
<file path=[Content_Types].xml><?xml version="1.0" encoding="utf-8"?>
<Types xmlns="http://schemas.openxmlformats.org/package/2006/content-types">
  <Default ContentType="video/mp4" Extension="mp4"/>
  <Default ContentType="application/xml" Extension="xml"/>
  <Default ContentType="image/png" Extension="png"/>
  <Default ContentType="image/jpeg" Extension="jpeg"/>
  <Default ContentType="audio/mp4" Extension="m4a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4400" dirty="0" smtClean="0"/>
              <a:t>MI PRACTICA A DISTANCIA CON TERCER GRADO</a:t>
            </a:r>
            <a:endParaRPr lang="es-MX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                 MAESTRA PERLA Y GUARDADITO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t="55575" r="33539" b="7043"/>
          <a:stretch/>
        </p:blipFill>
        <p:spPr>
          <a:xfrm>
            <a:off x="1591732" y="3956279"/>
            <a:ext cx="2867379" cy="251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Actividades para rescate de tradiciones y fechas </a:t>
            </a:r>
            <a:r>
              <a:rPr lang="es-MX" dirty="0" err="1" smtClean="0"/>
              <a:t>civicas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4" y="1428750"/>
            <a:ext cx="2686050" cy="35814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12185"/>
          <a:stretch/>
        </p:blipFill>
        <p:spPr>
          <a:xfrm>
            <a:off x="851239" y="3137416"/>
            <a:ext cx="4216061" cy="23330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298" y="2171700"/>
            <a:ext cx="2843213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1438" y="143933"/>
            <a:ext cx="9601200" cy="1485900"/>
          </a:xfrm>
        </p:spPr>
        <p:txBody>
          <a:bodyPr/>
          <a:lstStyle/>
          <a:p>
            <a:r>
              <a:rPr lang="es-MX" dirty="0" smtClean="0"/>
              <a:t>Acompañamiento de los padres en algunas actividades</a:t>
            </a:r>
            <a:endParaRPr lang="es-MX" dirty="0"/>
          </a:p>
        </p:txBody>
      </p:sp>
      <p:pic>
        <p:nvPicPr>
          <p:cNvPr id="6" name="lectura de cantidad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172566">
            <a:off x="1524086" y="2321935"/>
            <a:ext cx="4422273" cy="2984499"/>
          </a:xfrm>
        </p:spPr>
      </p:pic>
      <p:pic>
        <p:nvPicPr>
          <p:cNvPr id="7" name="fann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6350607" y="2373293"/>
            <a:ext cx="4677732" cy="257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Elaboración de piñatas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50145" y="2009422"/>
            <a:ext cx="2236521" cy="3553178"/>
          </a:xfrm>
          <a:prstGeom prst="rect">
            <a:avLst/>
          </a:prstGeom>
        </p:spPr>
      </p:pic>
      <p:pic>
        <p:nvPicPr>
          <p:cNvPr id="3" name="fany piñ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3178" y="4003743"/>
            <a:ext cx="4902201" cy="26962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752" y="1534298"/>
            <a:ext cx="2644959" cy="493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Reconocimientos  en los alumnos que trabajan de manera constante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995" y="4470399"/>
            <a:ext cx="1816246" cy="21646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2369961"/>
            <a:ext cx="1674641" cy="19021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421" y="2592916"/>
            <a:ext cx="1889124" cy="33584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7670" t="5556" r="32494" b="15925"/>
          <a:stretch/>
        </p:blipFill>
        <p:spPr>
          <a:xfrm>
            <a:off x="5890834" y="2592916"/>
            <a:ext cx="1644846" cy="41733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649" y="2057400"/>
            <a:ext cx="3433233" cy="45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535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BIENVENIDOS AL CICLO ESCOLAR </a:t>
            </a:r>
            <a:br>
              <a:rPr lang="es-MX" dirty="0" smtClean="0"/>
            </a:br>
            <a:r>
              <a:rPr lang="es-MX" dirty="0"/>
              <a:t> </a:t>
            </a:r>
            <a:r>
              <a:rPr lang="es-MX" dirty="0" smtClean="0"/>
              <a:t>                2020-2021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369" y="2286000"/>
            <a:ext cx="477966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                   DIAGNOSTICO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84600" y="22860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8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CONTROL DE ASISTENCIA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82040" y="1455420"/>
            <a:ext cx="2484120" cy="496824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4950" y="3143250"/>
            <a:ext cx="1352550" cy="13525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7777"/>
          <a:stretch/>
        </p:blipFill>
        <p:spPr>
          <a:xfrm>
            <a:off x="8039100" y="1691640"/>
            <a:ext cx="3429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Ejercicios de caligrafía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042"/>
          <a:stretch/>
        </p:blipFill>
        <p:spPr>
          <a:xfrm>
            <a:off x="1371600" y="2642456"/>
            <a:ext cx="3276600" cy="38420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85" t="-7500" r="37037" b="16667"/>
          <a:stretch/>
        </p:blipFill>
        <p:spPr>
          <a:xfrm>
            <a:off x="7067550" y="255172"/>
            <a:ext cx="45339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Recursos utilizados: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225" y="2590800"/>
            <a:ext cx="2686050" cy="3581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872602"/>
            <a:ext cx="2537240" cy="4737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t="13920" r="1" b="17613"/>
          <a:stretch/>
        </p:blipFill>
        <p:spPr>
          <a:xfrm>
            <a:off x="8078994" y="1872602"/>
            <a:ext cx="3198606" cy="404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Actividades de lectura “el lectorcito”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52" y="2398889"/>
            <a:ext cx="2686050" cy="3581400"/>
          </a:xfrm>
        </p:spPr>
      </p:pic>
      <p:sp>
        <p:nvSpPr>
          <p:cNvPr id="5" name="AutoShape 2" descr="blob:https://web.whatsapp.com/23a10a13-06ae-42aa-90ff-f7a5afa4947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993" y="2562578"/>
            <a:ext cx="2717799" cy="36237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293" y="2449689"/>
            <a:ext cx="2750609" cy="366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Bailes de artes de aprende en casa 2</a:t>
            </a:r>
            <a:endParaRPr lang="es-MX" dirty="0"/>
          </a:p>
        </p:txBody>
      </p:sp>
      <p:pic>
        <p:nvPicPr>
          <p:cNvPr id="4" name="Baile de ar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7687541" y="2658341"/>
            <a:ext cx="4779818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601200" cy="1485900"/>
          </a:xfrm>
        </p:spPr>
        <p:txBody>
          <a:bodyPr/>
          <a:lstStyle/>
          <a:p>
            <a:r>
              <a:rPr lang="es-MX" dirty="0" smtClean="0"/>
              <a:t>Video del 15 de</a:t>
            </a:r>
            <a:br>
              <a:rPr lang="es-MX" dirty="0" smtClean="0"/>
            </a:br>
            <a:r>
              <a:rPr lang="es-MX" dirty="0" smtClean="0"/>
              <a:t>septiembre</a:t>
            </a:r>
            <a:endParaRPr lang="es-MX" dirty="0"/>
          </a:p>
        </p:txBody>
      </p:sp>
      <p:pic>
        <p:nvPicPr>
          <p:cNvPr id="4" name="15 de s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5827871" y="2456021"/>
            <a:ext cx="5581650" cy="30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