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2F7A5-8E1F-4B59-B648-57A2B750DCF7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54DD3-B3EF-4A76-8AC6-18899EB379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60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4C8998-75A1-46A9-8B84-4DE84C592B03}" type="datetimeFigureOut">
              <a:rPr lang="es-MX" smtClean="0"/>
              <a:t>23/02/2021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50CF92A-2A78-4049-A419-D91460782985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136904" cy="6186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134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208911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647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1"/>
            <a:ext cx="8244408" cy="4608512"/>
          </a:xfrm>
          <a:prstGeom prst="rect">
            <a:avLst/>
          </a:prstGeom>
          <a:ln w="3175" cap="sq">
            <a:noFill/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8" t="10282" r="29722" b="15209"/>
          <a:stretch/>
        </p:blipFill>
        <p:spPr bwMode="auto">
          <a:xfrm>
            <a:off x="3878796" y="260649"/>
            <a:ext cx="142190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29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490538"/>
            <a:ext cx="7686675" cy="589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528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313443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368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Civil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 roja</dc:creator>
  <cp:lastModifiedBy>Lenovo roja</cp:lastModifiedBy>
  <cp:revision>3</cp:revision>
  <dcterms:created xsi:type="dcterms:W3CDTF">2021-02-23T17:46:58Z</dcterms:created>
  <dcterms:modified xsi:type="dcterms:W3CDTF">2021-02-23T18:07:40Z</dcterms:modified>
</cp:coreProperties>
</file>