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E504F-DC55-43B6-8AF4-EADEB164B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069AE9-A383-4482-88AA-17C0E8BE7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A2818-A19F-4ED7-A52D-8D93724D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FD2347-0CF6-4DCC-BAD0-C1524933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28F8A6-BA9E-4F05-856F-E68A6185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8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70D1C-D72F-4E37-8662-089B1E8D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04C1F3-8B02-4312-8659-0AA08B0FE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3C6BD4-FED1-44F7-84FA-1EFC1118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016D6-A91A-4480-B3FD-DD0CF6D2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CE4362-39B9-47D5-B7E3-00A7F62E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38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DD2630-1557-4164-AF54-AF11415C9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2180C2-8BD1-46CD-8E85-065C8A192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15A5E-3ED1-44AA-B3D6-7718DE8A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A6EA5D-2977-4B84-A262-BED0906F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A95AE-4AAD-470E-9E99-0F47C775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3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7E5F7-E8BA-40F6-9025-D71E5D3B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843220-4C20-429C-B44C-463B8B8D1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870583-8177-49AF-892A-5BD3234C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6A1F35-A99F-4409-8CB2-F5133444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7EB02A-7227-4E5C-9EBE-67AE7728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98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701AE-4325-4709-83C6-B76FE1C7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F046C1-D676-49D3-8F3C-CF129BD60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0A97A7-41A3-4365-AF8A-A5034895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1EF60-B3DC-4238-9159-978CA6AD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B3BEE-969A-41F4-B8F8-7D0A8845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56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ABAC-DC7F-441C-956C-608FD950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DBC67-F3D6-4BD3-9C5D-D5B13C633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DEE785-95B2-40A6-8962-6A0E27BA0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56F7CC-3E34-4FC0-80AF-43101E0E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DC46E3-BC64-4485-8000-CA84C8CA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60AB0-A536-4C4C-AF83-94DC83ED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69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DA30B-0CA5-401D-90D6-E93EE4DF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A10450-2A3B-44BE-932A-CFBDD2393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880A7B-F260-46CE-8680-80D60B95D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65985-C837-4AF1-BEF9-EC90978AE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FA1581-1285-4F51-870A-42DF838FD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4BD51A-D682-4ECF-95B5-45CE3E85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81CFFB-A812-4000-A573-DE86D2E3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8D27BB-70E5-4980-AB0E-C78D1866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10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6E4E5-4442-4E68-860E-B59AB8C17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120F15-C9B2-409B-917C-0422D0DE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BBDAF-40BB-4AD2-A00A-7EFB313E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EA898-A2C8-41D9-A2F0-0FF1C02D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48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48EF06-C3ED-400D-AE57-AC31C0FC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79B357-3A02-4F9F-84CA-083DFCF4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042D52-85F3-4CC2-9B6C-6E9316B7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932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7D52F-578B-428C-B8FE-89FA9155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794BC-F863-4748-9CE9-69F9F1C3E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A63EC9-35BF-408A-8296-57A58418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CA3D7D-9791-4FFE-98BF-0158C780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4E889F-D3A8-4613-BA99-892F84DB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C5B15-1C37-4EC3-92AB-33C1C184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433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0957F-9A47-4EB6-B32A-7DE4CB60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C2F737-8526-40C4-8E89-ECF06BB16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ED743A-1305-49F3-9092-D90D21ADC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30B0C9-9CB9-42E8-84C5-1B9D7AF3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BB42C2-B3C2-48D0-AA87-E2C2E326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FDA7BC-77C9-4D4E-B277-0238C115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28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CEDE62-5111-4E8A-9DBA-B6A6425F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CEC3EB-BC07-4824-8926-DB1530B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3B044-F11B-4666-926C-C8C23511F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44BD-BE2F-448B-AA77-A66743C48EE3}" type="datetimeFigureOut">
              <a:rPr lang="es-MX" smtClean="0"/>
              <a:t>16/02/2021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A5476-ADCA-4509-80DB-1D691ABEE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C2043-7398-4DB7-A671-D4DDD9504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EFF1-DBE3-4901-879D-495345FEE1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71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iños, Caras, Expresiones, Emociones">
            <a:extLst>
              <a:ext uri="{FF2B5EF4-FFF2-40B4-BE49-F238E27FC236}">
                <a16:creationId xmlns:a16="http://schemas.microsoft.com/office/drawing/2014/main" id="{7C645997-2BC5-4CED-ADBD-E787A5F9C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0"/>
            <a:ext cx="6162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iños, Caras, Expresiones, Emociones">
            <a:extLst>
              <a:ext uri="{FF2B5EF4-FFF2-40B4-BE49-F238E27FC236}">
                <a16:creationId xmlns:a16="http://schemas.microsoft.com/office/drawing/2014/main" id="{85C7BF94-A3AF-406E-8B8C-0193BD77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2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9F66CD-8AD8-44CB-838E-1BC40EB7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028" y="0"/>
            <a:ext cx="9114692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latin typeface="Berlin Sans FB Demi" panose="020E0802020502020306" pitchFamily="34" charset="0"/>
              </a:rPr>
              <a:t>ESTRATEGIA PARA FORTALECER EL ASPECTO SOCIOEMOCIONAL DE LOS ESTUDIANTES DE SEXTO GRADO</a:t>
            </a:r>
            <a:r>
              <a:rPr lang="es-MX" sz="3600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77E037-8BAA-4650-820D-8BA3633AD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64" b="85026" l="48682" r="70937"/>
                    </a14:imgEffect>
                  </a14:imgLayer>
                </a14:imgProps>
              </a:ext>
            </a:extLst>
          </a:blip>
          <a:srcRect l="47703" t="29327" r="28106" b="14423"/>
          <a:stretch/>
        </p:blipFill>
        <p:spPr>
          <a:xfrm>
            <a:off x="459142" y="78250"/>
            <a:ext cx="1320825" cy="1726665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3AEC36E6-F714-4BFE-B1B8-4C4CFACD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055813"/>
            <a:ext cx="6981092" cy="80977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ASIGNATURA: </a:t>
            </a:r>
            <a:r>
              <a:rPr lang="es-MX" dirty="0"/>
              <a:t>FORMACIÓN CÍVICA Y ÉTICA</a:t>
            </a:r>
          </a:p>
          <a:p>
            <a:r>
              <a:rPr lang="es-MX" b="1" dirty="0"/>
              <a:t>ESTRATEGIA:</a:t>
            </a:r>
            <a:r>
              <a:rPr lang="es-MX" dirty="0"/>
              <a:t> CARTAS</a:t>
            </a:r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C33CAA-CCF5-43D7-94DE-E8348F8180B2}"/>
              </a:ext>
            </a:extLst>
          </p:cNvPr>
          <p:cNvSpPr txBox="1"/>
          <p:nvPr/>
        </p:nvSpPr>
        <p:spPr>
          <a:xfrm>
            <a:off x="66675" y="2738133"/>
            <a:ext cx="60960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b="1" dirty="0"/>
              <a:t>Favorecer la gestión de emociones en los integrantes de la comunidad escolar.</a:t>
            </a:r>
          </a:p>
          <a:p>
            <a:r>
              <a:rPr lang="es-MX" dirty="0"/>
              <a:t>Ayudó a reconocer a padres e hijos sus emociones y los cambios experimentados durante la adolescencia mas el confinamiento. </a:t>
            </a:r>
          </a:p>
          <a:p>
            <a:r>
              <a:rPr lang="es-MX" b="1" dirty="0"/>
              <a:t>Fortalecer la empatía con los alumnos y sus familias, entre los estudiantes entre sí, entre los miembros del colectivo y de las familias hacia los docentes.</a:t>
            </a:r>
          </a:p>
          <a:p>
            <a:r>
              <a:rPr lang="es-MX" dirty="0"/>
              <a:t>Le permitió a alumnos y padres ser empáticos y reconocer el esfuerzo que hace cada uno durante esta etapa.</a:t>
            </a:r>
          </a:p>
          <a:p>
            <a:r>
              <a:rPr lang="es-MX" b="1" dirty="0"/>
              <a:t>Orientar a las familias sobre cómo para favorecer ambientes socioemocionales propicios para el aprendizaje. </a:t>
            </a:r>
          </a:p>
          <a:p>
            <a:r>
              <a:rPr lang="es-MX" dirty="0"/>
              <a:t>Se pidió que se compartieran las cartas de manera personal entre las familias y reflexionaran sobre ellas.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C84836C-3E83-470E-AE90-081F7CCED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581" y="1080734"/>
            <a:ext cx="2222988" cy="287609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55A3568-B6E7-4789-A811-3E5FF7720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569" y="1108570"/>
            <a:ext cx="2277939" cy="284826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C257562-0CA9-4CA5-914F-8FFA67BF5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5915" y="3931765"/>
            <a:ext cx="2695893" cy="2926235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30DC9ED-DC7F-4655-A691-54CDE7642AF0}"/>
              </a:ext>
            </a:extLst>
          </p:cNvPr>
          <p:cNvSpPr/>
          <p:nvPr/>
        </p:nvSpPr>
        <p:spPr>
          <a:xfrm>
            <a:off x="11134553" y="1865868"/>
            <a:ext cx="873369" cy="762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Carta de papás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DB1C880-4D67-4E1B-8533-286932C6906F}"/>
              </a:ext>
            </a:extLst>
          </p:cNvPr>
          <p:cNvSpPr/>
          <p:nvPr/>
        </p:nvSpPr>
        <p:spPr>
          <a:xfrm>
            <a:off x="10580001" y="4927309"/>
            <a:ext cx="1084461" cy="762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Carta de alumna</a:t>
            </a:r>
          </a:p>
        </p:txBody>
      </p:sp>
    </p:spTree>
    <p:extLst>
      <p:ext uri="{BB962C8B-B14F-4D97-AF65-F5344CB8AC3E}">
        <p14:creationId xmlns:p14="http://schemas.microsoft.com/office/powerpoint/2010/main" val="12695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iños, Caras, Expresiones, Emociones">
            <a:extLst>
              <a:ext uri="{FF2B5EF4-FFF2-40B4-BE49-F238E27FC236}">
                <a16:creationId xmlns:a16="http://schemas.microsoft.com/office/drawing/2014/main" id="{7C645997-2BC5-4CED-ADBD-E787A5F9C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0"/>
            <a:ext cx="6162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iños, Caras, Expresiones, Emociones">
            <a:extLst>
              <a:ext uri="{FF2B5EF4-FFF2-40B4-BE49-F238E27FC236}">
                <a16:creationId xmlns:a16="http://schemas.microsoft.com/office/drawing/2014/main" id="{85C7BF94-A3AF-406E-8B8C-0193BD77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2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9F66CD-8AD8-44CB-838E-1BC40EB7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108" y="365125"/>
            <a:ext cx="9114692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latin typeface="Berlin Sans FB Demi" panose="020E0802020502020306" pitchFamily="34" charset="0"/>
              </a:rPr>
              <a:t>ESTRATEGIA PARA FORTALECER EL ASPECTO SOCIOEMOCIONAL DE LOS ESTUDIANTES DE SEXTO GRADO</a:t>
            </a:r>
            <a:r>
              <a:rPr lang="es-MX" sz="3600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77E037-8BAA-4650-820D-8BA3633AD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64" b="85026" l="48682" r="70937"/>
                    </a14:imgEffect>
                  </a14:imgLayer>
                </a14:imgProps>
              </a:ext>
            </a:extLst>
          </a:blip>
          <a:srcRect l="47703" t="29327" r="28106" b="14423"/>
          <a:stretch/>
        </p:blipFill>
        <p:spPr>
          <a:xfrm>
            <a:off x="459142" y="78250"/>
            <a:ext cx="1320825" cy="172666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8DE678-F628-49D9-9145-49439F1EF44F}"/>
              </a:ext>
            </a:extLst>
          </p:cNvPr>
          <p:cNvSpPr txBox="1"/>
          <p:nvPr/>
        </p:nvSpPr>
        <p:spPr>
          <a:xfrm>
            <a:off x="66675" y="2238035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b="1" dirty="0"/>
              <a:t>ASIGNATURA: </a:t>
            </a:r>
            <a:r>
              <a:rPr lang="es-MX" dirty="0"/>
              <a:t>EDUCACION SOCIOEMOCIONAL</a:t>
            </a:r>
          </a:p>
          <a:p>
            <a:r>
              <a:rPr lang="es-MX" b="1" dirty="0"/>
              <a:t>ESTRATEGIA:</a:t>
            </a:r>
            <a:r>
              <a:rPr lang="es-MX" dirty="0"/>
              <a:t> LECTURA Y ACTIVIDAD EN FAMILIA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BD1F15B-3DE7-4616-ABC3-2D1011BDFB1F}"/>
              </a:ext>
            </a:extLst>
          </p:cNvPr>
          <p:cNvSpPr txBox="1"/>
          <p:nvPr/>
        </p:nvSpPr>
        <p:spPr>
          <a:xfrm>
            <a:off x="150180" y="2884366"/>
            <a:ext cx="60960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b="1" dirty="0"/>
              <a:t>Favorecer la gestión de emociones en los integrantes de la comunidad escolar.</a:t>
            </a:r>
          </a:p>
          <a:p>
            <a:r>
              <a:rPr lang="es-MX" dirty="0"/>
              <a:t>Reconocer la importancia de la familia durante este periodo.</a:t>
            </a:r>
          </a:p>
          <a:p>
            <a:r>
              <a:rPr lang="es-MX" b="1" dirty="0"/>
              <a:t>Fortalecer la empatía con los alumnos y sus familias, entre los estudiantes entre sí, entre los miembros del colectivo y de las familias hacia los docentes.</a:t>
            </a:r>
          </a:p>
          <a:p>
            <a:r>
              <a:rPr lang="es-MX" dirty="0"/>
              <a:t>Permitió a las familias valorar la salud, la unión y el amor como lo mas importante.</a:t>
            </a:r>
          </a:p>
          <a:p>
            <a:r>
              <a:rPr lang="es-MX" b="1" dirty="0"/>
              <a:t>Orientar a las familias sobre cómo para favorecer ambientes socioemocionales propicios para el aprendizaje. </a:t>
            </a:r>
          </a:p>
          <a:p>
            <a:r>
              <a:rPr lang="es-MX" dirty="0"/>
              <a:t>Se pidió que reflexionaran sobre la lectura, el manejo de las emociones y la importancia de comunicarse en familia. </a:t>
            </a:r>
          </a:p>
          <a:p>
            <a:endParaRPr lang="es-MX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AB5F249-3DAF-4A1D-89EC-8611F2A75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544" y="1917303"/>
            <a:ext cx="3124978" cy="43955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24F0B30-B361-45FB-B99D-6712B0B55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5667" y="1738757"/>
            <a:ext cx="2516455" cy="14099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B30A151-BF0D-48A8-9ABD-462F9A70F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440" y="3253917"/>
            <a:ext cx="2610371" cy="147710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8FECE13-CA57-454C-8F34-5025CA023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5894" y="4794739"/>
            <a:ext cx="2649917" cy="15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273</Words>
  <Application>Microsoft Office PowerPoint</Application>
  <PresentationFormat>Panorámica</PresentationFormat>
  <Paragraphs>20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Tema de Office</vt:lpstr>
      <vt:lpstr>ESTRATEGIA PARA FORTALECER EL ASPECTO SOCIOEMOCIONAL DE LOS ESTUDIANTES DE SEXTO GRADO.</vt:lpstr>
      <vt:lpstr>ESTRATEGIA PARA FORTALECER EL ASPECTO SOCIOEMOCIONAL DE LOS ESTUDIANTES DE SEXTO GRADO.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PARA FORTALECER EL ASPECTO SOCIOEMOCIONAL DE LOS ESTUDIANTES DE SEXTO GRADO.</dc:title>
  <dc:creator>Nahum Antuna Mena</dc:creator>
  <cp:lastModifiedBy>Nahum Antuna Mena</cp:lastModifiedBy>
  <cp:revision>3</cp:revision>
  <dcterms:created xsi:type="dcterms:W3CDTF">2021-02-16T16:52:19Z</dcterms:created>
  <dcterms:modified xsi:type="dcterms:W3CDTF">2021-02-16T17:18:05Z</dcterms:modified>
</cp:coreProperties>
</file>