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ECEAA-2F51-4DBA-8468-BDDAFD468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76B3FC-FD7C-4973-80D3-EBDE97B07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9748D-5E9B-481D-B6E5-C76ABCF8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92D642-9CD0-465F-BD19-5089FAD1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7BB60-2305-4CD7-A078-F7003818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703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BCEBB-3DF8-4A2C-B534-B2D5D8EF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263E8A-6564-4D0F-9942-FB1B5B2DB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362D7-9036-4A93-ACFD-99B56FA2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C3D375-AE9A-4E55-89DC-7ECC230E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832343-B158-4BC3-8DA8-E41391DB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21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D464E9-AFB6-4FC4-9088-79A8A4BC6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AC83D5-D475-4264-9430-9AAF05DC9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AC92F4-827B-4241-BEFA-7020ABC4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FE41E-7B75-458C-BFCE-8222C497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E39BD9-F680-4186-9B02-62DC015E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50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83B11-61B7-4C6B-B1D7-82405FC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617A4-DB34-43C2-AFF1-69490AF5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826801-4046-40DD-BFEC-930A0E78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6B013-32FE-40F9-BBB1-CC40A149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ED8A84-7BDE-4055-BBEC-0F7D21CF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32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31E70-28AA-4EAC-B779-D2A83F29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C80B6-C885-4893-97D0-46B54F2D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892475-38DE-4613-86E3-43329EC0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88388E-4D87-4435-A5D2-1C4661E9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58FC00-D31C-45CB-BC02-E7C191EF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86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0C08D-0993-4C11-8C98-05603A41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A9DC0C-8966-4D88-AA70-9D2667F57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2D1983-3400-4C34-A802-3D9C3E4F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A2FA5E-7E2C-490F-880B-65520FF3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25ED1-2E52-4814-B9A1-612B1763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50364E-2D46-4E4B-8BAA-3C878EEC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13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C0D45-92ED-4026-91CE-9A6031EC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4C5F66-C2BA-48C1-8E31-48FC45338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91976B-481E-404F-9635-AF103BFBC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C59125-E293-4AB1-9B3D-AF0CECBF4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0CB341-CAB2-47FB-BE9C-1444E262E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762C91-ED7C-4675-9BD4-FF192DE8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A816E8-92A9-4B82-A2C0-D4E88122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672402-7787-4E9A-81FC-D46673D0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80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C0C32-472B-405D-BAB1-B3497725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6B900A-2656-4053-8AEC-FFA73497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040B1D-4E0B-4307-9947-DA0859BF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81F84F-A213-487F-9B99-8B6CD35D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59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2F59DD-D140-4DFC-A756-0FF391E5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EAE83D-E153-4293-BAA6-F488308E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7CCA7C-B34C-4A4E-AC19-945BE167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51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7AF62-F30B-44D8-9B9B-8D412FF03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775ECF-FF19-4AAE-96C9-4FC26596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B1B95F-19B4-45FF-B066-BDA57ED4F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9923EB-2297-46C4-96F9-A6D978AB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FE040-8FFE-4216-A914-E4FA3DF5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BC536D-071A-41D9-B0D4-7F837C2B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0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C39BA-B74D-49E2-A58E-8BEF5324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876461-CA70-4BDF-B08B-403607557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479087-4106-4290-9533-7A509CA7C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21B13D-BF3F-43B1-9AD0-316A6832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55F28-00AC-428E-96C1-FB657888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1839BB-D8A8-4626-8966-B7CD7DAB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77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56A464-6EC5-4A0A-ADE6-D861B97B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66AB91-5B34-4ADF-BE86-480B056E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F8CC8-1267-4CB0-95D8-48F204CA9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DF5F-E4CB-4931-88D5-689009AFF09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265BD-E1B6-4DF1-B21F-4F3134808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DF851-E2C0-427D-BEE4-C5D0A6CB0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831C-A78B-4EEE-97B8-066B1C425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30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D5294D8-08E6-4737-A7D6-C9C77F4B94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61"/>
          <a:stretch/>
        </p:blipFill>
        <p:spPr>
          <a:xfrm>
            <a:off x="0" y="0"/>
            <a:ext cx="12192000" cy="68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6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09337AB-29D6-4E3D-BBF4-832D33BD2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8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D6943FB-C243-42C1-9DDC-77BE12DFB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73111DC-82AB-44C0-A046-98C8A09D0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30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gerardo palacios</dc:creator>
  <cp:lastModifiedBy>gerardo palacios</cp:lastModifiedBy>
  <cp:revision>1</cp:revision>
  <dcterms:created xsi:type="dcterms:W3CDTF">2021-02-23T16:07:40Z</dcterms:created>
  <dcterms:modified xsi:type="dcterms:W3CDTF">2021-02-23T16:10:51Z</dcterms:modified>
</cp:coreProperties>
</file>