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7ECEAA-2F51-4DBA-8468-BDDAFD4688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676B3FC-FD7C-4973-80D3-EBDE97B075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89748D-5E9B-481D-B6E5-C76ABCF89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F5F-E4CB-4931-88D5-689009AFF094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92D642-9CD0-465F-BD19-5089FAD11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C7BB60-2305-4CD7-A078-F70038180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6831C-A78B-4EEE-97B8-066B1C425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703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9BCEBB-3DF8-4A2C-B534-B2D5D8EF1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263E8A-6564-4D0F-9942-FB1B5B2DB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9362D7-9036-4A93-ACFD-99B56FA2C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F5F-E4CB-4931-88D5-689009AFF094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C3D375-AE9A-4E55-89DC-7ECC230E1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832343-B158-4BC3-8DA8-E41391DB9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6831C-A78B-4EEE-97B8-066B1C425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9212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D464E9-AFB6-4FC4-9088-79A8A4BC6E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FAC83D5-D475-4264-9430-9AAF05DC9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AC92F4-827B-4241-BEFA-7020ABC48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F5F-E4CB-4931-88D5-689009AFF094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AFE41E-7B75-458C-BFCE-8222C4975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E39BD9-F680-4186-9B02-62DC015E7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6831C-A78B-4EEE-97B8-066B1C425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3505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B83B11-61B7-4C6B-B1D7-82405FC24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0617A4-DB34-43C2-AFF1-69490AF56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826801-4046-40DD-BFEC-930A0E784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F5F-E4CB-4931-88D5-689009AFF094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A6B013-32FE-40F9-BBB1-CC40A1498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ED8A84-7BDE-4055-BBEC-0F7D21CFD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6831C-A78B-4EEE-97B8-066B1C425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632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B31E70-28AA-4EAC-B779-D2A83F293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C80B6-C885-4893-97D0-46B54F2DB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892475-38DE-4613-86E3-43329EC0D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F5F-E4CB-4931-88D5-689009AFF094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88388E-4D87-4435-A5D2-1C4661E96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58FC00-D31C-45CB-BC02-E7C191EF3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6831C-A78B-4EEE-97B8-066B1C425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586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30C08D-0993-4C11-8C98-05603A41F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A9DC0C-8966-4D88-AA70-9D2667F574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2D1983-3400-4C34-A802-3D9C3E4F17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A2FA5E-7E2C-490F-880B-65520FF32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F5F-E4CB-4931-88D5-689009AFF094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225ED1-2E52-4814-B9A1-612B17639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D50364E-2D46-4E4B-8BAA-3C878EEC7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6831C-A78B-4EEE-97B8-066B1C425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1137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C0D45-92ED-4026-91CE-9A6031EC6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4C5F66-C2BA-48C1-8E31-48FC45338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791976B-481E-404F-9635-AF103BFBC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5C59125-E293-4AB1-9B3D-AF0CECBF4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B0CB341-CAB2-47FB-BE9C-1444E262ED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C762C91-ED7C-4675-9BD4-FF192DE8A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F5F-E4CB-4931-88D5-689009AFF094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0A816E8-92A9-4B82-A2C0-D4E881220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0672402-7787-4E9A-81FC-D46673D0F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6831C-A78B-4EEE-97B8-066B1C425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680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0C0C32-472B-405D-BAB1-B34977257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06B900A-2656-4053-8AEC-FFA734978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F5F-E4CB-4931-88D5-689009AFF094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8040B1D-4E0B-4307-9947-DA0859BF4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A81F84F-A213-487F-9B99-8B6CD35D4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6831C-A78B-4EEE-97B8-066B1C425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2598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62F59DD-D140-4DFC-A756-0FF391E58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F5F-E4CB-4931-88D5-689009AFF094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4EAE83D-E153-4293-BAA6-F488308E6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B7CCA7C-B34C-4A4E-AC19-945BE1675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6831C-A78B-4EEE-97B8-066B1C425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7519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E7AF62-F30B-44D8-9B9B-8D412FF03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775ECF-FF19-4AAE-96C9-4FC265968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3B1B95F-19B4-45FF-B066-BDA57ED4F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9923EB-2297-46C4-96F9-A6D978ABF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F5F-E4CB-4931-88D5-689009AFF094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5FE040-8FFE-4216-A914-E4FA3DF56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BC536D-071A-41D9-B0D4-7F837C2B7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6831C-A78B-4EEE-97B8-066B1C425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20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BC39BA-B74D-49E2-A58E-8BEF53240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876461-CA70-4BDF-B08B-4036075578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3479087-4106-4290-9533-7A509CA7C8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21B13D-BF3F-43B1-9AD0-316A68328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F5F-E4CB-4931-88D5-689009AFF094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F55F28-00AC-428E-96C1-FB6578887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1839BB-D8A8-4626-8966-B7CD7DABC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6831C-A78B-4EEE-97B8-066B1C425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977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56A464-6EC5-4A0A-ADE6-D861B97BA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66AB91-5B34-4ADF-BE86-480B056E8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2F8CC8-1267-4CB0-95D8-48F204CA9F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EDF5F-E4CB-4931-88D5-689009AFF094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A265BD-E1B6-4DF1-B21F-4F3134808E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5DF851-E2C0-427D-BEE4-C5D0A6CB0B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6831C-A78B-4EEE-97B8-066B1C425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230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D5294D8-08E6-4737-A7D6-C9C77F4B94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261"/>
          <a:stretch/>
        </p:blipFill>
        <p:spPr>
          <a:xfrm>
            <a:off x="0" y="0"/>
            <a:ext cx="12192000" cy="6826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867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09337AB-29D6-4E3D-BBF4-832D33BD20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18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6D6943FB-C243-42C1-9DDC-77BE12DFB8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83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73111DC-82AB-44C0-A046-98C8A09D0A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4304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Panorámica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gerardo palacios</dc:creator>
  <cp:lastModifiedBy>gerardo palacios</cp:lastModifiedBy>
  <cp:revision>1</cp:revision>
  <dcterms:created xsi:type="dcterms:W3CDTF">2021-02-23T16:07:40Z</dcterms:created>
  <dcterms:modified xsi:type="dcterms:W3CDTF">2021-02-23T16:10:51Z</dcterms:modified>
</cp:coreProperties>
</file>