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1" r:id="rId1"/>
  </p:sldMasterIdLst>
  <p:notesMasterIdLst>
    <p:notesMasterId r:id="rId12"/>
  </p:notesMasterIdLst>
  <p:sldIdLst>
    <p:sldId id="257" r:id="rId2"/>
    <p:sldId id="258" r:id="rId3"/>
    <p:sldId id="259" r:id="rId4"/>
    <p:sldId id="260" r:id="rId5"/>
    <p:sldId id="261" r:id="rId6"/>
    <p:sldId id="264" r:id="rId7"/>
    <p:sldId id="266" r:id="rId8"/>
    <p:sldId id="265" r:id="rId9"/>
    <p:sldId id="263" r:id="rId10"/>
    <p:sldId id="267" r:id="rId11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DB15"/>
    <a:srgbClr val="FF6699"/>
    <a:srgbClr val="0C9CE4"/>
    <a:srgbClr val="0BA3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A3762E-F3FC-4708-89BA-FFE19CC388F4}" type="datetimeFigureOut">
              <a:rPr lang="es-MX" smtClean="0"/>
              <a:t>10/12/2020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69AAB1-5D30-426C-A90C-3CB42E4E706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251988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45BC5-E58B-4162-8848-C962A2D194B7}" type="slidenum">
              <a:rPr lang="es-MX" smtClean="0"/>
              <a:t>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336939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D7FC9-1394-4940-B398-A3E09D241FBF}" type="datetimeFigureOut">
              <a:rPr lang="es-MX" smtClean="0"/>
              <a:t>10/12/2020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4049876E-CDDD-4F00-90AE-F64892355A3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05599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D7FC9-1394-4940-B398-A3E09D241FBF}" type="datetimeFigureOut">
              <a:rPr lang="es-MX" smtClean="0"/>
              <a:t>10/12/2020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049876E-CDDD-4F00-90AE-F64892355A3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33983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D7FC9-1394-4940-B398-A3E09D241FBF}" type="datetimeFigureOut">
              <a:rPr lang="es-MX" smtClean="0"/>
              <a:t>10/12/2020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049876E-CDDD-4F00-90AE-F64892355A3D}" type="slidenum">
              <a:rPr lang="es-MX" smtClean="0"/>
              <a:t>‹Nº›</a:t>
            </a:fld>
            <a:endParaRPr lang="es-MX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798449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D7FC9-1394-4940-B398-A3E09D241FBF}" type="datetimeFigureOut">
              <a:rPr lang="es-MX" smtClean="0"/>
              <a:t>10/12/2020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049876E-CDDD-4F00-90AE-F64892355A3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099717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D7FC9-1394-4940-B398-A3E09D241FBF}" type="datetimeFigureOut">
              <a:rPr lang="es-MX" smtClean="0"/>
              <a:t>10/12/2020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049876E-CDDD-4F00-90AE-F64892355A3D}" type="slidenum">
              <a:rPr lang="es-MX" smtClean="0"/>
              <a:t>‹Nº›</a:t>
            </a:fld>
            <a:endParaRPr lang="es-MX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389572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D7FC9-1394-4940-B398-A3E09D241FBF}" type="datetimeFigureOut">
              <a:rPr lang="es-MX" smtClean="0"/>
              <a:t>10/12/2020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049876E-CDDD-4F00-90AE-F64892355A3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885471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D7FC9-1394-4940-B398-A3E09D241FBF}" type="datetimeFigureOut">
              <a:rPr lang="es-MX" smtClean="0"/>
              <a:t>10/12/2020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9876E-CDDD-4F00-90AE-F64892355A3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206191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D7FC9-1394-4940-B398-A3E09D241FBF}" type="datetimeFigureOut">
              <a:rPr lang="es-MX" smtClean="0"/>
              <a:t>10/12/2020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9876E-CDDD-4F00-90AE-F64892355A3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47181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D7FC9-1394-4940-B398-A3E09D241FBF}" type="datetimeFigureOut">
              <a:rPr lang="es-MX" smtClean="0"/>
              <a:t>10/12/2020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9876E-CDDD-4F00-90AE-F64892355A3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40511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D7FC9-1394-4940-B398-A3E09D241FBF}" type="datetimeFigureOut">
              <a:rPr lang="es-MX" smtClean="0"/>
              <a:t>10/12/2020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049876E-CDDD-4F00-90AE-F64892355A3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56445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D7FC9-1394-4940-B398-A3E09D241FBF}" type="datetimeFigureOut">
              <a:rPr lang="es-MX" smtClean="0"/>
              <a:t>10/12/2020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049876E-CDDD-4F00-90AE-F64892355A3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80519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D7FC9-1394-4940-B398-A3E09D241FBF}" type="datetimeFigureOut">
              <a:rPr lang="es-MX" smtClean="0"/>
              <a:t>10/12/2020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049876E-CDDD-4F00-90AE-F64892355A3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23414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D7FC9-1394-4940-B398-A3E09D241FBF}" type="datetimeFigureOut">
              <a:rPr lang="es-MX" smtClean="0"/>
              <a:t>10/12/2020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9876E-CDDD-4F00-90AE-F64892355A3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31648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D7FC9-1394-4940-B398-A3E09D241FBF}" type="datetimeFigureOut">
              <a:rPr lang="es-MX" smtClean="0"/>
              <a:t>10/12/2020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9876E-CDDD-4F00-90AE-F64892355A3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02349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D7FC9-1394-4940-B398-A3E09D241FBF}" type="datetimeFigureOut">
              <a:rPr lang="es-MX" smtClean="0"/>
              <a:t>10/12/2020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9876E-CDDD-4F00-90AE-F64892355A3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52140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D7FC9-1394-4940-B398-A3E09D241FBF}" type="datetimeFigureOut">
              <a:rPr lang="es-MX" smtClean="0"/>
              <a:t>10/12/2020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049876E-CDDD-4F00-90AE-F64892355A3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00022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FD7FC9-1394-4940-B398-A3E09D241FBF}" type="datetimeFigureOut">
              <a:rPr lang="es-MX" smtClean="0"/>
              <a:t>10/12/2020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4049876E-CDDD-4F00-90AE-F64892355A3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56479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  <p:sldLayoutId id="2147483813" r:id="rId12"/>
    <p:sldLayoutId id="2147483814" r:id="rId13"/>
    <p:sldLayoutId id="2147483815" r:id="rId14"/>
    <p:sldLayoutId id="2147483816" r:id="rId15"/>
    <p:sldLayoutId id="214748381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whtX3y_SZKc" TargetMode="External"/><Relationship Id="rId2" Type="http://schemas.openxmlformats.org/officeDocument/2006/relationships/hyperlink" Target="https://youtu.be/oY0wK5f9wuw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0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youtu.be/oY0wK5f9wuw" TargetMode="Externa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whtX3y_SZKc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193959" y="3463732"/>
            <a:ext cx="5692462" cy="3207524"/>
          </a:xfrm>
        </p:spPr>
        <p:txBody>
          <a:bodyPr>
            <a:noAutofit/>
          </a:bodyPr>
          <a:lstStyle/>
          <a:p>
            <a:pPr algn="ctr"/>
            <a:r>
              <a:rPr lang="es-MX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</a:rPr>
              <a:t>ESCUELA PRIMARIA</a:t>
            </a:r>
          </a:p>
          <a:p>
            <a:pPr algn="ctr"/>
            <a:r>
              <a:rPr lang="es-MX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 “LIC. GUSTAVO DÍAZ ORDAZ “</a:t>
            </a:r>
          </a:p>
          <a:p>
            <a:pPr algn="ctr"/>
            <a:r>
              <a:rPr lang="es-MX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</a:rPr>
              <a:t>C.C.T</a:t>
            </a:r>
          </a:p>
          <a:p>
            <a:pPr algn="ctr"/>
            <a:r>
              <a:rPr lang="es-MX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10DPR0558Z</a:t>
            </a:r>
          </a:p>
          <a:p>
            <a:pPr algn="ctr"/>
            <a:r>
              <a:rPr lang="es-MX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</a:rPr>
              <a:t>GRADO</a:t>
            </a:r>
          </a:p>
          <a:p>
            <a:pPr algn="ctr"/>
            <a:r>
              <a:rPr lang="es-MX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3</a:t>
            </a:r>
            <a:r>
              <a:rPr lang="es-MX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°B</a:t>
            </a:r>
          </a:p>
          <a:p>
            <a:pPr algn="ctr"/>
            <a:endParaRPr lang="es-MX" sz="2800" b="1" dirty="0" smtClean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  <a:p>
            <a:pPr algn="ctr"/>
            <a:endParaRPr lang="es-MX" sz="28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1026" name="Picture 2" descr="Resultado de imagen para escuel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3959" y="502275"/>
            <a:ext cx="5203066" cy="285911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644499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529444" y="453620"/>
            <a:ext cx="930699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2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“APRENDIENDO </a:t>
            </a:r>
            <a:r>
              <a:rPr lang="es-ES" sz="32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FRACCIONES DE MANERA DIVERTIDA ”</a:t>
            </a:r>
            <a:endParaRPr lang="es-ES" sz="32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5" name="Rectángulo redondeado 4"/>
          <p:cNvSpPr/>
          <p:nvPr/>
        </p:nvSpPr>
        <p:spPr>
          <a:xfrm>
            <a:off x="1043187" y="3137754"/>
            <a:ext cx="7984901" cy="198334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b="1" dirty="0" smtClean="0">
                <a:solidFill>
                  <a:schemeClr val="tx1"/>
                </a:solidFill>
              </a:rPr>
              <a:t>Video enviado por whatsapp a los padres de familia</a:t>
            </a:r>
          </a:p>
          <a:p>
            <a:r>
              <a:rPr lang="es-MX" dirty="0" smtClean="0">
                <a:solidFill>
                  <a:srgbClr val="FF0000"/>
                </a:solidFill>
                <a:hlinkClick r:id="rId2"/>
              </a:rPr>
              <a:t>https</a:t>
            </a:r>
            <a:r>
              <a:rPr lang="es-MX" dirty="0">
                <a:solidFill>
                  <a:srgbClr val="FF0000"/>
                </a:solidFill>
                <a:hlinkClick r:id="rId2"/>
              </a:rPr>
              <a:t>://</a:t>
            </a:r>
            <a:r>
              <a:rPr lang="es-MX" dirty="0" smtClean="0">
                <a:solidFill>
                  <a:srgbClr val="FF0000"/>
                </a:solidFill>
                <a:hlinkClick r:id="rId2"/>
              </a:rPr>
              <a:t>youtu.be/oY0wK5f9wuw</a:t>
            </a:r>
            <a:endParaRPr lang="es-MX" dirty="0" smtClean="0">
              <a:solidFill>
                <a:srgbClr val="FF0000"/>
              </a:solidFill>
            </a:endParaRPr>
          </a:p>
          <a:p>
            <a:endParaRPr lang="es-MX" dirty="0">
              <a:solidFill>
                <a:srgbClr val="FF0000"/>
              </a:solidFill>
            </a:endParaRPr>
          </a:p>
          <a:p>
            <a:r>
              <a:rPr lang="es-MX" b="1" dirty="0" smtClean="0">
                <a:solidFill>
                  <a:schemeClr val="tx1"/>
                </a:solidFill>
              </a:rPr>
              <a:t>Video del programa aprende en casa</a:t>
            </a:r>
          </a:p>
          <a:p>
            <a:r>
              <a:rPr lang="es-MX" dirty="0">
                <a:solidFill>
                  <a:srgbClr val="FF0000"/>
                </a:solidFill>
                <a:hlinkClick r:id="rId3"/>
              </a:rPr>
              <a:t>https://</a:t>
            </a:r>
            <a:r>
              <a:rPr lang="es-MX" dirty="0" smtClean="0">
                <a:solidFill>
                  <a:srgbClr val="FF0000"/>
                </a:solidFill>
                <a:hlinkClick r:id="rId3"/>
              </a:rPr>
              <a:t>youtu.be/whtX3y_SZKc</a:t>
            </a:r>
            <a:endParaRPr lang="es-MX" dirty="0" smtClean="0">
              <a:solidFill>
                <a:srgbClr val="FF0000"/>
              </a:solidFill>
            </a:endParaRPr>
          </a:p>
          <a:p>
            <a:endParaRPr lang="es-MX" dirty="0">
              <a:solidFill>
                <a:srgbClr val="FF0000"/>
              </a:solidFill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1287911" y="1872631"/>
            <a:ext cx="29706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Enlaces </a:t>
            </a:r>
            <a:endParaRPr lang="es-E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98456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esultado de imagen para imagenes de niÃ±os animado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92"/>
          <a:stretch/>
        </p:blipFill>
        <p:spPr bwMode="auto">
          <a:xfrm>
            <a:off x="3351074" y="828090"/>
            <a:ext cx="5453655" cy="34938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 4"/>
          <p:cNvSpPr/>
          <p:nvPr/>
        </p:nvSpPr>
        <p:spPr>
          <a:xfrm>
            <a:off x="2416448" y="4321917"/>
            <a:ext cx="7874271" cy="141577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3</a:t>
            </a:r>
            <a:r>
              <a:rPr lang="es-ES" sz="5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°B</a:t>
            </a:r>
          </a:p>
          <a:p>
            <a:pPr algn="ctr"/>
            <a:r>
              <a:rPr lang="es-ES" sz="32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MAYRA  YADIRA GARCÍA VALENCIANA</a:t>
            </a:r>
            <a:endParaRPr lang="es-ES" sz="32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34792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2926759" y="309657"/>
            <a:ext cx="53799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“ FRACCIONES”</a:t>
            </a:r>
          </a:p>
        </p:txBody>
      </p:sp>
      <p:sp>
        <p:nvSpPr>
          <p:cNvPr id="7" name="Rectángulo redondeado 6"/>
          <p:cNvSpPr/>
          <p:nvPr/>
        </p:nvSpPr>
        <p:spPr>
          <a:xfrm>
            <a:off x="304796" y="4159876"/>
            <a:ext cx="3670452" cy="195831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entury Gothic" panose="020B0502020202020204" pitchFamily="34" charset="0"/>
              </a:rPr>
              <a:t>Aprendizaje esperado:</a:t>
            </a:r>
            <a:endParaRPr lang="es-MX" sz="28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9" name="Imagen 8" descr="C:\Users\MAYRA\Desktop\PLANEACIONES PRIMER GRADO\images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41" t="9050" r="-1" b="47320"/>
          <a:stretch/>
        </p:blipFill>
        <p:spPr bwMode="auto">
          <a:xfrm>
            <a:off x="8963695" y="309657"/>
            <a:ext cx="1847177" cy="6534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7340959" y="975410"/>
            <a:ext cx="485104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6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Tema</a:t>
            </a:r>
            <a:r>
              <a:rPr lang="es-ES" sz="36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:</a:t>
            </a:r>
          </a:p>
          <a:p>
            <a:pPr algn="ctr"/>
            <a:r>
              <a:rPr lang="es-ES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Medios, cuartos y octavos</a:t>
            </a:r>
            <a:endParaRPr lang="es-ES" sz="3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-538282" y="1406252"/>
            <a:ext cx="5175178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MX" sz="32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Asignatura</a:t>
            </a:r>
          </a:p>
          <a:p>
            <a:pPr algn="ctr"/>
            <a:r>
              <a:rPr lang="es-MX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Matemáticas</a:t>
            </a:r>
            <a:endParaRPr lang="es-MX" sz="3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2" name="Flecha derecha 11"/>
          <p:cNvSpPr/>
          <p:nvPr/>
        </p:nvSpPr>
        <p:spPr>
          <a:xfrm>
            <a:off x="4636896" y="4546242"/>
            <a:ext cx="1879814" cy="99167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Rectángulo redondeado 12"/>
          <p:cNvSpPr/>
          <p:nvPr/>
        </p:nvSpPr>
        <p:spPr>
          <a:xfrm>
            <a:off x="7064058" y="4062919"/>
            <a:ext cx="4591322" cy="1958318"/>
          </a:xfrm>
          <a:prstGeom prst="roundRect">
            <a:avLst/>
          </a:prstGeom>
          <a:solidFill>
            <a:srgbClr val="2DDB1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entury Gothic" panose="020B0502020202020204" pitchFamily="34" charset="0"/>
              </a:rPr>
              <a:t>Resuelve problemas de reparto cuyo resultado sea una fracción de la forma m/2n</a:t>
            </a:r>
            <a:endParaRPr lang="es-MX" sz="28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18" name="Imagen 17" descr="C:\Users\MAYRA\Desktop\TERCER GRADO 2020-2021\CFE-Archivos (1)\130204558_395450044906700_3855118526486726914_n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712" y="1406252"/>
            <a:ext cx="1641475" cy="18002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9" name="Imagen 18" descr="C:\Users\MAYRA\Desktop\TERCER GRADO 2020-2021\CFE-Archivos (1)\131426620_374443363657493_2420933457037447733_n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2838" y="1406252"/>
            <a:ext cx="1537347" cy="17186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791390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7390" y="-90325"/>
            <a:ext cx="1514963" cy="932285"/>
          </a:xfrm>
          <a:prstGeom prst="rect">
            <a:avLst/>
          </a:prstGeom>
        </p:spPr>
      </p:pic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1775792" y="131221"/>
            <a:ext cx="7486404" cy="831204"/>
          </a:xfrm>
        </p:spPr>
        <p:txBody>
          <a:bodyPr>
            <a:normAutofit/>
          </a:bodyPr>
          <a:lstStyle/>
          <a:p>
            <a:pPr algn="ctr"/>
            <a:r>
              <a:rPr lang="es-MX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PRÁCTICA</a:t>
            </a:r>
            <a:endParaRPr lang="es-MX" sz="4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1580959" y="841960"/>
            <a:ext cx="930699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“APRENDIENDO </a:t>
            </a:r>
            <a:r>
              <a:rPr lang="es-ES" sz="2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FRACCIONES DE MANERA DIVERTIDA ”</a:t>
            </a:r>
            <a:endParaRPr lang="es-ES" sz="2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12" name="Rectángulo redondeado 11"/>
          <p:cNvSpPr/>
          <p:nvPr/>
        </p:nvSpPr>
        <p:spPr>
          <a:xfrm>
            <a:off x="2715308" y="1569341"/>
            <a:ext cx="5951614" cy="662474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b="1" dirty="0" smtClean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entury Gothic" panose="020B0502020202020204" pitchFamily="34" charset="0"/>
              </a:rPr>
              <a:t>Para abordar el tema:</a:t>
            </a:r>
            <a:endParaRPr lang="es-MX" sz="2800" b="1" dirty="0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18" name="Rectángulo redondeado 17"/>
          <p:cNvSpPr/>
          <p:nvPr/>
        </p:nvSpPr>
        <p:spPr>
          <a:xfrm>
            <a:off x="412124" y="2347294"/>
            <a:ext cx="5106870" cy="437547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dirty="0" smtClean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entury Gothic" panose="020B0502020202020204" pitchFamily="34" charset="0"/>
              </a:rPr>
              <a:t>Utilicé  un </a:t>
            </a:r>
            <a:r>
              <a:rPr lang="es-MX" sz="2000" b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entury Gothic" panose="020B0502020202020204" pitchFamily="34" charset="0"/>
              </a:rPr>
              <a:t>video</a:t>
            </a:r>
            <a:r>
              <a:rPr lang="es-MX" sz="2000" dirty="0" smtClean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entury Gothic" panose="020B0502020202020204" pitchFamily="34" charset="0"/>
              </a:rPr>
              <a:t> dinámico el cual   descargué y mandé a los padres de familia por el whatsapp del grupo en el cual subo todas las actividades. Este video trae un contenido referente a las </a:t>
            </a:r>
            <a:r>
              <a:rPr lang="es-MX" sz="2000" b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entury Gothic" panose="020B0502020202020204" pitchFamily="34" charset="0"/>
              </a:rPr>
              <a:t>partes de la fracción</a:t>
            </a:r>
            <a:r>
              <a:rPr lang="es-MX" sz="2000" dirty="0" smtClean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entury Gothic" panose="020B0502020202020204" pitchFamily="34" charset="0"/>
              </a:rPr>
              <a:t>, la forma de </a:t>
            </a:r>
            <a:r>
              <a:rPr lang="es-MX" sz="2000" b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entury Gothic" panose="020B0502020202020204" pitchFamily="34" charset="0"/>
              </a:rPr>
              <a:t>representar la fracción</a:t>
            </a:r>
            <a:r>
              <a:rPr lang="es-MX" sz="2000" dirty="0" smtClean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entury Gothic" panose="020B0502020202020204" pitchFamily="34" charset="0"/>
              </a:rPr>
              <a:t> en un entero con una variedad de ejemplos y una serie de </a:t>
            </a:r>
            <a:r>
              <a:rPr lang="es-MX" sz="2000" b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entury Gothic" panose="020B0502020202020204" pitchFamily="34" charset="0"/>
              </a:rPr>
              <a:t>ejercicios para practicar</a:t>
            </a:r>
            <a:r>
              <a:rPr lang="es-MX" sz="2800" b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entury Gothic" panose="020B0502020202020204" pitchFamily="34" charset="0"/>
              </a:rPr>
              <a:t>. </a:t>
            </a:r>
            <a:endParaRPr lang="es-MX" sz="2800" b="1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algn="ctr"/>
            <a:r>
              <a:rPr lang="es-MX" sz="2000" dirty="0" smtClean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entury Gothic" panose="020B0502020202020204" pitchFamily="34" charset="0"/>
              </a:rPr>
              <a:t>En base a este video los alumnos contestaron una serie de preguntas.</a:t>
            </a:r>
          </a:p>
        </p:txBody>
      </p:sp>
      <p:sp>
        <p:nvSpPr>
          <p:cNvPr id="19" name="Flecha derecha 18"/>
          <p:cNvSpPr/>
          <p:nvPr/>
        </p:nvSpPr>
        <p:spPr>
          <a:xfrm>
            <a:off x="5691115" y="3864828"/>
            <a:ext cx="1557667" cy="99167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20" name="Imagen 19" descr="C:\Users\MAYRA\Desktop\TERCER GRADO 2020-2021\CFE-Archivos (1)\130059972_145564106998766_50247447355663116_n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5897" y="2429086"/>
            <a:ext cx="1492885" cy="13709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Imagen 20" descr="C:\Users\MAYRA\Desktop\TERCER GRADO 2020-2021\CFE-Archivos (1)\131032311_1591367437701478_4238824108298353904_n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782" y="2347294"/>
            <a:ext cx="2287916" cy="17142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Imagen 22" descr="C:\Users\MAYRA\Desktop\TERCER GRADO 2020-2021\CFE-Archivos (1)\131307105_712443123007311_2050694919838427060_n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6698" y="2347294"/>
            <a:ext cx="2238375" cy="171420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ángulo redondeado 3"/>
          <p:cNvSpPr/>
          <p:nvPr/>
        </p:nvSpPr>
        <p:spPr>
          <a:xfrm>
            <a:off x="7714871" y="4360664"/>
            <a:ext cx="3901873" cy="744506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solidFill>
                  <a:schemeClr val="tx1"/>
                </a:solidFill>
              </a:rPr>
              <a:t>Enlace del video de </a:t>
            </a:r>
            <a:r>
              <a:rPr lang="es-MX" b="1" dirty="0" smtClean="0">
                <a:solidFill>
                  <a:srgbClr val="FF0000"/>
                </a:solidFill>
                <a:hlinkClick r:id="rId6"/>
              </a:rPr>
              <a:t>fracciones</a:t>
            </a:r>
            <a:r>
              <a:rPr lang="es-MX" b="1" dirty="0" smtClean="0">
                <a:solidFill>
                  <a:srgbClr val="FF0000"/>
                </a:solidFill>
              </a:rPr>
              <a:t> </a:t>
            </a:r>
            <a:endParaRPr lang="es-MX" b="1" dirty="0">
              <a:solidFill>
                <a:srgbClr val="FF0000"/>
              </a:solidFill>
            </a:endParaRPr>
          </a:p>
        </p:txBody>
      </p:sp>
      <p:pic>
        <p:nvPicPr>
          <p:cNvPr id="24" name="Imagen 23" descr="Mano Clic Aquí PNG transparente - StickPN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2844" y="4846322"/>
            <a:ext cx="723900" cy="72390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Flecha derecha 24"/>
          <p:cNvSpPr/>
          <p:nvPr/>
        </p:nvSpPr>
        <p:spPr>
          <a:xfrm>
            <a:off x="8472354" y="5141137"/>
            <a:ext cx="2325444" cy="57684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solidFill>
                  <a:schemeClr val="tx1"/>
                </a:solidFill>
              </a:rPr>
              <a:t>Da clic </a:t>
            </a:r>
            <a:endParaRPr lang="es-MX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1698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/>
          <p:cNvSpPr/>
          <p:nvPr/>
        </p:nvSpPr>
        <p:spPr>
          <a:xfrm>
            <a:off x="1580959" y="841960"/>
            <a:ext cx="930699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2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“APRENDIENDO </a:t>
            </a:r>
            <a:r>
              <a:rPr lang="es-ES" sz="32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FRACCIONES DE MANERA DIVERTIDA ”</a:t>
            </a:r>
            <a:endParaRPr lang="es-ES" sz="32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15" name="Rectángulo redondeado 14"/>
          <p:cNvSpPr/>
          <p:nvPr/>
        </p:nvSpPr>
        <p:spPr>
          <a:xfrm>
            <a:off x="2993603" y="2042630"/>
            <a:ext cx="5951614" cy="662474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b="1" dirty="0" smtClean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entury Gothic" panose="020B0502020202020204" pitchFamily="34" charset="0"/>
              </a:rPr>
              <a:t>Para abordar el tema:</a:t>
            </a:r>
            <a:endParaRPr lang="es-MX" sz="2800" b="1" dirty="0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16" name="Rectángulo redondeado 15"/>
          <p:cNvSpPr/>
          <p:nvPr/>
        </p:nvSpPr>
        <p:spPr>
          <a:xfrm>
            <a:off x="700283" y="2828556"/>
            <a:ext cx="4586640" cy="386963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dirty="0" smtClean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entury Gothic" panose="020B0502020202020204" pitchFamily="34" charset="0"/>
              </a:rPr>
              <a:t>También empleé </a:t>
            </a:r>
            <a:r>
              <a:rPr lang="es-MX" sz="2000" b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entury Gothic" panose="020B0502020202020204" pitchFamily="34" charset="0"/>
              </a:rPr>
              <a:t>imágenes </a:t>
            </a:r>
            <a:r>
              <a:rPr lang="es-MX" sz="2000" dirty="0" smtClean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entury Gothic" panose="020B0502020202020204" pitchFamily="34" charset="0"/>
              </a:rPr>
              <a:t>llamativas representando las partes de las fracciones  para los alumnos  a los que se les dificultó observar el video por alguna razón.  </a:t>
            </a:r>
          </a:p>
        </p:txBody>
      </p:sp>
      <p:pic>
        <p:nvPicPr>
          <p:cNvPr id="17" name="Imagen 16" descr="C:\Users\MAYRA\Desktop\TERCER GRADO 2020-2021\CFE-Archivos (1)\130572413_201913668211105_7765401535660384098_n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41" t="6483" r="15442" b="183"/>
          <a:stretch/>
        </p:blipFill>
        <p:spPr bwMode="auto">
          <a:xfrm>
            <a:off x="5969410" y="3425781"/>
            <a:ext cx="2376100" cy="23146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Imagen 17" descr="C:\Users\MAYRA\Desktop\TERCER GRADO 2020-2021\CFE-Archivos (1)\130481864_214961403479775_4787433387066150355_n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8400" y="3590187"/>
            <a:ext cx="2310918" cy="21862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271582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redondeado 3"/>
          <p:cNvSpPr/>
          <p:nvPr/>
        </p:nvSpPr>
        <p:spPr>
          <a:xfrm>
            <a:off x="2993603" y="2042630"/>
            <a:ext cx="5951614" cy="662474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b="1" dirty="0" smtClean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entury Gothic" panose="020B0502020202020204" pitchFamily="34" charset="0"/>
              </a:rPr>
              <a:t>Para abordar el tema:</a:t>
            </a:r>
            <a:endParaRPr lang="es-MX" sz="2800" b="1" dirty="0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5" name="Rectángulo redondeado 4"/>
          <p:cNvSpPr/>
          <p:nvPr/>
        </p:nvSpPr>
        <p:spPr>
          <a:xfrm>
            <a:off x="700283" y="2828556"/>
            <a:ext cx="4586640" cy="386963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dirty="0" smtClean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entury Gothic" panose="020B0502020202020204" pitchFamily="34" charset="0"/>
              </a:rPr>
              <a:t>Les sugerí  a los padres  que en caso de que no pudieran observar el video o las imágenes </a:t>
            </a:r>
            <a:r>
              <a:rPr lang="es-MX" sz="2000" b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entury Gothic" panose="020B0502020202020204" pitchFamily="34" charset="0"/>
              </a:rPr>
              <a:t>emplearan  </a:t>
            </a:r>
            <a:r>
              <a:rPr lang="es-MX" sz="20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entury Gothic" panose="020B0502020202020204" pitchFamily="34" charset="0"/>
              </a:rPr>
              <a:t>naranjas , galletas  o algún objeto que tuvieran en </a:t>
            </a:r>
            <a:r>
              <a:rPr lang="es-MX" sz="2000" b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entury Gothic" panose="020B0502020202020204" pitchFamily="34" charset="0"/>
              </a:rPr>
              <a:t>casa o en su contexto </a:t>
            </a:r>
            <a:r>
              <a:rPr lang="es-MX" sz="2000" dirty="0" smtClean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entury Gothic" panose="020B0502020202020204" pitchFamily="34" charset="0"/>
              </a:rPr>
              <a:t>para identificar las partes de una fracción y la forma en que se representan. Además de que sirvió como  actividad complementaria.</a:t>
            </a:r>
          </a:p>
        </p:txBody>
      </p:sp>
      <p:sp>
        <p:nvSpPr>
          <p:cNvPr id="6" name="Rectángulo 5"/>
          <p:cNvSpPr/>
          <p:nvPr/>
        </p:nvSpPr>
        <p:spPr>
          <a:xfrm>
            <a:off x="1580959" y="841960"/>
            <a:ext cx="930699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2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“APRENDIENDO </a:t>
            </a:r>
            <a:r>
              <a:rPr lang="es-ES" sz="32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FRACCIONES DE MANERA DIVERTIDA ”</a:t>
            </a:r>
            <a:endParaRPr lang="es-ES" sz="32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7" name="Imagen 6" descr="C:\Users\MAYRA\Desktop\TERCER GRADO 2020-2021\CFE-Archivos (1)\130539469_779155336279492_2998984379486929141_n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8" b="20118"/>
          <a:stretch/>
        </p:blipFill>
        <p:spPr bwMode="auto">
          <a:xfrm>
            <a:off x="6137387" y="3005003"/>
            <a:ext cx="2905125" cy="15798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Imagen 7" descr="7/15 La hoja está dividida en 15 trozos pero 7 están pintados.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42" t="21560" r="9868" b="16939"/>
          <a:stretch/>
        </p:blipFill>
        <p:spPr bwMode="auto">
          <a:xfrm>
            <a:off x="6137387" y="4884778"/>
            <a:ext cx="2975807" cy="15160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81886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580959" y="841960"/>
            <a:ext cx="930699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2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“PROGRAMAS  DE TV DE APRENDE EN CASA II</a:t>
            </a:r>
            <a:r>
              <a:rPr lang="es-ES" sz="32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”</a:t>
            </a:r>
            <a:endParaRPr lang="es-ES" sz="32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6" name="Rectángulo redondeado 5"/>
          <p:cNvSpPr/>
          <p:nvPr/>
        </p:nvSpPr>
        <p:spPr>
          <a:xfrm>
            <a:off x="328164" y="3257411"/>
            <a:ext cx="3645216" cy="1121406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Tema</a:t>
            </a:r>
            <a:r>
              <a:rPr lang="es-ES" sz="2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:</a:t>
            </a:r>
          </a:p>
          <a:p>
            <a:pPr algn="ctr"/>
            <a:r>
              <a:rPr lang="es-E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Medios, cuartos y octavos</a:t>
            </a:r>
          </a:p>
        </p:txBody>
      </p:sp>
      <p:sp>
        <p:nvSpPr>
          <p:cNvPr id="7" name="Flecha a la derecha con muesca 6"/>
          <p:cNvSpPr/>
          <p:nvPr/>
        </p:nvSpPr>
        <p:spPr>
          <a:xfrm>
            <a:off x="4110383" y="3000305"/>
            <a:ext cx="3142445" cy="1635617"/>
          </a:xfrm>
          <a:prstGeom prst="notch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Programa con el que lo relacioné</a:t>
            </a:r>
            <a:endParaRPr lang="es-MX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ctángulo redondeado 7"/>
          <p:cNvSpPr/>
          <p:nvPr/>
        </p:nvSpPr>
        <p:spPr>
          <a:xfrm>
            <a:off x="7505741" y="3057787"/>
            <a:ext cx="3645216" cy="132103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?En cuántas partes?</a:t>
            </a:r>
          </a:p>
          <a:p>
            <a:pPr algn="ctr"/>
            <a:r>
              <a:rPr lang="es-E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</a:t>
            </a:r>
            <a:r>
              <a:rPr lang="es-E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ercio, cuarto y quinto.</a:t>
            </a:r>
          </a:p>
        </p:txBody>
      </p:sp>
      <p:sp>
        <p:nvSpPr>
          <p:cNvPr id="9" name="Rectángulo redondeado 8"/>
          <p:cNvSpPr/>
          <p:nvPr/>
        </p:nvSpPr>
        <p:spPr>
          <a:xfrm>
            <a:off x="2150772" y="1532586"/>
            <a:ext cx="7765960" cy="1107583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Como actividad complementaria  y de retroalimentación , le pedí a los padres de familia  observar los programas de aprende en casa .</a:t>
            </a:r>
            <a:endParaRPr lang="es-MX" dirty="0">
              <a:solidFill>
                <a:schemeClr val="tx1"/>
              </a:solidFill>
            </a:endParaRPr>
          </a:p>
        </p:txBody>
      </p:sp>
      <p:pic>
        <p:nvPicPr>
          <p:cNvPr id="11" name="Imagen 10" descr="C:\Users\MAYRA\Desktop\TERCER GRADO 2020-2021\CFE-Archivos (1)\130273517_716574619266648_3757907405756279716_n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164" y="1987698"/>
            <a:ext cx="1599374" cy="9610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n 11" descr="C:\Users\MAYRA\Desktop\TERCER GRADO 2020-2021\CFE-Archivos (1)\131095153_302943914413483_5273030359701102363_n.jpg">
            <a:hlinkClick r:id="rId3"/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1926" y="4440493"/>
            <a:ext cx="2586011" cy="20027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n 12" descr="C:\Users\MAYRA\Desktop\TERCER GRADO 2020-2021\CFE-Archivos (1)\131017834_235251587959129_2071176877268480075_n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3996" y="4710083"/>
            <a:ext cx="2232463" cy="19380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Imagen 14" descr="Mano Clic Aquí PNG transparente - Stick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6398" y="5063441"/>
            <a:ext cx="950333" cy="755564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Flecha izquierda 15"/>
          <p:cNvSpPr/>
          <p:nvPr/>
        </p:nvSpPr>
        <p:spPr>
          <a:xfrm>
            <a:off x="9916730" y="5001766"/>
            <a:ext cx="2086379" cy="1008104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solidFill>
                  <a:schemeClr val="tx1"/>
                </a:solidFill>
              </a:rPr>
              <a:t>Da clic en la imagen</a:t>
            </a:r>
            <a:endParaRPr lang="es-MX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055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1580959" y="841960"/>
            <a:ext cx="930699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2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PARTICIPACIÓN DE LOS PADRES DE FAMILIA</a:t>
            </a:r>
          </a:p>
        </p:txBody>
      </p:sp>
      <p:sp>
        <p:nvSpPr>
          <p:cNvPr id="7" name="Pentágono regular 6"/>
          <p:cNvSpPr/>
          <p:nvPr/>
        </p:nvSpPr>
        <p:spPr>
          <a:xfrm>
            <a:off x="9348936" y="1712890"/>
            <a:ext cx="2706723" cy="2717443"/>
          </a:xfrm>
          <a:prstGeom prst="pentagon">
            <a:avLst/>
          </a:prstGeom>
          <a:solidFill>
            <a:srgbClr val="FF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solidFill>
                  <a:schemeClr val="tx1"/>
                </a:solidFill>
              </a:rPr>
              <a:t>Al </a:t>
            </a:r>
            <a:r>
              <a:rPr lang="es-MX" b="1" dirty="0">
                <a:solidFill>
                  <a:schemeClr val="tx1"/>
                </a:solidFill>
              </a:rPr>
              <a:t>e</a:t>
            </a:r>
            <a:r>
              <a:rPr lang="es-MX" b="1" dirty="0" smtClean="0">
                <a:solidFill>
                  <a:schemeClr val="tx1"/>
                </a:solidFill>
              </a:rPr>
              <a:t>nviar las actividades y que cada una este presentable.</a:t>
            </a:r>
            <a:endParaRPr lang="es-MX" b="1" dirty="0">
              <a:solidFill>
                <a:schemeClr val="tx1"/>
              </a:solidFill>
            </a:endParaRPr>
          </a:p>
        </p:txBody>
      </p:sp>
      <p:sp>
        <p:nvSpPr>
          <p:cNvPr id="8" name="Pentágono regular 7"/>
          <p:cNvSpPr/>
          <p:nvPr/>
        </p:nvSpPr>
        <p:spPr>
          <a:xfrm>
            <a:off x="3564902" y="1674255"/>
            <a:ext cx="2669552" cy="2794715"/>
          </a:xfrm>
          <a:prstGeom prst="pentago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solidFill>
                  <a:schemeClr val="tx1"/>
                </a:solidFill>
              </a:rPr>
              <a:t>Al presentar las fracciones mediante objetos de su vida cotidiana.</a:t>
            </a:r>
            <a:endParaRPr lang="es-MX" b="1" dirty="0">
              <a:solidFill>
                <a:schemeClr val="tx1"/>
              </a:solidFill>
            </a:endParaRPr>
          </a:p>
        </p:txBody>
      </p:sp>
      <p:sp>
        <p:nvSpPr>
          <p:cNvPr id="9" name="Pentágono regular 8"/>
          <p:cNvSpPr/>
          <p:nvPr/>
        </p:nvSpPr>
        <p:spPr>
          <a:xfrm>
            <a:off x="6411865" y="1751527"/>
            <a:ext cx="2605158" cy="2717442"/>
          </a:xfrm>
          <a:prstGeom prst="pentago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 </a:t>
            </a:r>
            <a:r>
              <a:rPr lang="es-MX" b="1" dirty="0" smtClean="0">
                <a:solidFill>
                  <a:schemeClr val="tx1"/>
                </a:solidFill>
              </a:rPr>
              <a:t>Al atender algunas dudas de los alumnos y apoyarlos.</a:t>
            </a:r>
            <a:endParaRPr lang="es-MX" b="1" dirty="0">
              <a:solidFill>
                <a:schemeClr val="tx1"/>
              </a:solidFill>
            </a:endParaRPr>
          </a:p>
        </p:txBody>
      </p:sp>
      <p:sp>
        <p:nvSpPr>
          <p:cNvPr id="10" name="Pentágono regular 9"/>
          <p:cNvSpPr/>
          <p:nvPr/>
        </p:nvSpPr>
        <p:spPr>
          <a:xfrm>
            <a:off x="164013" y="1751527"/>
            <a:ext cx="2833891" cy="2756078"/>
          </a:xfrm>
          <a:prstGeom prst="pentag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dirty="0" smtClean="0"/>
              <a:t> </a:t>
            </a:r>
            <a:r>
              <a:rPr lang="es-MX" b="1" dirty="0">
                <a:solidFill>
                  <a:schemeClr val="tx1"/>
                </a:solidFill>
              </a:rPr>
              <a:t>A</a:t>
            </a:r>
            <a:r>
              <a:rPr lang="es-MX" b="1" dirty="0" smtClean="0">
                <a:solidFill>
                  <a:schemeClr val="tx1"/>
                </a:solidFill>
              </a:rPr>
              <a:t>l mostrar los videos , las imágenes y los programas de aprende en casa los alumnos.</a:t>
            </a:r>
            <a:endParaRPr lang="es-MX" b="1" dirty="0">
              <a:solidFill>
                <a:schemeClr val="tx1"/>
              </a:solidFill>
            </a:endParaRPr>
          </a:p>
        </p:txBody>
      </p:sp>
      <p:pic>
        <p:nvPicPr>
          <p:cNvPr id="11" name="Imagen 10" descr="C:\Users\MAYRA\Desktop\TERCER GRADO 2020-2021\CFE-Archivos (1)\130218131_372605644029099_1374502517488913470_n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855" y="4711461"/>
            <a:ext cx="2876739" cy="19161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Imagen 11" descr="C:\Users\MAYRA\Desktop\TERCER GRADO 2020-2021\CFE-Archivos (1)\130695512_1034493193709554_3692607469069326040_n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3613" y="4755125"/>
            <a:ext cx="2986820" cy="18388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Imagen 12" descr="C:\Users\MAYRA\Desktop\TERCER GRADO 2020-2021\CFE-Archivos (1)\131149013_679578312684142_6201287799688555892_n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7455" y="4711461"/>
            <a:ext cx="2756078" cy="19161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282291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529444" y="453620"/>
            <a:ext cx="930699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2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“APRENDIENDO </a:t>
            </a:r>
            <a:r>
              <a:rPr lang="es-ES" sz="32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FRACCIONES DE MANERA DIVERTIDA ”</a:t>
            </a:r>
            <a:endParaRPr lang="es-ES" sz="32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5" name="Rectángulo redondeado 4"/>
          <p:cNvSpPr/>
          <p:nvPr/>
        </p:nvSpPr>
        <p:spPr>
          <a:xfrm>
            <a:off x="3057998" y="1527199"/>
            <a:ext cx="5951614" cy="662474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b="1" dirty="0" smtClean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entury Gothic" panose="020B0502020202020204" pitchFamily="34" charset="0"/>
              </a:rPr>
              <a:t>Resultados obtenidos</a:t>
            </a:r>
            <a:endParaRPr lang="es-MX" sz="2800" b="1" dirty="0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7" name="Flecha derecha 6"/>
          <p:cNvSpPr/>
          <p:nvPr/>
        </p:nvSpPr>
        <p:spPr>
          <a:xfrm>
            <a:off x="412122" y="2923504"/>
            <a:ext cx="3296994" cy="3760631"/>
          </a:xfrm>
          <a:prstGeom prst="rightArrow">
            <a:avLst/>
          </a:prstGeom>
          <a:solidFill>
            <a:srgbClr val="0C9CE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solidFill>
                  <a:schemeClr val="tx1"/>
                </a:solidFill>
              </a:rPr>
              <a:t>Los </a:t>
            </a:r>
            <a:r>
              <a:rPr lang="es-MX" b="1" dirty="0" smtClean="0">
                <a:solidFill>
                  <a:srgbClr val="FF0000"/>
                </a:solidFill>
              </a:rPr>
              <a:t>alumnos </a:t>
            </a:r>
            <a:r>
              <a:rPr lang="es-MX" b="1" dirty="0" smtClean="0">
                <a:solidFill>
                  <a:schemeClr val="tx1"/>
                </a:solidFill>
              </a:rPr>
              <a:t>comprendieron las actividades y eso se vio reflejado en:</a:t>
            </a:r>
          </a:p>
          <a:p>
            <a:pPr algn="ctr"/>
            <a:endParaRPr lang="es-MX" dirty="0"/>
          </a:p>
        </p:txBody>
      </p:sp>
      <p:sp>
        <p:nvSpPr>
          <p:cNvPr id="9" name="Doble onda 8"/>
          <p:cNvSpPr/>
          <p:nvPr/>
        </p:nvSpPr>
        <p:spPr>
          <a:xfrm>
            <a:off x="3994227" y="2483335"/>
            <a:ext cx="2964287" cy="828176"/>
          </a:xfrm>
          <a:prstGeom prst="doubleWav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Ejercicios resueltos correctamente</a:t>
            </a:r>
            <a:endParaRPr lang="es-MX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Doble onda 9"/>
          <p:cNvSpPr/>
          <p:nvPr/>
        </p:nvSpPr>
        <p:spPr>
          <a:xfrm>
            <a:off x="3994227" y="3509593"/>
            <a:ext cx="2964287" cy="635356"/>
          </a:xfrm>
          <a:prstGeom prst="doubleWave">
            <a:avLst/>
          </a:prstGeom>
          <a:solidFill>
            <a:srgbClr val="FF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Hojas de trabajo</a:t>
            </a:r>
            <a:endParaRPr lang="es-MX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Doble onda 10"/>
          <p:cNvSpPr/>
          <p:nvPr/>
        </p:nvSpPr>
        <p:spPr>
          <a:xfrm>
            <a:off x="3994227" y="4316201"/>
            <a:ext cx="2964287" cy="957360"/>
          </a:xfrm>
          <a:prstGeom prst="doubleWave">
            <a:avLst/>
          </a:prstGeom>
          <a:solidFill>
            <a:srgbClr val="2DDB1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Cuestionarios contestados sobre las fracciones </a:t>
            </a:r>
            <a:endParaRPr lang="es-MX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Doble onda 11"/>
          <p:cNvSpPr/>
          <p:nvPr/>
        </p:nvSpPr>
        <p:spPr>
          <a:xfrm>
            <a:off x="3994227" y="5464870"/>
            <a:ext cx="2964287" cy="828176"/>
          </a:xfrm>
          <a:prstGeom prst="doubleWav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Comentarios de los padres de familia</a:t>
            </a:r>
            <a:endParaRPr lang="es-MX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3" name="Imagen 12" descr="C:\Users\MAYRA\Desktop\TERCER GRADO 2020-2021\CFE-Archivos (1)\130197950_706577843580809_2569206246281078635_n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3626" y="2249456"/>
            <a:ext cx="1861737" cy="1446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Imagen 13" descr="C:\Users\MAYRA\Desktop\TERCER GRADO 2020-2021\CFE-Archivos (1)\130192149_240429970771272_7596547396934693519_n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4722" y="1171977"/>
            <a:ext cx="2090201" cy="2482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Imagen 14" descr="C:\Users\MAYRA\Desktop\rubricas de porta2\poi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12" b="45082"/>
          <a:stretch/>
        </p:blipFill>
        <p:spPr bwMode="auto">
          <a:xfrm rot="5400000">
            <a:off x="8894155" y="2175968"/>
            <a:ext cx="955979" cy="42570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Imagen 15" descr="C:\Users\MAYRA\Desktop\pLANEACIONES DE TESIS\pizza y fraccio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3624" y="4920464"/>
            <a:ext cx="3039411" cy="16871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Imagen 16" descr="C:\Users\MAYRA\Desktop\rubricas de porta2\poi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09" t="54995" r="39586"/>
          <a:stretch/>
        </p:blipFill>
        <p:spPr bwMode="auto">
          <a:xfrm rot="5400000">
            <a:off x="10970463" y="4794243"/>
            <a:ext cx="420263" cy="176151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16902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piral">
  <a:themeElements>
    <a:clrScheme name="Espiral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Espiral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spiral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1550</TotalTime>
  <Words>434</Words>
  <Application>Microsoft Office PowerPoint</Application>
  <PresentationFormat>Panorámica</PresentationFormat>
  <Paragraphs>56</Paragraphs>
  <Slides>10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5" baseType="lpstr">
      <vt:lpstr>Arial</vt:lpstr>
      <vt:lpstr>Calibri</vt:lpstr>
      <vt:lpstr>Century Gothic</vt:lpstr>
      <vt:lpstr>Wingdings 3</vt:lpstr>
      <vt:lpstr>Espiral</vt:lpstr>
      <vt:lpstr>Presentación de PowerPoint</vt:lpstr>
      <vt:lpstr>Presentación de PowerPoint</vt:lpstr>
      <vt:lpstr>Presentación de PowerPoint</vt:lpstr>
      <vt:lpstr>PRÁCTICA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mayra yadira garcia valenciana</dc:creator>
  <cp:lastModifiedBy>HP</cp:lastModifiedBy>
  <cp:revision>54</cp:revision>
  <dcterms:created xsi:type="dcterms:W3CDTF">2019-11-13T22:22:27Z</dcterms:created>
  <dcterms:modified xsi:type="dcterms:W3CDTF">2020-12-11T04:54:44Z</dcterms:modified>
</cp:coreProperties>
</file>