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2AB36-CDC1-49DB-B8B7-FFAFFC84CBBD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F60AFE6E-C581-4CC6-95C1-F04A2140E315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Estrategias para favorecer un ambiente favorable para acompañar y apoyar el aprendizaje en casa</a:t>
          </a:r>
        </a:p>
        <a:p>
          <a:endParaRPr lang="es-ES" dirty="0" smtClean="0"/>
        </a:p>
        <a:p>
          <a:endParaRPr lang="es-MX" dirty="0"/>
        </a:p>
      </dgm:t>
    </dgm:pt>
    <dgm:pt modelId="{8C8146DB-CBEB-4F61-AFD9-F0C3D1BF8D9C}" type="parTrans" cxnId="{08207E5D-EAD2-4515-9D20-F0E10CB183CB}">
      <dgm:prSet/>
      <dgm:spPr/>
      <dgm:t>
        <a:bodyPr/>
        <a:lstStyle/>
        <a:p>
          <a:endParaRPr lang="es-MX"/>
        </a:p>
      </dgm:t>
    </dgm:pt>
    <dgm:pt modelId="{46CFFBE9-D62D-4F2D-8AD7-F3B88EF23990}" type="sibTrans" cxnId="{08207E5D-EAD2-4515-9D20-F0E10CB183CB}">
      <dgm:prSet/>
      <dgm:spPr/>
      <dgm:t>
        <a:bodyPr/>
        <a:lstStyle/>
        <a:p>
          <a:endParaRPr lang="es-MX"/>
        </a:p>
      </dgm:t>
    </dgm:pt>
    <dgm:pt modelId="{1F8CE194-CBE8-49B8-95B7-797C2C7FD311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Generar un clima positivo en casa durante las horas de clase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3FD1681B-5BB0-4BA7-96C1-20C3F7CCA833}" type="parTrans" cxnId="{E2E97C3F-D82F-4FF9-B68F-033E564CF48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9DF25C88-2827-43E0-8DBB-1986122388EE}" type="sibTrans" cxnId="{E2E97C3F-D82F-4FF9-B68F-033E564CF484}">
      <dgm:prSet/>
      <dgm:spPr/>
      <dgm:t>
        <a:bodyPr/>
        <a:lstStyle/>
        <a:p>
          <a:endParaRPr lang="es-MX"/>
        </a:p>
      </dgm:t>
    </dgm:pt>
    <dgm:pt modelId="{A9A7BD22-7163-4B25-BA80-FE5B4ED2C717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Ayudarlos a controlar sus emociones con ejercicios de respiración y relajación</a:t>
          </a:r>
          <a:endParaRPr lang="es-MX" sz="1600" dirty="0">
            <a:latin typeface="Century Gothic" panose="020B0502020202020204" pitchFamily="34" charset="0"/>
          </a:endParaRPr>
        </a:p>
      </dgm:t>
    </dgm:pt>
    <dgm:pt modelId="{EBF56408-199F-47BA-8430-094539F98CA4}" type="parTrans" cxnId="{3F141A39-38BB-497D-98AF-972DCA00323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30D36A4E-12A1-4EF7-8E6D-7CEA52D0B521}" type="sibTrans" cxnId="{3F141A39-38BB-497D-98AF-972DCA00323F}">
      <dgm:prSet/>
      <dgm:spPr/>
      <dgm:t>
        <a:bodyPr/>
        <a:lstStyle/>
        <a:p>
          <a:endParaRPr lang="es-MX"/>
        </a:p>
      </dgm:t>
    </dgm:pt>
    <dgm:pt modelId="{1332D883-D2BB-4B69-9221-4D760E9440DB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Establecer un horario fijo para las actividades escolares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16C3B8ED-C767-4AFA-8D99-07B926ED5566}" type="parTrans" cxnId="{9374EFE8-50D9-4FCA-A802-C3C2FAED275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6794F37D-F6A2-4ECA-8B90-A166151FCF5F}" type="sibTrans" cxnId="{9374EFE8-50D9-4FCA-A802-C3C2FAED2757}">
      <dgm:prSet/>
      <dgm:spPr/>
      <dgm:t>
        <a:bodyPr/>
        <a:lstStyle/>
        <a:p>
          <a:endParaRPr lang="es-MX"/>
        </a:p>
      </dgm:t>
    </dgm:pt>
    <dgm:pt modelId="{7C8D22C1-9CCC-4575-8625-A13D56CA93A3}">
      <dgm:prSet phldrT="[Texto]"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Tener al alcance los materiales necesarios para las clases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C17BCFB4-654F-4D96-97F1-E77AC0050F2C}" type="parTrans" cxnId="{44C65CD6-F25E-4F2E-A515-7DE3FE0E038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D3D18E9D-2C59-4B1E-AABF-6A13A6A5A911}" type="sibTrans" cxnId="{44C65CD6-F25E-4F2E-A515-7DE3FE0E038A}">
      <dgm:prSet/>
      <dgm:spPr/>
      <dgm:t>
        <a:bodyPr/>
        <a:lstStyle/>
        <a:p>
          <a:endParaRPr lang="es-MX"/>
        </a:p>
      </dgm:t>
    </dgm:pt>
    <dgm:pt modelId="{4FA8F3EF-B2C7-4A94-A998-D3CC0D45AEE1}">
      <dgm:prSet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Reducir distractores visuales y auditivos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F830CEC1-3D08-402E-9908-16C9BBE2E993}" type="parTrans" cxnId="{C2DA7AA7-D715-4695-9AC3-7E50A77EFF0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4C362B0B-64E2-4608-99B3-CC2CB1149318}" type="sibTrans" cxnId="{C2DA7AA7-D715-4695-9AC3-7E50A77EFF09}">
      <dgm:prSet/>
      <dgm:spPr/>
      <dgm:t>
        <a:bodyPr/>
        <a:lstStyle/>
        <a:p>
          <a:endParaRPr lang="es-MX"/>
        </a:p>
      </dgm:t>
    </dgm:pt>
    <dgm:pt modelId="{6B6758BF-7758-4B4D-A4D7-D9189E107271}">
      <dgm:prSet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Respetar los sentimientos de sus hijos y escucharlos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C7EAA465-4EA8-4D1F-84F6-7E9512313D54}" type="parTrans" cxnId="{3D3AEB5A-1F83-4CEA-A3DA-D19A020E112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C8C01397-F2FB-4A1A-8484-3CA0BE247DB7}" type="sibTrans" cxnId="{3D3AEB5A-1F83-4CEA-A3DA-D19A020E112F}">
      <dgm:prSet/>
      <dgm:spPr/>
      <dgm:t>
        <a:bodyPr/>
        <a:lstStyle/>
        <a:p>
          <a:endParaRPr lang="es-MX"/>
        </a:p>
      </dgm:t>
    </dgm:pt>
    <dgm:pt modelId="{D81636F9-592F-45CA-A137-995EB02FAB24}">
      <dgm:prSet custT="1"/>
      <dgm:spPr/>
      <dgm:t>
        <a:bodyPr/>
        <a:lstStyle/>
        <a:p>
          <a:r>
            <a:rPr lang="es-ES" sz="1800" dirty="0" smtClean="0">
              <a:latin typeface="Century Gothic" panose="020B0502020202020204" pitchFamily="34" charset="0"/>
            </a:rPr>
            <a:t>Ser empáticos con los niños y evitar etiquetas</a:t>
          </a:r>
          <a:endParaRPr lang="es-MX" sz="1800" dirty="0">
            <a:latin typeface="Century Gothic" panose="020B0502020202020204" pitchFamily="34" charset="0"/>
          </a:endParaRPr>
        </a:p>
      </dgm:t>
    </dgm:pt>
    <dgm:pt modelId="{33434D11-5011-4867-B52D-BF41663A8175}" type="parTrans" cxnId="{39C78B4E-02C5-4042-AE4B-D3211BF77FF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739B43DF-827C-4DC7-B810-6984F31018FF}" type="sibTrans" cxnId="{39C78B4E-02C5-4042-AE4B-D3211BF77FF8}">
      <dgm:prSet/>
      <dgm:spPr/>
      <dgm:t>
        <a:bodyPr/>
        <a:lstStyle/>
        <a:p>
          <a:endParaRPr lang="es-MX"/>
        </a:p>
      </dgm:t>
    </dgm:pt>
    <dgm:pt modelId="{75B54905-1B84-469B-A1DC-BF850D1C476C}" type="pres">
      <dgm:prSet presAssocID="{3822AB36-CDC1-49DB-B8B7-FFAFFC84CB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45CC16-64A3-4F04-9255-749DE92A605A}" type="pres">
      <dgm:prSet presAssocID="{F60AFE6E-C581-4CC6-95C1-F04A2140E315}" presName="centerShape" presStyleLbl="node0" presStyleIdx="0" presStyleCnt="1" custScaleX="222817" custScaleY="165190"/>
      <dgm:spPr/>
    </dgm:pt>
    <dgm:pt modelId="{D7DAF038-0216-4F64-8140-9E1E74EBA4B8}" type="pres">
      <dgm:prSet presAssocID="{3FD1681B-5BB0-4BA7-96C1-20C3F7CCA833}" presName="parTrans" presStyleLbl="sibTrans2D1" presStyleIdx="0" presStyleCnt="7"/>
      <dgm:spPr/>
    </dgm:pt>
    <dgm:pt modelId="{5B98379C-F2FF-4CA0-A4D4-69B1F4900A93}" type="pres">
      <dgm:prSet presAssocID="{3FD1681B-5BB0-4BA7-96C1-20C3F7CCA833}" presName="connectorText" presStyleLbl="sibTrans2D1" presStyleIdx="0" presStyleCnt="7"/>
      <dgm:spPr/>
    </dgm:pt>
    <dgm:pt modelId="{958F4B8B-D9CA-40F8-9751-53BF06C90C4F}" type="pres">
      <dgm:prSet presAssocID="{1F8CE194-CBE8-49B8-95B7-797C2C7FD311}" presName="node" presStyleLbl="node1" presStyleIdx="0" presStyleCnt="7" custScaleX="125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0F52FC-B120-4FE0-9E1B-5125C191D632}" type="pres">
      <dgm:prSet presAssocID="{C7EAA465-4EA8-4D1F-84F6-7E9512313D54}" presName="parTrans" presStyleLbl="sibTrans2D1" presStyleIdx="1" presStyleCnt="7"/>
      <dgm:spPr/>
    </dgm:pt>
    <dgm:pt modelId="{475FCA1F-6F66-4419-BDD1-9C515446834F}" type="pres">
      <dgm:prSet presAssocID="{C7EAA465-4EA8-4D1F-84F6-7E9512313D54}" presName="connectorText" presStyleLbl="sibTrans2D1" presStyleIdx="1" presStyleCnt="7"/>
      <dgm:spPr/>
    </dgm:pt>
    <dgm:pt modelId="{E124ABE5-2CC8-449E-A8EA-46DA5BBBBCE6}" type="pres">
      <dgm:prSet presAssocID="{6B6758BF-7758-4B4D-A4D7-D9189E107271}" presName="node" presStyleLbl="node1" presStyleIdx="1" presStyleCnt="7" custScaleX="123123" custRadScaleRad="122492" custRadScaleInc="499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225D51-233C-4314-9DDD-1245B2CE51CC}" type="pres">
      <dgm:prSet presAssocID="{F830CEC1-3D08-402E-9908-16C9BBE2E993}" presName="parTrans" presStyleLbl="sibTrans2D1" presStyleIdx="2" presStyleCnt="7"/>
      <dgm:spPr/>
    </dgm:pt>
    <dgm:pt modelId="{19D80BD8-EDCB-45DB-9088-FEA97815F753}" type="pres">
      <dgm:prSet presAssocID="{F830CEC1-3D08-402E-9908-16C9BBE2E993}" presName="connectorText" presStyleLbl="sibTrans2D1" presStyleIdx="2" presStyleCnt="7"/>
      <dgm:spPr/>
    </dgm:pt>
    <dgm:pt modelId="{722AF8C7-8F19-45B9-8E07-26552363FE51}" type="pres">
      <dgm:prSet presAssocID="{4FA8F3EF-B2C7-4A94-A998-D3CC0D45AEE1}" presName="node" presStyleLbl="node1" presStyleIdx="2" presStyleCnt="7" custScaleX="118149" custRadScaleRad="121546" custRadScaleInc="-6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D007E4-BCAF-4E24-9268-DA96E582BC1E}" type="pres">
      <dgm:prSet presAssocID="{EBF56408-199F-47BA-8430-094539F98CA4}" presName="parTrans" presStyleLbl="sibTrans2D1" presStyleIdx="3" presStyleCnt="7" custScaleX="127297" custLinFactNeighborX="-4744" custLinFactNeighborY="335"/>
      <dgm:spPr/>
    </dgm:pt>
    <dgm:pt modelId="{950A6101-2180-4503-88CF-AC34046D586C}" type="pres">
      <dgm:prSet presAssocID="{EBF56408-199F-47BA-8430-094539F98CA4}" presName="connectorText" presStyleLbl="sibTrans2D1" presStyleIdx="3" presStyleCnt="7"/>
      <dgm:spPr/>
    </dgm:pt>
    <dgm:pt modelId="{052C4597-29DE-42AE-A364-C29690B1F177}" type="pres">
      <dgm:prSet presAssocID="{A9A7BD22-7163-4B25-BA80-FE5B4ED2C717}" presName="node" presStyleLbl="node1" presStyleIdx="3" presStyleCnt="7" custScaleX="135248" custRadScaleRad="110772" custRadScaleInc="-379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11880F-C362-43E9-84D9-7069C40CF44A}" type="pres">
      <dgm:prSet presAssocID="{33434D11-5011-4867-B52D-BF41663A8175}" presName="parTrans" presStyleLbl="sibTrans2D1" presStyleIdx="4" presStyleCnt="7" custScaleX="123221"/>
      <dgm:spPr/>
    </dgm:pt>
    <dgm:pt modelId="{23A3FAE9-6917-4045-85FC-DE5C4265D0DF}" type="pres">
      <dgm:prSet presAssocID="{33434D11-5011-4867-B52D-BF41663A8175}" presName="connectorText" presStyleLbl="sibTrans2D1" presStyleIdx="4" presStyleCnt="7"/>
      <dgm:spPr/>
    </dgm:pt>
    <dgm:pt modelId="{782A5E55-0E9C-409F-AEBF-7B303E87AD0F}" type="pres">
      <dgm:prSet presAssocID="{D81636F9-592F-45CA-A137-995EB02FAB24}" presName="node" presStyleLbl="node1" presStyleIdx="4" presStyleCnt="7" custScaleX="131032" custRadScaleRad="104354" custRadScaleInc="363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B4B8C5-0AB6-4AD7-BC7D-D2E0130C8F31}" type="pres">
      <dgm:prSet presAssocID="{16C3B8ED-C767-4AFA-8D99-07B926ED5566}" presName="parTrans" presStyleLbl="sibTrans2D1" presStyleIdx="5" presStyleCnt="7" custLinFactNeighborX="0"/>
      <dgm:spPr/>
    </dgm:pt>
    <dgm:pt modelId="{1A49B617-1F28-4743-A9CE-51D8DB958AA0}" type="pres">
      <dgm:prSet presAssocID="{16C3B8ED-C767-4AFA-8D99-07B926ED5566}" presName="connectorText" presStyleLbl="sibTrans2D1" presStyleIdx="5" presStyleCnt="7"/>
      <dgm:spPr/>
    </dgm:pt>
    <dgm:pt modelId="{A28D6C1A-3D7C-4B5C-BFBC-BCC78233EA43}" type="pres">
      <dgm:prSet presAssocID="{1332D883-D2BB-4B69-9221-4D760E9440DB}" presName="node" presStyleLbl="node1" presStyleIdx="5" presStyleCnt="7" custScaleX="116472" custRadScaleRad="125914" custRadScaleInc="18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F8496E-5C36-4FDB-BF9F-163579E5A2CC}" type="pres">
      <dgm:prSet presAssocID="{C17BCFB4-654F-4D96-97F1-E77AC0050F2C}" presName="parTrans" presStyleLbl="sibTrans2D1" presStyleIdx="6" presStyleCnt="7"/>
      <dgm:spPr/>
    </dgm:pt>
    <dgm:pt modelId="{9F32CA7A-7FF0-4029-BF22-D01A863060F6}" type="pres">
      <dgm:prSet presAssocID="{C17BCFB4-654F-4D96-97F1-E77AC0050F2C}" presName="connectorText" presStyleLbl="sibTrans2D1" presStyleIdx="6" presStyleCnt="7"/>
      <dgm:spPr/>
    </dgm:pt>
    <dgm:pt modelId="{A385699C-9A2D-4666-98BF-885DD97098EC}" type="pres">
      <dgm:prSet presAssocID="{7C8D22C1-9CCC-4575-8625-A13D56CA93A3}" presName="node" presStyleLbl="node1" presStyleIdx="6" presStyleCnt="7" custScaleX="130901" custRadScaleRad="118444" custRadScaleInc="-10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C9FF7F-1BA5-4EC4-B6EB-FCD222E7A634}" type="presOf" srcId="{33434D11-5011-4867-B52D-BF41663A8175}" destId="{23A3FAE9-6917-4045-85FC-DE5C4265D0DF}" srcOrd="1" destOrd="0" presId="urn:microsoft.com/office/officeart/2005/8/layout/radial5"/>
    <dgm:cxn modelId="{B5E314A3-AA12-45F4-B5B9-436EF74C05A1}" type="presOf" srcId="{16C3B8ED-C767-4AFA-8D99-07B926ED5566}" destId="{15B4B8C5-0AB6-4AD7-BC7D-D2E0130C8F31}" srcOrd="0" destOrd="0" presId="urn:microsoft.com/office/officeart/2005/8/layout/radial5"/>
    <dgm:cxn modelId="{BD318D90-1A5A-4B19-A6C8-0E85326F63E5}" type="presOf" srcId="{EBF56408-199F-47BA-8430-094539F98CA4}" destId="{950A6101-2180-4503-88CF-AC34046D586C}" srcOrd="1" destOrd="0" presId="urn:microsoft.com/office/officeart/2005/8/layout/radial5"/>
    <dgm:cxn modelId="{C94135ED-D7C6-4692-8A14-644030C727C7}" type="presOf" srcId="{3FD1681B-5BB0-4BA7-96C1-20C3F7CCA833}" destId="{5B98379C-F2FF-4CA0-A4D4-69B1F4900A93}" srcOrd="1" destOrd="0" presId="urn:microsoft.com/office/officeart/2005/8/layout/radial5"/>
    <dgm:cxn modelId="{EA0140D2-CFFA-42DD-9211-31C517F4A76C}" type="presOf" srcId="{EBF56408-199F-47BA-8430-094539F98CA4}" destId="{6BD007E4-BCAF-4E24-9268-DA96E582BC1E}" srcOrd="0" destOrd="0" presId="urn:microsoft.com/office/officeart/2005/8/layout/radial5"/>
    <dgm:cxn modelId="{7CBE7940-8C17-4A58-A92F-BC71F59F39EE}" type="presOf" srcId="{F830CEC1-3D08-402E-9908-16C9BBE2E993}" destId="{19D80BD8-EDCB-45DB-9088-FEA97815F753}" srcOrd="1" destOrd="0" presId="urn:microsoft.com/office/officeart/2005/8/layout/radial5"/>
    <dgm:cxn modelId="{3F141A39-38BB-497D-98AF-972DCA00323F}" srcId="{F60AFE6E-C581-4CC6-95C1-F04A2140E315}" destId="{A9A7BD22-7163-4B25-BA80-FE5B4ED2C717}" srcOrd="3" destOrd="0" parTransId="{EBF56408-199F-47BA-8430-094539F98CA4}" sibTransId="{30D36A4E-12A1-4EF7-8E6D-7CEA52D0B521}"/>
    <dgm:cxn modelId="{8E16BD6E-F8E0-4F92-B3F9-8987795499C7}" type="presOf" srcId="{33434D11-5011-4867-B52D-BF41663A8175}" destId="{4111880F-C362-43E9-84D9-7069C40CF44A}" srcOrd="0" destOrd="0" presId="urn:microsoft.com/office/officeart/2005/8/layout/radial5"/>
    <dgm:cxn modelId="{C2DA7AA7-D715-4695-9AC3-7E50A77EFF09}" srcId="{F60AFE6E-C581-4CC6-95C1-F04A2140E315}" destId="{4FA8F3EF-B2C7-4A94-A998-D3CC0D45AEE1}" srcOrd="2" destOrd="0" parTransId="{F830CEC1-3D08-402E-9908-16C9BBE2E993}" sibTransId="{4C362B0B-64E2-4608-99B3-CC2CB1149318}"/>
    <dgm:cxn modelId="{3E2EFE9B-241A-4893-9444-03BF51654B29}" type="presOf" srcId="{7C8D22C1-9CCC-4575-8625-A13D56CA93A3}" destId="{A385699C-9A2D-4666-98BF-885DD97098EC}" srcOrd="0" destOrd="0" presId="urn:microsoft.com/office/officeart/2005/8/layout/radial5"/>
    <dgm:cxn modelId="{08207E5D-EAD2-4515-9D20-F0E10CB183CB}" srcId="{3822AB36-CDC1-49DB-B8B7-FFAFFC84CBBD}" destId="{F60AFE6E-C581-4CC6-95C1-F04A2140E315}" srcOrd="0" destOrd="0" parTransId="{8C8146DB-CBEB-4F61-AFD9-F0C3D1BF8D9C}" sibTransId="{46CFFBE9-D62D-4F2D-8AD7-F3B88EF23990}"/>
    <dgm:cxn modelId="{E2E97C3F-D82F-4FF9-B68F-033E564CF484}" srcId="{F60AFE6E-C581-4CC6-95C1-F04A2140E315}" destId="{1F8CE194-CBE8-49B8-95B7-797C2C7FD311}" srcOrd="0" destOrd="0" parTransId="{3FD1681B-5BB0-4BA7-96C1-20C3F7CCA833}" sibTransId="{9DF25C88-2827-43E0-8DBB-1986122388EE}"/>
    <dgm:cxn modelId="{EBD36753-8C25-443F-8567-A69BB52328D5}" type="presOf" srcId="{C17BCFB4-654F-4D96-97F1-E77AC0050F2C}" destId="{9F32CA7A-7FF0-4029-BF22-D01A863060F6}" srcOrd="1" destOrd="0" presId="urn:microsoft.com/office/officeart/2005/8/layout/radial5"/>
    <dgm:cxn modelId="{48A09698-62AA-44E1-A2E9-29CA205D1E5A}" type="presOf" srcId="{16C3B8ED-C767-4AFA-8D99-07B926ED5566}" destId="{1A49B617-1F28-4743-A9CE-51D8DB958AA0}" srcOrd="1" destOrd="0" presId="urn:microsoft.com/office/officeart/2005/8/layout/radial5"/>
    <dgm:cxn modelId="{31727413-0216-4637-8529-F8019DBABB3A}" type="presOf" srcId="{6B6758BF-7758-4B4D-A4D7-D9189E107271}" destId="{E124ABE5-2CC8-449E-A8EA-46DA5BBBBCE6}" srcOrd="0" destOrd="0" presId="urn:microsoft.com/office/officeart/2005/8/layout/radial5"/>
    <dgm:cxn modelId="{996693A3-436A-446F-8981-F0D89C70E69A}" type="presOf" srcId="{1332D883-D2BB-4B69-9221-4D760E9440DB}" destId="{A28D6C1A-3D7C-4B5C-BFBC-BCC78233EA43}" srcOrd="0" destOrd="0" presId="urn:microsoft.com/office/officeart/2005/8/layout/radial5"/>
    <dgm:cxn modelId="{9374EFE8-50D9-4FCA-A802-C3C2FAED2757}" srcId="{F60AFE6E-C581-4CC6-95C1-F04A2140E315}" destId="{1332D883-D2BB-4B69-9221-4D760E9440DB}" srcOrd="5" destOrd="0" parTransId="{16C3B8ED-C767-4AFA-8D99-07B926ED5566}" sibTransId="{6794F37D-F6A2-4ECA-8B90-A166151FCF5F}"/>
    <dgm:cxn modelId="{90779794-4261-49F7-909B-35FC8D8A9251}" type="presOf" srcId="{3822AB36-CDC1-49DB-B8B7-FFAFFC84CBBD}" destId="{75B54905-1B84-469B-A1DC-BF850D1C476C}" srcOrd="0" destOrd="0" presId="urn:microsoft.com/office/officeart/2005/8/layout/radial5"/>
    <dgm:cxn modelId="{D57A4C72-3289-4EA1-9444-A89ADF8B1570}" type="presOf" srcId="{D81636F9-592F-45CA-A137-995EB02FAB24}" destId="{782A5E55-0E9C-409F-AEBF-7B303E87AD0F}" srcOrd="0" destOrd="0" presId="urn:microsoft.com/office/officeart/2005/8/layout/radial5"/>
    <dgm:cxn modelId="{F244569B-0A8D-44D5-94CA-EEF9488B7F4F}" type="presOf" srcId="{3FD1681B-5BB0-4BA7-96C1-20C3F7CCA833}" destId="{D7DAF038-0216-4F64-8140-9E1E74EBA4B8}" srcOrd="0" destOrd="0" presId="urn:microsoft.com/office/officeart/2005/8/layout/radial5"/>
    <dgm:cxn modelId="{2B5336E2-A536-4480-B604-30944385D755}" type="presOf" srcId="{A9A7BD22-7163-4B25-BA80-FE5B4ED2C717}" destId="{052C4597-29DE-42AE-A364-C29690B1F177}" srcOrd="0" destOrd="0" presId="urn:microsoft.com/office/officeart/2005/8/layout/radial5"/>
    <dgm:cxn modelId="{0ECD4E29-C3FE-47CF-B897-93BF31B58B25}" type="presOf" srcId="{F60AFE6E-C581-4CC6-95C1-F04A2140E315}" destId="{C245CC16-64A3-4F04-9255-749DE92A605A}" srcOrd="0" destOrd="0" presId="urn:microsoft.com/office/officeart/2005/8/layout/radial5"/>
    <dgm:cxn modelId="{44C65CD6-F25E-4F2E-A515-7DE3FE0E038A}" srcId="{F60AFE6E-C581-4CC6-95C1-F04A2140E315}" destId="{7C8D22C1-9CCC-4575-8625-A13D56CA93A3}" srcOrd="6" destOrd="0" parTransId="{C17BCFB4-654F-4D96-97F1-E77AC0050F2C}" sibTransId="{D3D18E9D-2C59-4B1E-AABF-6A13A6A5A911}"/>
    <dgm:cxn modelId="{8970D458-679B-4C86-A9B9-28668737B3C3}" type="presOf" srcId="{C7EAA465-4EA8-4D1F-84F6-7E9512313D54}" destId="{475FCA1F-6F66-4419-BDD1-9C515446834F}" srcOrd="1" destOrd="0" presId="urn:microsoft.com/office/officeart/2005/8/layout/radial5"/>
    <dgm:cxn modelId="{8D542AD6-B8D9-4BCE-9599-01007C0558CB}" type="presOf" srcId="{C17BCFB4-654F-4D96-97F1-E77AC0050F2C}" destId="{35F8496E-5C36-4FDB-BF9F-163579E5A2CC}" srcOrd="0" destOrd="0" presId="urn:microsoft.com/office/officeart/2005/8/layout/radial5"/>
    <dgm:cxn modelId="{39C78B4E-02C5-4042-AE4B-D3211BF77FF8}" srcId="{F60AFE6E-C581-4CC6-95C1-F04A2140E315}" destId="{D81636F9-592F-45CA-A137-995EB02FAB24}" srcOrd="4" destOrd="0" parTransId="{33434D11-5011-4867-B52D-BF41663A8175}" sibTransId="{739B43DF-827C-4DC7-B810-6984F31018FF}"/>
    <dgm:cxn modelId="{3D3AEB5A-1F83-4CEA-A3DA-D19A020E112F}" srcId="{F60AFE6E-C581-4CC6-95C1-F04A2140E315}" destId="{6B6758BF-7758-4B4D-A4D7-D9189E107271}" srcOrd="1" destOrd="0" parTransId="{C7EAA465-4EA8-4D1F-84F6-7E9512313D54}" sibTransId="{C8C01397-F2FB-4A1A-8484-3CA0BE247DB7}"/>
    <dgm:cxn modelId="{D7096931-1127-4047-8C35-DB93252A653B}" type="presOf" srcId="{1F8CE194-CBE8-49B8-95B7-797C2C7FD311}" destId="{958F4B8B-D9CA-40F8-9751-53BF06C90C4F}" srcOrd="0" destOrd="0" presId="urn:microsoft.com/office/officeart/2005/8/layout/radial5"/>
    <dgm:cxn modelId="{DDCAF1F1-CF24-4743-8216-583BFDDA8C90}" type="presOf" srcId="{4FA8F3EF-B2C7-4A94-A998-D3CC0D45AEE1}" destId="{722AF8C7-8F19-45B9-8E07-26552363FE51}" srcOrd="0" destOrd="0" presId="urn:microsoft.com/office/officeart/2005/8/layout/radial5"/>
    <dgm:cxn modelId="{5BFCFDD3-F749-4589-9707-3D038E14CDF1}" type="presOf" srcId="{C7EAA465-4EA8-4D1F-84F6-7E9512313D54}" destId="{900F52FC-B120-4FE0-9E1B-5125C191D632}" srcOrd="0" destOrd="0" presId="urn:microsoft.com/office/officeart/2005/8/layout/radial5"/>
    <dgm:cxn modelId="{8AD568F2-A975-4188-B1E3-8C0FFAA17152}" type="presOf" srcId="{F830CEC1-3D08-402E-9908-16C9BBE2E993}" destId="{D1225D51-233C-4314-9DDD-1245B2CE51CC}" srcOrd="0" destOrd="0" presId="urn:microsoft.com/office/officeart/2005/8/layout/radial5"/>
    <dgm:cxn modelId="{09284B2A-70FB-4409-8277-C5F0505D80C5}" type="presParOf" srcId="{75B54905-1B84-469B-A1DC-BF850D1C476C}" destId="{C245CC16-64A3-4F04-9255-749DE92A605A}" srcOrd="0" destOrd="0" presId="urn:microsoft.com/office/officeart/2005/8/layout/radial5"/>
    <dgm:cxn modelId="{79D33FEB-7E38-4DF7-966F-E021AD9CA642}" type="presParOf" srcId="{75B54905-1B84-469B-A1DC-BF850D1C476C}" destId="{D7DAF038-0216-4F64-8140-9E1E74EBA4B8}" srcOrd="1" destOrd="0" presId="urn:microsoft.com/office/officeart/2005/8/layout/radial5"/>
    <dgm:cxn modelId="{61985977-9257-4219-8210-63EA6D10CE75}" type="presParOf" srcId="{D7DAF038-0216-4F64-8140-9E1E74EBA4B8}" destId="{5B98379C-F2FF-4CA0-A4D4-69B1F4900A93}" srcOrd="0" destOrd="0" presId="urn:microsoft.com/office/officeart/2005/8/layout/radial5"/>
    <dgm:cxn modelId="{CEF9EC7A-18D1-4CE5-A401-AC06E75226D1}" type="presParOf" srcId="{75B54905-1B84-469B-A1DC-BF850D1C476C}" destId="{958F4B8B-D9CA-40F8-9751-53BF06C90C4F}" srcOrd="2" destOrd="0" presId="urn:microsoft.com/office/officeart/2005/8/layout/radial5"/>
    <dgm:cxn modelId="{104BC614-2034-4B54-A70C-64337C45AB93}" type="presParOf" srcId="{75B54905-1B84-469B-A1DC-BF850D1C476C}" destId="{900F52FC-B120-4FE0-9E1B-5125C191D632}" srcOrd="3" destOrd="0" presId="urn:microsoft.com/office/officeart/2005/8/layout/radial5"/>
    <dgm:cxn modelId="{BECEE5B9-571C-4938-BF39-65AB2D9A4DC0}" type="presParOf" srcId="{900F52FC-B120-4FE0-9E1B-5125C191D632}" destId="{475FCA1F-6F66-4419-BDD1-9C515446834F}" srcOrd="0" destOrd="0" presId="urn:microsoft.com/office/officeart/2005/8/layout/radial5"/>
    <dgm:cxn modelId="{7D21BE6F-CD31-419D-9607-2A5315472BCF}" type="presParOf" srcId="{75B54905-1B84-469B-A1DC-BF850D1C476C}" destId="{E124ABE5-2CC8-449E-A8EA-46DA5BBBBCE6}" srcOrd="4" destOrd="0" presId="urn:microsoft.com/office/officeart/2005/8/layout/radial5"/>
    <dgm:cxn modelId="{C2FC8A12-795B-4253-B0A0-520FDEB8CCF3}" type="presParOf" srcId="{75B54905-1B84-469B-A1DC-BF850D1C476C}" destId="{D1225D51-233C-4314-9DDD-1245B2CE51CC}" srcOrd="5" destOrd="0" presId="urn:microsoft.com/office/officeart/2005/8/layout/radial5"/>
    <dgm:cxn modelId="{3E8B43DF-9580-462B-9C1B-C30E7D44513F}" type="presParOf" srcId="{D1225D51-233C-4314-9DDD-1245B2CE51CC}" destId="{19D80BD8-EDCB-45DB-9088-FEA97815F753}" srcOrd="0" destOrd="0" presId="urn:microsoft.com/office/officeart/2005/8/layout/radial5"/>
    <dgm:cxn modelId="{174914E6-934B-412A-99A2-65D0098F846D}" type="presParOf" srcId="{75B54905-1B84-469B-A1DC-BF850D1C476C}" destId="{722AF8C7-8F19-45B9-8E07-26552363FE51}" srcOrd="6" destOrd="0" presId="urn:microsoft.com/office/officeart/2005/8/layout/radial5"/>
    <dgm:cxn modelId="{C7DC7D4E-8C0A-4F1E-AA2B-818EF6E5EEB9}" type="presParOf" srcId="{75B54905-1B84-469B-A1DC-BF850D1C476C}" destId="{6BD007E4-BCAF-4E24-9268-DA96E582BC1E}" srcOrd="7" destOrd="0" presId="urn:microsoft.com/office/officeart/2005/8/layout/radial5"/>
    <dgm:cxn modelId="{5F582170-BBBF-4014-AC5D-AE0A821D5722}" type="presParOf" srcId="{6BD007E4-BCAF-4E24-9268-DA96E582BC1E}" destId="{950A6101-2180-4503-88CF-AC34046D586C}" srcOrd="0" destOrd="0" presId="urn:microsoft.com/office/officeart/2005/8/layout/radial5"/>
    <dgm:cxn modelId="{FCBB2B27-4241-484B-B364-727FBAEC84FA}" type="presParOf" srcId="{75B54905-1B84-469B-A1DC-BF850D1C476C}" destId="{052C4597-29DE-42AE-A364-C29690B1F177}" srcOrd="8" destOrd="0" presId="urn:microsoft.com/office/officeart/2005/8/layout/radial5"/>
    <dgm:cxn modelId="{41752971-ED9E-4DF7-8683-F325D36A3F33}" type="presParOf" srcId="{75B54905-1B84-469B-A1DC-BF850D1C476C}" destId="{4111880F-C362-43E9-84D9-7069C40CF44A}" srcOrd="9" destOrd="0" presId="urn:microsoft.com/office/officeart/2005/8/layout/radial5"/>
    <dgm:cxn modelId="{3A1AFE16-2796-4051-9643-838595347A54}" type="presParOf" srcId="{4111880F-C362-43E9-84D9-7069C40CF44A}" destId="{23A3FAE9-6917-4045-85FC-DE5C4265D0DF}" srcOrd="0" destOrd="0" presId="urn:microsoft.com/office/officeart/2005/8/layout/radial5"/>
    <dgm:cxn modelId="{44F5A841-34E8-4A0B-BDB6-801F6B1DA2F4}" type="presParOf" srcId="{75B54905-1B84-469B-A1DC-BF850D1C476C}" destId="{782A5E55-0E9C-409F-AEBF-7B303E87AD0F}" srcOrd="10" destOrd="0" presId="urn:microsoft.com/office/officeart/2005/8/layout/radial5"/>
    <dgm:cxn modelId="{75D3DF20-C9BF-405D-97A8-3259B947F77A}" type="presParOf" srcId="{75B54905-1B84-469B-A1DC-BF850D1C476C}" destId="{15B4B8C5-0AB6-4AD7-BC7D-D2E0130C8F31}" srcOrd="11" destOrd="0" presId="urn:microsoft.com/office/officeart/2005/8/layout/radial5"/>
    <dgm:cxn modelId="{37DCEC91-4A5B-4096-A920-6638531CF2F2}" type="presParOf" srcId="{15B4B8C5-0AB6-4AD7-BC7D-D2E0130C8F31}" destId="{1A49B617-1F28-4743-A9CE-51D8DB958AA0}" srcOrd="0" destOrd="0" presId="urn:microsoft.com/office/officeart/2005/8/layout/radial5"/>
    <dgm:cxn modelId="{8B3CCA99-33FA-44A7-AB2C-3DA143B714FA}" type="presParOf" srcId="{75B54905-1B84-469B-A1DC-BF850D1C476C}" destId="{A28D6C1A-3D7C-4B5C-BFBC-BCC78233EA43}" srcOrd="12" destOrd="0" presId="urn:microsoft.com/office/officeart/2005/8/layout/radial5"/>
    <dgm:cxn modelId="{410EFB55-D057-407B-9AFD-960CB0B8CA06}" type="presParOf" srcId="{75B54905-1B84-469B-A1DC-BF850D1C476C}" destId="{35F8496E-5C36-4FDB-BF9F-163579E5A2CC}" srcOrd="13" destOrd="0" presId="urn:microsoft.com/office/officeart/2005/8/layout/radial5"/>
    <dgm:cxn modelId="{2281C680-88F3-4D45-A3FB-76E2B2CFB534}" type="presParOf" srcId="{35F8496E-5C36-4FDB-BF9F-163579E5A2CC}" destId="{9F32CA7A-7FF0-4029-BF22-D01A863060F6}" srcOrd="0" destOrd="0" presId="urn:microsoft.com/office/officeart/2005/8/layout/radial5"/>
    <dgm:cxn modelId="{6A31835A-A54B-426A-AC80-A5A4E5CFFFB8}" type="presParOf" srcId="{75B54905-1B84-469B-A1DC-BF850D1C476C}" destId="{A385699C-9A2D-4666-98BF-885DD97098E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5CC16-64A3-4F04-9255-749DE92A605A}">
      <dsp:nvSpPr>
        <dsp:cNvPr id="0" name=""/>
        <dsp:cNvSpPr/>
      </dsp:nvSpPr>
      <dsp:spPr>
        <a:xfrm>
          <a:off x="4242016" y="2192185"/>
          <a:ext cx="3693052" cy="2737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entury Gothic" panose="020B0502020202020204" pitchFamily="34" charset="0"/>
            </a:rPr>
            <a:t>Estrategias para favorecer un ambiente favorable para acompañar y apoyar el aprendizaje en casa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4782851" y="2593144"/>
        <a:ext cx="2611382" cy="1936002"/>
      </dsp:txXfrm>
    </dsp:sp>
    <dsp:sp modelId="{D7DAF038-0216-4F64-8140-9E1E74EBA4B8}">
      <dsp:nvSpPr>
        <dsp:cNvPr id="0" name=""/>
        <dsp:cNvSpPr/>
      </dsp:nvSpPr>
      <dsp:spPr>
        <a:xfrm rot="16200000">
          <a:off x="5979782" y="1657139"/>
          <a:ext cx="217520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012410" y="1824165"/>
        <a:ext cx="152264" cy="403192"/>
      </dsp:txXfrm>
    </dsp:sp>
    <dsp:sp modelId="{958F4B8B-D9CA-40F8-9751-53BF06C90C4F}">
      <dsp:nvSpPr>
        <dsp:cNvPr id="0" name=""/>
        <dsp:cNvSpPr/>
      </dsp:nvSpPr>
      <dsp:spPr>
        <a:xfrm>
          <a:off x="4972242" y="2976"/>
          <a:ext cx="2232599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Generar un clima positivo en casa durante las horas de clase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5299199" y="263474"/>
        <a:ext cx="1578685" cy="1257797"/>
      </dsp:txXfrm>
    </dsp:sp>
    <dsp:sp modelId="{900F52FC-B120-4FE0-9E1B-5125C191D632}">
      <dsp:nvSpPr>
        <dsp:cNvPr id="0" name=""/>
        <dsp:cNvSpPr/>
      </dsp:nvSpPr>
      <dsp:spPr>
        <a:xfrm rot="20055970">
          <a:off x="7723474" y="2372608"/>
          <a:ext cx="267696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7727456" y="2524441"/>
        <a:ext cx="187387" cy="403192"/>
      </dsp:txXfrm>
    </dsp:sp>
    <dsp:sp modelId="{E124ABE5-2CC8-449E-A8EA-46DA5BBBBCE6}">
      <dsp:nvSpPr>
        <dsp:cNvPr id="0" name=""/>
        <dsp:cNvSpPr/>
      </dsp:nvSpPr>
      <dsp:spPr>
        <a:xfrm>
          <a:off x="7938303" y="1252364"/>
          <a:ext cx="2190104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Respetar los sentimientos de sus hijos y escucharlos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8259036" y="1512862"/>
        <a:ext cx="1548638" cy="1257797"/>
      </dsp:txXfrm>
    </dsp:sp>
    <dsp:sp modelId="{D1225D51-233C-4314-9DDD-1245B2CE51CC}">
      <dsp:nvSpPr>
        <dsp:cNvPr id="0" name=""/>
        <dsp:cNvSpPr/>
      </dsp:nvSpPr>
      <dsp:spPr>
        <a:xfrm rot="675710">
          <a:off x="7952437" y="3616486"/>
          <a:ext cx="202717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7953022" y="3744946"/>
        <a:ext cx="141902" cy="403192"/>
      </dsp:txXfrm>
    </dsp:sp>
    <dsp:sp modelId="{722AF8C7-8F19-45B9-8E07-26552363FE51}">
      <dsp:nvSpPr>
        <dsp:cNvPr id="0" name=""/>
        <dsp:cNvSpPr/>
      </dsp:nvSpPr>
      <dsp:spPr>
        <a:xfrm>
          <a:off x="8219056" y="3305237"/>
          <a:ext cx="2101627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Reducir distractores visuales y auditivos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8526832" y="3565735"/>
        <a:ext cx="1486075" cy="1257797"/>
      </dsp:txXfrm>
    </dsp:sp>
    <dsp:sp modelId="{6BD007E4-BCAF-4E24-9268-DA96E582BC1E}">
      <dsp:nvSpPr>
        <dsp:cNvPr id="0" name=""/>
        <dsp:cNvSpPr/>
      </dsp:nvSpPr>
      <dsp:spPr>
        <a:xfrm rot="3271457">
          <a:off x="6910338" y="4636758"/>
          <a:ext cx="339842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6931730" y="4729643"/>
        <a:ext cx="237889" cy="403192"/>
      </dsp:txXfrm>
    </dsp:sp>
    <dsp:sp modelId="{052C4597-29DE-42AE-A364-C29690B1F177}">
      <dsp:nvSpPr>
        <dsp:cNvPr id="0" name=""/>
        <dsp:cNvSpPr/>
      </dsp:nvSpPr>
      <dsp:spPr>
        <a:xfrm>
          <a:off x="6601334" y="5079206"/>
          <a:ext cx="2405782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entury Gothic" panose="020B0502020202020204" pitchFamily="34" charset="0"/>
            </a:rPr>
            <a:t>Ayudarlos a controlar sus emociones con ejercicios de respiración y relajación</a:t>
          </a:r>
          <a:endParaRPr lang="es-MX" sz="1600" kern="1200" dirty="0">
            <a:latin typeface="Century Gothic" panose="020B0502020202020204" pitchFamily="34" charset="0"/>
          </a:endParaRPr>
        </a:p>
      </dsp:txBody>
      <dsp:txXfrm>
        <a:off x="6953653" y="5339704"/>
        <a:ext cx="1701144" cy="1257797"/>
      </dsp:txXfrm>
    </dsp:sp>
    <dsp:sp modelId="{4111880F-C362-43E9-84D9-7069C40CF44A}">
      <dsp:nvSpPr>
        <dsp:cNvPr id="0" name=""/>
        <dsp:cNvSpPr/>
      </dsp:nvSpPr>
      <dsp:spPr>
        <a:xfrm rot="7502976">
          <a:off x="5028643" y="4576112"/>
          <a:ext cx="224404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5081634" y="4682954"/>
        <a:ext cx="157083" cy="403192"/>
      </dsp:txXfrm>
    </dsp:sp>
    <dsp:sp modelId="{782A5E55-0E9C-409F-AEBF-7B303E87AD0F}">
      <dsp:nvSpPr>
        <dsp:cNvPr id="0" name=""/>
        <dsp:cNvSpPr/>
      </dsp:nvSpPr>
      <dsp:spPr>
        <a:xfrm>
          <a:off x="3323779" y="4951680"/>
          <a:ext cx="2330789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Ser empáticos con los niños y evitar etiquetas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3665115" y="5212178"/>
        <a:ext cx="1648117" cy="1257797"/>
      </dsp:txXfrm>
    </dsp:sp>
    <dsp:sp modelId="{15B4B8C5-0AB6-4AD7-BC7D-D2E0130C8F31}">
      <dsp:nvSpPr>
        <dsp:cNvPr id="0" name=""/>
        <dsp:cNvSpPr/>
      </dsp:nvSpPr>
      <dsp:spPr>
        <a:xfrm rot="10315821">
          <a:off x="3905054" y="3516081"/>
          <a:ext cx="263030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3983572" y="3644941"/>
        <a:ext cx="184121" cy="403192"/>
      </dsp:txXfrm>
    </dsp:sp>
    <dsp:sp modelId="{A28D6C1A-3D7C-4B5C-BFBC-BCC78233EA43}">
      <dsp:nvSpPr>
        <dsp:cNvPr id="0" name=""/>
        <dsp:cNvSpPr/>
      </dsp:nvSpPr>
      <dsp:spPr>
        <a:xfrm>
          <a:off x="1725559" y="3143465"/>
          <a:ext cx="2071796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Establecer un horario fijo para las actividades escolares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2028966" y="3403963"/>
        <a:ext cx="1464982" cy="1257797"/>
      </dsp:txXfrm>
    </dsp:sp>
    <dsp:sp modelId="{35F8496E-5C36-4FDB-BF9F-163579E5A2CC}">
      <dsp:nvSpPr>
        <dsp:cNvPr id="0" name=""/>
        <dsp:cNvSpPr/>
      </dsp:nvSpPr>
      <dsp:spPr>
        <a:xfrm rot="12955942">
          <a:off x="4447713" y="2129538"/>
          <a:ext cx="258196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 rot="10800000">
        <a:off x="4517802" y="2286664"/>
        <a:ext cx="180737" cy="403192"/>
      </dsp:txXfrm>
    </dsp:sp>
    <dsp:sp modelId="{A385699C-9A2D-4666-98BF-885DD97098EC}">
      <dsp:nvSpPr>
        <dsp:cNvPr id="0" name=""/>
        <dsp:cNvSpPr/>
      </dsp:nvSpPr>
      <dsp:spPr>
        <a:xfrm>
          <a:off x="2364818" y="816778"/>
          <a:ext cx="2328458" cy="1778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entury Gothic" panose="020B0502020202020204" pitchFamily="34" charset="0"/>
            </a:rPr>
            <a:t>Tener al alcance los materiales necesarios para las clases</a:t>
          </a:r>
          <a:endParaRPr lang="es-MX" sz="1800" kern="1200" dirty="0">
            <a:latin typeface="Century Gothic" panose="020B0502020202020204" pitchFamily="34" charset="0"/>
          </a:endParaRPr>
        </a:p>
      </dsp:txBody>
      <dsp:txXfrm>
        <a:off x="2705813" y="1077276"/>
        <a:ext cx="1646468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0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3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6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8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5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9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9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18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29BD-826C-4F22-93AF-21731FDCB6F7}" type="datetimeFigureOut">
              <a:rPr lang="es-MX" smtClean="0"/>
              <a:t>22/02/2021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3A0C-842C-48D0-BF23-5D068522A8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9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42602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Marcador de contenido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161" y="3837076"/>
            <a:ext cx="1621677" cy="10851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838" y="-53722"/>
            <a:ext cx="1542531" cy="1229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0757" y="1390937"/>
            <a:ext cx="1632664" cy="1432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8412" y="3972911"/>
            <a:ext cx="1853381" cy="1332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7629" y="5619903"/>
            <a:ext cx="1741056" cy="12918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084" y="4318701"/>
            <a:ext cx="1926503" cy="120711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872" y="1175988"/>
            <a:ext cx="1792379" cy="14098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5077" y="5619902"/>
            <a:ext cx="170052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74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cinthya libertad cano gaytàn</dc:creator>
  <cp:lastModifiedBy>cinthya libertad cano gaytàn</cp:lastModifiedBy>
  <cp:revision>11</cp:revision>
  <dcterms:created xsi:type="dcterms:W3CDTF">2021-02-23T02:13:53Z</dcterms:created>
  <dcterms:modified xsi:type="dcterms:W3CDTF">2021-02-23T05:23:38Z</dcterms:modified>
</cp:coreProperties>
</file>