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7" r:id="rId2"/>
    <p:sldId id="265" r:id="rId3"/>
    <p:sldId id="258" r:id="rId4"/>
    <p:sldId id="256" r:id="rId5"/>
    <p:sldId id="264" r:id="rId6"/>
    <p:sldId id="259" r:id="rId7"/>
    <p:sldId id="260" r:id="rId8"/>
    <p:sldId id="257" r:id="rId9"/>
    <p:sldId id="263" r:id="rId10"/>
    <p:sldId id="261" r:id="rId11"/>
    <p:sldId id="262" r:id="rId12"/>
    <p:sldId id="266" r:id="rId1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4" d="100"/>
          <a:sy n="74" d="100"/>
        </p:scale>
        <p:origin x="12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EC873B1-3063-4419-A51D-27F0EF134E6C}" type="datetimeFigureOut">
              <a:rPr lang="es-MX" smtClean="0"/>
              <a:t>23/02/2021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8EE071-A971-4122-8831-EA4E27CADEB5}" type="slidenum">
              <a:rPr lang="es-MX" smtClean="0"/>
              <a:t>‹Nº›</a:t>
            </a:fld>
            <a:endParaRPr lang="es-MX"/>
          </a:p>
        </p:txBody>
      </p:sp>
    </p:spTree>
    <p:extLst>
      <p:ext uri="{BB962C8B-B14F-4D97-AF65-F5344CB8AC3E}">
        <p14:creationId xmlns:p14="http://schemas.microsoft.com/office/powerpoint/2010/main" val="2252950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EC873B1-3063-4419-A51D-27F0EF134E6C}" type="datetimeFigureOut">
              <a:rPr lang="es-MX" smtClean="0"/>
              <a:t>23/02/2021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8EE071-A971-4122-8831-EA4E27CADEB5}" type="slidenum">
              <a:rPr lang="es-MX" smtClean="0"/>
              <a:t>‹Nº›</a:t>
            </a:fld>
            <a:endParaRPr lang="es-MX"/>
          </a:p>
        </p:txBody>
      </p:sp>
    </p:spTree>
    <p:extLst>
      <p:ext uri="{BB962C8B-B14F-4D97-AF65-F5344CB8AC3E}">
        <p14:creationId xmlns:p14="http://schemas.microsoft.com/office/powerpoint/2010/main" val="835491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EC873B1-3063-4419-A51D-27F0EF134E6C}" type="datetimeFigureOut">
              <a:rPr lang="es-MX" smtClean="0"/>
              <a:t>23/02/2021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8EE071-A971-4122-8831-EA4E27CADEB5}" type="slidenum">
              <a:rPr lang="es-MX" smtClean="0"/>
              <a:t>‹Nº›</a:t>
            </a:fld>
            <a:endParaRPr lang="es-MX"/>
          </a:p>
        </p:txBody>
      </p:sp>
    </p:spTree>
    <p:extLst>
      <p:ext uri="{BB962C8B-B14F-4D97-AF65-F5344CB8AC3E}">
        <p14:creationId xmlns:p14="http://schemas.microsoft.com/office/powerpoint/2010/main" val="484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EC873B1-3063-4419-A51D-27F0EF134E6C}" type="datetimeFigureOut">
              <a:rPr lang="es-MX" smtClean="0"/>
              <a:t>23/02/2021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8EE071-A971-4122-8831-EA4E27CADEB5}" type="slidenum">
              <a:rPr lang="es-MX" smtClean="0"/>
              <a:t>‹Nº›</a:t>
            </a:fld>
            <a:endParaRPr lang="es-MX"/>
          </a:p>
        </p:txBody>
      </p:sp>
    </p:spTree>
    <p:extLst>
      <p:ext uri="{BB962C8B-B14F-4D97-AF65-F5344CB8AC3E}">
        <p14:creationId xmlns:p14="http://schemas.microsoft.com/office/powerpoint/2010/main" val="275955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EC873B1-3063-4419-A51D-27F0EF134E6C}" type="datetimeFigureOut">
              <a:rPr lang="es-MX" smtClean="0"/>
              <a:t>23/02/2021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8EE071-A971-4122-8831-EA4E27CADEB5}" type="slidenum">
              <a:rPr lang="es-MX" smtClean="0"/>
              <a:t>‹Nº›</a:t>
            </a:fld>
            <a:endParaRPr lang="es-MX"/>
          </a:p>
        </p:txBody>
      </p:sp>
    </p:spTree>
    <p:extLst>
      <p:ext uri="{BB962C8B-B14F-4D97-AF65-F5344CB8AC3E}">
        <p14:creationId xmlns:p14="http://schemas.microsoft.com/office/powerpoint/2010/main" val="121577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EC873B1-3063-4419-A51D-27F0EF134E6C}" type="datetimeFigureOut">
              <a:rPr lang="es-MX" smtClean="0"/>
              <a:t>23/02/2021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8EE071-A971-4122-8831-EA4E27CADEB5}" type="slidenum">
              <a:rPr lang="es-MX" smtClean="0"/>
              <a:t>‹Nº›</a:t>
            </a:fld>
            <a:endParaRPr lang="es-MX"/>
          </a:p>
        </p:txBody>
      </p:sp>
    </p:spTree>
    <p:extLst>
      <p:ext uri="{BB962C8B-B14F-4D97-AF65-F5344CB8AC3E}">
        <p14:creationId xmlns:p14="http://schemas.microsoft.com/office/powerpoint/2010/main" val="2936372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EC873B1-3063-4419-A51D-27F0EF134E6C}" type="datetimeFigureOut">
              <a:rPr lang="es-MX" smtClean="0"/>
              <a:t>23/02/2021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28EE071-A971-4122-8831-EA4E27CADEB5}" type="slidenum">
              <a:rPr lang="es-MX" smtClean="0"/>
              <a:t>‹Nº›</a:t>
            </a:fld>
            <a:endParaRPr lang="es-MX"/>
          </a:p>
        </p:txBody>
      </p:sp>
    </p:spTree>
    <p:extLst>
      <p:ext uri="{BB962C8B-B14F-4D97-AF65-F5344CB8AC3E}">
        <p14:creationId xmlns:p14="http://schemas.microsoft.com/office/powerpoint/2010/main" val="22027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EC873B1-3063-4419-A51D-27F0EF134E6C}" type="datetimeFigureOut">
              <a:rPr lang="es-MX" smtClean="0"/>
              <a:t>23/02/2021</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28EE071-A971-4122-8831-EA4E27CADEB5}" type="slidenum">
              <a:rPr lang="es-MX" smtClean="0"/>
              <a:t>‹Nº›</a:t>
            </a:fld>
            <a:endParaRPr lang="es-MX"/>
          </a:p>
        </p:txBody>
      </p:sp>
    </p:spTree>
    <p:extLst>
      <p:ext uri="{BB962C8B-B14F-4D97-AF65-F5344CB8AC3E}">
        <p14:creationId xmlns:p14="http://schemas.microsoft.com/office/powerpoint/2010/main" val="256808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873B1-3063-4419-A51D-27F0EF134E6C}" type="datetimeFigureOut">
              <a:rPr lang="es-MX" smtClean="0"/>
              <a:t>23/02/2021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128EE071-A971-4122-8831-EA4E27CADEB5}" type="slidenum">
              <a:rPr lang="es-MX" smtClean="0"/>
              <a:t>‹Nº›</a:t>
            </a:fld>
            <a:endParaRPr lang="es-MX"/>
          </a:p>
        </p:txBody>
      </p:sp>
    </p:spTree>
    <p:extLst>
      <p:ext uri="{BB962C8B-B14F-4D97-AF65-F5344CB8AC3E}">
        <p14:creationId xmlns:p14="http://schemas.microsoft.com/office/powerpoint/2010/main" val="423377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EC873B1-3063-4419-A51D-27F0EF134E6C}" type="datetimeFigureOut">
              <a:rPr lang="es-MX" smtClean="0"/>
              <a:t>23/02/2021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8EE071-A971-4122-8831-EA4E27CADEB5}" type="slidenum">
              <a:rPr lang="es-MX" smtClean="0"/>
              <a:t>‹Nº›</a:t>
            </a:fld>
            <a:endParaRPr lang="es-MX"/>
          </a:p>
        </p:txBody>
      </p:sp>
    </p:spTree>
    <p:extLst>
      <p:ext uri="{BB962C8B-B14F-4D97-AF65-F5344CB8AC3E}">
        <p14:creationId xmlns:p14="http://schemas.microsoft.com/office/powerpoint/2010/main" val="143815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EC873B1-3063-4419-A51D-27F0EF134E6C}" type="datetimeFigureOut">
              <a:rPr lang="es-MX" smtClean="0"/>
              <a:t>23/02/2021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8EE071-A971-4122-8831-EA4E27CADEB5}" type="slidenum">
              <a:rPr lang="es-MX" smtClean="0"/>
              <a:t>‹Nº›</a:t>
            </a:fld>
            <a:endParaRPr lang="es-MX"/>
          </a:p>
        </p:txBody>
      </p:sp>
    </p:spTree>
    <p:extLst>
      <p:ext uri="{BB962C8B-B14F-4D97-AF65-F5344CB8AC3E}">
        <p14:creationId xmlns:p14="http://schemas.microsoft.com/office/powerpoint/2010/main" val="1335605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873B1-3063-4419-A51D-27F0EF134E6C}" type="datetimeFigureOut">
              <a:rPr lang="es-MX" smtClean="0"/>
              <a:t>23/02/2021</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EE071-A971-4122-8831-EA4E27CADEB5}" type="slidenum">
              <a:rPr lang="es-MX" smtClean="0"/>
              <a:t>‹Nº›</a:t>
            </a:fld>
            <a:endParaRPr lang="es-MX"/>
          </a:p>
        </p:txBody>
      </p:sp>
    </p:spTree>
    <p:extLst>
      <p:ext uri="{BB962C8B-B14F-4D97-AF65-F5344CB8AC3E}">
        <p14:creationId xmlns:p14="http://schemas.microsoft.com/office/powerpoint/2010/main" val="3929968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6684" y="1331042"/>
            <a:ext cx="7886700" cy="1325563"/>
          </a:xfrm>
        </p:spPr>
        <p:txBody>
          <a:bodyPr>
            <a:normAutofit fontScale="90000"/>
          </a:bodyPr>
          <a:lstStyle/>
          <a:p>
            <a:pPr algn="ctr"/>
            <a:r>
              <a:rPr lang="es-MX" dirty="0" smtClean="0"/>
              <a:t>EVENTO DE LECTO-ESCRITURA</a:t>
            </a:r>
            <a:br>
              <a:rPr lang="es-MX" dirty="0" smtClean="0"/>
            </a:br>
            <a:r>
              <a:rPr lang="es-MX" dirty="0" smtClean="0"/>
              <a:t>ESC. PRIM 18 DE MARZO T.V.</a:t>
            </a:r>
            <a:br>
              <a:rPr lang="es-MX" dirty="0" smtClean="0"/>
            </a:br>
            <a:r>
              <a:rPr lang="es-MX" dirty="0" smtClean="0"/>
              <a:t>CLAVE: 10DPR0023O</a:t>
            </a:r>
            <a:br>
              <a:rPr lang="es-MX" dirty="0" smtClean="0"/>
            </a:br>
            <a:r>
              <a:rPr lang="es-MX" dirty="0" smtClean="0"/>
              <a:t>ZONA ESCOLAR 057   SECTOR  23</a:t>
            </a:r>
            <a:br>
              <a:rPr lang="es-MX" dirty="0" smtClean="0"/>
            </a:br>
            <a:r>
              <a:rPr lang="es-MX" dirty="0" smtClean="0"/>
              <a:t>EL  VERGEL, DGO.</a:t>
            </a:r>
            <a:endParaRPr lang="es-MX" dirty="0"/>
          </a:p>
        </p:txBody>
      </p:sp>
      <p:pic>
        <p:nvPicPr>
          <p:cNvPr id="4" name="Imagen 3"/>
          <p:cNvPicPr>
            <a:picLocks noChangeAspect="1"/>
          </p:cNvPicPr>
          <p:nvPr/>
        </p:nvPicPr>
        <p:blipFill>
          <a:blip r:embed="rId2"/>
          <a:stretch>
            <a:fillRect/>
          </a:stretch>
        </p:blipFill>
        <p:spPr>
          <a:xfrm>
            <a:off x="927280" y="3412900"/>
            <a:ext cx="7559898" cy="3036731"/>
          </a:xfrm>
          <a:prstGeom prst="rect">
            <a:avLst/>
          </a:prstGeom>
        </p:spPr>
      </p:pic>
    </p:spTree>
    <p:extLst>
      <p:ext uri="{BB962C8B-B14F-4D97-AF65-F5344CB8AC3E}">
        <p14:creationId xmlns:p14="http://schemas.microsoft.com/office/powerpoint/2010/main" val="3607995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eb.whatsapp.com/1c2ace77-55ee-443d-b145-c701f053c8c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 name="Imagen 4"/>
          <p:cNvPicPr>
            <a:picLocks noChangeAspect="1"/>
          </p:cNvPicPr>
          <p:nvPr/>
        </p:nvPicPr>
        <p:blipFill>
          <a:blip r:embed="rId2"/>
          <a:stretch>
            <a:fillRect/>
          </a:stretch>
        </p:blipFill>
        <p:spPr>
          <a:xfrm>
            <a:off x="4527175" y="1133340"/>
            <a:ext cx="4425787" cy="5724659"/>
          </a:xfrm>
          <a:prstGeom prst="rect">
            <a:avLst/>
          </a:prstGeom>
        </p:spPr>
      </p:pic>
      <p:sp>
        <p:nvSpPr>
          <p:cNvPr id="6" name="AutoShape 4" descr="blob:https://web.whatsapp.com/a264ff08-13ed-4b8d-a907-535a2d135c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7" name="Imagen 6"/>
          <p:cNvPicPr>
            <a:picLocks noChangeAspect="1"/>
          </p:cNvPicPr>
          <p:nvPr/>
        </p:nvPicPr>
        <p:blipFill>
          <a:blip r:embed="rId3"/>
          <a:stretch>
            <a:fillRect/>
          </a:stretch>
        </p:blipFill>
        <p:spPr>
          <a:xfrm>
            <a:off x="155575" y="1075386"/>
            <a:ext cx="4336960" cy="5782614"/>
          </a:xfrm>
          <a:prstGeom prst="rect">
            <a:avLst/>
          </a:prstGeom>
        </p:spPr>
      </p:pic>
      <p:sp>
        <p:nvSpPr>
          <p:cNvPr id="9" name="CuadroTexto 8"/>
          <p:cNvSpPr txBox="1"/>
          <p:nvPr/>
        </p:nvSpPr>
        <p:spPr>
          <a:xfrm>
            <a:off x="1648495" y="267014"/>
            <a:ext cx="5889561" cy="461665"/>
          </a:xfrm>
          <a:prstGeom prst="rect">
            <a:avLst/>
          </a:prstGeom>
          <a:noFill/>
        </p:spPr>
        <p:txBody>
          <a:bodyPr wrap="none" rtlCol="0">
            <a:spAutoFit/>
          </a:bodyPr>
          <a:lstStyle/>
          <a:p>
            <a:pPr algn="ctr"/>
            <a:r>
              <a:rPr lang="es-MX" sz="2400" b="1" dirty="0" smtClean="0">
                <a:solidFill>
                  <a:srgbClr val="FF0000"/>
                </a:solidFill>
              </a:rPr>
              <a:t>DIBUJO Y REDACCION  COVID ALUMNA DE 6°</a:t>
            </a:r>
            <a:endParaRPr lang="es-MX" sz="2400" b="1" dirty="0">
              <a:solidFill>
                <a:srgbClr val="FF0000"/>
              </a:solidFill>
            </a:endParaRPr>
          </a:p>
        </p:txBody>
      </p:sp>
    </p:spTree>
    <p:extLst>
      <p:ext uri="{BB962C8B-B14F-4D97-AF65-F5344CB8AC3E}">
        <p14:creationId xmlns:p14="http://schemas.microsoft.com/office/powerpoint/2010/main" val="3605000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54974" y="940158"/>
            <a:ext cx="4209782" cy="5613042"/>
          </a:xfrm>
          <a:prstGeom prst="rect">
            <a:avLst/>
          </a:prstGeom>
        </p:spPr>
      </p:pic>
      <p:pic>
        <p:nvPicPr>
          <p:cNvPr id="5" name="Imagen 4"/>
          <p:cNvPicPr>
            <a:picLocks noChangeAspect="1"/>
          </p:cNvPicPr>
          <p:nvPr/>
        </p:nvPicPr>
        <p:blipFill>
          <a:blip r:embed="rId3"/>
          <a:stretch>
            <a:fillRect/>
          </a:stretch>
        </p:blipFill>
        <p:spPr>
          <a:xfrm>
            <a:off x="4615465" y="819954"/>
            <a:ext cx="4528535" cy="5733246"/>
          </a:xfrm>
          <a:prstGeom prst="rect">
            <a:avLst/>
          </a:prstGeom>
        </p:spPr>
      </p:pic>
      <p:sp>
        <p:nvSpPr>
          <p:cNvPr id="7" name="CuadroTexto 6"/>
          <p:cNvSpPr txBox="1"/>
          <p:nvPr/>
        </p:nvSpPr>
        <p:spPr>
          <a:xfrm>
            <a:off x="1648495" y="267014"/>
            <a:ext cx="5889561" cy="461665"/>
          </a:xfrm>
          <a:prstGeom prst="rect">
            <a:avLst/>
          </a:prstGeom>
          <a:noFill/>
        </p:spPr>
        <p:txBody>
          <a:bodyPr wrap="none" rtlCol="0">
            <a:spAutoFit/>
          </a:bodyPr>
          <a:lstStyle/>
          <a:p>
            <a:pPr algn="ctr"/>
            <a:r>
              <a:rPr lang="es-MX" sz="2400" b="1" dirty="0" smtClean="0">
                <a:solidFill>
                  <a:srgbClr val="FF0000"/>
                </a:solidFill>
              </a:rPr>
              <a:t>DIBUJO Y REDACCION  COVID ALUMNO DE 4°</a:t>
            </a:r>
            <a:endParaRPr lang="es-MX" sz="2400" b="1" dirty="0">
              <a:solidFill>
                <a:srgbClr val="FF0000"/>
              </a:solidFill>
            </a:endParaRPr>
          </a:p>
        </p:txBody>
      </p:sp>
    </p:spTree>
    <p:extLst>
      <p:ext uri="{BB962C8B-B14F-4D97-AF65-F5344CB8AC3E}">
        <p14:creationId xmlns:p14="http://schemas.microsoft.com/office/powerpoint/2010/main" val="3243160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0926" y="159064"/>
            <a:ext cx="7886700" cy="1325563"/>
          </a:xfrm>
        </p:spPr>
        <p:txBody>
          <a:bodyPr/>
          <a:lstStyle/>
          <a:p>
            <a:r>
              <a:rPr lang="es-MX" dirty="0" smtClean="0">
                <a:solidFill>
                  <a:srgbClr val="FF0000"/>
                </a:solidFill>
              </a:rPr>
              <a:t>EXPERIENCIA COMO ESCUELA</a:t>
            </a:r>
            <a:endParaRPr lang="es-MX" dirty="0">
              <a:solidFill>
                <a:srgbClr val="FF0000"/>
              </a:solidFill>
            </a:endParaRPr>
          </a:p>
        </p:txBody>
      </p:sp>
      <p:sp>
        <p:nvSpPr>
          <p:cNvPr id="3" name="Marcador de contenido 2"/>
          <p:cNvSpPr>
            <a:spLocks noGrp="1"/>
          </p:cNvSpPr>
          <p:nvPr>
            <p:ph idx="1"/>
          </p:nvPr>
        </p:nvSpPr>
        <p:spPr>
          <a:xfrm>
            <a:off x="628650" y="1374864"/>
            <a:ext cx="7886700" cy="4351338"/>
          </a:xfrm>
        </p:spPr>
        <p:txBody>
          <a:bodyPr>
            <a:normAutofit fontScale="85000" lnSpcReduction="10000"/>
          </a:bodyPr>
          <a:lstStyle/>
          <a:p>
            <a:pPr algn="just"/>
            <a:r>
              <a:rPr lang="es-MX" dirty="0" smtClean="0"/>
              <a:t>Dentro de la quinta sesión del Consejo Técnico Escolar se comentó la participación de cada unos de los alumnos de los diferentes grados de nuestra escuela, destacando la participación de los alumnos y la colaboración de los padres de familia con el apoyo para elaborar los materiales y el tiempo dedicado para dicha actividad.</a:t>
            </a:r>
          </a:p>
          <a:p>
            <a:pPr algn="just"/>
            <a:r>
              <a:rPr lang="es-MX" dirty="0" smtClean="0"/>
              <a:t>Como escuela se destaca la labor de la Supervisión Escolar para la implementación de este evento, además que se reconoce también la estrategia para reconocer y premiar a los mejores alumnos de cada grado de toda la zona escolar. </a:t>
            </a:r>
          </a:p>
          <a:p>
            <a:pPr algn="just"/>
            <a:r>
              <a:rPr lang="es-MX" dirty="0" smtClean="0"/>
              <a:t>Como estrategia de trabajo,  nuestra escuela seguirá implementando la dinámica establecida por la supervisión escolar  en cuanto al trabajo de la lectura.</a:t>
            </a:r>
          </a:p>
        </p:txBody>
      </p:sp>
    </p:spTree>
    <p:extLst>
      <p:ext uri="{BB962C8B-B14F-4D97-AF65-F5344CB8AC3E}">
        <p14:creationId xmlns:p14="http://schemas.microsoft.com/office/powerpoint/2010/main" val="1824618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1383" t="19894" r="10222" b="8979"/>
          <a:stretch/>
        </p:blipFill>
        <p:spPr>
          <a:xfrm>
            <a:off x="153651" y="1931830"/>
            <a:ext cx="8836697" cy="4507607"/>
          </a:xfrm>
          <a:prstGeom prst="rect">
            <a:avLst/>
          </a:prstGeom>
        </p:spPr>
      </p:pic>
      <p:sp>
        <p:nvSpPr>
          <p:cNvPr id="2" name="Título 1"/>
          <p:cNvSpPr>
            <a:spLocks noGrp="1"/>
          </p:cNvSpPr>
          <p:nvPr>
            <p:ph type="title"/>
          </p:nvPr>
        </p:nvSpPr>
        <p:spPr/>
        <p:txBody>
          <a:bodyPr>
            <a:normAutofit fontScale="90000"/>
          </a:bodyPr>
          <a:lstStyle/>
          <a:p>
            <a:pPr algn="ctr"/>
            <a:r>
              <a:rPr lang="es-MX" dirty="0" smtClean="0">
                <a:solidFill>
                  <a:srgbClr val="FF0000"/>
                </a:solidFill>
              </a:rPr>
              <a:t>CONVOCATORIA DE ESCRITURA A NIVEL ZONA,  DESARROLLADA EN EL MES DE FEBRERO</a:t>
            </a:r>
            <a:endParaRPr lang="es-MX" dirty="0">
              <a:solidFill>
                <a:srgbClr val="FF0000"/>
              </a:solidFill>
            </a:endParaRPr>
          </a:p>
        </p:txBody>
      </p:sp>
    </p:spTree>
    <p:extLst>
      <p:ext uri="{BB962C8B-B14F-4D97-AF65-F5344CB8AC3E}">
        <p14:creationId xmlns:p14="http://schemas.microsoft.com/office/powerpoint/2010/main" val="1520074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eb.whatsapp.com/5753a667-0db7-4a6d-a918-e4785ce8106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 name="Imagen 4"/>
          <p:cNvPicPr>
            <a:picLocks noChangeAspect="1"/>
          </p:cNvPicPr>
          <p:nvPr/>
        </p:nvPicPr>
        <p:blipFill>
          <a:blip r:embed="rId2"/>
          <a:stretch>
            <a:fillRect/>
          </a:stretch>
        </p:blipFill>
        <p:spPr>
          <a:xfrm>
            <a:off x="155575" y="908735"/>
            <a:ext cx="4327525" cy="5770033"/>
          </a:xfrm>
          <a:prstGeom prst="rect">
            <a:avLst/>
          </a:prstGeom>
        </p:spPr>
      </p:pic>
      <p:pic>
        <p:nvPicPr>
          <p:cNvPr id="6" name="Imagen 5"/>
          <p:cNvPicPr>
            <a:picLocks noChangeAspect="1"/>
          </p:cNvPicPr>
          <p:nvPr/>
        </p:nvPicPr>
        <p:blipFill rotWithShape="1">
          <a:blip r:embed="rId3"/>
          <a:srcRect l="1063" t="23903" r="-816" b="9229"/>
          <a:stretch/>
        </p:blipFill>
        <p:spPr>
          <a:xfrm>
            <a:off x="4483100" y="903218"/>
            <a:ext cx="4715233" cy="5131931"/>
          </a:xfrm>
          <a:prstGeom prst="rect">
            <a:avLst/>
          </a:prstGeom>
        </p:spPr>
      </p:pic>
      <p:sp>
        <p:nvSpPr>
          <p:cNvPr id="7" name="CuadroTexto 6"/>
          <p:cNvSpPr txBox="1"/>
          <p:nvPr/>
        </p:nvSpPr>
        <p:spPr>
          <a:xfrm>
            <a:off x="1538319" y="217645"/>
            <a:ext cx="5889561" cy="461665"/>
          </a:xfrm>
          <a:prstGeom prst="rect">
            <a:avLst/>
          </a:prstGeom>
          <a:noFill/>
        </p:spPr>
        <p:txBody>
          <a:bodyPr wrap="none" rtlCol="0">
            <a:spAutoFit/>
          </a:bodyPr>
          <a:lstStyle/>
          <a:p>
            <a:pPr algn="ctr"/>
            <a:r>
              <a:rPr lang="es-MX" sz="2400" b="1" dirty="0" smtClean="0">
                <a:solidFill>
                  <a:srgbClr val="FF0000"/>
                </a:solidFill>
              </a:rPr>
              <a:t>DIBUJO Y REDACCION  COVID ALUMNO DE 1°</a:t>
            </a:r>
            <a:endParaRPr lang="es-MX" sz="2400" b="1" dirty="0">
              <a:solidFill>
                <a:srgbClr val="FF0000"/>
              </a:solidFill>
            </a:endParaRPr>
          </a:p>
        </p:txBody>
      </p:sp>
    </p:spTree>
    <p:extLst>
      <p:ext uri="{BB962C8B-B14F-4D97-AF65-F5344CB8AC3E}">
        <p14:creationId xmlns:p14="http://schemas.microsoft.com/office/powerpoint/2010/main" val="1439806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eb.whatsapp.com/bc912d10-9b7a-4163-a5c5-82f0fca76cb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4" descr="blob:https://web.whatsapp.com/bc912d10-9b7a-4163-a5c5-82f0fca76cb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p:cNvPicPr>
            <a:picLocks noChangeAspect="1"/>
          </p:cNvPicPr>
          <p:nvPr/>
        </p:nvPicPr>
        <p:blipFill>
          <a:blip r:embed="rId2"/>
          <a:stretch>
            <a:fillRect/>
          </a:stretch>
        </p:blipFill>
        <p:spPr>
          <a:xfrm>
            <a:off x="0" y="829468"/>
            <a:ext cx="4314423" cy="6269631"/>
          </a:xfrm>
          <a:prstGeom prst="rect">
            <a:avLst/>
          </a:prstGeom>
        </p:spPr>
      </p:pic>
      <p:sp>
        <p:nvSpPr>
          <p:cNvPr id="7" name="CuadroTexto 6"/>
          <p:cNvSpPr txBox="1"/>
          <p:nvPr/>
        </p:nvSpPr>
        <p:spPr>
          <a:xfrm>
            <a:off x="1648495" y="267014"/>
            <a:ext cx="5889561" cy="461665"/>
          </a:xfrm>
          <a:prstGeom prst="rect">
            <a:avLst/>
          </a:prstGeom>
          <a:noFill/>
        </p:spPr>
        <p:txBody>
          <a:bodyPr wrap="none" rtlCol="0">
            <a:spAutoFit/>
          </a:bodyPr>
          <a:lstStyle/>
          <a:p>
            <a:pPr algn="ctr"/>
            <a:r>
              <a:rPr lang="es-MX" sz="2400" b="1" dirty="0" smtClean="0">
                <a:solidFill>
                  <a:srgbClr val="FF0000"/>
                </a:solidFill>
              </a:rPr>
              <a:t>DIBUJO Y REDACCION  COVID ALUMNA DE 4°</a:t>
            </a:r>
            <a:endParaRPr lang="es-MX" sz="2400" b="1" dirty="0">
              <a:solidFill>
                <a:srgbClr val="FF0000"/>
              </a:solidFill>
            </a:endParaRPr>
          </a:p>
        </p:txBody>
      </p:sp>
      <p:pic>
        <p:nvPicPr>
          <p:cNvPr id="8" name="Imagen 7"/>
          <p:cNvPicPr>
            <a:picLocks noChangeAspect="1"/>
          </p:cNvPicPr>
          <p:nvPr/>
        </p:nvPicPr>
        <p:blipFill>
          <a:blip r:embed="rId3"/>
          <a:stretch>
            <a:fillRect/>
          </a:stretch>
        </p:blipFill>
        <p:spPr>
          <a:xfrm>
            <a:off x="4314423" y="829468"/>
            <a:ext cx="4829577" cy="6439435"/>
          </a:xfrm>
          <a:prstGeom prst="rect">
            <a:avLst/>
          </a:prstGeom>
        </p:spPr>
      </p:pic>
    </p:spTree>
    <p:extLst>
      <p:ext uri="{BB962C8B-B14F-4D97-AF65-F5344CB8AC3E}">
        <p14:creationId xmlns:p14="http://schemas.microsoft.com/office/powerpoint/2010/main" val="755044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10996"/>
          <a:stretch/>
        </p:blipFill>
        <p:spPr>
          <a:xfrm>
            <a:off x="4782219" y="1493948"/>
            <a:ext cx="3885262" cy="5203065"/>
          </a:xfrm>
          <a:prstGeom prst="rect">
            <a:avLst/>
          </a:prstGeom>
        </p:spPr>
      </p:pic>
      <p:sp>
        <p:nvSpPr>
          <p:cNvPr id="6" name="CuadroTexto 5"/>
          <p:cNvSpPr txBox="1"/>
          <p:nvPr/>
        </p:nvSpPr>
        <p:spPr>
          <a:xfrm>
            <a:off x="1538319" y="217645"/>
            <a:ext cx="5889561" cy="461665"/>
          </a:xfrm>
          <a:prstGeom prst="rect">
            <a:avLst/>
          </a:prstGeom>
          <a:noFill/>
        </p:spPr>
        <p:txBody>
          <a:bodyPr wrap="none" rtlCol="0">
            <a:spAutoFit/>
          </a:bodyPr>
          <a:lstStyle/>
          <a:p>
            <a:pPr algn="ctr"/>
            <a:r>
              <a:rPr lang="es-MX" sz="2400" b="1" dirty="0" smtClean="0">
                <a:solidFill>
                  <a:srgbClr val="FF0000"/>
                </a:solidFill>
              </a:rPr>
              <a:t>DIBUJO Y REDACCION  COVID ALUMNO DE 6°</a:t>
            </a:r>
            <a:endParaRPr lang="es-MX" sz="2400" b="1" dirty="0">
              <a:solidFill>
                <a:srgbClr val="FF0000"/>
              </a:solidFill>
            </a:endParaRPr>
          </a:p>
        </p:txBody>
      </p:sp>
      <p:sp>
        <p:nvSpPr>
          <p:cNvPr id="7" name="AutoShape 2" descr="blob:https://web.whatsapp.com/0be056b9-916f-4c59-8596-80ac5586386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8" name="Imagen 7"/>
          <p:cNvPicPr>
            <a:picLocks noChangeAspect="1"/>
          </p:cNvPicPr>
          <p:nvPr/>
        </p:nvPicPr>
        <p:blipFill>
          <a:blip r:embed="rId3"/>
          <a:stretch>
            <a:fillRect/>
          </a:stretch>
        </p:blipFill>
        <p:spPr>
          <a:xfrm>
            <a:off x="155575" y="1561829"/>
            <a:ext cx="4572000" cy="5135183"/>
          </a:xfrm>
          <a:prstGeom prst="rect">
            <a:avLst/>
          </a:prstGeom>
        </p:spPr>
      </p:pic>
    </p:spTree>
    <p:extLst>
      <p:ext uri="{BB962C8B-B14F-4D97-AF65-F5344CB8AC3E}">
        <p14:creationId xmlns:p14="http://schemas.microsoft.com/office/powerpoint/2010/main" val="204468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eb.whatsapp.com/acf9345b-9e60-4ec5-b956-64e0849b61f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 name="Imagen 4"/>
          <p:cNvPicPr>
            <a:picLocks noChangeAspect="1"/>
          </p:cNvPicPr>
          <p:nvPr/>
        </p:nvPicPr>
        <p:blipFill>
          <a:blip r:embed="rId2"/>
          <a:stretch>
            <a:fillRect/>
          </a:stretch>
        </p:blipFill>
        <p:spPr>
          <a:xfrm>
            <a:off x="155575" y="978794"/>
            <a:ext cx="3424752" cy="5456886"/>
          </a:xfrm>
          <a:prstGeom prst="rect">
            <a:avLst/>
          </a:prstGeom>
        </p:spPr>
      </p:pic>
      <p:sp>
        <p:nvSpPr>
          <p:cNvPr id="7" name="CuadroTexto 6"/>
          <p:cNvSpPr txBox="1"/>
          <p:nvPr/>
        </p:nvSpPr>
        <p:spPr>
          <a:xfrm>
            <a:off x="1648495" y="267014"/>
            <a:ext cx="5889561" cy="461665"/>
          </a:xfrm>
          <a:prstGeom prst="rect">
            <a:avLst/>
          </a:prstGeom>
          <a:noFill/>
        </p:spPr>
        <p:txBody>
          <a:bodyPr wrap="none" rtlCol="0">
            <a:spAutoFit/>
          </a:bodyPr>
          <a:lstStyle/>
          <a:p>
            <a:pPr algn="ctr"/>
            <a:r>
              <a:rPr lang="es-MX" sz="2400" b="1" dirty="0" smtClean="0">
                <a:solidFill>
                  <a:srgbClr val="FF0000"/>
                </a:solidFill>
              </a:rPr>
              <a:t>DIBUJO Y REDACCION  COVID ALUMNA DE 5°</a:t>
            </a:r>
            <a:endParaRPr lang="es-MX" sz="2400" b="1" dirty="0">
              <a:solidFill>
                <a:srgbClr val="FF0000"/>
              </a:solidFill>
            </a:endParaRPr>
          </a:p>
        </p:txBody>
      </p:sp>
      <p:pic>
        <p:nvPicPr>
          <p:cNvPr id="9" name="Imagen 8"/>
          <p:cNvPicPr>
            <a:picLocks noChangeAspect="1"/>
          </p:cNvPicPr>
          <p:nvPr/>
        </p:nvPicPr>
        <p:blipFill rotWithShape="1">
          <a:blip r:embed="rId3"/>
          <a:srcRect t="15977" b="16741"/>
          <a:stretch/>
        </p:blipFill>
        <p:spPr>
          <a:xfrm>
            <a:off x="4593275" y="728679"/>
            <a:ext cx="3815365" cy="7079937"/>
          </a:xfrm>
          <a:prstGeom prst="rect">
            <a:avLst/>
          </a:prstGeom>
        </p:spPr>
      </p:pic>
    </p:spTree>
    <p:extLst>
      <p:ext uri="{BB962C8B-B14F-4D97-AF65-F5344CB8AC3E}">
        <p14:creationId xmlns:p14="http://schemas.microsoft.com/office/powerpoint/2010/main" val="78451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eb.whatsapp.com/ec364ba8-4cc4-4813-b199-cbf191dc14d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 name="Imagen 4"/>
          <p:cNvPicPr>
            <a:picLocks noChangeAspect="1"/>
          </p:cNvPicPr>
          <p:nvPr/>
        </p:nvPicPr>
        <p:blipFill>
          <a:blip r:embed="rId2"/>
          <a:stretch>
            <a:fillRect/>
          </a:stretch>
        </p:blipFill>
        <p:spPr>
          <a:xfrm>
            <a:off x="4562706" y="1017430"/>
            <a:ext cx="4182049" cy="4888605"/>
          </a:xfrm>
          <a:prstGeom prst="rect">
            <a:avLst/>
          </a:prstGeom>
        </p:spPr>
      </p:pic>
      <p:sp>
        <p:nvSpPr>
          <p:cNvPr id="6" name="AutoShape 4" descr="blob:https://web.whatsapp.com/fc355628-8005-48d2-8ac5-5a3c4d97b80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7" name="Imagen 6"/>
          <p:cNvPicPr>
            <a:picLocks noChangeAspect="1"/>
          </p:cNvPicPr>
          <p:nvPr/>
        </p:nvPicPr>
        <p:blipFill>
          <a:blip r:embed="rId3"/>
          <a:stretch>
            <a:fillRect/>
          </a:stretch>
        </p:blipFill>
        <p:spPr>
          <a:xfrm>
            <a:off x="612775" y="1017430"/>
            <a:ext cx="3228812" cy="5740110"/>
          </a:xfrm>
          <a:prstGeom prst="rect">
            <a:avLst/>
          </a:prstGeom>
        </p:spPr>
      </p:pic>
      <p:sp>
        <p:nvSpPr>
          <p:cNvPr id="8" name="CuadroTexto 7"/>
          <p:cNvSpPr txBox="1"/>
          <p:nvPr/>
        </p:nvSpPr>
        <p:spPr>
          <a:xfrm>
            <a:off x="1648495" y="267014"/>
            <a:ext cx="5889561" cy="461665"/>
          </a:xfrm>
          <a:prstGeom prst="rect">
            <a:avLst/>
          </a:prstGeom>
          <a:noFill/>
        </p:spPr>
        <p:txBody>
          <a:bodyPr wrap="none" rtlCol="0">
            <a:spAutoFit/>
          </a:bodyPr>
          <a:lstStyle/>
          <a:p>
            <a:pPr algn="ctr"/>
            <a:r>
              <a:rPr lang="es-MX" sz="2400" b="1" dirty="0" smtClean="0">
                <a:solidFill>
                  <a:srgbClr val="FF0000"/>
                </a:solidFill>
              </a:rPr>
              <a:t>DIBUJO Y REDACCION  COVID ALUMNO DE 3°</a:t>
            </a:r>
            <a:endParaRPr lang="es-MX" sz="2400" b="1" dirty="0">
              <a:solidFill>
                <a:srgbClr val="FF0000"/>
              </a:solidFill>
            </a:endParaRPr>
          </a:p>
        </p:txBody>
      </p:sp>
    </p:spTree>
    <p:extLst>
      <p:ext uri="{BB962C8B-B14F-4D97-AF65-F5344CB8AC3E}">
        <p14:creationId xmlns:p14="http://schemas.microsoft.com/office/powerpoint/2010/main" val="1067605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solidFill>
                  <a:srgbClr val="FF0000"/>
                </a:solidFill>
              </a:rPr>
              <a:t>FOTOS DE LOS VIDEOS DE LA LECTURA DE </a:t>
            </a:r>
            <a:endParaRPr lang="es-MX" dirty="0">
              <a:solidFill>
                <a:srgbClr val="FF0000"/>
              </a:solidFill>
            </a:endParaRPr>
          </a:p>
        </p:txBody>
      </p:sp>
      <p:pic>
        <p:nvPicPr>
          <p:cNvPr id="4" name="Imagen 3"/>
          <p:cNvPicPr>
            <a:picLocks noChangeAspect="1"/>
          </p:cNvPicPr>
          <p:nvPr/>
        </p:nvPicPr>
        <p:blipFill rotWithShape="1">
          <a:blip r:embed="rId2"/>
          <a:srcRect l="40893" t="20202" r="40994" b="28741"/>
          <a:stretch/>
        </p:blipFill>
        <p:spPr>
          <a:xfrm>
            <a:off x="772733" y="2305319"/>
            <a:ext cx="2356833" cy="3734874"/>
          </a:xfrm>
          <a:prstGeom prst="rect">
            <a:avLst/>
          </a:prstGeom>
        </p:spPr>
      </p:pic>
      <p:pic>
        <p:nvPicPr>
          <p:cNvPr id="5" name="Imagen 4"/>
          <p:cNvPicPr>
            <a:picLocks noChangeAspect="1"/>
          </p:cNvPicPr>
          <p:nvPr/>
        </p:nvPicPr>
        <p:blipFill rotWithShape="1">
          <a:blip r:embed="rId3"/>
          <a:srcRect l="40795" t="17033" r="40398" b="21347"/>
          <a:stretch/>
        </p:blipFill>
        <p:spPr>
          <a:xfrm>
            <a:off x="3567448" y="2021983"/>
            <a:ext cx="2446986" cy="4507606"/>
          </a:xfrm>
          <a:prstGeom prst="rect">
            <a:avLst/>
          </a:prstGeom>
        </p:spPr>
      </p:pic>
      <p:pic>
        <p:nvPicPr>
          <p:cNvPr id="6" name="Imagen 5"/>
          <p:cNvPicPr>
            <a:picLocks noChangeAspect="1"/>
          </p:cNvPicPr>
          <p:nvPr/>
        </p:nvPicPr>
        <p:blipFill rotWithShape="1">
          <a:blip r:embed="rId4"/>
          <a:srcRect l="40794" t="19850" r="40301" b="20643"/>
          <a:stretch/>
        </p:blipFill>
        <p:spPr>
          <a:xfrm>
            <a:off x="6452316" y="1854557"/>
            <a:ext cx="2459864" cy="4353060"/>
          </a:xfrm>
          <a:prstGeom prst="rect">
            <a:avLst/>
          </a:prstGeom>
        </p:spPr>
      </p:pic>
    </p:spTree>
    <p:extLst>
      <p:ext uri="{BB962C8B-B14F-4D97-AF65-F5344CB8AC3E}">
        <p14:creationId xmlns:p14="http://schemas.microsoft.com/office/powerpoint/2010/main" val="405622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0497" t="18266" r="40497" b="20642"/>
          <a:stretch/>
        </p:blipFill>
        <p:spPr>
          <a:xfrm>
            <a:off x="386366" y="1120462"/>
            <a:ext cx="2472744" cy="4468969"/>
          </a:xfrm>
          <a:prstGeom prst="rect">
            <a:avLst/>
          </a:prstGeom>
        </p:spPr>
      </p:pic>
      <p:pic>
        <p:nvPicPr>
          <p:cNvPr id="6" name="Imagen 5"/>
          <p:cNvPicPr>
            <a:picLocks noChangeAspect="1"/>
          </p:cNvPicPr>
          <p:nvPr/>
        </p:nvPicPr>
        <p:blipFill rotWithShape="1">
          <a:blip r:embed="rId3"/>
          <a:srcRect l="74746" t="18970" r="706" b="38600"/>
          <a:stretch/>
        </p:blipFill>
        <p:spPr>
          <a:xfrm>
            <a:off x="3193960" y="1120462"/>
            <a:ext cx="3193961" cy="3103809"/>
          </a:xfrm>
          <a:prstGeom prst="rect">
            <a:avLst/>
          </a:prstGeom>
        </p:spPr>
      </p:pic>
      <p:pic>
        <p:nvPicPr>
          <p:cNvPr id="7" name="Imagen 6"/>
          <p:cNvPicPr>
            <a:picLocks noChangeAspect="1"/>
          </p:cNvPicPr>
          <p:nvPr/>
        </p:nvPicPr>
        <p:blipFill rotWithShape="1">
          <a:blip r:embed="rId4"/>
          <a:srcRect l="52871" t="20203" r="32974" b="36487"/>
          <a:stretch/>
        </p:blipFill>
        <p:spPr>
          <a:xfrm>
            <a:off x="6864438" y="2421228"/>
            <a:ext cx="1841679" cy="3168203"/>
          </a:xfrm>
          <a:prstGeom prst="rect">
            <a:avLst/>
          </a:prstGeom>
        </p:spPr>
      </p:pic>
    </p:spTree>
    <p:extLst>
      <p:ext uri="{BB962C8B-B14F-4D97-AF65-F5344CB8AC3E}">
        <p14:creationId xmlns:p14="http://schemas.microsoft.com/office/powerpoint/2010/main" val="5217694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TotalTime>
  <Words>204</Words>
  <Application>Microsoft Office PowerPoint</Application>
  <PresentationFormat>Presentación en pantalla (4:3)</PresentationFormat>
  <Paragraphs>14</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Calibri Light</vt:lpstr>
      <vt:lpstr>Tema de Office</vt:lpstr>
      <vt:lpstr>EVENTO DE LECTO-ESCRITURA ESC. PRIM 18 DE MARZO T.V. CLAVE: 10DPR0023O ZONA ESCOLAR 057   SECTOR  23 EL  VERGEL, DGO.</vt:lpstr>
      <vt:lpstr>CONVOCATORIA DE ESCRITURA A NIVEL ZONA,  DESARROLLADA EN EL MES DE FEBRERO</vt:lpstr>
      <vt:lpstr>Presentación de PowerPoint</vt:lpstr>
      <vt:lpstr>Presentación de PowerPoint</vt:lpstr>
      <vt:lpstr>Presentación de PowerPoint</vt:lpstr>
      <vt:lpstr>Presentación de PowerPoint</vt:lpstr>
      <vt:lpstr>Presentación de PowerPoint</vt:lpstr>
      <vt:lpstr>FOTOS DE LOS VIDEOS DE LA LECTURA DE </vt:lpstr>
      <vt:lpstr>Presentación de PowerPoint</vt:lpstr>
      <vt:lpstr>Presentación de PowerPoint</vt:lpstr>
      <vt:lpstr>Presentación de PowerPoint</vt:lpstr>
      <vt:lpstr>EXPERIENCIA COMO ESCUELA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compaq</dc:creator>
  <cp:lastModifiedBy>compaq</cp:lastModifiedBy>
  <cp:revision>9</cp:revision>
  <dcterms:created xsi:type="dcterms:W3CDTF">2021-02-23T18:22:09Z</dcterms:created>
  <dcterms:modified xsi:type="dcterms:W3CDTF">2021-02-23T19:59:55Z</dcterms:modified>
</cp:coreProperties>
</file>