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99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60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28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29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44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09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42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9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9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94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772C379-9A7C-4C87-A116-CBE9F58B04C5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73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09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8885E-EB87-41EA-93ED-8D0CB5ABC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043" y="212035"/>
            <a:ext cx="11436627" cy="6122504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0E1BA2-A553-4122-9490-A67F0E5B1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65044"/>
            <a:ext cx="5532784" cy="61225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257C00-AA15-4CF9-A706-8F2468EAB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357" y="212036"/>
            <a:ext cx="5718314" cy="61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8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4A09206-0277-4E85-B7AF-2D6350F99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52931" cy="62815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1A5BBA-2905-4F64-802E-9E14C1DB7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071" y="0"/>
            <a:ext cx="6052932" cy="62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1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BD1B6D1-7E44-4A6E-B9F5-955739693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7" y="92765"/>
            <a:ext cx="5854148" cy="59502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4E0AE26-F393-4CCD-82E6-59867D35B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769" y="92765"/>
            <a:ext cx="5618918" cy="59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9C07A88-BF87-4FF1-860F-5458855B7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9732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Galería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abraham lopez</dc:creator>
  <cp:lastModifiedBy>abraham lopez</cp:lastModifiedBy>
  <cp:revision>1</cp:revision>
  <dcterms:created xsi:type="dcterms:W3CDTF">2021-02-19T20:09:42Z</dcterms:created>
  <dcterms:modified xsi:type="dcterms:W3CDTF">2021-02-19T20:15:22Z</dcterms:modified>
</cp:coreProperties>
</file>