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ppt/media/image22.jpg" ContentType="image/jpg"/>
  <Override PartName="/ppt/media/image24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4"/>
  </p:notesMasterIdLst>
  <p:sldIdLst>
    <p:sldId id="294" r:id="rId2"/>
    <p:sldId id="295" r:id="rId3"/>
    <p:sldId id="296" r:id="rId4"/>
    <p:sldId id="297" r:id="rId5"/>
    <p:sldId id="298" r:id="rId6"/>
    <p:sldId id="328" r:id="rId7"/>
    <p:sldId id="299" r:id="rId8"/>
    <p:sldId id="322" r:id="rId9"/>
    <p:sldId id="300" r:id="rId10"/>
    <p:sldId id="258" r:id="rId11"/>
    <p:sldId id="261" r:id="rId12"/>
    <p:sldId id="262" r:id="rId13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352"/>
    <a:srgbClr val="195DAE"/>
    <a:srgbClr val="59C585"/>
    <a:srgbClr val="D46230"/>
    <a:srgbClr val="FF9B23"/>
    <a:srgbClr val="B20D47"/>
    <a:srgbClr val="CC0941"/>
    <a:srgbClr val="D1093F"/>
    <a:srgbClr val="0C2043"/>
    <a:srgbClr val="C90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>
      <p:cViewPr varScale="1">
        <p:scale>
          <a:sx n="60" d="100"/>
          <a:sy n="60" d="100"/>
        </p:scale>
        <p:origin x="11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CE7AA-FAA6-44EA-9CCB-EB0A18E3621B}" type="datetimeFigureOut">
              <a:rPr lang="es-MX" smtClean="0"/>
              <a:t>25/02/2026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CB902-6107-47E4-A458-8FF36188FC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06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E6C5A-B702-9CE7-39D1-21D5740A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DCF74-3D2D-964E-2CB4-08DE72C24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45114E-4B79-F01F-A148-7C8E14D3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984C7-6CD5-6BBB-E6AE-522C2A83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80B381-E244-3C59-C128-77F514EF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BDB4D-9305-5086-3004-AF2FD0AD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C82C2D-ABD2-0FED-F168-CCF6B1ED9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452B6-62E9-9581-7096-96A4A9EA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97AF5-7877-D5E9-73C8-200906D0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7151F-64DD-0C52-E832-507F7E9D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91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3BDC62-C52B-BB62-B8F1-2A0CBBF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082EE-F8BE-C8BF-7B28-9C0F5356F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A5DD5-0881-DCB6-7967-4F0A43E1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90D3D-99E3-1A77-859E-2C23A5FF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CAE21-CD8F-9444-2547-65C8D672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32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1_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/>
        </p:nvSpPr>
        <p:spPr>
          <a:xfrm>
            <a:off x="620110" y="21336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8952" y="0"/>
            <a:ext cx="12280952" cy="691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9;p4">
            <a:extLst>
              <a:ext uri="{FF2B5EF4-FFF2-40B4-BE49-F238E27FC236}">
                <a16:creationId xmlns:a16="http://schemas.microsoft.com/office/drawing/2014/main" id="{3F4E2FAA-AC7C-66D5-B0BE-B25355E35B9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293028" y="5063165"/>
            <a:ext cx="5605944" cy="89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0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5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2543" y="2099005"/>
            <a:ext cx="4832350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35014" y="2011426"/>
            <a:ext cx="4990465" cy="371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0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A272-22DC-4B4F-7862-4A5E99D5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7F414-6779-6989-FF0D-9D788E1E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B8EB3-C8CD-F4BC-E40F-08870DAA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DE590-F67A-7B83-8843-D8CA15F5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D4259-542B-E631-0DCB-03455624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1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D38C9-B026-A931-CDDE-5734967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14767A-3BE5-DC65-02FF-04385BD2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86953-6880-EFCE-7871-FF3B5853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184F2-D7CF-7C47-498C-242FF4BA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671EE-CE9C-587B-C2E1-355097D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2C44C-6D54-3315-C872-FCA4845C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FEC0E-8C4E-39DE-6A72-6DF0A79A8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38CF2-DD3F-83EF-CF43-FACEF418B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1FE13B-D4BD-F5DD-7EA7-54AC0ED3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0D35C6-C2D9-08CF-FAD6-45BCB391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F8CE06-44CD-5FCA-B139-99EE9146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13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1C7E-9C19-05F2-5FEC-029C2DD3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F496A-DA6C-0EF9-876B-449AF3E2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E3F219-C739-CEAD-5F40-F945BCFE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2A3F1-A8ED-F6BE-146B-DFC89D356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6563C7-65E1-1D72-77DC-A5B8FA39D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966904-8A9F-908E-3573-B527EAF1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A8A2A1-B254-694C-825C-4E0E4C25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3644BB-7597-3F99-4176-7EE62F5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30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C20D5-2BBE-519F-63FF-35D6FFC8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A16F20-42A5-C37E-2C8C-C8EA2420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E12DA8-851B-BE8D-9338-112FF882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5E0BE9-62C9-7103-71FB-F8058FC3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67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8CEF0E-9CE3-0D0E-3EBB-8C8204E1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48E4D3-BCD1-8CF8-1F7E-5058493D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B84C8C-77FC-F6E1-32C4-063E670E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6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53556-9859-AB98-A2C5-79F50BFA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3392E-0202-6B8B-1211-6BBEC0F0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D311E-70F9-FDA9-7E9C-0110169B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CB3EBD-9A37-5B45-6986-06265E51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7493C8-96CE-E623-7E64-A9A68FB3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612414-D557-3545-B688-BB26D6AE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3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550D4-C2A1-2613-0000-C54D5CDB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3A857D-0854-161A-3C7A-D4F06FDD7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126554-60C8-7669-C636-E0AFE5517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DA6964-2D33-F265-0D39-8BDEBDE9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A22F0A-4023-3E48-29B6-977F89CE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A7DB0-6787-9017-8F1E-64F17B5B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58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AB4B53-2FDB-A256-87CA-8072B9DF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36B46-DC88-30D0-F498-499C41C8D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76E5B-4AF3-A9E7-FF22-B450AAA3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C94DF-16AB-7038-237F-6F93B2FB5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6DB6E-0966-6276-F3B3-B806FC721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29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1" r:id="rId13"/>
    <p:sldLayoutId id="21474836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999199" y="1693186"/>
            <a:ext cx="5985510" cy="2176780"/>
            <a:chOff x="973836" y="1766061"/>
            <a:chExt cx="5985510" cy="2176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263" y="1766061"/>
              <a:ext cx="5231384" cy="694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36" y="2259837"/>
              <a:ext cx="5985383" cy="694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2663" y="2753309"/>
              <a:ext cx="4921250" cy="6952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0" y="3247644"/>
              <a:ext cx="5591936" cy="69494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4631" r="61357"/>
          <a:stretch/>
        </p:blipFill>
        <p:spPr>
          <a:xfrm>
            <a:off x="2819400" y="4038601"/>
            <a:ext cx="1915451" cy="46634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704456" y="1050454"/>
            <a:ext cx="4326890" cy="5331460"/>
            <a:chOff x="7479792" y="1120101"/>
            <a:chExt cx="4326890" cy="533146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9792" y="1120101"/>
              <a:ext cx="4326636" cy="53309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4737" y="1315173"/>
              <a:ext cx="3757422" cy="4761992"/>
            </a:xfrm>
            <a:prstGeom prst="rect">
              <a:avLst/>
            </a:prstGeom>
          </p:spPr>
        </p:pic>
      </p:grpSp>
      <p:grpSp>
        <p:nvGrpSpPr>
          <p:cNvPr id="2" name="Google Shape;162;p4">
            <a:extLst>
              <a:ext uri="{FF2B5EF4-FFF2-40B4-BE49-F238E27FC236}">
                <a16:creationId xmlns:a16="http://schemas.microsoft.com/office/drawing/2014/main" id="{C8A430C9-0ACC-C56E-4EC0-187A566A714B}"/>
              </a:ext>
            </a:extLst>
          </p:cNvPr>
          <p:cNvGrpSpPr/>
          <p:nvPr/>
        </p:nvGrpSpPr>
        <p:grpSpPr>
          <a:xfrm>
            <a:off x="0" y="-23067"/>
            <a:ext cx="12192000" cy="6858001"/>
            <a:chOff x="0" y="-1"/>
            <a:chExt cx="12192000" cy="6858001"/>
          </a:xfrm>
        </p:grpSpPr>
        <p:pic>
          <p:nvPicPr>
            <p:cNvPr id="13" name="Google Shape;163;p4">
              <a:extLst>
                <a:ext uri="{FF2B5EF4-FFF2-40B4-BE49-F238E27FC236}">
                  <a16:creationId xmlns:a16="http://schemas.microsoft.com/office/drawing/2014/main" id="{FA5391DF-CC87-533D-1ACF-AD1427D1712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5375564"/>
              <a:ext cx="12192000" cy="1482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64;p4">
              <a:extLst>
                <a:ext uri="{FF2B5EF4-FFF2-40B4-BE49-F238E27FC236}">
                  <a16:creationId xmlns:a16="http://schemas.microsoft.com/office/drawing/2014/main" id="{6EC6FA47-DBF8-6A29-E95D-2A697B64583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287000" y="46133"/>
              <a:ext cx="1820606" cy="1119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65;p4">
              <a:extLst>
                <a:ext uri="{FF2B5EF4-FFF2-40B4-BE49-F238E27FC236}">
                  <a16:creationId xmlns:a16="http://schemas.microsoft.com/office/drawing/2014/main" id="{26E733CC-71FC-6534-6547-BA1138633E6F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0800000" flipH="1">
              <a:off x="0" y="-1"/>
              <a:ext cx="6584178" cy="15517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6BC46B86-7E08-A24C-C3C6-2DB3404DAB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08" y="1289853"/>
            <a:ext cx="3662808" cy="399698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532322E-7182-95E5-6374-D024EF75BD00}"/>
              </a:ext>
            </a:extLst>
          </p:cNvPr>
          <p:cNvSpPr/>
          <p:nvPr/>
        </p:nvSpPr>
        <p:spPr>
          <a:xfrm>
            <a:off x="1990634" y="4570608"/>
            <a:ext cx="3528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de febrero de 2026</a:t>
            </a:r>
          </a:p>
        </p:txBody>
      </p:sp>
    </p:spTree>
    <p:extLst>
      <p:ext uri="{BB962C8B-B14F-4D97-AF65-F5344CB8AC3E}">
        <p14:creationId xmlns:p14="http://schemas.microsoft.com/office/powerpoint/2010/main" val="43413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342234" y="1583739"/>
            <a:ext cx="5979533" cy="2417316"/>
            <a:chOff x="384962" y="488315"/>
            <a:chExt cx="5979533" cy="241731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" y="488315"/>
              <a:ext cx="5812917" cy="7711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939" y="1036650"/>
              <a:ext cx="3902837" cy="771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02" y="1603665"/>
              <a:ext cx="5836793" cy="7711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9504" y="2134488"/>
              <a:ext cx="4070858" cy="77114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5823" y="1013625"/>
            <a:ext cx="3902837" cy="48307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26B242F-5375-B7AE-039F-BFF438576B8A}"/>
              </a:ext>
            </a:extLst>
          </p:cNvPr>
          <p:cNvSpPr txBox="1"/>
          <p:nvPr/>
        </p:nvSpPr>
        <p:spPr>
          <a:xfrm>
            <a:off x="1931701" y="4056151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195DA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Centros y Escuelas de Organización Completa Multigrado</a:t>
            </a:r>
          </a:p>
        </p:txBody>
      </p:sp>
      <p:grpSp>
        <p:nvGrpSpPr>
          <p:cNvPr id="16" name="Google Shape;162;p4">
            <a:extLst>
              <a:ext uri="{FF2B5EF4-FFF2-40B4-BE49-F238E27FC236}">
                <a16:creationId xmlns:a16="http://schemas.microsoft.com/office/drawing/2014/main" id="{5FD73202-8C96-54F8-C4AF-12D9CF55FECC}"/>
              </a:ext>
            </a:extLst>
          </p:cNvPr>
          <p:cNvGrpSpPr/>
          <p:nvPr/>
        </p:nvGrpSpPr>
        <p:grpSpPr>
          <a:xfrm>
            <a:off x="0" y="-23067"/>
            <a:ext cx="12192000" cy="6858001"/>
            <a:chOff x="0" y="-1"/>
            <a:chExt cx="12192000" cy="6858001"/>
          </a:xfrm>
        </p:grpSpPr>
        <p:pic>
          <p:nvPicPr>
            <p:cNvPr id="17" name="Google Shape;163;p4">
              <a:extLst>
                <a:ext uri="{FF2B5EF4-FFF2-40B4-BE49-F238E27FC236}">
                  <a16:creationId xmlns:a16="http://schemas.microsoft.com/office/drawing/2014/main" id="{696FD882-A899-3E74-2E72-36B20DA3C23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5375564"/>
              <a:ext cx="12192000" cy="1482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4;p4">
              <a:extLst>
                <a:ext uri="{FF2B5EF4-FFF2-40B4-BE49-F238E27FC236}">
                  <a16:creationId xmlns:a16="http://schemas.microsoft.com/office/drawing/2014/main" id="{DF1008EB-A583-E030-1913-61ED27BED68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287000" y="46133"/>
              <a:ext cx="1820606" cy="1119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65;p4">
              <a:extLst>
                <a:ext uri="{FF2B5EF4-FFF2-40B4-BE49-F238E27FC236}">
                  <a16:creationId xmlns:a16="http://schemas.microsoft.com/office/drawing/2014/main" id="{EBB09C5C-F965-A472-62A0-C8450D21264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 flipH="1">
              <a:off x="0" y="-1"/>
              <a:ext cx="6584178" cy="15517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0942" y="236068"/>
            <a:ext cx="2914269" cy="771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26845" y="963104"/>
            <a:ext cx="5902325" cy="2031364"/>
            <a:chOff x="1126845" y="963104"/>
            <a:chExt cx="5902325" cy="203136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845" y="1714500"/>
              <a:ext cx="2151633" cy="463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5607" y="1419225"/>
              <a:ext cx="2312035" cy="534670"/>
            </a:xfrm>
            <a:custGeom>
              <a:avLst/>
              <a:gdLst/>
              <a:ahLst/>
              <a:cxnLst/>
              <a:rect l="l" t="t" r="r" b="b"/>
              <a:pathLst>
                <a:path w="2312035" h="534669">
                  <a:moveTo>
                    <a:pt x="0" y="534162"/>
                  </a:moveTo>
                  <a:lnTo>
                    <a:pt x="1155954" y="534162"/>
                  </a:lnTo>
                  <a:lnTo>
                    <a:pt x="1155954" y="0"/>
                  </a:lnTo>
                  <a:lnTo>
                    <a:pt x="2311908" y="0"/>
                  </a:lnTo>
                </a:path>
              </a:pathLst>
            </a:custGeom>
            <a:ln w="28575">
              <a:solidFill>
                <a:srgbClr val="6D152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61130" y="967866"/>
              <a:ext cx="1763395" cy="2021839"/>
            </a:xfrm>
            <a:custGeom>
              <a:avLst/>
              <a:gdLst/>
              <a:ahLst/>
              <a:cxnLst/>
              <a:rect l="l" t="t" r="r" b="b"/>
              <a:pathLst>
                <a:path w="1763395" h="2021839">
                  <a:moveTo>
                    <a:pt x="754732" y="0"/>
                  </a:moveTo>
                  <a:lnTo>
                    <a:pt x="711967" y="1396"/>
                  </a:lnTo>
                  <a:lnTo>
                    <a:pt x="669426" y="5557"/>
                  </a:lnTo>
                  <a:lnTo>
                    <a:pt x="627217" y="12438"/>
                  </a:lnTo>
                  <a:lnTo>
                    <a:pt x="585451" y="21996"/>
                  </a:lnTo>
                  <a:lnTo>
                    <a:pt x="544237" y="34188"/>
                  </a:lnTo>
                  <a:lnTo>
                    <a:pt x="503685" y="48969"/>
                  </a:lnTo>
                  <a:lnTo>
                    <a:pt x="463905" y="66296"/>
                  </a:lnTo>
                  <a:lnTo>
                    <a:pt x="425007" y="86125"/>
                  </a:lnTo>
                  <a:lnTo>
                    <a:pt x="387099" y="108413"/>
                  </a:lnTo>
                  <a:lnTo>
                    <a:pt x="350293" y="133116"/>
                  </a:lnTo>
                  <a:lnTo>
                    <a:pt x="314697" y="160190"/>
                  </a:lnTo>
                  <a:lnTo>
                    <a:pt x="280422" y="189592"/>
                  </a:lnTo>
                  <a:lnTo>
                    <a:pt x="247577" y="221278"/>
                  </a:lnTo>
                  <a:lnTo>
                    <a:pt x="216271" y="255204"/>
                  </a:lnTo>
                  <a:lnTo>
                    <a:pt x="186615" y="291327"/>
                  </a:lnTo>
                  <a:lnTo>
                    <a:pt x="158719" y="329604"/>
                  </a:lnTo>
                  <a:lnTo>
                    <a:pt x="132691" y="369989"/>
                  </a:lnTo>
                  <a:lnTo>
                    <a:pt x="108643" y="412441"/>
                  </a:lnTo>
                  <a:lnTo>
                    <a:pt x="86682" y="456914"/>
                  </a:lnTo>
                  <a:lnTo>
                    <a:pt x="66920" y="503367"/>
                  </a:lnTo>
                  <a:lnTo>
                    <a:pt x="49466" y="551754"/>
                  </a:lnTo>
                  <a:lnTo>
                    <a:pt x="34430" y="602032"/>
                  </a:lnTo>
                  <a:lnTo>
                    <a:pt x="21921" y="654158"/>
                  </a:lnTo>
                  <a:lnTo>
                    <a:pt x="12049" y="708087"/>
                  </a:lnTo>
                  <a:lnTo>
                    <a:pt x="4924" y="763778"/>
                  </a:lnTo>
                  <a:lnTo>
                    <a:pt x="1060" y="817630"/>
                  </a:lnTo>
                  <a:lnTo>
                    <a:pt x="0" y="870559"/>
                  </a:lnTo>
                  <a:lnTo>
                    <a:pt x="1656" y="922503"/>
                  </a:lnTo>
                  <a:lnTo>
                    <a:pt x="5940" y="973397"/>
                  </a:lnTo>
                  <a:lnTo>
                    <a:pt x="12766" y="1023178"/>
                  </a:lnTo>
                  <a:lnTo>
                    <a:pt x="22044" y="1071783"/>
                  </a:lnTo>
                  <a:lnTo>
                    <a:pt x="33686" y="1119149"/>
                  </a:lnTo>
                  <a:lnTo>
                    <a:pt x="47606" y="1165211"/>
                  </a:lnTo>
                  <a:lnTo>
                    <a:pt x="63714" y="1209908"/>
                  </a:lnTo>
                  <a:lnTo>
                    <a:pt x="81924" y="1253174"/>
                  </a:lnTo>
                  <a:lnTo>
                    <a:pt x="102146" y="1294948"/>
                  </a:lnTo>
                  <a:lnTo>
                    <a:pt x="124294" y="1335166"/>
                  </a:lnTo>
                  <a:lnTo>
                    <a:pt x="148279" y="1373764"/>
                  </a:lnTo>
                  <a:lnTo>
                    <a:pt x="174013" y="1410678"/>
                  </a:lnTo>
                  <a:lnTo>
                    <a:pt x="201409" y="1445847"/>
                  </a:lnTo>
                  <a:lnTo>
                    <a:pt x="230378" y="1479206"/>
                  </a:lnTo>
                  <a:lnTo>
                    <a:pt x="260833" y="1510691"/>
                  </a:lnTo>
                  <a:lnTo>
                    <a:pt x="292686" y="1540240"/>
                  </a:lnTo>
                  <a:lnTo>
                    <a:pt x="325848" y="1567790"/>
                  </a:lnTo>
                  <a:lnTo>
                    <a:pt x="360232" y="1593276"/>
                  </a:lnTo>
                  <a:lnTo>
                    <a:pt x="395751" y="1616635"/>
                  </a:lnTo>
                  <a:lnTo>
                    <a:pt x="432315" y="1637805"/>
                  </a:lnTo>
                  <a:lnTo>
                    <a:pt x="469837" y="1656721"/>
                  </a:lnTo>
                  <a:lnTo>
                    <a:pt x="508230" y="1673321"/>
                  </a:lnTo>
                  <a:lnTo>
                    <a:pt x="547405" y="1687541"/>
                  </a:lnTo>
                  <a:lnTo>
                    <a:pt x="587275" y="1699317"/>
                  </a:lnTo>
                  <a:lnTo>
                    <a:pt x="627751" y="1708587"/>
                  </a:lnTo>
                  <a:lnTo>
                    <a:pt x="668745" y="1715287"/>
                  </a:lnTo>
                  <a:lnTo>
                    <a:pt x="710170" y="1719353"/>
                  </a:lnTo>
                  <a:lnTo>
                    <a:pt x="751938" y="1720723"/>
                  </a:lnTo>
                  <a:lnTo>
                    <a:pt x="801622" y="1718771"/>
                  </a:lnTo>
                  <a:lnTo>
                    <a:pt x="851516" y="1712847"/>
                  </a:lnTo>
                  <a:lnTo>
                    <a:pt x="901472" y="1702847"/>
                  </a:lnTo>
                  <a:lnTo>
                    <a:pt x="951344" y="1688671"/>
                  </a:lnTo>
                  <a:lnTo>
                    <a:pt x="1000983" y="1670214"/>
                  </a:lnTo>
                  <a:lnTo>
                    <a:pt x="1050243" y="1647374"/>
                  </a:lnTo>
                  <a:lnTo>
                    <a:pt x="1098976" y="1620048"/>
                  </a:lnTo>
                  <a:lnTo>
                    <a:pt x="1147035" y="1588135"/>
                  </a:lnTo>
                  <a:lnTo>
                    <a:pt x="1527019" y="2021586"/>
                  </a:lnTo>
                  <a:lnTo>
                    <a:pt x="1762985" y="1748536"/>
                  </a:lnTo>
                  <a:lnTo>
                    <a:pt x="1385414" y="1315085"/>
                  </a:lnTo>
                  <a:lnTo>
                    <a:pt x="1407127" y="1272279"/>
                  </a:lnTo>
                  <a:lnTo>
                    <a:pt x="1426490" y="1228518"/>
                  </a:lnTo>
                  <a:lnTo>
                    <a:pt x="1443513" y="1183916"/>
                  </a:lnTo>
                  <a:lnTo>
                    <a:pt x="1458208" y="1138584"/>
                  </a:lnTo>
                  <a:lnTo>
                    <a:pt x="1470586" y="1092638"/>
                  </a:lnTo>
                  <a:lnTo>
                    <a:pt x="1480658" y="1046188"/>
                  </a:lnTo>
                  <a:lnTo>
                    <a:pt x="1488435" y="999348"/>
                  </a:lnTo>
                  <a:lnTo>
                    <a:pt x="1493929" y="952231"/>
                  </a:lnTo>
                  <a:lnTo>
                    <a:pt x="1497149" y="904951"/>
                  </a:lnTo>
                  <a:lnTo>
                    <a:pt x="1498108" y="857619"/>
                  </a:lnTo>
                  <a:lnTo>
                    <a:pt x="1496816" y="810349"/>
                  </a:lnTo>
                  <a:lnTo>
                    <a:pt x="1493285" y="763254"/>
                  </a:lnTo>
                  <a:lnTo>
                    <a:pt x="1487525" y="716446"/>
                  </a:lnTo>
                  <a:lnTo>
                    <a:pt x="1479548" y="670039"/>
                  </a:lnTo>
                  <a:lnTo>
                    <a:pt x="1469364" y="624146"/>
                  </a:lnTo>
                  <a:lnTo>
                    <a:pt x="1456986" y="578880"/>
                  </a:lnTo>
                  <a:lnTo>
                    <a:pt x="1442423" y="534353"/>
                  </a:lnTo>
                  <a:lnTo>
                    <a:pt x="1425687" y="490678"/>
                  </a:lnTo>
                  <a:lnTo>
                    <a:pt x="1406789" y="447969"/>
                  </a:lnTo>
                  <a:lnTo>
                    <a:pt x="1385740" y="406338"/>
                  </a:lnTo>
                  <a:lnTo>
                    <a:pt x="1362552" y="365898"/>
                  </a:lnTo>
                  <a:lnTo>
                    <a:pt x="1337235" y="326763"/>
                  </a:lnTo>
                  <a:lnTo>
                    <a:pt x="1309800" y="289045"/>
                  </a:lnTo>
                  <a:lnTo>
                    <a:pt x="1280258" y="252857"/>
                  </a:lnTo>
                  <a:lnTo>
                    <a:pt x="1241660" y="211331"/>
                  </a:lnTo>
                  <a:lnTo>
                    <a:pt x="1201652" y="173713"/>
                  </a:lnTo>
                  <a:lnTo>
                    <a:pt x="1160372" y="139946"/>
                  </a:lnTo>
                  <a:lnTo>
                    <a:pt x="1117961" y="109972"/>
                  </a:lnTo>
                  <a:lnTo>
                    <a:pt x="1074560" y="83736"/>
                  </a:lnTo>
                  <a:lnTo>
                    <a:pt x="1030306" y="61182"/>
                  </a:lnTo>
                  <a:lnTo>
                    <a:pt x="985341" y="42252"/>
                  </a:lnTo>
                  <a:lnTo>
                    <a:pt x="939804" y="26891"/>
                  </a:lnTo>
                  <a:lnTo>
                    <a:pt x="893835" y="15041"/>
                  </a:lnTo>
                  <a:lnTo>
                    <a:pt x="847573" y="6647"/>
                  </a:lnTo>
                  <a:lnTo>
                    <a:pt x="801159" y="1652"/>
                  </a:lnTo>
                  <a:lnTo>
                    <a:pt x="754732" y="0"/>
                  </a:lnTo>
                  <a:close/>
                </a:path>
              </a:pathLst>
            </a:custGeom>
            <a:solidFill>
              <a:srgbClr val="811352"/>
            </a:solidFill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261130" y="967866"/>
              <a:ext cx="1763395" cy="2021839"/>
            </a:xfrm>
            <a:custGeom>
              <a:avLst/>
              <a:gdLst/>
              <a:ahLst/>
              <a:cxnLst/>
              <a:rect l="l" t="t" r="r" b="b"/>
              <a:pathLst>
                <a:path w="1763395" h="2021839">
                  <a:moveTo>
                    <a:pt x="754732" y="0"/>
                  </a:moveTo>
                  <a:lnTo>
                    <a:pt x="711967" y="1396"/>
                  </a:lnTo>
                  <a:lnTo>
                    <a:pt x="669426" y="5557"/>
                  </a:lnTo>
                  <a:lnTo>
                    <a:pt x="627217" y="12438"/>
                  </a:lnTo>
                  <a:lnTo>
                    <a:pt x="585451" y="21996"/>
                  </a:lnTo>
                  <a:lnTo>
                    <a:pt x="544237" y="34188"/>
                  </a:lnTo>
                  <a:lnTo>
                    <a:pt x="503685" y="48969"/>
                  </a:lnTo>
                  <a:lnTo>
                    <a:pt x="463905" y="66296"/>
                  </a:lnTo>
                  <a:lnTo>
                    <a:pt x="425007" y="86125"/>
                  </a:lnTo>
                  <a:lnTo>
                    <a:pt x="387099" y="108413"/>
                  </a:lnTo>
                  <a:lnTo>
                    <a:pt x="350293" y="133116"/>
                  </a:lnTo>
                  <a:lnTo>
                    <a:pt x="314697" y="160190"/>
                  </a:lnTo>
                  <a:lnTo>
                    <a:pt x="280422" y="189592"/>
                  </a:lnTo>
                  <a:lnTo>
                    <a:pt x="247577" y="221278"/>
                  </a:lnTo>
                  <a:lnTo>
                    <a:pt x="216271" y="255204"/>
                  </a:lnTo>
                  <a:lnTo>
                    <a:pt x="186615" y="291327"/>
                  </a:lnTo>
                  <a:lnTo>
                    <a:pt x="158719" y="329604"/>
                  </a:lnTo>
                  <a:lnTo>
                    <a:pt x="132691" y="369989"/>
                  </a:lnTo>
                  <a:lnTo>
                    <a:pt x="108643" y="412441"/>
                  </a:lnTo>
                  <a:lnTo>
                    <a:pt x="86682" y="456914"/>
                  </a:lnTo>
                  <a:lnTo>
                    <a:pt x="66920" y="503367"/>
                  </a:lnTo>
                  <a:lnTo>
                    <a:pt x="49466" y="551754"/>
                  </a:lnTo>
                  <a:lnTo>
                    <a:pt x="34430" y="602032"/>
                  </a:lnTo>
                  <a:lnTo>
                    <a:pt x="21921" y="654158"/>
                  </a:lnTo>
                  <a:lnTo>
                    <a:pt x="12049" y="708087"/>
                  </a:lnTo>
                  <a:lnTo>
                    <a:pt x="4924" y="763778"/>
                  </a:lnTo>
                  <a:lnTo>
                    <a:pt x="1060" y="817630"/>
                  </a:lnTo>
                  <a:lnTo>
                    <a:pt x="0" y="870559"/>
                  </a:lnTo>
                  <a:lnTo>
                    <a:pt x="1656" y="922503"/>
                  </a:lnTo>
                  <a:lnTo>
                    <a:pt x="5940" y="973397"/>
                  </a:lnTo>
                  <a:lnTo>
                    <a:pt x="12766" y="1023178"/>
                  </a:lnTo>
                  <a:lnTo>
                    <a:pt x="22044" y="1071783"/>
                  </a:lnTo>
                  <a:lnTo>
                    <a:pt x="33686" y="1119149"/>
                  </a:lnTo>
                  <a:lnTo>
                    <a:pt x="47606" y="1165211"/>
                  </a:lnTo>
                  <a:lnTo>
                    <a:pt x="63714" y="1209908"/>
                  </a:lnTo>
                  <a:lnTo>
                    <a:pt x="81924" y="1253174"/>
                  </a:lnTo>
                  <a:lnTo>
                    <a:pt x="102146" y="1294948"/>
                  </a:lnTo>
                  <a:lnTo>
                    <a:pt x="124294" y="1335166"/>
                  </a:lnTo>
                  <a:lnTo>
                    <a:pt x="148279" y="1373764"/>
                  </a:lnTo>
                  <a:lnTo>
                    <a:pt x="174013" y="1410678"/>
                  </a:lnTo>
                  <a:lnTo>
                    <a:pt x="201409" y="1445847"/>
                  </a:lnTo>
                  <a:lnTo>
                    <a:pt x="230378" y="1479206"/>
                  </a:lnTo>
                  <a:lnTo>
                    <a:pt x="260833" y="1510691"/>
                  </a:lnTo>
                  <a:lnTo>
                    <a:pt x="292686" y="1540240"/>
                  </a:lnTo>
                  <a:lnTo>
                    <a:pt x="325848" y="1567790"/>
                  </a:lnTo>
                  <a:lnTo>
                    <a:pt x="360232" y="1593276"/>
                  </a:lnTo>
                  <a:lnTo>
                    <a:pt x="395751" y="1616635"/>
                  </a:lnTo>
                  <a:lnTo>
                    <a:pt x="432315" y="1637805"/>
                  </a:lnTo>
                  <a:lnTo>
                    <a:pt x="469837" y="1656721"/>
                  </a:lnTo>
                  <a:lnTo>
                    <a:pt x="508230" y="1673321"/>
                  </a:lnTo>
                  <a:lnTo>
                    <a:pt x="547405" y="1687541"/>
                  </a:lnTo>
                  <a:lnTo>
                    <a:pt x="587275" y="1699317"/>
                  </a:lnTo>
                  <a:lnTo>
                    <a:pt x="627751" y="1708587"/>
                  </a:lnTo>
                  <a:lnTo>
                    <a:pt x="668745" y="1715287"/>
                  </a:lnTo>
                  <a:lnTo>
                    <a:pt x="710170" y="1719353"/>
                  </a:lnTo>
                  <a:lnTo>
                    <a:pt x="751938" y="1720723"/>
                  </a:lnTo>
                  <a:lnTo>
                    <a:pt x="801622" y="1718771"/>
                  </a:lnTo>
                  <a:lnTo>
                    <a:pt x="851516" y="1712847"/>
                  </a:lnTo>
                  <a:lnTo>
                    <a:pt x="901472" y="1702847"/>
                  </a:lnTo>
                  <a:lnTo>
                    <a:pt x="951344" y="1688671"/>
                  </a:lnTo>
                  <a:lnTo>
                    <a:pt x="1000983" y="1670214"/>
                  </a:lnTo>
                  <a:lnTo>
                    <a:pt x="1050243" y="1647374"/>
                  </a:lnTo>
                  <a:lnTo>
                    <a:pt x="1098976" y="1620048"/>
                  </a:lnTo>
                  <a:lnTo>
                    <a:pt x="1147035" y="1588135"/>
                  </a:lnTo>
                  <a:lnTo>
                    <a:pt x="1527019" y="2021586"/>
                  </a:lnTo>
                  <a:lnTo>
                    <a:pt x="1762985" y="1748536"/>
                  </a:lnTo>
                  <a:lnTo>
                    <a:pt x="1385414" y="1315085"/>
                  </a:lnTo>
                  <a:lnTo>
                    <a:pt x="1407127" y="1272279"/>
                  </a:lnTo>
                  <a:lnTo>
                    <a:pt x="1426490" y="1228518"/>
                  </a:lnTo>
                  <a:lnTo>
                    <a:pt x="1443513" y="1183916"/>
                  </a:lnTo>
                  <a:lnTo>
                    <a:pt x="1458208" y="1138584"/>
                  </a:lnTo>
                  <a:lnTo>
                    <a:pt x="1470586" y="1092638"/>
                  </a:lnTo>
                  <a:lnTo>
                    <a:pt x="1480658" y="1046188"/>
                  </a:lnTo>
                  <a:lnTo>
                    <a:pt x="1488435" y="999348"/>
                  </a:lnTo>
                  <a:lnTo>
                    <a:pt x="1493929" y="952231"/>
                  </a:lnTo>
                  <a:lnTo>
                    <a:pt x="1497149" y="904951"/>
                  </a:lnTo>
                  <a:lnTo>
                    <a:pt x="1498108" y="857619"/>
                  </a:lnTo>
                  <a:lnTo>
                    <a:pt x="1496816" y="810349"/>
                  </a:lnTo>
                  <a:lnTo>
                    <a:pt x="1493285" y="763254"/>
                  </a:lnTo>
                  <a:lnTo>
                    <a:pt x="1487525" y="716446"/>
                  </a:lnTo>
                  <a:lnTo>
                    <a:pt x="1479548" y="670039"/>
                  </a:lnTo>
                  <a:lnTo>
                    <a:pt x="1469364" y="624146"/>
                  </a:lnTo>
                  <a:lnTo>
                    <a:pt x="1456986" y="578880"/>
                  </a:lnTo>
                  <a:lnTo>
                    <a:pt x="1442423" y="534353"/>
                  </a:lnTo>
                  <a:lnTo>
                    <a:pt x="1425687" y="490678"/>
                  </a:lnTo>
                  <a:lnTo>
                    <a:pt x="1406789" y="447969"/>
                  </a:lnTo>
                  <a:lnTo>
                    <a:pt x="1385740" y="406338"/>
                  </a:lnTo>
                  <a:lnTo>
                    <a:pt x="1362552" y="365898"/>
                  </a:lnTo>
                  <a:lnTo>
                    <a:pt x="1337235" y="326763"/>
                  </a:lnTo>
                  <a:lnTo>
                    <a:pt x="1309800" y="289045"/>
                  </a:lnTo>
                  <a:lnTo>
                    <a:pt x="1280258" y="252857"/>
                  </a:lnTo>
                  <a:lnTo>
                    <a:pt x="1241660" y="211331"/>
                  </a:lnTo>
                  <a:lnTo>
                    <a:pt x="1201652" y="173713"/>
                  </a:lnTo>
                  <a:lnTo>
                    <a:pt x="1160372" y="139946"/>
                  </a:lnTo>
                  <a:lnTo>
                    <a:pt x="1117961" y="109972"/>
                  </a:lnTo>
                  <a:lnTo>
                    <a:pt x="1074560" y="83736"/>
                  </a:lnTo>
                  <a:lnTo>
                    <a:pt x="1030306" y="61182"/>
                  </a:lnTo>
                  <a:lnTo>
                    <a:pt x="985341" y="42252"/>
                  </a:lnTo>
                  <a:lnTo>
                    <a:pt x="939804" y="26891"/>
                  </a:lnTo>
                  <a:lnTo>
                    <a:pt x="893835" y="15041"/>
                  </a:lnTo>
                  <a:lnTo>
                    <a:pt x="847573" y="6647"/>
                  </a:lnTo>
                  <a:lnTo>
                    <a:pt x="801159" y="1652"/>
                  </a:lnTo>
                  <a:lnTo>
                    <a:pt x="754732" y="0"/>
                  </a:lnTo>
                  <a:close/>
                </a:path>
              </a:pathLst>
            </a:custGeom>
            <a:ln w="9525">
              <a:solidFill>
                <a:srgbClr val="6D152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49840" y="1258696"/>
              <a:ext cx="953135" cy="1094105"/>
            </a:xfrm>
            <a:custGeom>
              <a:avLst/>
              <a:gdLst/>
              <a:ahLst/>
              <a:cxnLst/>
              <a:rect l="l" t="t" r="r" b="b"/>
              <a:pathLst>
                <a:path w="953134" h="1094105">
                  <a:moveTo>
                    <a:pt x="478087" y="0"/>
                  </a:moveTo>
                  <a:lnTo>
                    <a:pt x="432831" y="2452"/>
                  </a:lnTo>
                  <a:lnTo>
                    <a:pt x="388605" y="9672"/>
                  </a:lnTo>
                  <a:lnTo>
                    <a:pt x="345631" y="21453"/>
                  </a:lnTo>
                  <a:lnTo>
                    <a:pt x="304133" y="37588"/>
                  </a:lnTo>
                  <a:lnTo>
                    <a:pt x="264332" y="57870"/>
                  </a:lnTo>
                  <a:lnTo>
                    <a:pt x="226453" y="82095"/>
                  </a:lnTo>
                  <a:lnTo>
                    <a:pt x="190717" y="110054"/>
                  </a:lnTo>
                  <a:lnTo>
                    <a:pt x="157348" y="141541"/>
                  </a:lnTo>
                  <a:lnTo>
                    <a:pt x="126569" y="176350"/>
                  </a:lnTo>
                  <a:lnTo>
                    <a:pt x="98603" y="214275"/>
                  </a:lnTo>
                  <a:lnTo>
                    <a:pt x="73671" y="255108"/>
                  </a:lnTo>
                  <a:lnTo>
                    <a:pt x="51998" y="298644"/>
                  </a:lnTo>
                  <a:lnTo>
                    <a:pt x="33806" y="344676"/>
                  </a:lnTo>
                  <a:lnTo>
                    <a:pt x="19318" y="392997"/>
                  </a:lnTo>
                  <a:lnTo>
                    <a:pt x="8757" y="443400"/>
                  </a:lnTo>
                  <a:lnTo>
                    <a:pt x="2345" y="495680"/>
                  </a:lnTo>
                  <a:lnTo>
                    <a:pt x="0" y="545442"/>
                  </a:lnTo>
                  <a:lnTo>
                    <a:pt x="1540" y="594344"/>
                  </a:lnTo>
                  <a:lnTo>
                    <a:pt x="6815" y="642181"/>
                  </a:lnTo>
                  <a:lnTo>
                    <a:pt x="15671" y="688747"/>
                  </a:lnTo>
                  <a:lnTo>
                    <a:pt x="27957" y="733837"/>
                  </a:lnTo>
                  <a:lnTo>
                    <a:pt x="43521" y="777244"/>
                  </a:lnTo>
                  <a:lnTo>
                    <a:pt x="62211" y="818764"/>
                  </a:lnTo>
                  <a:lnTo>
                    <a:pt x="83874" y="858190"/>
                  </a:lnTo>
                  <a:lnTo>
                    <a:pt x="108358" y="895318"/>
                  </a:lnTo>
                  <a:lnTo>
                    <a:pt x="135512" y="929940"/>
                  </a:lnTo>
                  <a:lnTo>
                    <a:pt x="165183" y="961853"/>
                  </a:lnTo>
                  <a:lnTo>
                    <a:pt x="197219" y="990849"/>
                  </a:lnTo>
                  <a:lnTo>
                    <a:pt x="231469" y="1016723"/>
                  </a:lnTo>
                  <a:lnTo>
                    <a:pt x="267779" y="1039270"/>
                  </a:lnTo>
                  <a:lnTo>
                    <a:pt x="305998" y="1058285"/>
                  </a:lnTo>
                  <a:lnTo>
                    <a:pt x="345975" y="1073560"/>
                  </a:lnTo>
                  <a:lnTo>
                    <a:pt x="387555" y="1084891"/>
                  </a:lnTo>
                  <a:lnTo>
                    <a:pt x="430589" y="1092073"/>
                  </a:lnTo>
                  <a:lnTo>
                    <a:pt x="474785" y="1094104"/>
                  </a:lnTo>
                  <a:lnTo>
                    <a:pt x="519995" y="1091652"/>
                  </a:lnTo>
                  <a:lnTo>
                    <a:pt x="564178" y="1084432"/>
                  </a:lnTo>
                  <a:lnTo>
                    <a:pt x="607111" y="1072651"/>
                  </a:lnTo>
                  <a:lnTo>
                    <a:pt x="648573" y="1056516"/>
                  </a:lnTo>
                  <a:lnTo>
                    <a:pt x="688339" y="1036234"/>
                  </a:lnTo>
                  <a:lnTo>
                    <a:pt x="726187" y="1012009"/>
                  </a:lnTo>
                  <a:lnTo>
                    <a:pt x="761894" y="984050"/>
                  </a:lnTo>
                  <a:lnTo>
                    <a:pt x="795238" y="952563"/>
                  </a:lnTo>
                  <a:lnTo>
                    <a:pt x="825995" y="917754"/>
                  </a:lnTo>
                  <a:lnTo>
                    <a:pt x="853942" y="879829"/>
                  </a:lnTo>
                  <a:lnTo>
                    <a:pt x="878857" y="838996"/>
                  </a:lnTo>
                  <a:lnTo>
                    <a:pt x="900517" y="795460"/>
                  </a:lnTo>
                  <a:lnTo>
                    <a:pt x="918698" y="749428"/>
                  </a:lnTo>
                  <a:lnTo>
                    <a:pt x="933179" y="701107"/>
                  </a:lnTo>
                  <a:lnTo>
                    <a:pt x="943736" y="650704"/>
                  </a:lnTo>
                  <a:lnTo>
                    <a:pt x="950146" y="598424"/>
                  </a:lnTo>
                  <a:lnTo>
                    <a:pt x="952529" y="548662"/>
                  </a:lnTo>
                  <a:lnTo>
                    <a:pt x="951018" y="499760"/>
                  </a:lnTo>
                  <a:lnTo>
                    <a:pt x="945766" y="451923"/>
                  </a:lnTo>
                  <a:lnTo>
                    <a:pt x="936926" y="405357"/>
                  </a:lnTo>
                  <a:lnTo>
                    <a:pt x="924652" y="360267"/>
                  </a:lnTo>
                  <a:lnTo>
                    <a:pt x="909097" y="316860"/>
                  </a:lnTo>
                  <a:lnTo>
                    <a:pt x="890413" y="275340"/>
                  </a:lnTo>
                  <a:lnTo>
                    <a:pt x="868755" y="235914"/>
                  </a:lnTo>
                  <a:lnTo>
                    <a:pt x="844276" y="198786"/>
                  </a:lnTo>
                  <a:lnTo>
                    <a:pt x="817128" y="164164"/>
                  </a:lnTo>
                  <a:lnTo>
                    <a:pt x="787465" y="132251"/>
                  </a:lnTo>
                  <a:lnTo>
                    <a:pt x="755441" y="103255"/>
                  </a:lnTo>
                  <a:lnTo>
                    <a:pt x="721208" y="77381"/>
                  </a:lnTo>
                  <a:lnTo>
                    <a:pt x="684920" y="54834"/>
                  </a:lnTo>
                  <a:lnTo>
                    <a:pt x="646731" y="35819"/>
                  </a:lnTo>
                  <a:lnTo>
                    <a:pt x="606792" y="20544"/>
                  </a:lnTo>
                  <a:lnTo>
                    <a:pt x="565259" y="9213"/>
                  </a:lnTo>
                  <a:lnTo>
                    <a:pt x="522283" y="2031"/>
                  </a:lnTo>
                  <a:lnTo>
                    <a:pt x="47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05606" y="2247773"/>
            <a:ext cx="2379731" cy="2012314"/>
            <a:chOff x="3205606" y="2247773"/>
            <a:chExt cx="2379731" cy="2012314"/>
          </a:xfrm>
        </p:grpSpPr>
        <p:sp>
          <p:nvSpPr>
            <p:cNvPr id="14" name="object 14"/>
            <p:cNvSpPr/>
            <p:nvPr/>
          </p:nvSpPr>
          <p:spPr>
            <a:xfrm>
              <a:off x="3205606" y="3171952"/>
              <a:ext cx="802640" cy="987425"/>
            </a:xfrm>
            <a:custGeom>
              <a:avLst/>
              <a:gdLst/>
              <a:ahLst/>
              <a:cxnLst/>
              <a:rect l="l" t="t" r="r" b="b"/>
              <a:pathLst>
                <a:path w="802639" h="987425">
                  <a:moveTo>
                    <a:pt x="0" y="987425"/>
                  </a:moveTo>
                  <a:lnTo>
                    <a:pt x="802513" y="987425"/>
                  </a:lnTo>
                  <a:lnTo>
                    <a:pt x="802513" y="0"/>
                  </a:lnTo>
                </a:path>
              </a:pathLst>
            </a:custGeom>
            <a:ln w="28575">
              <a:solidFill>
                <a:srgbClr val="FF9B2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844167" y="2247773"/>
              <a:ext cx="1741170" cy="2012314"/>
            </a:xfrm>
            <a:custGeom>
              <a:avLst/>
              <a:gdLst/>
              <a:ahLst/>
              <a:cxnLst/>
              <a:rect l="l" t="t" r="r" b="b"/>
              <a:pathLst>
                <a:path w="1741170" h="2012314">
                  <a:moveTo>
                    <a:pt x="1515867" y="0"/>
                  </a:moveTo>
                  <a:lnTo>
                    <a:pt x="1144646" y="425957"/>
                  </a:lnTo>
                  <a:lnTo>
                    <a:pt x="1097893" y="395216"/>
                  </a:lnTo>
                  <a:lnTo>
                    <a:pt x="1049960" y="368688"/>
                  </a:lnTo>
                  <a:lnTo>
                    <a:pt x="1001039" y="346340"/>
                  </a:lnTo>
                  <a:lnTo>
                    <a:pt x="951321" y="328136"/>
                  </a:lnTo>
                  <a:lnTo>
                    <a:pt x="900995" y="314039"/>
                  </a:lnTo>
                  <a:lnTo>
                    <a:pt x="850253" y="304014"/>
                  </a:lnTo>
                  <a:lnTo>
                    <a:pt x="799284" y="298025"/>
                  </a:lnTo>
                  <a:lnTo>
                    <a:pt x="748279" y="296037"/>
                  </a:lnTo>
                  <a:lnTo>
                    <a:pt x="700976" y="297743"/>
                  </a:lnTo>
                  <a:lnTo>
                    <a:pt x="653924" y="302843"/>
                  </a:lnTo>
                  <a:lnTo>
                    <a:pt x="607269" y="311311"/>
                  </a:lnTo>
                  <a:lnTo>
                    <a:pt x="561157" y="323119"/>
                  </a:lnTo>
                  <a:lnTo>
                    <a:pt x="515734" y="338241"/>
                  </a:lnTo>
                  <a:lnTo>
                    <a:pt x="471147" y="356649"/>
                  </a:lnTo>
                  <a:lnTo>
                    <a:pt x="427541" y="378317"/>
                  </a:lnTo>
                  <a:lnTo>
                    <a:pt x="385062" y="403217"/>
                  </a:lnTo>
                  <a:lnTo>
                    <a:pt x="343857" y="431323"/>
                  </a:lnTo>
                  <a:lnTo>
                    <a:pt x="304072" y="462608"/>
                  </a:lnTo>
                  <a:lnTo>
                    <a:pt x="265852" y="497045"/>
                  </a:lnTo>
                  <a:lnTo>
                    <a:pt x="229344" y="534607"/>
                  </a:lnTo>
                  <a:lnTo>
                    <a:pt x="194694" y="575267"/>
                  </a:lnTo>
                  <a:lnTo>
                    <a:pt x="162047" y="618998"/>
                  </a:lnTo>
                  <a:lnTo>
                    <a:pt x="135987" y="659242"/>
                  </a:lnTo>
                  <a:lnTo>
                    <a:pt x="112227" y="700683"/>
                  </a:lnTo>
                  <a:lnTo>
                    <a:pt x="90761" y="743208"/>
                  </a:lnTo>
                  <a:lnTo>
                    <a:pt x="71585" y="786703"/>
                  </a:lnTo>
                  <a:lnTo>
                    <a:pt x="54694" y="831056"/>
                  </a:lnTo>
                  <a:lnTo>
                    <a:pt x="40083" y="876154"/>
                  </a:lnTo>
                  <a:lnTo>
                    <a:pt x="27746" y="921885"/>
                  </a:lnTo>
                  <a:lnTo>
                    <a:pt x="17679" y="968135"/>
                  </a:lnTo>
                  <a:lnTo>
                    <a:pt x="9875" y="1014794"/>
                  </a:lnTo>
                  <a:lnTo>
                    <a:pt x="4331" y="1061746"/>
                  </a:lnTo>
                  <a:lnTo>
                    <a:pt x="1041" y="1108881"/>
                  </a:lnTo>
                  <a:lnTo>
                    <a:pt x="0" y="1156085"/>
                  </a:lnTo>
                  <a:lnTo>
                    <a:pt x="1202" y="1203245"/>
                  </a:lnTo>
                  <a:lnTo>
                    <a:pt x="4643" y="1250249"/>
                  </a:lnTo>
                  <a:lnTo>
                    <a:pt x="10318" y="1296985"/>
                  </a:lnTo>
                  <a:lnTo>
                    <a:pt x="18221" y="1343339"/>
                  </a:lnTo>
                  <a:lnTo>
                    <a:pt x="28347" y="1389199"/>
                  </a:lnTo>
                  <a:lnTo>
                    <a:pt x="40692" y="1434452"/>
                  </a:lnTo>
                  <a:lnTo>
                    <a:pt x="55249" y="1478985"/>
                  </a:lnTo>
                  <a:lnTo>
                    <a:pt x="72015" y="1522687"/>
                  </a:lnTo>
                  <a:lnTo>
                    <a:pt x="90983" y="1565443"/>
                  </a:lnTo>
                  <a:lnTo>
                    <a:pt x="112150" y="1607142"/>
                  </a:lnTo>
                  <a:lnTo>
                    <a:pt x="135509" y="1647671"/>
                  </a:lnTo>
                  <a:lnTo>
                    <a:pt x="161055" y="1686916"/>
                  </a:lnTo>
                  <a:lnTo>
                    <a:pt x="188783" y="1724767"/>
                  </a:lnTo>
                  <a:lnTo>
                    <a:pt x="218689" y="1761108"/>
                  </a:lnTo>
                  <a:lnTo>
                    <a:pt x="256096" y="1800940"/>
                  </a:lnTo>
                  <a:lnTo>
                    <a:pt x="295251" y="1837367"/>
                  </a:lnTo>
                  <a:lnTo>
                    <a:pt x="335996" y="1870380"/>
                  </a:lnTo>
                  <a:lnTo>
                    <a:pt x="378173" y="1899967"/>
                  </a:lnTo>
                  <a:lnTo>
                    <a:pt x="421626" y="1926115"/>
                  </a:lnTo>
                  <a:lnTo>
                    <a:pt x="466197" y="1948815"/>
                  </a:lnTo>
                  <a:lnTo>
                    <a:pt x="511728" y="1968053"/>
                  </a:lnTo>
                  <a:lnTo>
                    <a:pt x="558062" y="1983819"/>
                  </a:lnTo>
                  <a:lnTo>
                    <a:pt x="605041" y="1996102"/>
                  </a:lnTo>
                  <a:lnTo>
                    <a:pt x="652509" y="2004890"/>
                  </a:lnTo>
                  <a:lnTo>
                    <a:pt x="700308" y="2010171"/>
                  </a:lnTo>
                  <a:lnTo>
                    <a:pt x="748279" y="2011933"/>
                  </a:lnTo>
                  <a:lnTo>
                    <a:pt x="797575" y="2010069"/>
                  </a:lnTo>
                  <a:lnTo>
                    <a:pt x="846741" y="2004468"/>
                  </a:lnTo>
                  <a:lnTo>
                    <a:pt x="895604" y="1995121"/>
                  </a:lnTo>
                  <a:lnTo>
                    <a:pt x="943990" y="1982018"/>
                  </a:lnTo>
                  <a:lnTo>
                    <a:pt x="991723" y="1965150"/>
                  </a:lnTo>
                  <a:lnTo>
                    <a:pt x="1038629" y="1944506"/>
                  </a:lnTo>
                  <a:lnTo>
                    <a:pt x="1084534" y="1920076"/>
                  </a:lnTo>
                  <a:lnTo>
                    <a:pt x="1129263" y="1891850"/>
                  </a:lnTo>
                  <a:lnTo>
                    <a:pt x="1172642" y="1859820"/>
                  </a:lnTo>
                  <a:lnTo>
                    <a:pt x="1214496" y="1823974"/>
                  </a:lnTo>
                  <a:lnTo>
                    <a:pt x="1247771" y="1791823"/>
                  </a:lnTo>
                  <a:lnTo>
                    <a:pt x="1279033" y="1757874"/>
                  </a:lnTo>
                  <a:lnTo>
                    <a:pt x="1308265" y="1722239"/>
                  </a:lnTo>
                  <a:lnTo>
                    <a:pt x="1335451" y="1685033"/>
                  </a:lnTo>
                  <a:lnTo>
                    <a:pt x="1360575" y="1646368"/>
                  </a:lnTo>
                  <a:lnTo>
                    <a:pt x="1383620" y="1606359"/>
                  </a:lnTo>
                  <a:lnTo>
                    <a:pt x="1404570" y="1565120"/>
                  </a:lnTo>
                  <a:lnTo>
                    <a:pt x="1423408" y="1522763"/>
                  </a:lnTo>
                  <a:lnTo>
                    <a:pt x="1440117" y="1479404"/>
                  </a:lnTo>
                  <a:lnTo>
                    <a:pt x="1454682" y="1435155"/>
                  </a:lnTo>
                  <a:lnTo>
                    <a:pt x="1467085" y="1390131"/>
                  </a:lnTo>
                  <a:lnTo>
                    <a:pt x="1477309" y="1344444"/>
                  </a:lnTo>
                  <a:lnTo>
                    <a:pt x="1485340" y="1298209"/>
                  </a:lnTo>
                  <a:lnTo>
                    <a:pt x="1491159" y="1251540"/>
                  </a:lnTo>
                  <a:lnTo>
                    <a:pt x="1494751" y="1204550"/>
                  </a:lnTo>
                  <a:lnTo>
                    <a:pt x="1496099" y="1157353"/>
                  </a:lnTo>
                  <a:lnTo>
                    <a:pt x="1495186" y="1110062"/>
                  </a:lnTo>
                  <a:lnTo>
                    <a:pt x="1491996" y="1062792"/>
                  </a:lnTo>
                  <a:lnTo>
                    <a:pt x="1486512" y="1015655"/>
                  </a:lnTo>
                  <a:lnTo>
                    <a:pt x="1478718" y="968767"/>
                  </a:lnTo>
                  <a:lnTo>
                    <a:pt x="1468598" y="922240"/>
                  </a:lnTo>
                  <a:lnTo>
                    <a:pt x="1456134" y="876188"/>
                  </a:lnTo>
                  <a:lnTo>
                    <a:pt x="1441311" y="830725"/>
                  </a:lnTo>
                  <a:lnTo>
                    <a:pt x="1424111" y="785965"/>
                  </a:lnTo>
                  <a:lnTo>
                    <a:pt x="1404519" y="742021"/>
                  </a:lnTo>
                  <a:lnTo>
                    <a:pt x="1382517" y="699007"/>
                  </a:lnTo>
                  <a:lnTo>
                    <a:pt x="1740784" y="285623"/>
                  </a:lnTo>
                  <a:lnTo>
                    <a:pt x="1687048" y="238744"/>
                  </a:lnTo>
                  <a:lnTo>
                    <a:pt x="1638168" y="187960"/>
                  </a:lnTo>
                  <a:lnTo>
                    <a:pt x="1603486" y="145161"/>
                  </a:lnTo>
                  <a:lnTo>
                    <a:pt x="1571398" y="99599"/>
                  </a:lnTo>
                  <a:lnTo>
                    <a:pt x="1542121" y="51228"/>
                  </a:lnTo>
                  <a:lnTo>
                    <a:pt x="1515867" y="0"/>
                  </a:lnTo>
                  <a:close/>
                </a:path>
              </a:pathLst>
            </a:custGeom>
            <a:solidFill>
              <a:srgbClr val="FF9B23"/>
            </a:solidFill>
          </p:spPr>
          <p:txBody>
            <a:bodyPr wrap="square" lIns="0" tIns="0" rIns="0" bIns="0" rtlCol="0"/>
            <a:lstStyle/>
            <a:p>
              <a:endParaRPr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44167" y="2247773"/>
              <a:ext cx="1741170" cy="2012314"/>
            </a:xfrm>
            <a:custGeom>
              <a:avLst/>
              <a:gdLst/>
              <a:ahLst/>
              <a:cxnLst/>
              <a:rect l="l" t="t" r="r" b="b"/>
              <a:pathLst>
                <a:path w="1741170" h="2012314">
                  <a:moveTo>
                    <a:pt x="1515867" y="0"/>
                  </a:moveTo>
                  <a:lnTo>
                    <a:pt x="1144646" y="425957"/>
                  </a:lnTo>
                  <a:lnTo>
                    <a:pt x="1097893" y="395216"/>
                  </a:lnTo>
                  <a:lnTo>
                    <a:pt x="1049960" y="368688"/>
                  </a:lnTo>
                  <a:lnTo>
                    <a:pt x="1001039" y="346340"/>
                  </a:lnTo>
                  <a:lnTo>
                    <a:pt x="951321" y="328136"/>
                  </a:lnTo>
                  <a:lnTo>
                    <a:pt x="900995" y="314039"/>
                  </a:lnTo>
                  <a:lnTo>
                    <a:pt x="850253" y="304014"/>
                  </a:lnTo>
                  <a:lnTo>
                    <a:pt x="799284" y="298025"/>
                  </a:lnTo>
                  <a:lnTo>
                    <a:pt x="748279" y="296037"/>
                  </a:lnTo>
                  <a:lnTo>
                    <a:pt x="700976" y="297743"/>
                  </a:lnTo>
                  <a:lnTo>
                    <a:pt x="653924" y="302843"/>
                  </a:lnTo>
                  <a:lnTo>
                    <a:pt x="607269" y="311311"/>
                  </a:lnTo>
                  <a:lnTo>
                    <a:pt x="561157" y="323119"/>
                  </a:lnTo>
                  <a:lnTo>
                    <a:pt x="515734" y="338241"/>
                  </a:lnTo>
                  <a:lnTo>
                    <a:pt x="471147" y="356649"/>
                  </a:lnTo>
                  <a:lnTo>
                    <a:pt x="427541" y="378317"/>
                  </a:lnTo>
                  <a:lnTo>
                    <a:pt x="385062" y="403217"/>
                  </a:lnTo>
                  <a:lnTo>
                    <a:pt x="343857" y="431323"/>
                  </a:lnTo>
                  <a:lnTo>
                    <a:pt x="304072" y="462608"/>
                  </a:lnTo>
                  <a:lnTo>
                    <a:pt x="265852" y="497045"/>
                  </a:lnTo>
                  <a:lnTo>
                    <a:pt x="229344" y="534607"/>
                  </a:lnTo>
                  <a:lnTo>
                    <a:pt x="194694" y="575267"/>
                  </a:lnTo>
                  <a:lnTo>
                    <a:pt x="162047" y="618998"/>
                  </a:lnTo>
                  <a:lnTo>
                    <a:pt x="135987" y="659242"/>
                  </a:lnTo>
                  <a:lnTo>
                    <a:pt x="112227" y="700683"/>
                  </a:lnTo>
                  <a:lnTo>
                    <a:pt x="90761" y="743208"/>
                  </a:lnTo>
                  <a:lnTo>
                    <a:pt x="71585" y="786703"/>
                  </a:lnTo>
                  <a:lnTo>
                    <a:pt x="54694" y="831056"/>
                  </a:lnTo>
                  <a:lnTo>
                    <a:pt x="40083" y="876154"/>
                  </a:lnTo>
                  <a:lnTo>
                    <a:pt x="27746" y="921885"/>
                  </a:lnTo>
                  <a:lnTo>
                    <a:pt x="17679" y="968135"/>
                  </a:lnTo>
                  <a:lnTo>
                    <a:pt x="9875" y="1014794"/>
                  </a:lnTo>
                  <a:lnTo>
                    <a:pt x="4331" y="1061746"/>
                  </a:lnTo>
                  <a:lnTo>
                    <a:pt x="1041" y="1108881"/>
                  </a:lnTo>
                  <a:lnTo>
                    <a:pt x="0" y="1156085"/>
                  </a:lnTo>
                  <a:lnTo>
                    <a:pt x="1202" y="1203245"/>
                  </a:lnTo>
                  <a:lnTo>
                    <a:pt x="4643" y="1250249"/>
                  </a:lnTo>
                  <a:lnTo>
                    <a:pt x="10318" y="1296985"/>
                  </a:lnTo>
                  <a:lnTo>
                    <a:pt x="18221" y="1343339"/>
                  </a:lnTo>
                  <a:lnTo>
                    <a:pt x="28347" y="1389199"/>
                  </a:lnTo>
                  <a:lnTo>
                    <a:pt x="40692" y="1434452"/>
                  </a:lnTo>
                  <a:lnTo>
                    <a:pt x="55249" y="1478985"/>
                  </a:lnTo>
                  <a:lnTo>
                    <a:pt x="72015" y="1522687"/>
                  </a:lnTo>
                  <a:lnTo>
                    <a:pt x="90983" y="1565443"/>
                  </a:lnTo>
                  <a:lnTo>
                    <a:pt x="112150" y="1607142"/>
                  </a:lnTo>
                  <a:lnTo>
                    <a:pt x="135509" y="1647671"/>
                  </a:lnTo>
                  <a:lnTo>
                    <a:pt x="161055" y="1686916"/>
                  </a:lnTo>
                  <a:lnTo>
                    <a:pt x="188783" y="1724767"/>
                  </a:lnTo>
                  <a:lnTo>
                    <a:pt x="218689" y="1761108"/>
                  </a:lnTo>
                  <a:lnTo>
                    <a:pt x="256096" y="1800940"/>
                  </a:lnTo>
                  <a:lnTo>
                    <a:pt x="295251" y="1837367"/>
                  </a:lnTo>
                  <a:lnTo>
                    <a:pt x="335996" y="1870380"/>
                  </a:lnTo>
                  <a:lnTo>
                    <a:pt x="378173" y="1899967"/>
                  </a:lnTo>
                  <a:lnTo>
                    <a:pt x="421626" y="1926115"/>
                  </a:lnTo>
                  <a:lnTo>
                    <a:pt x="466197" y="1948815"/>
                  </a:lnTo>
                  <a:lnTo>
                    <a:pt x="511728" y="1968053"/>
                  </a:lnTo>
                  <a:lnTo>
                    <a:pt x="558062" y="1983819"/>
                  </a:lnTo>
                  <a:lnTo>
                    <a:pt x="605041" y="1996102"/>
                  </a:lnTo>
                  <a:lnTo>
                    <a:pt x="652509" y="2004890"/>
                  </a:lnTo>
                  <a:lnTo>
                    <a:pt x="700308" y="2010171"/>
                  </a:lnTo>
                  <a:lnTo>
                    <a:pt x="748279" y="2011933"/>
                  </a:lnTo>
                  <a:lnTo>
                    <a:pt x="797575" y="2010069"/>
                  </a:lnTo>
                  <a:lnTo>
                    <a:pt x="846741" y="2004468"/>
                  </a:lnTo>
                  <a:lnTo>
                    <a:pt x="895604" y="1995121"/>
                  </a:lnTo>
                  <a:lnTo>
                    <a:pt x="943990" y="1982018"/>
                  </a:lnTo>
                  <a:lnTo>
                    <a:pt x="991723" y="1965150"/>
                  </a:lnTo>
                  <a:lnTo>
                    <a:pt x="1038629" y="1944506"/>
                  </a:lnTo>
                  <a:lnTo>
                    <a:pt x="1084534" y="1920076"/>
                  </a:lnTo>
                  <a:lnTo>
                    <a:pt x="1129263" y="1891850"/>
                  </a:lnTo>
                  <a:lnTo>
                    <a:pt x="1172642" y="1859820"/>
                  </a:lnTo>
                  <a:lnTo>
                    <a:pt x="1214496" y="1823974"/>
                  </a:lnTo>
                  <a:lnTo>
                    <a:pt x="1247771" y="1791823"/>
                  </a:lnTo>
                  <a:lnTo>
                    <a:pt x="1279033" y="1757874"/>
                  </a:lnTo>
                  <a:lnTo>
                    <a:pt x="1308265" y="1722239"/>
                  </a:lnTo>
                  <a:lnTo>
                    <a:pt x="1335451" y="1685033"/>
                  </a:lnTo>
                  <a:lnTo>
                    <a:pt x="1360575" y="1646368"/>
                  </a:lnTo>
                  <a:lnTo>
                    <a:pt x="1383620" y="1606359"/>
                  </a:lnTo>
                  <a:lnTo>
                    <a:pt x="1404570" y="1565120"/>
                  </a:lnTo>
                  <a:lnTo>
                    <a:pt x="1423408" y="1522763"/>
                  </a:lnTo>
                  <a:lnTo>
                    <a:pt x="1440117" y="1479404"/>
                  </a:lnTo>
                  <a:lnTo>
                    <a:pt x="1454682" y="1435155"/>
                  </a:lnTo>
                  <a:lnTo>
                    <a:pt x="1467085" y="1390131"/>
                  </a:lnTo>
                  <a:lnTo>
                    <a:pt x="1477309" y="1344444"/>
                  </a:lnTo>
                  <a:lnTo>
                    <a:pt x="1485340" y="1298209"/>
                  </a:lnTo>
                  <a:lnTo>
                    <a:pt x="1491159" y="1251540"/>
                  </a:lnTo>
                  <a:lnTo>
                    <a:pt x="1494751" y="1204550"/>
                  </a:lnTo>
                  <a:lnTo>
                    <a:pt x="1496099" y="1157353"/>
                  </a:lnTo>
                  <a:lnTo>
                    <a:pt x="1495186" y="1110062"/>
                  </a:lnTo>
                  <a:lnTo>
                    <a:pt x="1491996" y="1062792"/>
                  </a:lnTo>
                  <a:lnTo>
                    <a:pt x="1486512" y="1015655"/>
                  </a:lnTo>
                  <a:lnTo>
                    <a:pt x="1478718" y="968767"/>
                  </a:lnTo>
                  <a:lnTo>
                    <a:pt x="1468598" y="922240"/>
                  </a:lnTo>
                  <a:lnTo>
                    <a:pt x="1456134" y="876188"/>
                  </a:lnTo>
                  <a:lnTo>
                    <a:pt x="1441311" y="830725"/>
                  </a:lnTo>
                  <a:lnTo>
                    <a:pt x="1424111" y="785965"/>
                  </a:lnTo>
                  <a:lnTo>
                    <a:pt x="1404519" y="742021"/>
                  </a:lnTo>
                  <a:lnTo>
                    <a:pt x="1382517" y="699007"/>
                  </a:lnTo>
                  <a:lnTo>
                    <a:pt x="1740784" y="285623"/>
                  </a:lnTo>
                  <a:lnTo>
                    <a:pt x="1687048" y="238744"/>
                  </a:lnTo>
                  <a:lnTo>
                    <a:pt x="1638168" y="187960"/>
                  </a:lnTo>
                  <a:lnTo>
                    <a:pt x="1603486" y="145161"/>
                  </a:lnTo>
                  <a:lnTo>
                    <a:pt x="1571398" y="99599"/>
                  </a:lnTo>
                  <a:lnTo>
                    <a:pt x="1542121" y="51228"/>
                  </a:lnTo>
                  <a:lnTo>
                    <a:pt x="1515867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104688" y="2826639"/>
              <a:ext cx="951865" cy="1095375"/>
            </a:xfrm>
            <a:custGeom>
              <a:avLst/>
              <a:gdLst/>
              <a:ahLst/>
              <a:cxnLst/>
              <a:rect l="l" t="t" r="r" b="b"/>
              <a:pathLst>
                <a:path w="951864" h="1095375">
                  <a:moveTo>
                    <a:pt x="476201" y="0"/>
                  </a:moveTo>
                  <a:lnTo>
                    <a:pt x="430179" y="2572"/>
                  </a:lnTo>
                  <a:lnTo>
                    <a:pt x="385090" y="10158"/>
                  </a:lnTo>
                  <a:lnTo>
                    <a:pt x="341198" y="22562"/>
                  </a:lnTo>
                  <a:lnTo>
                    <a:pt x="298766" y="39588"/>
                  </a:lnTo>
                  <a:lnTo>
                    <a:pt x="258060" y="61041"/>
                  </a:lnTo>
                  <a:lnTo>
                    <a:pt x="219343" y="86724"/>
                  </a:lnTo>
                  <a:lnTo>
                    <a:pt x="182879" y="116443"/>
                  </a:lnTo>
                  <a:lnTo>
                    <a:pt x="148932" y="150000"/>
                  </a:lnTo>
                  <a:lnTo>
                    <a:pt x="117767" y="187201"/>
                  </a:lnTo>
                  <a:lnTo>
                    <a:pt x="89647" y="227850"/>
                  </a:lnTo>
                  <a:lnTo>
                    <a:pt x="64837" y="271750"/>
                  </a:lnTo>
                  <a:lnTo>
                    <a:pt x="43601" y="318707"/>
                  </a:lnTo>
                  <a:lnTo>
                    <a:pt x="26202" y="368523"/>
                  </a:lnTo>
                  <a:lnTo>
                    <a:pt x="12905" y="421005"/>
                  </a:lnTo>
                  <a:lnTo>
                    <a:pt x="4724" y="469842"/>
                  </a:lnTo>
                  <a:lnTo>
                    <a:pt x="463" y="518491"/>
                  </a:lnTo>
                  <a:lnTo>
                    <a:pt x="0" y="566718"/>
                  </a:lnTo>
                  <a:lnTo>
                    <a:pt x="3214" y="614288"/>
                  </a:lnTo>
                  <a:lnTo>
                    <a:pt x="9985" y="660967"/>
                  </a:lnTo>
                  <a:lnTo>
                    <a:pt x="20191" y="706519"/>
                  </a:lnTo>
                  <a:lnTo>
                    <a:pt x="33712" y="750711"/>
                  </a:lnTo>
                  <a:lnTo>
                    <a:pt x="50427" y="793306"/>
                  </a:lnTo>
                  <a:lnTo>
                    <a:pt x="70214" y="834072"/>
                  </a:lnTo>
                  <a:lnTo>
                    <a:pt x="92953" y="872773"/>
                  </a:lnTo>
                  <a:lnTo>
                    <a:pt x="118522" y="909174"/>
                  </a:lnTo>
                  <a:lnTo>
                    <a:pt x="146801" y="943040"/>
                  </a:lnTo>
                  <a:lnTo>
                    <a:pt x="177668" y="974138"/>
                  </a:lnTo>
                  <a:lnTo>
                    <a:pt x="211004" y="1002232"/>
                  </a:lnTo>
                  <a:lnTo>
                    <a:pt x="246685" y="1027088"/>
                  </a:lnTo>
                  <a:lnTo>
                    <a:pt x="284593" y="1048472"/>
                  </a:lnTo>
                  <a:lnTo>
                    <a:pt x="324605" y="1066147"/>
                  </a:lnTo>
                  <a:lnTo>
                    <a:pt x="366600" y="1079881"/>
                  </a:lnTo>
                  <a:lnTo>
                    <a:pt x="421956" y="1091183"/>
                  </a:lnTo>
                  <a:lnTo>
                    <a:pt x="476836" y="1094867"/>
                  </a:lnTo>
                  <a:lnTo>
                    <a:pt x="522674" y="1092294"/>
                  </a:lnTo>
                  <a:lnTo>
                    <a:pt x="567637" y="1084708"/>
                  </a:lnTo>
                  <a:lnTo>
                    <a:pt x="611452" y="1072304"/>
                  </a:lnTo>
                  <a:lnTo>
                    <a:pt x="653842" y="1055278"/>
                  </a:lnTo>
                  <a:lnTo>
                    <a:pt x="694532" y="1033825"/>
                  </a:lnTo>
                  <a:lnTo>
                    <a:pt x="733248" y="1008142"/>
                  </a:lnTo>
                  <a:lnTo>
                    <a:pt x="769714" y="978423"/>
                  </a:lnTo>
                  <a:lnTo>
                    <a:pt x="803655" y="944866"/>
                  </a:lnTo>
                  <a:lnTo>
                    <a:pt x="834796" y="907665"/>
                  </a:lnTo>
                  <a:lnTo>
                    <a:pt x="862861" y="867016"/>
                  </a:lnTo>
                  <a:lnTo>
                    <a:pt x="887575" y="823116"/>
                  </a:lnTo>
                  <a:lnTo>
                    <a:pt x="908664" y="776159"/>
                  </a:lnTo>
                  <a:lnTo>
                    <a:pt x="925851" y="726343"/>
                  </a:lnTo>
                  <a:lnTo>
                    <a:pt x="938862" y="673862"/>
                  </a:lnTo>
                  <a:lnTo>
                    <a:pt x="947060" y="625006"/>
                  </a:lnTo>
                  <a:lnTo>
                    <a:pt x="951333" y="576341"/>
                  </a:lnTo>
                  <a:lnTo>
                    <a:pt x="951803" y="528103"/>
                  </a:lnTo>
                  <a:lnTo>
                    <a:pt x="948597" y="480525"/>
                  </a:lnTo>
                  <a:lnTo>
                    <a:pt x="941836" y="433841"/>
                  </a:lnTo>
                  <a:lnTo>
                    <a:pt x="931647" y="388286"/>
                  </a:lnTo>
                  <a:lnTo>
                    <a:pt x="918152" y="344092"/>
                  </a:lnTo>
                  <a:lnTo>
                    <a:pt x="901477" y="301496"/>
                  </a:lnTo>
                  <a:lnTo>
                    <a:pt x="881744" y="260730"/>
                  </a:lnTo>
                  <a:lnTo>
                    <a:pt x="859079" y="222030"/>
                  </a:lnTo>
                  <a:lnTo>
                    <a:pt x="833605" y="185628"/>
                  </a:lnTo>
                  <a:lnTo>
                    <a:pt x="805446" y="151760"/>
                  </a:lnTo>
                  <a:lnTo>
                    <a:pt x="774728" y="120659"/>
                  </a:lnTo>
                  <a:lnTo>
                    <a:pt x="741573" y="92559"/>
                  </a:lnTo>
                  <a:lnTo>
                    <a:pt x="706105" y="67695"/>
                  </a:lnTo>
                  <a:lnTo>
                    <a:pt x="668450" y="46301"/>
                  </a:lnTo>
                  <a:lnTo>
                    <a:pt x="628731" y="28611"/>
                  </a:lnTo>
                  <a:lnTo>
                    <a:pt x="587072" y="14859"/>
                  </a:lnTo>
                  <a:lnTo>
                    <a:pt x="531399" y="3667"/>
                  </a:lnTo>
                  <a:lnTo>
                    <a:pt x="47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867002" y="1721803"/>
            <a:ext cx="2402332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MX" sz="28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Sugerencias</a:t>
            </a:r>
            <a:br>
              <a:rPr lang="es-MX"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s-MX"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2000" b="1" spc="-5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avanzar</a:t>
            </a:r>
            <a:r>
              <a:rPr sz="2000" b="1" spc="-5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000" b="1" spc="-5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2000" b="1" spc="-10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consolidación</a:t>
            </a:r>
            <a:endParaRPr sz="2000" dirty="0">
              <a:solidFill>
                <a:srgbClr val="D00A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sz="2000" b="1" spc="-20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CTE</a:t>
            </a:r>
            <a:r>
              <a:rPr sz="2000" b="1" spc="-2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</a:t>
            </a:r>
            <a:r>
              <a:rPr sz="2000" b="1" spc="-20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D00A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</a:t>
            </a:r>
            <a:endParaRPr sz="2000" dirty="0">
              <a:solidFill>
                <a:srgbClr val="D00A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7968" y="3920997"/>
            <a:ext cx="1021079" cy="46329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963538" y="1482767"/>
            <a:ext cx="3832101" cy="4427919"/>
            <a:chOff x="4963538" y="1482767"/>
            <a:chExt cx="3832101" cy="4427919"/>
          </a:xfrm>
        </p:grpSpPr>
        <p:sp>
          <p:nvSpPr>
            <p:cNvPr id="22" name="object 22"/>
            <p:cNvSpPr/>
            <p:nvPr/>
          </p:nvSpPr>
          <p:spPr>
            <a:xfrm>
              <a:off x="7699629" y="1953387"/>
              <a:ext cx="1096010" cy="884555"/>
            </a:xfrm>
            <a:custGeom>
              <a:avLst/>
              <a:gdLst/>
              <a:ahLst/>
              <a:cxnLst/>
              <a:rect l="l" t="t" r="r" b="b"/>
              <a:pathLst>
                <a:path w="1096009" h="884555">
                  <a:moveTo>
                    <a:pt x="1095628" y="0"/>
                  </a:moveTo>
                  <a:lnTo>
                    <a:pt x="547877" y="0"/>
                  </a:lnTo>
                  <a:lnTo>
                    <a:pt x="547877" y="884427"/>
                  </a:lnTo>
                  <a:lnTo>
                    <a:pt x="0" y="884427"/>
                  </a:lnTo>
                </a:path>
              </a:pathLst>
            </a:custGeom>
            <a:ln w="28575">
              <a:solidFill>
                <a:srgbClr val="D00A3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D00A3F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95211" y="2567431"/>
              <a:ext cx="1764030" cy="2023110"/>
            </a:xfrm>
            <a:custGeom>
              <a:avLst/>
              <a:gdLst/>
              <a:ahLst/>
              <a:cxnLst/>
              <a:rect l="l" t="t" r="r" b="b"/>
              <a:pathLst>
                <a:path w="1764029" h="2023110">
                  <a:moveTo>
                    <a:pt x="1007998" y="0"/>
                  </a:moveTo>
                  <a:lnTo>
                    <a:pt x="966488" y="1299"/>
                  </a:lnTo>
                  <a:lnTo>
                    <a:pt x="925730" y="5145"/>
                  </a:lnTo>
                  <a:lnTo>
                    <a:pt x="885767" y="11462"/>
                  </a:lnTo>
                  <a:lnTo>
                    <a:pt x="846643" y="20170"/>
                  </a:lnTo>
                  <a:lnTo>
                    <a:pt x="808400" y="31194"/>
                  </a:lnTo>
                  <a:lnTo>
                    <a:pt x="771082" y="44455"/>
                  </a:lnTo>
                  <a:lnTo>
                    <a:pt x="734730" y="59876"/>
                  </a:lnTo>
                  <a:lnTo>
                    <a:pt x="699388" y="77379"/>
                  </a:lnTo>
                  <a:lnTo>
                    <a:pt x="665098" y="96888"/>
                  </a:lnTo>
                  <a:lnTo>
                    <a:pt x="631904" y="118324"/>
                  </a:lnTo>
                  <a:lnTo>
                    <a:pt x="599848" y="141611"/>
                  </a:lnTo>
                  <a:lnTo>
                    <a:pt x="568974" y="166670"/>
                  </a:lnTo>
                  <a:lnTo>
                    <a:pt x="539323" y="193425"/>
                  </a:lnTo>
                  <a:lnTo>
                    <a:pt x="510939" y="221797"/>
                  </a:lnTo>
                  <a:lnTo>
                    <a:pt x="483865" y="251710"/>
                  </a:lnTo>
                  <a:lnTo>
                    <a:pt x="458144" y="283087"/>
                  </a:lnTo>
                  <a:lnTo>
                    <a:pt x="433818" y="315848"/>
                  </a:lnTo>
                  <a:lnTo>
                    <a:pt x="410930" y="349918"/>
                  </a:lnTo>
                  <a:lnTo>
                    <a:pt x="389522" y="385219"/>
                  </a:lnTo>
                  <a:lnTo>
                    <a:pt x="369639" y="421673"/>
                  </a:lnTo>
                  <a:lnTo>
                    <a:pt x="351323" y="459203"/>
                  </a:lnTo>
                  <a:lnTo>
                    <a:pt x="334616" y="497731"/>
                  </a:lnTo>
                  <a:lnTo>
                    <a:pt x="319562" y="537181"/>
                  </a:lnTo>
                  <a:lnTo>
                    <a:pt x="306202" y="577474"/>
                  </a:lnTo>
                  <a:lnTo>
                    <a:pt x="294581" y="618533"/>
                  </a:lnTo>
                  <a:lnTo>
                    <a:pt x="284741" y="660280"/>
                  </a:lnTo>
                  <a:lnTo>
                    <a:pt x="276725" y="702639"/>
                  </a:lnTo>
                  <a:lnTo>
                    <a:pt x="270575" y="745532"/>
                  </a:lnTo>
                  <a:lnTo>
                    <a:pt x="266335" y="788881"/>
                  </a:lnTo>
                  <a:lnTo>
                    <a:pt x="264047" y="832610"/>
                  </a:lnTo>
                  <a:lnTo>
                    <a:pt x="263754" y="876639"/>
                  </a:lnTo>
                  <a:lnTo>
                    <a:pt x="265499" y="920893"/>
                  </a:lnTo>
                  <a:lnTo>
                    <a:pt x="269325" y="965293"/>
                  </a:lnTo>
                  <a:lnTo>
                    <a:pt x="275274" y="1009763"/>
                  </a:lnTo>
                  <a:lnTo>
                    <a:pt x="283391" y="1054224"/>
                  </a:lnTo>
                  <a:lnTo>
                    <a:pt x="293716" y="1098599"/>
                  </a:lnTo>
                  <a:lnTo>
                    <a:pt x="306294" y="1142812"/>
                  </a:lnTo>
                  <a:lnTo>
                    <a:pt x="321167" y="1186784"/>
                  </a:lnTo>
                  <a:lnTo>
                    <a:pt x="338377" y="1230437"/>
                  </a:lnTo>
                  <a:lnTo>
                    <a:pt x="357969" y="1273696"/>
                  </a:lnTo>
                  <a:lnTo>
                    <a:pt x="379984" y="1316481"/>
                  </a:lnTo>
                  <a:lnTo>
                    <a:pt x="0" y="1749932"/>
                  </a:lnTo>
                  <a:lnTo>
                    <a:pt x="237997" y="2022982"/>
                  </a:lnTo>
                  <a:lnTo>
                    <a:pt x="615822" y="1586991"/>
                  </a:lnTo>
                  <a:lnTo>
                    <a:pt x="657452" y="1614742"/>
                  </a:lnTo>
                  <a:lnTo>
                    <a:pt x="700045" y="1639160"/>
                  </a:lnTo>
                  <a:lnTo>
                    <a:pt x="743472" y="1660266"/>
                  </a:lnTo>
                  <a:lnTo>
                    <a:pt x="787604" y="1678075"/>
                  </a:lnTo>
                  <a:lnTo>
                    <a:pt x="832313" y="1692607"/>
                  </a:lnTo>
                  <a:lnTo>
                    <a:pt x="877471" y="1703879"/>
                  </a:lnTo>
                  <a:lnTo>
                    <a:pt x="922948" y="1711908"/>
                  </a:lnTo>
                  <a:lnTo>
                    <a:pt x="968617" y="1716712"/>
                  </a:lnTo>
                  <a:lnTo>
                    <a:pt x="1014348" y="1718309"/>
                  </a:lnTo>
                  <a:lnTo>
                    <a:pt x="1062640" y="1716527"/>
                  </a:lnTo>
                  <a:lnTo>
                    <a:pt x="1110701" y="1711192"/>
                  </a:lnTo>
                  <a:lnTo>
                    <a:pt x="1158372" y="1702325"/>
                  </a:lnTo>
                  <a:lnTo>
                    <a:pt x="1205498" y="1689946"/>
                  </a:lnTo>
                  <a:lnTo>
                    <a:pt x="1251919" y="1674074"/>
                  </a:lnTo>
                  <a:lnTo>
                    <a:pt x="1297479" y="1654730"/>
                  </a:lnTo>
                  <a:lnTo>
                    <a:pt x="1342021" y="1631933"/>
                  </a:lnTo>
                  <a:lnTo>
                    <a:pt x="1385386" y="1605703"/>
                  </a:lnTo>
                  <a:lnTo>
                    <a:pt x="1427418" y="1576060"/>
                  </a:lnTo>
                  <a:lnTo>
                    <a:pt x="1467959" y="1543023"/>
                  </a:lnTo>
                  <a:lnTo>
                    <a:pt x="1506852" y="1506613"/>
                  </a:lnTo>
                  <a:lnTo>
                    <a:pt x="1543939" y="1466849"/>
                  </a:lnTo>
                  <a:lnTo>
                    <a:pt x="1573063" y="1431604"/>
                  </a:lnTo>
                  <a:lnTo>
                    <a:pt x="1600013" y="1395314"/>
                  </a:lnTo>
                  <a:lnTo>
                    <a:pt x="1624814" y="1358063"/>
                  </a:lnTo>
                  <a:lnTo>
                    <a:pt x="1647490" y="1319930"/>
                  </a:lnTo>
                  <a:lnTo>
                    <a:pt x="1668066" y="1280998"/>
                  </a:lnTo>
                  <a:lnTo>
                    <a:pt x="1686568" y="1241348"/>
                  </a:lnTo>
                  <a:lnTo>
                    <a:pt x="1703019" y="1201061"/>
                  </a:lnTo>
                  <a:lnTo>
                    <a:pt x="1717446" y="1160219"/>
                  </a:lnTo>
                  <a:lnTo>
                    <a:pt x="1729872" y="1118902"/>
                  </a:lnTo>
                  <a:lnTo>
                    <a:pt x="1740324" y="1077193"/>
                  </a:lnTo>
                  <a:lnTo>
                    <a:pt x="1748825" y="1035173"/>
                  </a:lnTo>
                  <a:lnTo>
                    <a:pt x="1755401" y="992922"/>
                  </a:lnTo>
                  <a:lnTo>
                    <a:pt x="1760077" y="950522"/>
                  </a:lnTo>
                  <a:lnTo>
                    <a:pt x="1762877" y="908056"/>
                  </a:lnTo>
                  <a:lnTo>
                    <a:pt x="1763827" y="865603"/>
                  </a:lnTo>
                  <a:lnTo>
                    <a:pt x="1762951" y="823246"/>
                  </a:lnTo>
                  <a:lnTo>
                    <a:pt x="1760274" y="781065"/>
                  </a:lnTo>
                  <a:lnTo>
                    <a:pt x="1755822" y="739142"/>
                  </a:lnTo>
                  <a:lnTo>
                    <a:pt x="1749619" y="697559"/>
                  </a:lnTo>
                  <a:lnTo>
                    <a:pt x="1741690" y="656396"/>
                  </a:lnTo>
                  <a:lnTo>
                    <a:pt x="1732060" y="615736"/>
                  </a:lnTo>
                  <a:lnTo>
                    <a:pt x="1720754" y="575659"/>
                  </a:lnTo>
                  <a:lnTo>
                    <a:pt x="1707797" y="536246"/>
                  </a:lnTo>
                  <a:lnTo>
                    <a:pt x="1693214" y="497580"/>
                  </a:lnTo>
                  <a:lnTo>
                    <a:pt x="1677029" y="459742"/>
                  </a:lnTo>
                  <a:lnTo>
                    <a:pt x="1659268" y="422812"/>
                  </a:lnTo>
                  <a:lnTo>
                    <a:pt x="1639956" y="386872"/>
                  </a:lnTo>
                  <a:lnTo>
                    <a:pt x="1619117" y="352004"/>
                  </a:lnTo>
                  <a:lnTo>
                    <a:pt x="1596776" y="318289"/>
                  </a:lnTo>
                  <a:lnTo>
                    <a:pt x="1572959" y="285808"/>
                  </a:lnTo>
                  <a:lnTo>
                    <a:pt x="1547690" y="254642"/>
                  </a:lnTo>
                  <a:lnTo>
                    <a:pt x="1520994" y="224874"/>
                  </a:lnTo>
                  <a:lnTo>
                    <a:pt x="1492896" y="196584"/>
                  </a:lnTo>
                  <a:lnTo>
                    <a:pt x="1463422" y="169853"/>
                  </a:lnTo>
                  <a:lnTo>
                    <a:pt x="1432595" y="144763"/>
                  </a:lnTo>
                  <a:lnTo>
                    <a:pt x="1400441" y="121396"/>
                  </a:lnTo>
                  <a:lnTo>
                    <a:pt x="1366985" y="99832"/>
                  </a:lnTo>
                  <a:lnTo>
                    <a:pt x="1332251" y="80154"/>
                  </a:lnTo>
                  <a:lnTo>
                    <a:pt x="1296265" y="62441"/>
                  </a:lnTo>
                  <a:lnTo>
                    <a:pt x="1259052" y="46777"/>
                  </a:lnTo>
                  <a:lnTo>
                    <a:pt x="1220636" y="33241"/>
                  </a:lnTo>
                  <a:lnTo>
                    <a:pt x="1181043" y="21916"/>
                  </a:lnTo>
                  <a:lnTo>
                    <a:pt x="1140296" y="12883"/>
                  </a:lnTo>
                  <a:lnTo>
                    <a:pt x="1098422" y="6222"/>
                  </a:lnTo>
                  <a:lnTo>
                    <a:pt x="1052877" y="1539"/>
                  </a:lnTo>
                  <a:lnTo>
                    <a:pt x="1030325" y="382"/>
                  </a:lnTo>
                  <a:lnTo>
                    <a:pt x="1007998" y="0"/>
                  </a:lnTo>
                  <a:close/>
                </a:path>
              </a:pathLst>
            </a:custGeom>
            <a:solidFill>
              <a:srgbClr val="D00A3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D00A3F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395211" y="2567431"/>
              <a:ext cx="1764030" cy="2023110"/>
            </a:xfrm>
            <a:custGeom>
              <a:avLst/>
              <a:gdLst/>
              <a:ahLst/>
              <a:cxnLst/>
              <a:rect l="l" t="t" r="r" b="b"/>
              <a:pathLst>
                <a:path w="1764029" h="2023110">
                  <a:moveTo>
                    <a:pt x="1007998" y="0"/>
                  </a:moveTo>
                  <a:lnTo>
                    <a:pt x="966488" y="1299"/>
                  </a:lnTo>
                  <a:lnTo>
                    <a:pt x="925730" y="5145"/>
                  </a:lnTo>
                  <a:lnTo>
                    <a:pt x="885767" y="11462"/>
                  </a:lnTo>
                  <a:lnTo>
                    <a:pt x="846643" y="20170"/>
                  </a:lnTo>
                  <a:lnTo>
                    <a:pt x="808400" y="31194"/>
                  </a:lnTo>
                  <a:lnTo>
                    <a:pt x="771082" y="44455"/>
                  </a:lnTo>
                  <a:lnTo>
                    <a:pt x="734730" y="59876"/>
                  </a:lnTo>
                  <a:lnTo>
                    <a:pt x="699388" y="77379"/>
                  </a:lnTo>
                  <a:lnTo>
                    <a:pt x="665098" y="96888"/>
                  </a:lnTo>
                  <a:lnTo>
                    <a:pt x="631904" y="118324"/>
                  </a:lnTo>
                  <a:lnTo>
                    <a:pt x="599848" y="141611"/>
                  </a:lnTo>
                  <a:lnTo>
                    <a:pt x="568974" y="166670"/>
                  </a:lnTo>
                  <a:lnTo>
                    <a:pt x="539323" y="193425"/>
                  </a:lnTo>
                  <a:lnTo>
                    <a:pt x="510939" y="221797"/>
                  </a:lnTo>
                  <a:lnTo>
                    <a:pt x="483865" y="251710"/>
                  </a:lnTo>
                  <a:lnTo>
                    <a:pt x="458144" y="283087"/>
                  </a:lnTo>
                  <a:lnTo>
                    <a:pt x="433818" y="315848"/>
                  </a:lnTo>
                  <a:lnTo>
                    <a:pt x="410930" y="349918"/>
                  </a:lnTo>
                  <a:lnTo>
                    <a:pt x="389522" y="385219"/>
                  </a:lnTo>
                  <a:lnTo>
                    <a:pt x="369639" y="421673"/>
                  </a:lnTo>
                  <a:lnTo>
                    <a:pt x="351323" y="459203"/>
                  </a:lnTo>
                  <a:lnTo>
                    <a:pt x="334616" y="497731"/>
                  </a:lnTo>
                  <a:lnTo>
                    <a:pt x="319562" y="537181"/>
                  </a:lnTo>
                  <a:lnTo>
                    <a:pt x="306202" y="577474"/>
                  </a:lnTo>
                  <a:lnTo>
                    <a:pt x="294581" y="618533"/>
                  </a:lnTo>
                  <a:lnTo>
                    <a:pt x="284741" y="660280"/>
                  </a:lnTo>
                  <a:lnTo>
                    <a:pt x="276725" y="702639"/>
                  </a:lnTo>
                  <a:lnTo>
                    <a:pt x="270575" y="745532"/>
                  </a:lnTo>
                  <a:lnTo>
                    <a:pt x="266335" y="788881"/>
                  </a:lnTo>
                  <a:lnTo>
                    <a:pt x="264047" y="832610"/>
                  </a:lnTo>
                  <a:lnTo>
                    <a:pt x="263754" y="876639"/>
                  </a:lnTo>
                  <a:lnTo>
                    <a:pt x="265499" y="920893"/>
                  </a:lnTo>
                  <a:lnTo>
                    <a:pt x="269325" y="965293"/>
                  </a:lnTo>
                  <a:lnTo>
                    <a:pt x="275274" y="1009763"/>
                  </a:lnTo>
                  <a:lnTo>
                    <a:pt x="283391" y="1054224"/>
                  </a:lnTo>
                  <a:lnTo>
                    <a:pt x="293716" y="1098599"/>
                  </a:lnTo>
                  <a:lnTo>
                    <a:pt x="306294" y="1142812"/>
                  </a:lnTo>
                  <a:lnTo>
                    <a:pt x="321167" y="1186784"/>
                  </a:lnTo>
                  <a:lnTo>
                    <a:pt x="338377" y="1230437"/>
                  </a:lnTo>
                  <a:lnTo>
                    <a:pt x="357969" y="1273696"/>
                  </a:lnTo>
                  <a:lnTo>
                    <a:pt x="379984" y="1316481"/>
                  </a:lnTo>
                  <a:lnTo>
                    <a:pt x="0" y="1749932"/>
                  </a:lnTo>
                  <a:lnTo>
                    <a:pt x="237997" y="2022982"/>
                  </a:lnTo>
                  <a:lnTo>
                    <a:pt x="615822" y="1586991"/>
                  </a:lnTo>
                  <a:lnTo>
                    <a:pt x="657452" y="1614742"/>
                  </a:lnTo>
                  <a:lnTo>
                    <a:pt x="700045" y="1639160"/>
                  </a:lnTo>
                  <a:lnTo>
                    <a:pt x="743472" y="1660266"/>
                  </a:lnTo>
                  <a:lnTo>
                    <a:pt x="787604" y="1678075"/>
                  </a:lnTo>
                  <a:lnTo>
                    <a:pt x="832313" y="1692607"/>
                  </a:lnTo>
                  <a:lnTo>
                    <a:pt x="877471" y="1703879"/>
                  </a:lnTo>
                  <a:lnTo>
                    <a:pt x="922948" y="1711908"/>
                  </a:lnTo>
                  <a:lnTo>
                    <a:pt x="968617" y="1716712"/>
                  </a:lnTo>
                  <a:lnTo>
                    <a:pt x="1014348" y="1718309"/>
                  </a:lnTo>
                  <a:lnTo>
                    <a:pt x="1062640" y="1716527"/>
                  </a:lnTo>
                  <a:lnTo>
                    <a:pt x="1110701" y="1711192"/>
                  </a:lnTo>
                  <a:lnTo>
                    <a:pt x="1158372" y="1702325"/>
                  </a:lnTo>
                  <a:lnTo>
                    <a:pt x="1205498" y="1689946"/>
                  </a:lnTo>
                  <a:lnTo>
                    <a:pt x="1251919" y="1674074"/>
                  </a:lnTo>
                  <a:lnTo>
                    <a:pt x="1297479" y="1654730"/>
                  </a:lnTo>
                  <a:lnTo>
                    <a:pt x="1342021" y="1631933"/>
                  </a:lnTo>
                  <a:lnTo>
                    <a:pt x="1385386" y="1605703"/>
                  </a:lnTo>
                  <a:lnTo>
                    <a:pt x="1427418" y="1576060"/>
                  </a:lnTo>
                  <a:lnTo>
                    <a:pt x="1467959" y="1543023"/>
                  </a:lnTo>
                  <a:lnTo>
                    <a:pt x="1506852" y="1506613"/>
                  </a:lnTo>
                  <a:lnTo>
                    <a:pt x="1543939" y="1466849"/>
                  </a:lnTo>
                  <a:lnTo>
                    <a:pt x="1573063" y="1431604"/>
                  </a:lnTo>
                  <a:lnTo>
                    <a:pt x="1600013" y="1395314"/>
                  </a:lnTo>
                  <a:lnTo>
                    <a:pt x="1624814" y="1358063"/>
                  </a:lnTo>
                  <a:lnTo>
                    <a:pt x="1647490" y="1319930"/>
                  </a:lnTo>
                  <a:lnTo>
                    <a:pt x="1668066" y="1280998"/>
                  </a:lnTo>
                  <a:lnTo>
                    <a:pt x="1686568" y="1241348"/>
                  </a:lnTo>
                  <a:lnTo>
                    <a:pt x="1703019" y="1201061"/>
                  </a:lnTo>
                  <a:lnTo>
                    <a:pt x="1717446" y="1160219"/>
                  </a:lnTo>
                  <a:lnTo>
                    <a:pt x="1729872" y="1118902"/>
                  </a:lnTo>
                  <a:lnTo>
                    <a:pt x="1740324" y="1077193"/>
                  </a:lnTo>
                  <a:lnTo>
                    <a:pt x="1748825" y="1035173"/>
                  </a:lnTo>
                  <a:lnTo>
                    <a:pt x="1755401" y="992922"/>
                  </a:lnTo>
                  <a:lnTo>
                    <a:pt x="1760077" y="950522"/>
                  </a:lnTo>
                  <a:lnTo>
                    <a:pt x="1762877" y="908056"/>
                  </a:lnTo>
                  <a:lnTo>
                    <a:pt x="1763827" y="865603"/>
                  </a:lnTo>
                  <a:lnTo>
                    <a:pt x="1762951" y="823246"/>
                  </a:lnTo>
                  <a:lnTo>
                    <a:pt x="1760274" y="781065"/>
                  </a:lnTo>
                  <a:lnTo>
                    <a:pt x="1755822" y="739142"/>
                  </a:lnTo>
                  <a:lnTo>
                    <a:pt x="1749619" y="697559"/>
                  </a:lnTo>
                  <a:lnTo>
                    <a:pt x="1741690" y="656396"/>
                  </a:lnTo>
                  <a:lnTo>
                    <a:pt x="1732060" y="615736"/>
                  </a:lnTo>
                  <a:lnTo>
                    <a:pt x="1720754" y="575659"/>
                  </a:lnTo>
                  <a:lnTo>
                    <a:pt x="1707797" y="536246"/>
                  </a:lnTo>
                  <a:lnTo>
                    <a:pt x="1693214" y="497580"/>
                  </a:lnTo>
                  <a:lnTo>
                    <a:pt x="1677029" y="459742"/>
                  </a:lnTo>
                  <a:lnTo>
                    <a:pt x="1659268" y="422812"/>
                  </a:lnTo>
                  <a:lnTo>
                    <a:pt x="1639956" y="386872"/>
                  </a:lnTo>
                  <a:lnTo>
                    <a:pt x="1619117" y="352004"/>
                  </a:lnTo>
                  <a:lnTo>
                    <a:pt x="1596776" y="318289"/>
                  </a:lnTo>
                  <a:lnTo>
                    <a:pt x="1572959" y="285808"/>
                  </a:lnTo>
                  <a:lnTo>
                    <a:pt x="1547690" y="254642"/>
                  </a:lnTo>
                  <a:lnTo>
                    <a:pt x="1520994" y="224874"/>
                  </a:lnTo>
                  <a:lnTo>
                    <a:pt x="1492896" y="196584"/>
                  </a:lnTo>
                  <a:lnTo>
                    <a:pt x="1463422" y="169853"/>
                  </a:lnTo>
                  <a:lnTo>
                    <a:pt x="1432595" y="144763"/>
                  </a:lnTo>
                  <a:lnTo>
                    <a:pt x="1400441" y="121396"/>
                  </a:lnTo>
                  <a:lnTo>
                    <a:pt x="1366985" y="99832"/>
                  </a:lnTo>
                  <a:lnTo>
                    <a:pt x="1332251" y="80154"/>
                  </a:lnTo>
                  <a:lnTo>
                    <a:pt x="1296265" y="62441"/>
                  </a:lnTo>
                  <a:lnTo>
                    <a:pt x="1259052" y="46777"/>
                  </a:lnTo>
                  <a:lnTo>
                    <a:pt x="1220636" y="33241"/>
                  </a:lnTo>
                  <a:lnTo>
                    <a:pt x="1181043" y="21916"/>
                  </a:lnTo>
                  <a:lnTo>
                    <a:pt x="1140296" y="12883"/>
                  </a:lnTo>
                  <a:lnTo>
                    <a:pt x="1098422" y="6222"/>
                  </a:lnTo>
                  <a:lnTo>
                    <a:pt x="1052877" y="1539"/>
                  </a:lnTo>
                  <a:lnTo>
                    <a:pt x="1030325" y="382"/>
                  </a:lnTo>
                  <a:lnTo>
                    <a:pt x="1007998" y="0"/>
                  </a:lnTo>
                  <a:close/>
                </a:path>
              </a:pathLst>
            </a:custGeom>
            <a:ln w="9525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966559" y="2871724"/>
              <a:ext cx="953769" cy="1093470"/>
            </a:xfrm>
            <a:custGeom>
              <a:avLst/>
              <a:gdLst/>
              <a:ahLst/>
              <a:cxnLst/>
              <a:rect l="l" t="t" r="r" b="b"/>
              <a:pathLst>
                <a:path w="953770" h="1093470">
                  <a:moveTo>
                    <a:pt x="476783" y="0"/>
                  </a:moveTo>
                  <a:lnTo>
                    <a:pt x="430393" y="2622"/>
                  </a:lnTo>
                  <a:lnTo>
                    <a:pt x="384713" y="10384"/>
                  </a:lnTo>
                  <a:lnTo>
                    <a:pt x="340057" y="23129"/>
                  </a:lnTo>
                  <a:lnTo>
                    <a:pt x="296739" y="40701"/>
                  </a:lnTo>
                  <a:lnTo>
                    <a:pt x="255072" y="62941"/>
                  </a:lnTo>
                  <a:lnTo>
                    <a:pt x="215369" y="89693"/>
                  </a:lnTo>
                  <a:lnTo>
                    <a:pt x="177944" y="120801"/>
                  </a:lnTo>
                  <a:lnTo>
                    <a:pt x="143111" y="156106"/>
                  </a:lnTo>
                  <a:lnTo>
                    <a:pt x="111183" y="195452"/>
                  </a:lnTo>
                  <a:lnTo>
                    <a:pt x="82474" y="238683"/>
                  </a:lnTo>
                  <a:lnTo>
                    <a:pt x="57297" y="285641"/>
                  </a:lnTo>
                  <a:lnTo>
                    <a:pt x="35966" y="336168"/>
                  </a:lnTo>
                  <a:lnTo>
                    <a:pt x="21191" y="382895"/>
                  </a:lnTo>
                  <a:lnTo>
                    <a:pt x="10334" y="430152"/>
                  </a:lnTo>
                  <a:lnTo>
                    <a:pt x="3301" y="477685"/>
                  </a:lnTo>
                  <a:lnTo>
                    <a:pt x="0" y="525238"/>
                  </a:lnTo>
                  <a:lnTo>
                    <a:pt x="337" y="572558"/>
                  </a:lnTo>
                  <a:lnTo>
                    <a:pt x="4220" y="619388"/>
                  </a:lnTo>
                  <a:lnTo>
                    <a:pt x="11557" y="665474"/>
                  </a:lnTo>
                  <a:lnTo>
                    <a:pt x="22255" y="710562"/>
                  </a:lnTo>
                  <a:lnTo>
                    <a:pt x="36220" y="754395"/>
                  </a:lnTo>
                  <a:lnTo>
                    <a:pt x="53360" y="796720"/>
                  </a:lnTo>
                  <a:lnTo>
                    <a:pt x="73582" y="837282"/>
                  </a:lnTo>
                  <a:lnTo>
                    <a:pt x="96794" y="875824"/>
                  </a:lnTo>
                  <a:lnTo>
                    <a:pt x="122903" y="912094"/>
                  </a:lnTo>
                  <a:lnTo>
                    <a:pt x="151815" y="945835"/>
                  </a:lnTo>
                  <a:lnTo>
                    <a:pt x="183439" y="976792"/>
                  </a:lnTo>
                  <a:lnTo>
                    <a:pt x="217681" y="1004712"/>
                  </a:lnTo>
                  <a:lnTo>
                    <a:pt x="254448" y="1029338"/>
                  </a:lnTo>
                  <a:lnTo>
                    <a:pt x="293649" y="1050417"/>
                  </a:lnTo>
                  <a:lnTo>
                    <a:pt x="339150" y="1069353"/>
                  </a:lnTo>
                  <a:lnTo>
                    <a:pt x="385152" y="1082659"/>
                  </a:lnTo>
                  <a:lnTo>
                    <a:pt x="431345" y="1090511"/>
                  </a:lnTo>
                  <a:lnTo>
                    <a:pt x="477418" y="1093089"/>
                  </a:lnTo>
                  <a:lnTo>
                    <a:pt x="523714" y="1090474"/>
                  </a:lnTo>
                  <a:lnTo>
                    <a:pt x="569301" y="1082732"/>
                  </a:lnTo>
                  <a:lnTo>
                    <a:pt x="613859" y="1070016"/>
                  </a:lnTo>
                  <a:lnTo>
                    <a:pt x="657071" y="1052481"/>
                  </a:lnTo>
                  <a:lnTo>
                    <a:pt x="698618" y="1030281"/>
                  </a:lnTo>
                  <a:lnTo>
                    <a:pt x="738181" y="1003569"/>
                  </a:lnTo>
                  <a:lnTo>
                    <a:pt x="775442" y="972500"/>
                  </a:lnTo>
                  <a:lnTo>
                    <a:pt x="810083" y="937227"/>
                  </a:lnTo>
                  <a:lnTo>
                    <a:pt x="841785" y="897903"/>
                  </a:lnTo>
                  <a:lnTo>
                    <a:pt x="870230" y="854684"/>
                  </a:lnTo>
                  <a:lnTo>
                    <a:pt x="895100" y="807723"/>
                  </a:lnTo>
                  <a:lnTo>
                    <a:pt x="916076" y="757174"/>
                  </a:lnTo>
                  <a:lnTo>
                    <a:pt x="931189" y="710448"/>
                  </a:lnTo>
                  <a:lnTo>
                    <a:pt x="942346" y="663194"/>
                  </a:lnTo>
                  <a:lnTo>
                    <a:pt x="949641" y="615667"/>
                  </a:lnTo>
                  <a:lnTo>
                    <a:pt x="953171" y="568120"/>
                  </a:lnTo>
                  <a:lnTo>
                    <a:pt x="953029" y="520808"/>
                  </a:lnTo>
                  <a:lnTo>
                    <a:pt x="949312" y="473987"/>
                  </a:lnTo>
                  <a:lnTo>
                    <a:pt x="942115" y="427910"/>
                  </a:lnTo>
                  <a:lnTo>
                    <a:pt x="931534" y="382833"/>
                  </a:lnTo>
                  <a:lnTo>
                    <a:pt x="917663" y="339010"/>
                  </a:lnTo>
                  <a:lnTo>
                    <a:pt x="900599" y="296696"/>
                  </a:lnTo>
                  <a:lnTo>
                    <a:pt x="880436" y="256145"/>
                  </a:lnTo>
                  <a:lnTo>
                    <a:pt x="857270" y="217612"/>
                  </a:lnTo>
                  <a:lnTo>
                    <a:pt x="831196" y="181351"/>
                  </a:lnTo>
                  <a:lnTo>
                    <a:pt x="802311" y="147618"/>
                  </a:lnTo>
                  <a:lnTo>
                    <a:pt x="770708" y="116667"/>
                  </a:lnTo>
                  <a:lnTo>
                    <a:pt x="736483" y="88753"/>
                  </a:lnTo>
                  <a:lnTo>
                    <a:pt x="699733" y="64130"/>
                  </a:lnTo>
                  <a:lnTo>
                    <a:pt x="660552" y="43052"/>
                  </a:lnTo>
                  <a:lnTo>
                    <a:pt x="615050" y="24002"/>
                  </a:lnTo>
                  <a:lnTo>
                    <a:pt x="569048" y="10572"/>
                  </a:lnTo>
                  <a:lnTo>
                    <a:pt x="522856" y="2619"/>
                  </a:lnTo>
                  <a:lnTo>
                    <a:pt x="476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598155" y="3484371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23875" y="0"/>
                  </a:moveTo>
                  <a:lnTo>
                    <a:pt x="15494" y="0"/>
                  </a:lnTo>
                  <a:lnTo>
                    <a:pt x="7112" y="0"/>
                  </a:lnTo>
                  <a:lnTo>
                    <a:pt x="0" y="8000"/>
                  </a:lnTo>
                  <a:lnTo>
                    <a:pt x="0" y="28955"/>
                  </a:lnTo>
                  <a:lnTo>
                    <a:pt x="7112" y="36956"/>
                  </a:lnTo>
                  <a:lnTo>
                    <a:pt x="23875" y="36956"/>
                  </a:lnTo>
                  <a:lnTo>
                    <a:pt x="30861" y="28955"/>
                  </a:lnTo>
                  <a:lnTo>
                    <a:pt x="30861" y="8000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511544" y="4159377"/>
              <a:ext cx="2284095" cy="1146810"/>
            </a:xfrm>
            <a:custGeom>
              <a:avLst/>
              <a:gdLst/>
              <a:ahLst/>
              <a:cxnLst/>
              <a:rect l="l" t="t" r="r" b="b"/>
              <a:pathLst>
                <a:path w="2284095" h="1146810">
                  <a:moveTo>
                    <a:pt x="2283713" y="0"/>
                  </a:moveTo>
                  <a:lnTo>
                    <a:pt x="1733803" y="0"/>
                  </a:lnTo>
                  <a:lnTo>
                    <a:pt x="1733803" y="1146556"/>
                  </a:lnTo>
                  <a:lnTo>
                    <a:pt x="0" y="1146556"/>
                  </a:lnTo>
                </a:path>
              </a:pathLst>
            </a:custGeom>
            <a:ln w="28575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3538" y="3879182"/>
              <a:ext cx="1772383" cy="20315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24014" y="3113112"/>
              <a:ext cx="439420" cy="568325"/>
            </a:xfrm>
            <a:custGeom>
              <a:avLst/>
              <a:gdLst/>
              <a:ahLst/>
              <a:cxnLst/>
              <a:rect l="l" t="t" r="r" b="b"/>
              <a:pathLst>
                <a:path w="439420" h="568325">
                  <a:moveTo>
                    <a:pt x="438899" y="0"/>
                  </a:moveTo>
                  <a:lnTo>
                    <a:pt x="396417" y="0"/>
                  </a:lnTo>
                  <a:lnTo>
                    <a:pt x="396417" y="43192"/>
                  </a:lnTo>
                  <a:lnTo>
                    <a:pt x="396417" y="524649"/>
                  </a:lnTo>
                  <a:lnTo>
                    <a:pt x="42468" y="524649"/>
                  </a:lnTo>
                  <a:lnTo>
                    <a:pt x="42468" y="43192"/>
                  </a:lnTo>
                  <a:lnTo>
                    <a:pt x="396417" y="43192"/>
                  </a:lnTo>
                  <a:lnTo>
                    <a:pt x="396417" y="0"/>
                  </a:lnTo>
                  <a:lnTo>
                    <a:pt x="0" y="0"/>
                  </a:lnTo>
                  <a:lnTo>
                    <a:pt x="0" y="43192"/>
                  </a:lnTo>
                  <a:lnTo>
                    <a:pt x="0" y="524649"/>
                  </a:lnTo>
                  <a:lnTo>
                    <a:pt x="0" y="567842"/>
                  </a:lnTo>
                  <a:lnTo>
                    <a:pt x="438899" y="567842"/>
                  </a:lnTo>
                  <a:lnTo>
                    <a:pt x="438899" y="524764"/>
                  </a:lnTo>
                  <a:lnTo>
                    <a:pt x="438899" y="43192"/>
                  </a:lnTo>
                  <a:lnTo>
                    <a:pt x="438899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224021" y="3113735"/>
              <a:ext cx="439420" cy="567055"/>
            </a:xfrm>
            <a:custGeom>
              <a:avLst/>
              <a:gdLst/>
              <a:ahLst/>
              <a:cxnLst/>
              <a:rect l="l" t="t" r="r" b="b"/>
              <a:pathLst>
                <a:path w="439420" h="567054">
                  <a:moveTo>
                    <a:pt x="42473" y="42497"/>
                  </a:moveTo>
                  <a:lnTo>
                    <a:pt x="396422" y="42497"/>
                  </a:lnTo>
                  <a:lnTo>
                    <a:pt x="396422" y="524132"/>
                  </a:lnTo>
                  <a:lnTo>
                    <a:pt x="42474" y="524131"/>
                  </a:lnTo>
                  <a:lnTo>
                    <a:pt x="42473" y="42497"/>
                  </a:lnTo>
                  <a:close/>
                </a:path>
                <a:path w="439420" h="567054">
                  <a:moveTo>
                    <a:pt x="0" y="566629"/>
                  </a:moveTo>
                  <a:lnTo>
                    <a:pt x="438896" y="566629"/>
                  </a:lnTo>
                  <a:lnTo>
                    <a:pt x="438896" y="0"/>
                  </a:lnTo>
                  <a:lnTo>
                    <a:pt x="0" y="0"/>
                  </a:lnTo>
                  <a:lnTo>
                    <a:pt x="0" y="566629"/>
                  </a:lnTo>
                  <a:close/>
                </a:path>
              </a:pathLst>
            </a:custGeom>
            <a:ln w="8261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316047" y="319872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631" y="0"/>
                  </a:moveTo>
                  <a:lnTo>
                    <a:pt x="0" y="0"/>
                  </a:lnTo>
                  <a:lnTo>
                    <a:pt x="0" y="56662"/>
                  </a:lnTo>
                  <a:lnTo>
                    <a:pt x="56631" y="56662"/>
                  </a:lnTo>
                  <a:lnTo>
                    <a:pt x="56631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316047" y="319872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662"/>
                  </a:moveTo>
                  <a:lnTo>
                    <a:pt x="56631" y="56662"/>
                  </a:lnTo>
                  <a:lnTo>
                    <a:pt x="56631" y="0"/>
                  </a:lnTo>
                  <a:lnTo>
                    <a:pt x="0" y="0"/>
                  </a:lnTo>
                  <a:lnTo>
                    <a:pt x="0" y="56662"/>
                  </a:lnTo>
                  <a:close/>
                </a:path>
              </a:pathLst>
            </a:custGeom>
            <a:ln w="8261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429311" y="3212895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141579" y="0"/>
                  </a:moveTo>
                  <a:lnTo>
                    <a:pt x="0" y="0"/>
                  </a:lnTo>
                  <a:lnTo>
                    <a:pt x="0" y="28331"/>
                  </a:lnTo>
                  <a:lnTo>
                    <a:pt x="141579" y="28331"/>
                  </a:lnTo>
                  <a:lnTo>
                    <a:pt x="141579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429311" y="3212895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0" y="28331"/>
                  </a:moveTo>
                  <a:lnTo>
                    <a:pt x="141579" y="28331"/>
                  </a:lnTo>
                  <a:lnTo>
                    <a:pt x="141579" y="0"/>
                  </a:lnTo>
                  <a:lnTo>
                    <a:pt x="0" y="0"/>
                  </a:lnTo>
                  <a:lnTo>
                    <a:pt x="0" y="28331"/>
                  </a:lnTo>
                  <a:close/>
                </a:path>
              </a:pathLst>
            </a:custGeom>
            <a:ln w="8263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16048" y="331205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631" y="0"/>
                  </a:moveTo>
                  <a:lnTo>
                    <a:pt x="0" y="0"/>
                  </a:lnTo>
                  <a:lnTo>
                    <a:pt x="0" y="56662"/>
                  </a:lnTo>
                  <a:lnTo>
                    <a:pt x="56631" y="56662"/>
                  </a:lnTo>
                  <a:lnTo>
                    <a:pt x="56631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316048" y="331205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662"/>
                  </a:moveTo>
                  <a:lnTo>
                    <a:pt x="56631" y="56662"/>
                  </a:lnTo>
                  <a:lnTo>
                    <a:pt x="56631" y="0"/>
                  </a:lnTo>
                  <a:lnTo>
                    <a:pt x="0" y="0"/>
                  </a:lnTo>
                  <a:lnTo>
                    <a:pt x="0" y="56662"/>
                  </a:lnTo>
                  <a:close/>
                </a:path>
              </a:pathLst>
            </a:custGeom>
            <a:ln w="8261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429311" y="3326221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141579" y="0"/>
                  </a:moveTo>
                  <a:lnTo>
                    <a:pt x="0" y="0"/>
                  </a:lnTo>
                  <a:lnTo>
                    <a:pt x="0" y="28331"/>
                  </a:lnTo>
                  <a:lnTo>
                    <a:pt x="141579" y="28331"/>
                  </a:lnTo>
                  <a:lnTo>
                    <a:pt x="141579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429311" y="3326221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0" y="28331"/>
                  </a:moveTo>
                  <a:lnTo>
                    <a:pt x="141579" y="28331"/>
                  </a:lnTo>
                  <a:lnTo>
                    <a:pt x="141579" y="0"/>
                  </a:lnTo>
                  <a:lnTo>
                    <a:pt x="0" y="0"/>
                  </a:lnTo>
                  <a:lnTo>
                    <a:pt x="0" y="28331"/>
                  </a:lnTo>
                  <a:close/>
                </a:path>
              </a:pathLst>
            </a:custGeom>
            <a:ln w="8263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316048" y="34253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631" y="0"/>
                  </a:moveTo>
                  <a:lnTo>
                    <a:pt x="0" y="0"/>
                  </a:lnTo>
                  <a:lnTo>
                    <a:pt x="0" y="56662"/>
                  </a:lnTo>
                  <a:lnTo>
                    <a:pt x="56631" y="56662"/>
                  </a:lnTo>
                  <a:lnTo>
                    <a:pt x="56631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316048" y="34253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662"/>
                  </a:moveTo>
                  <a:lnTo>
                    <a:pt x="56631" y="56662"/>
                  </a:lnTo>
                  <a:lnTo>
                    <a:pt x="56631" y="0"/>
                  </a:lnTo>
                  <a:lnTo>
                    <a:pt x="0" y="0"/>
                  </a:lnTo>
                  <a:lnTo>
                    <a:pt x="0" y="56662"/>
                  </a:lnTo>
                  <a:close/>
                </a:path>
              </a:pathLst>
            </a:custGeom>
            <a:ln w="8261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429311" y="3439546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141579" y="0"/>
                  </a:moveTo>
                  <a:lnTo>
                    <a:pt x="0" y="0"/>
                  </a:lnTo>
                  <a:lnTo>
                    <a:pt x="0" y="28331"/>
                  </a:lnTo>
                  <a:lnTo>
                    <a:pt x="141579" y="28331"/>
                  </a:lnTo>
                  <a:lnTo>
                    <a:pt x="141579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429311" y="3439546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0" y="28331"/>
                  </a:moveTo>
                  <a:lnTo>
                    <a:pt x="141579" y="28331"/>
                  </a:lnTo>
                  <a:lnTo>
                    <a:pt x="141579" y="0"/>
                  </a:lnTo>
                  <a:lnTo>
                    <a:pt x="0" y="0"/>
                  </a:lnTo>
                  <a:lnTo>
                    <a:pt x="0" y="28331"/>
                  </a:lnTo>
                  <a:close/>
                </a:path>
              </a:pathLst>
            </a:custGeom>
            <a:ln w="8263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316048" y="353870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631" y="0"/>
                  </a:moveTo>
                  <a:lnTo>
                    <a:pt x="0" y="0"/>
                  </a:lnTo>
                  <a:lnTo>
                    <a:pt x="0" y="56662"/>
                  </a:lnTo>
                  <a:lnTo>
                    <a:pt x="56631" y="56662"/>
                  </a:lnTo>
                  <a:lnTo>
                    <a:pt x="56631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316048" y="353870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662"/>
                  </a:moveTo>
                  <a:lnTo>
                    <a:pt x="56631" y="56662"/>
                  </a:lnTo>
                  <a:lnTo>
                    <a:pt x="56631" y="0"/>
                  </a:lnTo>
                  <a:lnTo>
                    <a:pt x="0" y="0"/>
                  </a:lnTo>
                  <a:lnTo>
                    <a:pt x="0" y="56662"/>
                  </a:lnTo>
                  <a:close/>
                </a:path>
              </a:pathLst>
            </a:custGeom>
            <a:ln w="8261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429311" y="3552872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141579" y="0"/>
                  </a:moveTo>
                  <a:lnTo>
                    <a:pt x="0" y="0"/>
                  </a:lnTo>
                  <a:lnTo>
                    <a:pt x="0" y="28331"/>
                  </a:lnTo>
                  <a:lnTo>
                    <a:pt x="141579" y="28331"/>
                  </a:lnTo>
                  <a:lnTo>
                    <a:pt x="141579" y="0"/>
                  </a:lnTo>
                  <a:close/>
                </a:path>
              </a:pathLst>
            </a:custGeom>
            <a:solidFill>
              <a:srgbClr val="A680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429311" y="3552872"/>
              <a:ext cx="141605" cy="28575"/>
            </a:xfrm>
            <a:custGeom>
              <a:avLst/>
              <a:gdLst/>
              <a:ahLst/>
              <a:cxnLst/>
              <a:rect l="l" t="t" r="r" b="b"/>
              <a:pathLst>
                <a:path w="141604" h="28575">
                  <a:moveTo>
                    <a:pt x="0" y="28331"/>
                  </a:moveTo>
                  <a:lnTo>
                    <a:pt x="141579" y="28331"/>
                  </a:lnTo>
                  <a:lnTo>
                    <a:pt x="141579" y="0"/>
                  </a:lnTo>
                  <a:lnTo>
                    <a:pt x="0" y="0"/>
                  </a:lnTo>
                  <a:lnTo>
                    <a:pt x="0" y="28331"/>
                  </a:lnTo>
                  <a:close/>
                </a:path>
              </a:pathLst>
            </a:custGeom>
            <a:ln w="8263">
              <a:solidFill>
                <a:srgbClr val="A680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D00A3F"/>
                </a:solidFill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9173" y="1482767"/>
              <a:ext cx="649607" cy="65296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476032" y="4283536"/>
            <a:ext cx="2953968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Propósitos</a:t>
            </a:r>
            <a:endParaRPr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Ideas</a:t>
            </a:r>
            <a:r>
              <a:rPr sz="2000" spc="-9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spc="-1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centrales</a:t>
            </a:r>
            <a:endParaRPr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000" spc="-1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Insumos</a:t>
            </a:r>
            <a:r>
              <a:rPr sz="2000" spc="-13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spc="20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*</a:t>
            </a:r>
            <a:endParaRPr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55600" marR="767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2000" spc="35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spc="-10" dirty="0" err="1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seguir</a:t>
            </a:r>
            <a:r>
              <a:rPr lang="es-MX" sz="2000" spc="-10" dirty="0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spc="-40" dirty="0" err="1">
                <a:solidFill>
                  <a:srgbClr val="155B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profundizando</a:t>
            </a:r>
            <a:endParaRPr lang="es-MX" sz="2000" spc="-40" dirty="0">
              <a:solidFill>
                <a:srgbClr val="155B4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767080">
              <a:lnSpc>
                <a:spcPct val="100000"/>
              </a:lnSpc>
              <a:tabLst>
                <a:tab pos="355600" algn="l"/>
              </a:tabLst>
            </a:pPr>
            <a:endParaRPr lang="es-MX" sz="2000" spc="-40" dirty="0">
              <a:solidFill>
                <a:srgbClr val="155B4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54608" y="3117825"/>
            <a:ext cx="628015" cy="611505"/>
            <a:chOff x="4254608" y="3117825"/>
            <a:chExt cx="628015" cy="611505"/>
          </a:xfrm>
        </p:grpSpPr>
        <p:sp>
          <p:nvSpPr>
            <p:cNvPr id="50" name="object 50"/>
            <p:cNvSpPr/>
            <p:nvPr/>
          </p:nvSpPr>
          <p:spPr>
            <a:xfrm>
              <a:off x="4260103" y="3293814"/>
              <a:ext cx="309880" cy="390525"/>
            </a:xfrm>
            <a:custGeom>
              <a:avLst/>
              <a:gdLst/>
              <a:ahLst/>
              <a:cxnLst/>
              <a:rect l="l" t="t" r="r" b="b"/>
              <a:pathLst>
                <a:path w="309879" h="390525">
                  <a:moveTo>
                    <a:pt x="85512" y="0"/>
                  </a:moveTo>
                  <a:lnTo>
                    <a:pt x="10154" y="41845"/>
                  </a:lnTo>
                  <a:lnTo>
                    <a:pt x="0" y="59357"/>
                  </a:lnTo>
                  <a:lnTo>
                    <a:pt x="1443" y="66407"/>
                  </a:lnTo>
                  <a:lnTo>
                    <a:pt x="5791" y="72497"/>
                  </a:lnTo>
                  <a:lnTo>
                    <a:pt x="11923" y="76312"/>
                  </a:lnTo>
                  <a:lnTo>
                    <a:pt x="19038" y="77548"/>
                  </a:lnTo>
                  <a:lnTo>
                    <a:pt x="28047" y="75021"/>
                  </a:lnTo>
                  <a:lnTo>
                    <a:pt x="56754" y="58877"/>
                  </a:lnTo>
                  <a:lnTo>
                    <a:pt x="51848" y="104598"/>
                  </a:lnTo>
                  <a:lnTo>
                    <a:pt x="54263" y="149312"/>
                  </a:lnTo>
                  <a:lnTo>
                    <a:pt x="63535" y="192338"/>
                  </a:lnTo>
                  <a:lnTo>
                    <a:pt x="79203" y="232996"/>
                  </a:lnTo>
                  <a:lnTo>
                    <a:pt x="100802" y="270607"/>
                  </a:lnTo>
                  <a:lnTo>
                    <a:pt x="127871" y="304491"/>
                  </a:lnTo>
                  <a:lnTo>
                    <a:pt x="159946" y="333967"/>
                  </a:lnTo>
                  <a:lnTo>
                    <a:pt x="196564" y="358356"/>
                  </a:lnTo>
                  <a:lnTo>
                    <a:pt x="237263" y="376979"/>
                  </a:lnTo>
                  <a:lnTo>
                    <a:pt x="290745" y="390489"/>
                  </a:lnTo>
                  <a:lnTo>
                    <a:pt x="298083" y="389025"/>
                  </a:lnTo>
                  <a:lnTo>
                    <a:pt x="304080" y="385000"/>
                  </a:lnTo>
                  <a:lnTo>
                    <a:pt x="308131" y="379021"/>
                  </a:lnTo>
                  <a:lnTo>
                    <a:pt x="309580" y="370333"/>
                  </a:lnTo>
                  <a:lnTo>
                    <a:pt x="308725" y="361358"/>
                  </a:lnTo>
                  <a:lnTo>
                    <a:pt x="301819" y="354141"/>
                  </a:lnTo>
                  <a:lnTo>
                    <a:pt x="292896" y="352893"/>
                  </a:lnTo>
                  <a:lnTo>
                    <a:pt x="245095" y="339617"/>
                  </a:lnTo>
                  <a:lnTo>
                    <a:pt x="202208" y="317751"/>
                  </a:lnTo>
                  <a:lnTo>
                    <a:pt x="165036" y="288431"/>
                  </a:lnTo>
                  <a:lnTo>
                    <a:pt x="134383" y="252797"/>
                  </a:lnTo>
                  <a:lnTo>
                    <a:pt x="111053" y="211987"/>
                  </a:lnTo>
                  <a:lnTo>
                    <a:pt x="95850" y="167138"/>
                  </a:lnTo>
                  <a:lnTo>
                    <a:pt x="89576" y="119389"/>
                  </a:lnTo>
                  <a:lnTo>
                    <a:pt x="93890" y="67962"/>
                  </a:lnTo>
                  <a:lnTo>
                    <a:pt x="111485" y="97384"/>
                  </a:lnTo>
                  <a:lnTo>
                    <a:pt x="116433" y="102996"/>
                  </a:lnTo>
                  <a:lnTo>
                    <a:pt x="122920" y="106164"/>
                  </a:lnTo>
                  <a:lnTo>
                    <a:pt x="130122" y="106668"/>
                  </a:lnTo>
                  <a:lnTo>
                    <a:pt x="139839" y="102448"/>
                  </a:lnTo>
                  <a:lnTo>
                    <a:pt x="144116" y="97065"/>
                  </a:lnTo>
                  <a:lnTo>
                    <a:pt x="146231" y="90724"/>
                  </a:lnTo>
                  <a:lnTo>
                    <a:pt x="146092" y="84040"/>
                  </a:lnTo>
                  <a:lnTo>
                    <a:pt x="143606" y="77628"/>
                  </a:lnTo>
                  <a:lnTo>
                    <a:pt x="104147" y="9290"/>
                  </a:lnTo>
                  <a:lnTo>
                    <a:pt x="99203" y="3677"/>
                  </a:lnTo>
                  <a:lnTo>
                    <a:pt x="92715" y="506"/>
                  </a:lnTo>
                  <a:lnTo>
                    <a:pt x="8551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60103" y="3293814"/>
              <a:ext cx="309880" cy="390525"/>
            </a:xfrm>
            <a:custGeom>
              <a:avLst/>
              <a:gdLst/>
              <a:ahLst/>
              <a:cxnLst/>
              <a:rect l="l" t="t" r="r" b="b"/>
              <a:pathLst>
                <a:path w="309879" h="390525">
                  <a:moveTo>
                    <a:pt x="111485" y="97384"/>
                  </a:moveTo>
                  <a:lnTo>
                    <a:pt x="116433" y="102996"/>
                  </a:lnTo>
                  <a:lnTo>
                    <a:pt x="122920" y="106164"/>
                  </a:lnTo>
                  <a:lnTo>
                    <a:pt x="130122" y="106668"/>
                  </a:lnTo>
                  <a:lnTo>
                    <a:pt x="137210" y="104286"/>
                  </a:lnTo>
                  <a:lnTo>
                    <a:pt x="146231" y="90724"/>
                  </a:lnTo>
                  <a:lnTo>
                    <a:pt x="146092" y="84040"/>
                  </a:lnTo>
                  <a:lnTo>
                    <a:pt x="104147" y="9290"/>
                  </a:lnTo>
                  <a:lnTo>
                    <a:pt x="85512" y="0"/>
                  </a:lnTo>
                  <a:lnTo>
                    <a:pt x="78422" y="2380"/>
                  </a:lnTo>
                  <a:lnTo>
                    <a:pt x="10154" y="41845"/>
                  </a:lnTo>
                  <a:lnTo>
                    <a:pt x="4591" y="46409"/>
                  </a:lnTo>
                  <a:lnTo>
                    <a:pt x="1128" y="52468"/>
                  </a:lnTo>
                  <a:lnTo>
                    <a:pt x="0" y="59357"/>
                  </a:lnTo>
                  <a:lnTo>
                    <a:pt x="1443" y="66407"/>
                  </a:lnTo>
                  <a:lnTo>
                    <a:pt x="5791" y="72497"/>
                  </a:lnTo>
                  <a:lnTo>
                    <a:pt x="11923" y="76312"/>
                  </a:lnTo>
                  <a:lnTo>
                    <a:pt x="19038" y="77548"/>
                  </a:lnTo>
                  <a:lnTo>
                    <a:pt x="26336" y="75900"/>
                  </a:lnTo>
                  <a:lnTo>
                    <a:pt x="56464" y="58515"/>
                  </a:lnTo>
                  <a:lnTo>
                    <a:pt x="56629" y="58547"/>
                  </a:lnTo>
                  <a:lnTo>
                    <a:pt x="56754" y="58727"/>
                  </a:lnTo>
                  <a:lnTo>
                    <a:pt x="56754" y="58877"/>
                  </a:lnTo>
                  <a:lnTo>
                    <a:pt x="51848" y="104598"/>
                  </a:lnTo>
                  <a:lnTo>
                    <a:pt x="54263" y="149312"/>
                  </a:lnTo>
                  <a:lnTo>
                    <a:pt x="63535" y="192338"/>
                  </a:lnTo>
                  <a:lnTo>
                    <a:pt x="79203" y="232996"/>
                  </a:lnTo>
                  <a:lnTo>
                    <a:pt x="100802" y="270607"/>
                  </a:lnTo>
                  <a:lnTo>
                    <a:pt x="127871" y="304491"/>
                  </a:lnTo>
                  <a:lnTo>
                    <a:pt x="159946" y="333967"/>
                  </a:lnTo>
                  <a:lnTo>
                    <a:pt x="196564" y="358356"/>
                  </a:lnTo>
                  <a:lnTo>
                    <a:pt x="237263" y="376979"/>
                  </a:lnTo>
                  <a:lnTo>
                    <a:pt x="281579" y="389154"/>
                  </a:lnTo>
                  <a:lnTo>
                    <a:pt x="290745" y="390489"/>
                  </a:lnTo>
                  <a:lnTo>
                    <a:pt x="298083" y="389025"/>
                  </a:lnTo>
                  <a:lnTo>
                    <a:pt x="304080" y="385000"/>
                  </a:lnTo>
                  <a:lnTo>
                    <a:pt x="308131" y="379021"/>
                  </a:lnTo>
                  <a:lnTo>
                    <a:pt x="309627" y="371691"/>
                  </a:lnTo>
                  <a:lnTo>
                    <a:pt x="309627" y="371236"/>
                  </a:lnTo>
                  <a:lnTo>
                    <a:pt x="292896" y="352893"/>
                  </a:lnTo>
                  <a:lnTo>
                    <a:pt x="245095" y="339617"/>
                  </a:lnTo>
                  <a:lnTo>
                    <a:pt x="202208" y="317751"/>
                  </a:lnTo>
                  <a:lnTo>
                    <a:pt x="165036" y="288431"/>
                  </a:lnTo>
                  <a:lnTo>
                    <a:pt x="134383" y="252797"/>
                  </a:lnTo>
                  <a:lnTo>
                    <a:pt x="111053" y="211987"/>
                  </a:lnTo>
                  <a:lnTo>
                    <a:pt x="95850" y="167138"/>
                  </a:lnTo>
                  <a:lnTo>
                    <a:pt x="89576" y="119389"/>
                  </a:lnTo>
                  <a:lnTo>
                    <a:pt x="93035" y="69878"/>
                  </a:lnTo>
                  <a:lnTo>
                    <a:pt x="93145" y="69273"/>
                  </a:lnTo>
                  <a:lnTo>
                    <a:pt x="93247" y="68668"/>
                  </a:lnTo>
                  <a:lnTo>
                    <a:pt x="93357" y="68064"/>
                  </a:lnTo>
                  <a:lnTo>
                    <a:pt x="93380" y="67907"/>
                  </a:lnTo>
                  <a:lnTo>
                    <a:pt x="93537" y="67805"/>
                  </a:lnTo>
                  <a:lnTo>
                    <a:pt x="93694" y="67828"/>
                  </a:lnTo>
                  <a:lnTo>
                    <a:pt x="93851" y="67891"/>
                  </a:lnTo>
                  <a:lnTo>
                    <a:pt x="111485" y="97384"/>
                  </a:lnTo>
                  <a:close/>
                </a:path>
              </a:pathLst>
            </a:custGeom>
            <a:ln w="1098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516" y="3294728"/>
              <a:ext cx="257810" cy="429259"/>
            </a:xfrm>
            <a:custGeom>
              <a:avLst/>
              <a:gdLst/>
              <a:ahLst/>
              <a:cxnLst/>
              <a:rect l="l" t="t" r="r" b="b"/>
              <a:pathLst>
                <a:path w="257810" h="429260">
                  <a:moveTo>
                    <a:pt x="224445" y="0"/>
                  </a:moveTo>
                  <a:lnTo>
                    <a:pt x="217292" y="321"/>
                  </a:lnTo>
                  <a:lnTo>
                    <a:pt x="210587" y="3638"/>
                  </a:lnTo>
                  <a:lnTo>
                    <a:pt x="205840" y="9080"/>
                  </a:lnTo>
                  <a:lnTo>
                    <a:pt x="203479" y="15906"/>
                  </a:lnTo>
                  <a:lnTo>
                    <a:pt x="204484" y="25110"/>
                  </a:lnTo>
                  <a:lnTo>
                    <a:pt x="217014" y="73163"/>
                  </a:lnTo>
                  <a:lnTo>
                    <a:pt x="219646" y="121279"/>
                  </a:lnTo>
                  <a:lnTo>
                    <a:pt x="212962" y="168191"/>
                  </a:lnTo>
                  <a:lnTo>
                    <a:pt x="197541" y="212630"/>
                  </a:lnTo>
                  <a:lnTo>
                    <a:pt x="173964" y="253330"/>
                  </a:lnTo>
                  <a:lnTo>
                    <a:pt x="142813" y="289022"/>
                  </a:lnTo>
                  <a:lnTo>
                    <a:pt x="104667" y="318438"/>
                  </a:lnTo>
                  <a:lnTo>
                    <a:pt x="58153" y="340484"/>
                  </a:lnTo>
                  <a:lnTo>
                    <a:pt x="74681" y="310756"/>
                  </a:lnTo>
                  <a:lnTo>
                    <a:pt x="77028" y="303648"/>
                  </a:lnTo>
                  <a:lnTo>
                    <a:pt x="76485" y="296445"/>
                  </a:lnTo>
                  <a:lnTo>
                    <a:pt x="73280" y="289972"/>
                  </a:lnTo>
                  <a:lnTo>
                    <a:pt x="65899" y="284176"/>
                  </a:lnTo>
                  <a:lnTo>
                    <a:pt x="58849" y="282770"/>
                  </a:lnTo>
                  <a:lnTo>
                    <a:pt x="51973" y="283937"/>
                  </a:lnTo>
                  <a:lnTo>
                    <a:pt x="45939" y="287436"/>
                  </a:lnTo>
                  <a:lnTo>
                    <a:pt x="41414" y="293026"/>
                  </a:lnTo>
                  <a:lnTo>
                    <a:pt x="2347" y="361496"/>
                  </a:lnTo>
                  <a:lnTo>
                    <a:pt x="0" y="368601"/>
                  </a:lnTo>
                  <a:lnTo>
                    <a:pt x="539" y="375805"/>
                  </a:lnTo>
                  <a:lnTo>
                    <a:pt x="77922" y="426324"/>
                  </a:lnTo>
                  <a:lnTo>
                    <a:pt x="91034" y="428873"/>
                  </a:lnTo>
                  <a:lnTo>
                    <a:pt x="97363" y="426718"/>
                  </a:lnTo>
                  <a:lnTo>
                    <a:pt x="102721" y="422406"/>
                  </a:lnTo>
                  <a:lnTo>
                    <a:pt x="106230" y="415798"/>
                  </a:lnTo>
                  <a:lnTo>
                    <a:pt x="106910" y="408605"/>
                  </a:lnTo>
                  <a:lnTo>
                    <a:pt x="104845" y="401681"/>
                  </a:lnTo>
                  <a:lnTo>
                    <a:pt x="97471" y="394059"/>
                  </a:lnTo>
                  <a:lnTo>
                    <a:pt x="68724" y="377201"/>
                  </a:lnTo>
                  <a:lnTo>
                    <a:pt x="110739" y="358461"/>
                  </a:lnTo>
                  <a:lnTo>
                    <a:pt x="148202" y="333888"/>
                  </a:lnTo>
                  <a:lnTo>
                    <a:pt x="180758" y="304224"/>
                  </a:lnTo>
                  <a:lnTo>
                    <a:pt x="208050" y="270213"/>
                  </a:lnTo>
                  <a:lnTo>
                    <a:pt x="229724" y="232597"/>
                  </a:lnTo>
                  <a:lnTo>
                    <a:pt x="245423" y="192118"/>
                  </a:lnTo>
                  <a:lnTo>
                    <a:pt x="254793" y="149519"/>
                  </a:lnTo>
                  <a:lnTo>
                    <a:pt x="257478" y="105544"/>
                  </a:lnTo>
                  <a:lnTo>
                    <a:pt x="253122" y="60934"/>
                  </a:lnTo>
                  <a:lnTo>
                    <a:pt x="240043" y="12751"/>
                  </a:lnTo>
                  <a:lnTo>
                    <a:pt x="236443" y="6553"/>
                  </a:lnTo>
                  <a:lnTo>
                    <a:pt x="231036" y="2190"/>
                  </a:lnTo>
                  <a:lnTo>
                    <a:pt x="22444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19516" y="3294728"/>
              <a:ext cx="257810" cy="429259"/>
            </a:xfrm>
            <a:custGeom>
              <a:avLst/>
              <a:gdLst/>
              <a:ahLst/>
              <a:cxnLst/>
              <a:rect l="l" t="t" r="r" b="b"/>
              <a:pathLst>
                <a:path w="257810" h="429260">
                  <a:moveTo>
                    <a:pt x="74681" y="310756"/>
                  </a:moveTo>
                  <a:lnTo>
                    <a:pt x="77028" y="303648"/>
                  </a:lnTo>
                  <a:lnTo>
                    <a:pt x="76485" y="296445"/>
                  </a:lnTo>
                  <a:lnTo>
                    <a:pt x="73280" y="289972"/>
                  </a:lnTo>
                  <a:lnTo>
                    <a:pt x="58849" y="282770"/>
                  </a:lnTo>
                  <a:lnTo>
                    <a:pt x="51973" y="283937"/>
                  </a:lnTo>
                  <a:lnTo>
                    <a:pt x="45939" y="287436"/>
                  </a:lnTo>
                  <a:lnTo>
                    <a:pt x="41414" y="293026"/>
                  </a:lnTo>
                  <a:lnTo>
                    <a:pt x="2347" y="361496"/>
                  </a:lnTo>
                  <a:lnTo>
                    <a:pt x="0" y="368601"/>
                  </a:lnTo>
                  <a:lnTo>
                    <a:pt x="539" y="375805"/>
                  </a:lnTo>
                  <a:lnTo>
                    <a:pt x="3738" y="382282"/>
                  </a:lnTo>
                  <a:lnTo>
                    <a:pt x="9371" y="387204"/>
                  </a:lnTo>
                  <a:lnTo>
                    <a:pt x="77922" y="426324"/>
                  </a:lnTo>
                  <a:lnTo>
                    <a:pt x="84349" y="428774"/>
                  </a:lnTo>
                  <a:lnTo>
                    <a:pt x="106910" y="408605"/>
                  </a:lnTo>
                  <a:lnTo>
                    <a:pt x="104845" y="401681"/>
                  </a:lnTo>
                  <a:lnTo>
                    <a:pt x="68677" y="377703"/>
                  </a:lnTo>
                  <a:lnTo>
                    <a:pt x="68544" y="377633"/>
                  </a:lnTo>
                  <a:lnTo>
                    <a:pt x="68497" y="377468"/>
                  </a:lnTo>
                  <a:lnTo>
                    <a:pt x="68568" y="377334"/>
                  </a:lnTo>
                  <a:lnTo>
                    <a:pt x="110739" y="358461"/>
                  </a:lnTo>
                  <a:lnTo>
                    <a:pt x="148202" y="333888"/>
                  </a:lnTo>
                  <a:lnTo>
                    <a:pt x="180758" y="304224"/>
                  </a:lnTo>
                  <a:lnTo>
                    <a:pt x="208050" y="270213"/>
                  </a:lnTo>
                  <a:lnTo>
                    <a:pt x="229724" y="232597"/>
                  </a:lnTo>
                  <a:lnTo>
                    <a:pt x="245423" y="192118"/>
                  </a:lnTo>
                  <a:lnTo>
                    <a:pt x="254793" y="149519"/>
                  </a:lnTo>
                  <a:lnTo>
                    <a:pt x="257478" y="105544"/>
                  </a:lnTo>
                  <a:lnTo>
                    <a:pt x="253122" y="60934"/>
                  </a:lnTo>
                  <a:lnTo>
                    <a:pt x="241369" y="16434"/>
                  </a:lnTo>
                  <a:lnTo>
                    <a:pt x="224445" y="0"/>
                  </a:lnTo>
                  <a:lnTo>
                    <a:pt x="217292" y="321"/>
                  </a:lnTo>
                  <a:lnTo>
                    <a:pt x="204484" y="25110"/>
                  </a:lnTo>
                  <a:lnTo>
                    <a:pt x="217014" y="73163"/>
                  </a:lnTo>
                  <a:lnTo>
                    <a:pt x="219646" y="121279"/>
                  </a:lnTo>
                  <a:lnTo>
                    <a:pt x="212962" y="168191"/>
                  </a:lnTo>
                  <a:lnTo>
                    <a:pt x="197541" y="212630"/>
                  </a:lnTo>
                  <a:lnTo>
                    <a:pt x="173964" y="253330"/>
                  </a:lnTo>
                  <a:lnTo>
                    <a:pt x="142813" y="289022"/>
                  </a:lnTo>
                  <a:lnTo>
                    <a:pt x="104667" y="318438"/>
                  </a:lnTo>
                  <a:lnTo>
                    <a:pt x="60108" y="340311"/>
                  </a:lnTo>
                  <a:lnTo>
                    <a:pt x="59574" y="340508"/>
                  </a:lnTo>
                  <a:lnTo>
                    <a:pt x="59048" y="340704"/>
                  </a:lnTo>
                  <a:lnTo>
                    <a:pt x="58514" y="340900"/>
                  </a:lnTo>
                  <a:lnTo>
                    <a:pt x="58365" y="340955"/>
                  </a:lnTo>
                  <a:lnTo>
                    <a:pt x="58193" y="340877"/>
                  </a:lnTo>
                  <a:lnTo>
                    <a:pt x="58138" y="340728"/>
                  </a:lnTo>
                  <a:lnTo>
                    <a:pt x="58114" y="340563"/>
                  </a:lnTo>
                  <a:lnTo>
                    <a:pt x="74681" y="310756"/>
                  </a:lnTo>
                  <a:close/>
                </a:path>
              </a:pathLst>
            </a:custGeom>
            <a:ln w="109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3819" y="3123321"/>
              <a:ext cx="441959" cy="131445"/>
            </a:xfrm>
            <a:custGeom>
              <a:avLst/>
              <a:gdLst/>
              <a:ahLst/>
              <a:cxnLst/>
              <a:rect l="l" t="t" r="r" b="b"/>
              <a:pathLst>
                <a:path w="441960" h="131445">
                  <a:moveTo>
                    <a:pt x="241014" y="0"/>
                  </a:moveTo>
                  <a:lnTo>
                    <a:pt x="197661" y="214"/>
                  </a:lnTo>
                  <a:lnTo>
                    <a:pt x="154845" y="7026"/>
                  </a:lnTo>
                  <a:lnTo>
                    <a:pt x="113387" y="20371"/>
                  </a:lnTo>
                  <a:lnTo>
                    <a:pt x="74105" y="40181"/>
                  </a:lnTo>
                  <a:lnTo>
                    <a:pt x="37820" y="66390"/>
                  </a:lnTo>
                  <a:lnTo>
                    <a:pt x="4738" y="99652"/>
                  </a:lnTo>
                  <a:lnTo>
                    <a:pt x="0" y="112073"/>
                  </a:lnTo>
                  <a:lnTo>
                    <a:pt x="1038" y="118646"/>
                  </a:lnTo>
                  <a:lnTo>
                    <a:pt x="4361" y="124630"/>
                  </a:lnTo>
                  <a:lnTo>
                    <a:pt x="10253" y="129239"/>
                  </a:lnTo>
                  <a:lnTo>
                    <a:pt x="17213" y="131162"/>
                  </a:lnTo>
                  <a:lnTo>
                    <a:pt x="24386" y="130333"/>
                  </a:lnTo>
                  <a:lnTo>
                    <a:pt x="33092" y="124489"/>
                  </a:lnTo>
                  <a:lnTo>
                    <a:pt x="68319" y="90084"/>
                  </a:lnTo>
                  <a:lnTo>
                    <a:pt x="108444" y="64121"/>
                  </a:lnTo>
                  <a:lnTo>
                    <a:pt x="152106" y="46725"/>
                  </a:lnTo>
                  <a:lnTo>
                    <a:pt x="197946" y="38023"/>
                  </a:lnTo>
                  <a:lnTo>
                    <a:pt x="244604" y="38140"/>
                  </a:lnTo>
                  <a:lnTo>
                    <a:pt x="290720" y="47203"/>
                  </a:lnTo>
                  <a:lnTo>
                    <a:pt x="334934" y="65338"/>
                  </a:lnTo>
                  <a:lnTo>
                    <a:pt x="375681" y="93261"/>
                  </a:lnTo>
                  <a:lnTo>
                    <a:pt x="342972" y="93261"/>
                  </a:lnTo>
                  <a:lnTo>
                    <a:pt x="335642" y="94741"/>
                  </a:lnTo>
                  <a:lnTo>
                    <a:pt x="329654" y="98778"/>
                  </a:lnTo>
                  <a:lnTo>
                    <a:pt x="325614" y="104765"/>
                  </a:lnTo>
                  <a:lnTo>
                    <a:pt x="324404" y="115294"/>
                  </a:lnTo>
                  <a:lnTo>
                    <a:pt x="326279" y="124583"/>
                  </a:lnTo>
                  <a:lnTo>
                    <a:pt x="334535" y="131187"/>
                  </a:lnTo>
                  <a:lnTo>
                    <a:pt x="426214" y="131187"/>
                  </a:lnTo>
                  <a:lnTo>
                    <a:pt x="429769" y="130111"/>
                  </a:lnTo>
                  <a:lnTo>
                    <a:pt x="436212" y="125470"/>
                  </a:lnTo>
                  <a:lnTo>
                    <a:pt x="439743" y="121921"/>
                  </a:lnTo>
                  <a:lnTo>
                    <a:pt x="441713" y="117123"/>
                  </a:lnTo>
                  <a:lnTo>
                    <a:pt x="441917" y="23706"/>
                  </a:lnTo>
                  <a:lnTo>
                    <a:pt x="435309" y="15438"/>
                  </a:lnTo>
                  <a:lnTo>
                    <a:pt x="426025" y="13569"/>
                  </a:lnTo>
                  <a:lnTo>
                    <a:pt x="418549" y="13800"/>
                  </a:lnTo>
                  <a:lnTo>
                    <a:pt x="411971" y="16778"/>
                  </a:lnTo>
                  <a:lnTo>
                    <a:pt x="406989" y="22006"/>
                  </a:lnTo>
                  <a:lnTo>
                    <a:pt x="404036" y="32171"/>
                  </a:lnTo>
                  <a:lnTo>
                    <a:pt x="403879" y="66257"/>
                  </a:lnTo>
                  <a:lnTo>
                    <a:pt x="366106" y="39619"/>
                  </a:lnTo>
                  <a:lnTo>
                    <a:pt x="326057" y="19635"/>
                  </a:lnTo>
                  <a:lnTo>
                    <a:pt x="284086" y="6451"/>
                  </a:lnTo>
                  <a:lnTo>
                    <a:pt x="2410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73819" y="3123321"/>
              <a:ext cx="441959" cy="131445"/>
            </a:xfrm>
            <a:custGeom>
              <a:avLst/>
              <a:gdLst/>
              <a:ahLst/>
              <a:cxnLst/>
              <a:rect l="l" t="t" r="r" b="b"/>
              <a:pathLst>
                <a:path w="441960" h="131445">
                  <a:moveTo>
                    <a:pt x="403879" y="66257"/>
                  </a:moveTo>
                  <a:lnTo>
                    <a:pt x="403871" y="66414"/>
                  </a:lnTo>
                  <a:lnTo>
                    <a:pt x="403737" y="66540"/>
                  </a:lnTo>
                  <a:lnTo>
                    <a:pt x="403580" y="66532"/>
                  </a:lnTo>
                  <a:lnTo>
                    <a:pt x="403416" y="66469"/>
                  </a:lnTo>
                  <a:lnTo>
                    <a:pt x="366106" y="39619"/>
                  </a:lnTo>
                  <a:lnTo>
                    <a:pt x="326057" y="19635"/>
                  </a:lnTo>
                  <a:lnTo>
                    <a:pt x="284086" y="6451"/>
                  </a:lnTo>
                  <a:lnTo>
                    <a:pt x="241014" y="0"/>
                  </a:lnTo>
                  <a:lnTo>
                    <a:pt x="197661" y="214"/>
                  </a:lnTo>
                  <a:lnTo>
                    <a:pt x="154845" y="7026"/>
                  </a:lnTo>
                  <a:lnTo>
                    <a:pt x="113387" y="20371"/>
                  </a:lnTo>
                  <a:lnTo>
                    <a:pt x="74105" y="40181"/>
                  </a:lnTo>
                  <a:lnTo>
                    <a:pt x="37820" y="66390"/>
                  </a:lnTo>
                  <a:lnTo>
                    <a:pt x="5350" y="98930"/>
                  </a:lnTo>
                  <a:lnTo>
                    <a:pt x="5146" y="99173"/>
                  </a:lnTo>
                  <a:lnTo>
                    <a:pt x="4942" y="99409"/>
                  </a:lnTo>
                  <a:lnTo>
                    <a:pt x="4738" y="99652"/>
                  </a:lnTo>
                  <a:lnTo>
                    <a:pt x="1236" y="105535"/>
                  </a:lnTo>
                  <a:lnTo>
                    <a:pt x="0" y="112073"/>
                  </a:lnTo>
                  <a:lnTo>
                    <a:pt x="1038" y="118646"/>
                  </a:lnTo>
                  <a:lnTo>
                    <a:pt x="4361" y="124630"/>
                  </a:lnTo>
                  <a:lnTo>
                    <a:pt x="10253" y="129239"/>
                  </a:lnTo>
                  <a:lnTo>
                    <a:pt x="17213" y="131162"/>
                  </a:lnTo>
                  <a:lnTo>
                    <a:pt x="24386" y="130333"/>
                  </a:lnTo>
                  <a:lnTo>
                    <a:pt x="30918" y="126687"/>
                  </a:lnTo>
                  <a:lnTo>
                    <a:pt x="31703" y="126020"/>
                  </a:lnTo>
                  <a:lnTo>
                    <a:pt x="32433" y="125282"/>
                  </a:lnTo>
                  <a:lnTo>
                    <a:pt x="33092" y="124489"/>
                  </a:lnTo>
                  <a:lnTo>
                    <a:pt x="68319" y="90084"/>
                  </a:lnTo>
                  <a:lnTo>
                    <a:pt x="108444" y="64121"/>
                  </a:lnTo>
                  <a:lnTo>
                    <a:pt x="152106" y="46725"/>
                  </a:lnTo>
                  <a:lnTo>
                    <a:pt x="197946" y="38023"/>
                  </a:lnTo>
                  <a:lnTo>
                    <a:pt x="244604" y="38140"/>
                  </a:lnTo>
                  <a:lnTo>
                    <a:pt x="290720" y="47203"/>
                  </a:lnTo>
                  <a:lnTo>
                    <a:pt x="334934" y="65338"/>
                  </a:lnTo>
                  <a:lnTo>
                    <a:pt x="375885" y="92672"/>
                  </a:lnTo>
                  <a:lnTo>
                    <a:pt x="376042" y="93009"/>
                  </a:lnTo>
                  <a:lnTo>
                    <a:pt x="375917" y="93151"/>
                  </a:lnTo>
                  <a:lnTo>
                    <a:pt x="375768" y="93261"/>
                  </a:lnTo>
                  <a:lnTo>
                    <a:pt x="342972" y="93261"/>
                  </a:lnTo>
                  <a:lnTo>
                    <a:pt x="335642" y="94741"/>
                  </a:lnTo>
                  <a:lnTo>
                    <a:pt x="329654" y="98778"/>
                  </a:lnTo>
                  <a:lnTo>
                    <a:pt x="325614" y="104765"/>
                  </a:lnTo>
                  <a:lnTo>
                    <a:pt x="324129" y="112098"/>
                  </a:lnTo>
                  <a:lnTo>
                    <a:pt x="324129" y="113174"/>
                  </a:lnTo>
                  <a:lnTo>
                    <a:pt x="324223" y="114242"/>
                  </a:lnTo>
                  <a:lnTo>
                    <a:pt x="324404" y="115294"/>
                  </a:lnTo>
                  <a:lnTo>
                    <a:pt x="326279" y="124583"/>
                  </a:lnTo>
                  <a:lnTo>
                    <a:pt x="334535" y="131187"/>
                  </a:lnTo>
                  <a:lnTo>
                    <a:pt x="344000" y="130975"/>
                  </a:lnTo>
                  <a:lnTo>
                    <a:pt x="420430" y="130975"/>
                  </a:lnTo>
                  <a:lnTo>
                    <a:pt x="421136" y="131092"/>
                  </a:lnTo>
                  <a:lnTo>
                    <a:pt x="421850" y="131171"/>
                  </a:lnTo>
                  <a:lnTo>
                    <a:pt x="422572" y="131210"/>
                  </a:lnTo>
                  <a:lnTo>
                    <a:pt x="426214" y="131187"/>
                  </a:lnTo>
                  <a:lnTo>
                    <a:pt x="429769" y="130111"/>
                  </a:lnTo>
                  <a:lnTo>
                    <a:pt x="432806" y="128101"/>
                  </a:lnTo>
                  <a:lnTo>
                    <a:pt x="433237" y="127826"/>
                  </a:lnTo>
                  <a:lnTo>
                    <a:pt x="433646" y="127528"/>
                  </a:lnTo>
                  <a:lnTo>
                    <a:pt x="434061" y="127221"/>
                  </a:lnTo>
                  <a:lnTo>
                    <a:pt x="434266" y="127064"/>
                  </a:lnTo>
                  <a:lnTo>
                    <a:pt x="434485" y="126946"/>
                  </a:lnTo>
                  <a:lnTo>
                    <a:pt x="434681" y="126789"/>
                  </a:lnTo>
                  <a:lnTo>
                    <a:pt x="434878" y="126632"/>
                  </a:lnTo>
                  <a:lnTo>
                    <a:pt x="435050" y="126412"/>
                  </a:lnTo>
                  <a:lnTo>
                    <a:pt x="435435" y="126083"/>
                  </a:lnTo>
                  <a:lnTo>
                    <a:pt x="435859" y="125816"/>
                  </a:lnTo>
                  <a:lnTo>
                    <a:pt x="436212" y="125470"/>
                  </a:lnTo>
                  <a:lnTo>
                    <a:pt x="439743" y="121921"/>
                  </a:lnTo>
                  <a:lnTo>
                    <a:pt x="441713" y="117123"/>
                  </a:lnTo>
                  <a:lnTo>
                    <a:pt x="441705" y="112122"/>
                  </a:lnTo>
                  <a:lnTo>
                    <a:pt x="441705" y="33176"/>
                  </a:lnTo>
                  <a:lnTo>
                    <a:pt x="441917" y="23706"/>
                  </a:lnTo>
                  <a:lnTo>
                    <a:pt x="435309" y="15438"/>
                  </a:lnTo>
                  <a:lnTo>
                    <a:pt x="426025" y="13569"/>
                  </a:lnTo>
                  <a:lnTo>
                    <a:pt x="418549" y="13800"/>
                  </a:lnTo>
                  <a:lnTo>
                    <a:pt x="404036" y="31103"/>
                  </a:lnTo>
                  <a:lnTo>
                    <a:pt x="404036" y="32171"/>
                  </a:lnTo>
                  <a:lnTo>
                    <a:pt x="403879" y="66257"/>
                  </a:lnTo>
                  <a:close/>
                </a:path>
              </a:pathLst>
            </a:custGeom>
            <a:ln w="109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4248" y="3235585"/>
              <a:ext cx="280737" cy="333187"/>
            </a:xfrm>
            <a:prstGeom prst="rect">
              <a:avLst/>
            </a:prstGeom>
          </p:spPr>
        </p:pic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6ADC001-146E-0D00-B02D-3E7C9CAF10B8}"/>
              </a:ext>
            </a:extLst>
          </p:cNvPr>
          <p:cNvSpPr txBox="1"/>
          <p:nvPr/>
        </p:nvSpPr>
        <p:spPr>
          <a:xfrm>
            <a:off x="1414207" y="3898043"/>
            <a:ext cx="1930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9B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Proceso de Mejora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2E83C0C-C507-E9B3-8CA0-96FEAB32F895}"/>
              </a:ext>
            </a:extLst>
          </p:cNvPr>
          <p:cNvSpPr txBox="1"/>
          <p:nvPr/>
        </p:nvSpPr>
        <p:spPr>
          <a:xfrm>
            <a:off x="7429311" y="588865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67080">
              <a:lnSpc>
                <a:spcPct val="100000"/>
              </a:lnSpc>
              <a:tabLst>
                <a:tab pos="355600" algn="l"/>
              </a:tabLst>
            </a:pPr>
            <a:r>
              <a:rPr lang="es-MX" sz="2400" b="1" spc="-65">
                <a:solidFill>
                  <a:srgbClr val="0A2E5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*Nuevos</a:t>
            </a:r>
            <a:r>
              <a:rPr lang="es-MX" sz="2400" b="1" spc="-90">
                <a:solidFill>
                  <a:srgbClr val="0A2E5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400" b="1" spc="-105">
                <a:solidFill>
                  <a:srgbClr val="0A2E5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recursos</a:t>
            </a:r>
            <a:endParaRPr lang="es-MX" sz="2400" b="1" dirty="0">
              <a:solidFill>
                <a:srgbClr val="0A2E5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743" y="635941"/>
            <a:ext cx="826217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Sugerencias</a:t>
            </a:r>
            <a:r>
              <a:rPr sz="2800" b="1" spc="-16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9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2800" b="1" spc="-18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0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avanzar</a:t>
            </a:r>
            <a:r>
              <a:rPr sz="2800" b="1" spc="-18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0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800" b="1" spc="-18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2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800" b="1" spc="-18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4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consolidación</a:t>
            </a:r>
            <a:r>
              <a:rPr sz="2800" b="1" spc="-18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2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endParaRPr sz="2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2800" b="1" spc="-41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CTE</a:t>
            </a:r>
            <a:r>
              <a:rPr sz="2800" b="1" spc="-18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7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</a:t>
            </a:r>
            <a:r>
              <a:rPr sz="2800" b="1" spc="-18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2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</a:t>
            </a:r>
            <a:r>
              <a:rPr sz="2800" b="1" spc="-145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4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2800" b="1" spc="-17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-10" dirty="0">
                <a:solidFill>
                  <a:srgbClr val="6112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</a:t>
            </a:r>
            <a:endParaRPr sz="2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941261" y="2216476"/>
            <a:ext cx="4832350" cy="4123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los</a:t>
            </a:r>
            <a:r>
              <a:rPr spc="-110" dirty="0"/>
              <a:t> </a:t>
            </a:r>
            <a:r>
              <a:rPr spc="-35" dirty="0"/>
              <a:t>insumos</a:t>
            </a:r>
            <a:r>
              <a:rPr spc="-125" dirty="0"/>
              <a:t> </a:t>
            </a:r>
            <a:r>
              <a:rPr dirty="0"/>
              <a:t>que</a:t>
            </a:r>
            <a:r>
              <a:rPr spc="-135" dirty="0"/>
              <a:t> </a:t>
            </a:r>
            <a:r>
              <a:rPr spc="-25" dirty="0"/>
              <a:t>se </a:t>
            </a:r>
            <a:r>
              <a:rPr spc="-20" dirty="0"/>
              <a:t>ofrecen</a:t>
            </a:r>
            <a:r>
              <a:rPr spc="-114" dirty="0"/>
              <a:t> </a:t>
            </a:r>
            <a:r>
              <a:rPr dirty="0"/>
              <a:t>en</a:t>
            </a:r>
            <a:r>
              <a:rPr spc="-120" dirty="0"/>
              <a:t> </a:t>
            </a:r>
            <a:r>
              <a:rPr spc="-25" dirty="0"/>
              <a:t>las Orientaciones</a:t>
            </a:r>
            <a:r>
              <a:rPr spc="-50" dirty="0"/>
              <a:t> </a:t>
            </a:r>
            <a:r>
              <a:rPr spc="-20" dirty="0"/>
              <a:t>para </a:t>
            </a:r>
            <a:r>
              <a:rPr dirty="0"/>
              <a:t>tomar</a:t>
            </a:r>
            <a:r>
              <a:rPr spc="-160" dirty="0"/>
              <a:t> </a:t>
            </a:r>
            <a:r>
              <a:rPr spc="-10" dirty="0"/>
              <a:t>decisiones </a:t>
            </a:r>
            <a:r>
              <a:rPr spc="-30" dirty="0"/>
              <a:t>respecto</a:t>
            </a:r>
            <a:r>
              <a:rPr spc="-120" dirty="0"/>
              <a:t> </a:t>
            </a:r>
            <a:r>
              <a:rPr dirty="0"/>
              <a:t>de</a:t>
            </a:r>
            <a:r>
              <a:rPr spc="-120" dirty="0"/>
              <a:t> </a:t>
            </a:r>
            <a:r>
              <a:rPr spc="-30" dirty="0"/>
              <a:t>su</a:t>
            </a:r>
            <a:r>
              <a:rPr spc="-114" dirty="0"/>
              <a:t> </a:t>
            </a:r>
            <a:r>
              <a:rPr spc="-25" dirty="0"/>
              <a:t>uso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pc="-25" dirty="0"/>
          </a:p>
          <a:p>
            <a:pPr marL="12065" marR="2894965" indent="127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en</a:t>
            </a:r>
            <a:r>
              <a:rPr spc="-114" dirty="0"/>
              <a:t> </a:t>
            </a:r>
            <a:r>
              <a:rPr spc="-10" dirty="0"/>
              <a:t>torno</a:t>
            </a:r>
            <a:r>
              <a:rPr spc="-110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spc="-25" dirty="0"/>
              <a:t>las </a:t>
            </a:r>
            <a:r>
              <a:rPr spc="-45" dirty="0"/>
              <a:t>razones</a:t>
            </a:r>
            <a:r>
              <a:rPr spc="-135" dirty="0"/>
              <a:t> </a:t>
            </a:r>
            <a:r>
              <a:rPr dirty="0"/>
              <a:t>por</a:t>
            </a:r>
            <a:r>
              <a:rPr spc="-125" dirty="0"/>
              <a:t> </a:t>
            </a:r>
            <a:r>
              <a:rPr spc="-25" dirty="0"/>
              <a:t>las </a:t>
            </a:r>
            <a:r>
              <a:rPr dirty="0"/>
              <a:t>que</a:t>
            </a:r>
            <a:r>
              <a:rPr spc="-160" dirty="0"/>
              <a:t> </a:t>
            </a:r>
            <a:r>
              <a:rPr spc="-10" dirty="0"/>
              <a:t>consideran importante abordar</a:t>
            </a:r>
            <a:r>
              <a:rPr spc="-145" dirty="0"/>
              <a:t> </a:t>
            </a:r>
            <a:r>
              <a:rPr spc="-20" dirty="0"/>
              <a:t>el</a:t>
            </a:r>
            <a:r>
              <a:rPr spc="-130" dirty="0"/>
              <a:t> </a:t>
            </a:r>
            <a:r>
              <a:rPr spc="-20" dirty="0"/>
              <a:t>tema </a:t>
            </a:r>
            <a:r>
              <a:rPr dirty="0"/>
              <a:t>que</a:t>
            </a:r>
            <a:r>
              <a:rPr spc="-160" dirty="0"/>
              <a:t> </a:t>
            </a:r>
            <a:r>
              <a:rPr spc="-25" dirty="0"/>
              <a:t>han </a:t>
            </a:r>
            <a:r>
              <a:rPr spc="-10" dirty="0"/>
              <a:t>determinado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sz="half" idx="3"/>
          </p:nvPr>
        </p:nvSpPr>
        <p:spPr>
          <a:xfrm>
            <a:off x="6396620" y="2299036"/>
            <a:ext cx="4990465" cy="3719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679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como</a:t>
            </a:r>
            <a:r>
              <a:rPr spc="-125" dirty="0"/>
              <a:t> </a:t>
            </a:r>
            <a:r>
              <a:rPr spc="-10" dirty="0"/>
              <a:t>profesionales </a:t>
            </a:r>
            <a:r>
              <a:rPr dirty="0"/>
              <a:t>de</a:t>
            </a:r>
            <a:r>
              <a:rPr spc="-130" dirty="0"/>
              <a:t> </a:t>
            </a:r>
            <a:r>
              <a:rPr spc="-20" dirty="0"/>
              <a:t>la</a:t>
            </a:r>
            <a:r>
              <a:rPr spc="-120" dirty="0"/>
              <a:t> </a:t>
            </a:r>
            <a:r>
              <a:rPr spc="-30" dirty="0"/>
              <a:t>educación</a:t>
            </a:r>
            <a:r>
              <a:rPr spc="-125" dirty="0"/>
              <a:t> </a:t>
            </a:r>
            <a:r>
              <a:rPr spc="-25" dirty="0"/>
              <a:t>que construyen</a:t>
            </a:r>
            <a:r>
              <a:rPr spc="-95" dirty="0"/>
              <a:t> </a:t>
            </a:r>
            <a:r>
              <a:rPr dirty="0"/>
              <a:t>un</a:t>
            </a:r>
            <a:r>
              <a:rPr spc="-110" dirty="0"/>
              <a:t> </a:t>
            </a:r>
            <a:r>
              <a:rPr spc="-25" dirty="0"/>
              <a:t>cúmulo </a:t>
            </a:r>
            <a:r>
              <a:rPr dirty="0"/>
              <a:t>de</a:t>
            </a:r>
            <a:r>
              <a:rPr spc="-114" dirty="0"/>
              <a:t> </a:t>
            </a:r>
            <a:r>
              <a:rPr spc="-25" dirty="0"/>
              <a:t>saberes</a:t>
            </a:r>
            <a:r>
              <a:rPr spc="-130" dirty="0"/>
              <a:t> </a:t>
            </a:r>
            <a:r>
              <a:rPr spc="-10" dirty="0"/>
              <a:t>prácticos </a:t>
            </a:r>
            <a:r>
              <a:rPr dirty="0"/>
              <a:t>al</a:t>
            </a:r>
            <a:r>
              <a:rPr spc="-85" dirty="0"/>
              <a:t> </a:t>
            </a:r>
            <a:r>
              <a:rPr spc="-30" dirty="0"/>
              <a:t>desarrollar</a:t>
            </a:r>
            <a:r>
              <a:rPr spc="-114" dirty="0"/>
              <a:t> </a:t>
            </a:r>
            <a:r>
              <a:rPr spc="-25" dirty="0"/>
              <a:t>su </a:t>
            </a:r>
            <a:r>
              <a:rPr spc="-10" dirty="0"/>
              <a:t>función.</a:t>
            </a:r>
          </a:p>
          <a:p>
            <a:pPr>
              <a:lnSpc>
                <a:spcPct val="100000"/>
              </a:lnSpc>
              <a:spcBef>
                <a:spcPts val="1995"/>
              </a:spcBef>
            </a:pPr>
            <a:endParaRPr spc="-10" dirty="0"/>
          </a:p>
          <a:p>
            <a:pPr marL="12700" marR="3161665" algn="ct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el</a:t>
            </a:r>
            <a:r>
              <a:rPr spc="-135" dirty="0"/>
              <a:t> </a:t>
            </a:r>
            <a:r>
              <a:rPr spc="-35" dirty="0"/>
              <a:t>diálogo</a:t>
            </a:r>
            <a:r>
              <a:rPr spc="-145" dirty="0"/>
              <a:t> </a:t>
            </a:r>
            <a:r>
              <a:rPr dirty="0"/>
              <a:t>y</a:t>
            </a:r>
            <a:r>
              <a:rPr spc="-105" dirty="0"/>
              <a:t> </a:t>
            </a:r>
            <a:r>
              <a:rPr spc="-25" dirty="0"/>
              <a:t>el </a:t>
            </a:r>
            <a:r>
              <a:rPr spc="-30" dirty="0"/>
              <a:t>intercambio</a:t>
            </a:r>
            <a:r>
              <a:rPr spc="-80" dirty="0"/>
              <a:t> </a:t>
            </a:r>
            <a:r>
              <a:rPr spc="-25" dirty="0"/>
              <a:t>de </a:t>
            </a:r>
            <a:r>
              <a:rPr spc="-10" dirty="0"/>
              <a:t>experiencias docentes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380" y="3607308"/>
            <a:ext cx="1450847" cy="4632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93812" y="1529714"/>
            <a:ext cx="1442085" cy="1756410"/>
            <a:chOff x="1193812" y="1529714"/>
            <a:chExt cx="1442085" cy="1756410"/>
          </a:xfrm>
        </p:grpSpPr>
        <p:sp>
          <p:nvSpPr>
            <p:cNvPr id="6" name="object 6"/>
            <p:cNvSpPr/>
            <p:nvPr/>
          </p:nvSpPr>
          <p:spPr>
            <a:xfrm>
              <a:off x="1560880" y="1918309"/>
              <a:ext cx="713740" cy="717550"/>
            </a:xfrm>
            <a:custGeom>
              <a:avLst/>
              <a:gdLst/>
              <a:ahLst/>
              <a:cxnLst/>
              <a:rect l="l" t="t" r="r" b="b"/>
              <a:pathLst>
                <a:path w="713739" h="717550">
                  <a:moveTo>
                    <a:pt x="479933" y="254266"/>
                  </a:moveTo>
                  <a:lnTo>
                    <a:pt x="478421" y="246659"/>
                  </a:lnTo>
                  <a:lnTo>
                    <a:pt x="474256" y="240398"/>
                  </a:lnTo>
                  <a:lnTo>
                    <a:pt x="468045" y="236169"/>
                  </a:lnTo>
                  <a:lnTo>
                    <a:pt x="460362" y="234619"/>
                  </a:lnTo>
                  <a:lnTo>
                    <a:pt x="420103" y="234619"/>
                  </a:lnTo>
                  <a:lnTo>
                    <a:pt x="420103" y="273723"/>
                  </a:lnTo>
                  <a:lnTo>
                    <a:pt x="393547" y="307200"/>
                  </a:lnTo>
                  <a:lnTo>
                    <a:pt x="390398" y="313080"/>
                  </a:lnTo>
                  <a:lnTo>
                    <a:pt x="389356" y="319455"/>
                  </a:lnTo>
                  <a:lnTo>
                    <a:pt x="390398" y="325793"/>
                  </a:lnTo>
                  <a:lnTo>
                    <a:pt x="393547" y="331533"/>
                  </a:lnTo>
                  <a:lnTo>
                    <a:pt x="420103" y="365036"/>
                  </a:lnTo>
                  <a:lnTo>
                    <a:pt x="298538" y="365036"/>
                  </a:lnTo>
                  <a:lnTo>
                    <a:pt x="298538" y="273723"/>
                  </a:lnTo>
                  <a:lnTo>
                    <a:pt x="420103" y="273723"/>
                  </a:lnTo>
                  <a:lnTo>
                    <a:pt x="420103" y="234619"/>
                  </a:lnTo>
                  <a:lnTo>
                    <a:pt x="298310" y="234619"/>
                  </a:lnTo>
                  <a:lnTo>
                    <a:pt x="298310" y="228066"/>
                  </a:lnTo>
                  <a:lnTo>
                    <a:pt x="296786" y="220446"/>
                  </a:lnTo>
                  <a:lnTo>
                    <a:pt x="292620" y="214185"/>
                  </a:lnTo>
                  <a:lnTo>
                    <a:pt x="286410" y="209943"/>
                  </a:lnTo>
                  <a:lnTo>
                    <a:pt x="278739" y="208381"/>
                  </a:lnTo>
                  <a:lnTo>
                    <a:pt x="271018" y="209943"/>
                  </a:lnTo>
                  <a:lnTo>
                    <a:pt x="264795" y="214185"/>
                  </a:lnTo>
                  <a:lnTo>
                    <a:pt x="260680" y="220446"/>
                  </a:lnTo>
                  <a:lnTo>
                    <a:pt x="259181" y="228066"/>
                  </a:lnTo>
                  <a:lnTo>
                    <a:pt x="259181" y="488886"/>
                  </a:lnTo>
                  <a:lnTo>
                    <a:pt x="260769" y="496608"/>
                  </a:lnTo>
                  <a:lnTo>
                    <a:pt x="264985" y="502856"/>
                  </a:lnTo>
                  <a:lnTo>
                    <a:pt x="271221" y="507034"/>
                  </a:lnTo>
                  <a:lnTo>
                    <a:pt x="278739" y="508558"/>
                  </a:lnTo>
                  <a:lnTo>
                    <a:pt x="286410" y="507034"/>
                  </a:lnTo>
                  <a:lnTo>
                    <a:pt x="292620" y="502856"/>
                  </a:lnTo>
                  <a:lnTo>
                    <a:pt x="296786" y="496608"/>
                  </a:lnTo>
                  <a:lnTo>
                    <a:pt x="298310" y="488886"/>
                  </a:lnTo>
                  <a:lnTo>
                    <a:pt x="298310" y="404139"/>
                  </a:lnTo>
                  <a:lnTo>
                    <a:pt x="464794" y="404139"/>
                  </a:lnTo>
                  <a:lnTo>
                    <a:pt x="468998" y="402729"/>
                  </a:lnTo>
                  <a:lnTo>
                    <a:pt x="472478" y="399923"/>
                  </a:lnTo>
                  <a:lnTo>
                    <a:pt x="477443" y="393966"/>
                  </a:lnTo>
                  <a:lnTo>
                    <a:pt x="479666" y="386842"/>
                  </a:lnTo>
                  <a:lnTo>
                    <a:pt x="479056" y="379399"/>
                  </a:lnTo>
                  <a:lnTo>
                    <a:pt x="475513" y="372516"/>
                  </a:lnTo>
                  <a:lnTo>
                    <a:pt x="469557" y="365036"/>
                  </a:lnTo>
                  <a:lnTo>
                    <a:pt x="433362" y="319608"/>
                  </a:lnTo>
                  <a:lnTo>
                    <a:pt x="469912" y="273723"/>
                  </a:lnTo>
                  <a:lnTo>
                    <a:pt x="478307" y="263182"/>
                  </a:lnTo>
                  <a:lnTo>
                    <a:pt x="479704" y="258953"/>
                  </a:lnTo>
                  <a:lnTo>
                    <a:pt x="479704" y="254508"/>
                  </a:lnTo>
                  <a:lnTo>
                    <a:pt x="479933" y="254266"/>
                  </a:lnTo>
                  <a:close/>
                </a:path>
                <a:path w="713739" h="717550">
                  <a:moveTo>
                    <a:pt x="713498" y="358711"/>
                  </a:moveTo>
                  <a:lnTo>
                    <a:pt x="711974" y="351002"/>
                  </a:lnTo>
                  <a:lnTo>
                    <a:pt x="707821" y="344754"/>
                  </a:lnTo>
                  <a:lnTo>
                    <a:pt x="701611" y="340563"/>
                  </a:lnTo>
                  <a:lnTo>
                    <a:pt x="693940" y="339039"/>
                  </a:lnTo>
                  <a:lnTo>
                    <a:pt x="673455" y="339039"/>
                  </a:lnTo>
                  <a:lnTo>
                    <a:pt x="667067" y="291846"/>
                  </a:lnTo>
                  <a:lnTo>
                    <a:pt x="654126" y="247116"/>
                  </a:lnTo>
                  <a:lnTo>
                    <a:pt x="635342" y="205828"/>
                  </a:lnTo>
                  <a:lnTo>
                    <a:pt x="635241" y="205600"/>
                  </a:lnTo>
                  <a:lnTo>
                    <a:pt x="635139" y="205371"/>
                  </a:lnTo>
                  <a:lnTo>
                    <a:pt x="634568" y="204482"/>
                  </a:lnTo>
                  <a:lnTo>
                    <a:pt x="634568" y="339039"/>
                  </a:lnTo>
                  <a:lnTo>
                    <a:pt x="634568" y="378142"/>
                  </a:lnTo>
                  <a:lnTo>
                    <a:pt x="627748" y="423354"/>
                  </a:lnTo>
                  <a:lnTo>
                    <a:pt x="614057" y="465899"/>
                  </a:lnTo>
                  <a:lnTo>
                    <a:pt x="594106" y="505142"/>
                  </a:lnTo>
                  <a:lnTo>
                    <a:pt x="568477" y="540499"/>
                  </a:lnTo>
                  <a:lnTo>
                    <a:pt x="537667" y="571449"/>
                  </a:lnTo>
                  <a:lnTo>
                    <a:pt x="502627" y="597128"/>
                  </a:lnTo>
                  <a:lnTo>
                    <a:pt x="463588" y="617194"/>
                  </a:lnTo>
                  <a:lnTo>
                    <a:pt x="421284" y="630961"/>
                  </a:lnTo>
                  <a:lnTo>
                    <a:pt x="376313" y="637819"/>
                  </a:lnTo>
                  <a:lnTo>
                    <a:pt x="376313" y="598716"/>
                  </a:lnTo>
                  <a:lnTo>
                    <a:pt x="424370" y="589711"/>
                  </a:lnTo>
                  <a:lnTo>
                    <a:pt x="424586" y="589711"/>
                  </a:lnTo>
                  <a:lnTo>
                    <a:pt x="468998" y="571449"/>
                  </a:lnTo>
                  <a:lnTo>
                    <a:pt x="508571" y="544982"/>
                  </a:lnTo>
                  <a:lnTo>
                    <a:pt x="542061" y="511352"/>
                  </a:lnTo>
                  <a:lnTo>
                    <a:pt x="568426" y="471639"/>
                  </a:lnTo>
                  <a:lnTo>
                    <a:pt x="586638" y="426885"/>
                  </a:lnTo>
                  <a:lnTo>
                    <a:pt x="595630" y="378371"/>
                  </a:lnTo>
                  <a:lnTo>
                    <a:pt x="595668" y="378142"/>
                  </a:lnTo>
                  <a:lnTo>
                    <a:pt x="634568" y="378142"/>
                  </a:lnTo>
                  <a:lnTo>
                    <a:pt x="634568" y="339039"/>
                  </a:lnTo>
                  <a:lnTo>
                    <a:pt x="595668" y="339039"/>
                  </a:lnTo>
                  <a:lnTo>
                    <a:pt x="586727" y="290296"/>
                  </a:lnTo>
                  <a:lnTo>
                    <a:pt x="568553" y="245541"/>
                  </a:lnTo>
                  <a:lnTo>
                    <a:pt x="557720" y="229209"/>
                  </a:lnTo>
                  <a:lnTo>
                    <a:pt x="557720" y="358482"/>
                  </a:lnTo>
                  <a:lnTo>
                    <a:pt x="552411" y="404837"/>
                  </a:lnTo>
                  <a:lnTo>
                    <a:pt x="537311" y="447382"/>
                  </a:lnTo>
                  <a:lnTo>
                    <a:pt x="513600" y="484898"/>
                  </a:lnTo>
                  <a:lnTo>
                    <a:pt x="482485" y="516178"/>
                  </a:lnTo>
                  <a:lnTo>
                    <a:pt x="445160" y="540029"/>
                  </a:lnTo>
                  <a:lnTo>
                    <a:pt x="402856" y="555218"/>
                  </a:lnTo>
                  <a:lnTo>
                    <a:pt x="356743" y="560539"/>
                  </a:lnTo>
                  <a:lnTo>
                    <a:pt x="337172" y="558292"/>
                  </a:lnTo>
                  <a:lnTo>
                    <a:pt x="337172" y="598716"/>
                  </a:lnTo>
                  <a:lnTo>
                    <a:pt x="337172" y="637819"/>
                  </a:lnTo>
                  <a:lnTo>
                    <a:pt x="292214" y="630961"/>
                  </a:lnTo>
                  <a:lnTo>
                    <a:pt x="249910" y="617194"/>
                  </a:lnTo>
                  <a:lnTo>
                    <a:pt x="210883" y="597128"/>
                  </a:lnTo>
                  <a:lnTo>
                    <a:pt x="175831" y="571449"/>
                  </a:lnTo>
                  <a:lnTo>
                    <a:pt x="145021" y="540499"/>
                  </a:lnTo>
                  <a:lnTo>
                    <a:pt x="119392" y="505142"/>
                  </a:lnTo>
                  <a:lnTo>
                    <a:pt x="99441" y="465899"/>
                  </a:lnTo>
                  <a:lnTo>
                    <a:pt x="85763" y="423354"/>
                  </a:lnTo>
                  <a:lnTo>
                    <a:pt x="78981" y="378371"/>
                  </a:lnTo>
                  <a:lnTo>
                    <a:pt x="78943" y="378142"/>
                  </a:lnTo>
                  <a:lnTo>
                    <a:pt x="117830" y="378142"/>
                  </a:lnTo>
                  <a:lnTo>
                    <a:pt x="126784" y="426885"/>
                  </a:lnTo>
                  <a:lnTo>
                    <a:pt x="144945" y="471639"/>
                  </a:lnTo>
                  <a:lnTo>
                    <a:pt x="171272" y="511352"/>
                  </a:lnTo>
                  <a:lnTo>
                    <a:pt x="204711" y="544982"/>
                  </a:lnTo>
                  <a:lnTo>
                    <a:pt x="244208" y="571449"/>
                  </a:lnTo>
                  <a:lnTo>
                    <a:pt x="288709" y="589711"/>
                  </a:lnTo>
                  <a:lnTo>
                    <a:pt x="337172" y="598716"/>
                  </a:lnTo>
                  <a:lnTo>
                    <a:pt x="337172" y="558292"/>
                  </a:lnTo>
                  <a:lnTo>
                    <a:pt x="310642" y="555218"/>
                  </a:lnTo>
                  <a:lnTo>
                    <a:pt x="268338" y="540029"/>
                  </a:lnTo>
                  <a:lnTo>
                    <a:pt x="231025" y="516178"/>
                  </a:lnTo>
                  <a:lnTo>
                    <a:pt x="199910" y="484898"/>
                  </a:lnTo>
                  <a:lnTo>
                    <a:pt x="176199" y="447382"/>
                  </a:lnTo>
                  <a:lnTo>
                    <a:pt x="161086" y="404837"/>
                  </a:lnTo>
                  <a:lnTo>
                    <a:pt x="158038" y="378142"/>
                  </a:lnTo>
                  <a:lnTo>
                    <a:pt x="155816" y="358711"/>
                  </a:lnTo>
                  <a:lnTo>
                    <a:pt x="155790" y="358482"/>
                  </a:lnTo>
                  <a:lnTo>
                    <a:pt x="158013" y="339039"/>
                  </a:lnTo>
                  <a:lnTo>
                    <a:pt x="158038" y="338810"/>
                  </a:lnTo>
                  <a:lnTo>
                    <a:pt x="176161" y="269671"/>
                  </a:lnTo>
                  <a:lnTo>
                    <a:pt x="199847" y="232156"/>
                  </a:lnTo>
                  <a:lnTo>
                    <a:pt x="230936" y="200837"/>
                  </a:lnTo>
                  <a:lnTo>
                    <a:pt x="268262" y="176961"/>
                  </a:lnTo>
                  <a:lnTo>
                    <a:pt x="310603" y="161747"/>
                  </a:lnTo>
                  <a:lnTo>
                    <a:pt x="356743" y="156400"/>
                  </a:lnTo>
                  <a:lnTo>
                    <a:pt x="402767" y="161747"/>
                  </a:lnTo>
                  <a:lnTo>
                    <a:pt x="445020" y="176961"/>
                  </a:lnTo>
                  <a:lnTo>
                    <a:pt x="482307" y="200837"/>
                  </a:lnTo>
                  <a:lnTo>
                    <a:pt x="513422" y="232156"/>
                  </a:lnTo>
                  <a:lnTo>
                    <a:pt x="537159" y="269684"/>
                  </a:lnTo>
                  <a:lnTo>
                    <a:pt x="552323" y="312191"/>
                  </a:lnTo>
                  <a:lnTo>
                    <a:pt x="557720" y="358482"/>
                  </a:lnTo>
                  <a:lnTo>
                    <a:pt x="557720" y="229209"/>
                  </a:lnTo>
                  <a:lnTo>
                    <a:pt x="508787" y="172199"/>
                  </a:lnTo>
                  <a:lnTo>
                    <a:pt x="469290" y="145732"/>
                  </a:lnTo>
                  <a:lnTo>
                    <a:pt x="424789" y="127469"/>
                  </a:lnTo>
                  <a:lnTo>
                    <a:pt x="376313" y="118478"/>
                  </a:lnTo>
                  <a:lnTo>
                    <a:pt x="376313" y="79362"/>
                  </a:lnTo>
                  <a:lnTo>
                    <a:pt x="421284" y="86283"/>
                  </a:lnTo>
                  <a:lnTo>
                    <a:pt x="463562" y="100076"/>
                  </a:lnTo>
                  <a:lnTo>
                    <a:pt x="502564" y="120154"/>
                  </a:lnTo>
                  <a:lnTo>
                    <a:pt x="537705" y="145910"/>
                  </a:lnTo>
                  <a:lnTo>
                    <a:pt x="568375" y="176758"/>
                  </a:lnTo>
                  <a:lnTo>
                    <a:pt x="593991" y="212090"/>
                  </a:lnTo>
                  <a:lnTo>
                    <a:pt x="613956" y="251307"/>
                  </a:lnTo>
                  <a:lnTo>
                    <a:pt x="627608" y="293585"/>
                  </a:lnTo>
                  <a:lnTo>
                    <a:pt x="634530" y="338810"/>
                  </a:lnTo>
                  <a:lnTo>
                    <a:pt x="634568" y="339039"/>
                  </a:lnTo>
                  <a:lnTo>
                    <a:pt x="634568" y="204482"/>
                  </a:lnTo>
                  <a:lnTo>
                    <a:pt x="610641" y="167144"/>
                  </a:lnTo>
                  <a:lnTo>
                    <a:pt x="581113" y="132930"/>
                  </a:lnTo>
                  <a:lnTo>
                    <a:pt x="547103" y="103251"/>
                  </a:lnTo>
                  <a:lnTo>
                    <a:pt x="510235" y="79362"/>
                  </a:lnTo>
                  <a:lnTo>
                    <a:pt x="509879" y="79133"/>
                  </a:lnTo>
                  <a:lnTo>
                    <a:pt x="509092" y="78625"/>
                  </a:lnTo>
                  <a:lnTo>
                    <a:pt x="467626" y="59575"/>
                  </a:lnTo>
                  <a:lnTo>
                    <a:pt x="423189" y="46621"/>
                  </a:lnTo>
                  <a:lnTo>
                    <a:pt x="376313" y="40259"/>
                  </a:lnTo>
                  <a:lnTo>
                    <a:pt x="376313" y="19659"/>
                  </a:lnTo>
                  <a:lnTo>
                    <a:pt x="374802" y="12039"/>
                  </a:lnTo>
                  <a:lnTo>
                    <a:pt x="370636" y="5791"/>
                  </a:lnTo>
                  <a:lnTo>
                    <a:pt x="364426" y="1562"/>
                  </a:lnTo>
                  <a:lnTo>
                    <a:pt x="356743" y="0"/>
                  </a:lnTo>
                  <a:lnTo>
                    <a:pt x="349021" y="1562"/>
                  </a:lnTo>
                  <a:lnTo>
                    <a:pt x="342798" y="5791"/>
                  </a:lnTo>
                  <a:lnTo>
                    <a:pt x="338683" y="12039"/>
                  </a:lnTo>
                  <a:lnTo>
                    <a:pt x="337426" y="18389"/>
                  </a:lnTo>
                  <a:lnTo>
                    <a:pt x="337426" y="79133"/>
                  </a:lnTo>
                  <a:lnTo>
                    <a:pt x="337426" y="118237"/>
                  </a:lnTo>
                  <a:lnTo>
                    <a:pt x="288950" y="127241"/>
                  </a:lnTo>
                  <a:lnTo>
                    <a:pt x="244322" y="145580"/>
                  </a:lnTo>
                  <a:lnTo>
                    <a:pt x="204939" y="171970"/>
                  </a:lnTo>
                  <a:lnTo>
                    <a:pt x="171500" y="205587"/>
                  </a:lnTo>
                  <a:lnTo>
                    <a:pt x="145173" y="245313"/>
                  </a:lnTo>
                  <a:lnTo>
                    <a:pt x="127012" y="290068"/>
                  </a:lnTo>
                  <a:lnTo>
                    <a:pt x="118059" y="338810"/>
                  </a:lnTo>
                  <a:lnTo>
                    <a:pt x="79171" y="338810"/>
                  </a:lnTo>
                  <a:lnTo>
                    <a:pt x="85953" y="293827"/>
                  </a:lnTo>
                  <a:lnTo>
                    <a:pt x="99593" y="251307"/>
                  </a:lnTo>
                  <a:lnTo>
                    <a:pt x="119634" y="211810"/>
                  </a:lnTo>
                  <a:lnTo>
                    <a:pt x="145249" y="176441"/>
                  </a:lnTo>
                  <a:lnTo>
                    <a:pt x="175945" y="145580"/>
                  </a:lnTo>
                  <a:lnTo>
                    <a:pt x="211112" y="119811"/>
                  </a:lnTo>
                  <a:lnTo>
                    <a:pt x="250151" y="99745"/>
                  </a:lnTo>
                  <a:lnTo>
                    <a:pt x="292455" y="85991"/>
                  </a:lnTo>
                  <a:lnTo>
                    <a:pt x="337426" y="79133"/>
                  </a:lnTo>
                  <a:lnTo>
                    <a:pt x="337426" y="18389"/>
                  </a:lnTo>
                  <a:lnTo>
                    <a:pt x="337172" y="19659"/>
                  </a:lnTo>
                  <a:lnTo>
                    <a:pt x="337172" y="40259"/>
                  </a:lnTo>
                  <a:lnTo>
                    <a:pt x="290309" y="46621"/>
                  </a:lnTo>
                  <a:lnTo>
                    <a:pt x="245872" y="59575"/>
                  </a:lnTo>
                  <a:lnTo>
                    <a:pt x="204406" y="78625"/>
                  </a:lnTo>
                  <a:lnTo>
                    <a:pt x="166395" y="103251"/>
                  </a:lnTo>
                  <a:lnTo>
                    <a:pt x="132384" y="132930"/>
                  </a:lnTo>
                  <a:lnTo>
                    <a:pt x="102857" y="167144"/>
                  </a:lnTo>
                  <a:lnTo>
                    <a:pt x="78359" y="205371"/>
                  </a:lnTo>
                  <a:lnTo>
                    <a:pt x="59372" y="247116"/>
                  </a:lnTo>
                  <a:lnTo>
                    <a:pt x="46431" y="291846"/>
                  </a:lnTo>
                  <a:lnTo>
                    <a:pt x="40081" y="338810"/>
                  </a:lnTo>
                  <a:lnTo>
                    <a:pt x="40055" y="339039"/>
                  </a:lnTo>
                  <a:lnTo>
                    <a:pt x="19558" y="339039"/>
                  </a:lnTo>
                  <a:lnTo>
                    <a:pt x="11988" y="340563"/>
                  </a:lnTo>
                  <a:lnTo>
                    <a:pt x="5765" y="344754"/>
                  </a:lnTo>
                  <a:lnTo>
                    <a:pt x="1549" y="351002"/>
                  </a:lnTo>
                  <a:lnTo>
                    <a:pt x="50" y="358482"/>
                  </a:lnTo>
                  <a:lnTo>
                    <a:pt x="0" y="358711"/>
                  </a:lnTo>
                  <a:lnTo>
                    <a:pt x="1511" y="366433"/>
                  </a:lnTo>
                  <a:lnTo>
                    <a:pt x="5676" y="372668"/>
                  </a:lnTo>
                  <a:lnTo>
                    <a:pt x="11887" y="376847"/>
                  </a:lnTo>
                  <a:lnTo>
                    <a:pt x="19558" y="378371"/>
                  </a:lnTo>
                  <a:lnTo>
                    <a:pt x="40055" y="378371"/>
                  </a:lnTo>
                  <a:lnTo>
                    <a:pt x="46431" y="425564"/>
                  </a:lnTo>
                  <a:lnTo>
                    <a:pt x="59372" y="470293"/>
                  </a:lnTo>
                  <a:lnTo>
                    <a:pt x="78282" y="511886"/>
                  </a:lnTo>
                  <a:lnTo>
                    <a:pt x="78359" y="512038"/>
                  </a:lnTo>
                  <a:lnTo>
                    <a:pt x="102755" y="550100"/>
                  </a:lnTo>
                  <a:lnTo>
                    <a:pt x="102857" y="550278"/>
                  </a:lnTo>
                  <a:lnTo>
                    <a:pt x="132384" y="584492"/>
                  </a:lnTo>
                  <a:lnTo>
                    <a:pt x="166395" y="614159"/>
                  </a:lnTo>
                  <a:lnTo>
                    <a:pt x="204406" y="638784"/>
                  </a:lnTo>
                  <a:lnTo>
                    <a:pt x="245872" y="657834"/>
                  </a:lnTo>
                  <a:lnTo>
                    <a:pt x="290309" y="670801"/>
                  </a:lnTo>
                  <a:lnTo>
                    <a:pt x="337172" y="677151"/>
                  </a:lnTo>
                  <a:lnTo>
                    <a:pt x="337172" y="697763"/>
                  </a:lnTo>
                  <a:lnTo>
                    <a:pt x="338759" y="705472"/>
                  </a:lnTo>
                  <a:lnTo>
                    <a:pt x="342988" y="711720"/>
                  </a:lnTo>
                  <a:lnTo>
                    <a:pt x="349237" y="715899"/>
                  </a:lnTo>
                  <a:lnTo>
                    <a:pt x="356743" y="717423"/>
                  </a:lnTo>
                  <a:lnTo>
                    <a:pt x="364426" y="715899"/>
                  </a:lnTo>
                  <a:lnTo>
                    <a:pt x="370636" y="711720"/>
                  </a:lnTo>
                  <a:lnTo>
                    <a:pt x="374802" y="705472"/>
                  </a:lnTo>
                  <a:lnTo>
                    <a:pt x="376313" y="697763"/>
                  </a:lnTo>
                  <a:lnTo>
                    <a:pt x="376313" y="677151"/>
                  </a:lnTo>
                  <a:lnTo>
                    <a:pt x="422732" y="670801"/>
                  </a:lnTo>
                  <a:lnTo>
                    <a:pt x="422973" y="670801"/>
                  </a:lnTo>
                  <a:lnTo>
                    <a:pt x="467233" y="657834"/>
                  </a:lnTo>
                  <a:lnTo>
                    <a:pt x="467372" y="657834"/>
                  </a:lnTo>
                  <a:lnTo>
                    <a:pt x="509092" y="638644"/>
                  </a:lnTo>
                  <a:lnTo>
                    <a:pt x="510362" y="637819"/>
                  </a:lnTo>
                  <a:lnTo>
                    <a:pt x="547103" y="613994"/>
                  </a:lnTo>
                  <a:lnTo>
                    <a:pt x="581113" y="584314"/>
                  </a:lnTo>
                  <a:lnTo>
                    <a:pt x="610641" y="550100"/>
                  </a:lnTo>
                  <a:lnTo>
                    <a:pt x="635050" y="512038"/>
                  </a:lnTo>
                  <a:lnTo>
                    <a:pt x="654075" y="470293"/>
                  </a:lnTo>
                  <a:lnTo>
                    <a:pt x="667042" y="425564"/>
                  </a:lnTo>
                  <a:lnTo>
                    <a:pt x="673455" y="378371"/>
                  </a:lnTo>
                  <a:lnTo>
                    <a:pt x="693940" y="378371"/>
                  </a:lnTo>
                  <a:lnTo>
                    <a:pt x="695096" y="378142"/>
                  </a:lnTo>
                  <a:lnTo>
                    <a:pt x="701509" y="376847"/>
                  </a:lnTo>
                  <a:lnTo>
                    <a:pt x="707732" y="372668"/>
                  </a:lnTo>
                  <a:lnTo>
                    <a:pt x="711949" y="366433"/>
                  </a:lnTo>
                  <a:lnTo>
                    <a:pt x="713498" y="358711"/>
                  </a:lnTo>
                  <a:close/>
                </a:path>
              </a:pathLst>
            </a:custGeom>
            <a:solidFill>
              <a:srgbClr val="611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3812" y="1529714"/>
              <a:ext cx="1442085" cy="1756410"/>
            </a:xfrm>
            <a:custGeom>
              <a:avLst/>
              <a:gdLst/>
              <a:ahLst/>
              <a:cxnLst/>
              <a:rect l="l" t="t" r="r" b="b"/>
              <a:pathLst>
                <a:path w="1442085" h="1756410">
                  <a:moveTo>
                    <a:pt x="720966" y="0"/>
                  </a:moveTo>
                  <a:lnTo>
                    <a:pt x="673650" y="1537"/>
                  </a:lnTo>
                  <a:lnTo>
                    <a:pt x="627139" y="6085"/>
                  </a:lnTo>
                  <a:lnTo>
                    <a:pt x="581528" y="13547"/>
                  </a:lnTo>
                  <a:lnTo>
                    <a:pt x="536913" y="23828"/>
                  </a:lnTo>
                  <a:lnTo>
                    <a:pt x="493390" y="36833"/>
                  </a:lnTo>
                  <a:lnTo>
                    <a:pt x="451056" y="52464"/>
                  </a:lnTo>
                  <a:lnTo>
                    <a:pt x="410005" y="70625"/>
                  </a:lnTo>
                  <a:lnTo>
                    <a:pt x="370334" y="91222"/>
                  </a:lnTo>
                  <a:lnTo>
                    <a:pt x="332139" y="114159"/>
                  </a:lnTo>
                  <a:lnTo>
                    <a:pt x="295516" y="139338"/>
                  </a:lnTo>
                  <a:lnTo>
                    <a:pt x="260561" y="166664"/>
                  </a:lnTo>
                  <a:lnTo>
                    <a:pt x="227369" y="196042"/>
                  </a:lnTo>
                  <a:lnTo>
                    <a:pt x="196036" y="227375"/>
                  </a:lnTo>
                  <a:lnTo>
                    <a:pt x="166659" y="260568"/>
                  </a:lnTo>
                  <a:lnTo>
                    <a:pt x="139333" y="295524"/>
                  </a:lnTo>
                  <a:lnTo>
                    <a:pt x="114155" y="332148"/>
                  </a:lnTo>
                  <a:lnTo>
                    <a:pt x="91219" y="370344"/>
                  </a:lnTo>
                  <a:lnTo>
                    <a:pt x="70623" y="410015"/>
                  </a:lnTo>
                  <a:lnTo>
                    <a:pt x="52462" y="451066"/>
                  </a:lnTo>
                  <a:lnTo>
                    <a:pt x="36831" y="493402"/>
                  </a:lnTo>
                  <a:lnTo>
                    <a:pt x="23828" y="536925"/>
                  </a:lnTo>
                  <a:lnTo>
                    <a:pt x="13547" y="581540"/>
                  </a:lnTo>
                  <a:lnTo>
                    <a:pt x="6084" y="627151"/>
                  </a:lnTo>
                  <a:lnTo>
                    <a:pt x="1537" y="673663"/>
                  </a:lnTo>
                  <a:lnTo>
                    <a:pt x="0" y="720979"/>
                  </a:lnTo>
                  <a:lnTo>
                    <a:pt x="2299" y="732274"/>
                  </a:lnTo>
                  <a:lnTo>
                    <a:pt x="8562" y="741521"/>
                  </a:lnTo>
                  <a:lnTo>
                    <a:pt x="17841" y="747768"/>
                  </a:lnTo>
                  <a:lnTo>
                    <a:pt x="29184" y="750062"/>
                  </a:lnTo>
                  <a:lnTo>
                    <a:pt x="40505" y="747768"/>
                  </a:lnTo>
                  <a:lnTo>
                    <a:pt x="49772" y="741521"/>
                  </a:lnTo>
                  <a:lnTo>
                    <a:pt x="56032" y="732274"/>
                  </a:lnTo>
                  <a:lnTo>
                    <a:pt x="58331" y="720979"/>
                  </a:lnTo>
                  <a:lnTo>
                    <a:pt x="59997" y="673709"/>
                  </a:lnTo>
                  <a:lnTo>
                    <a:pt x="64920" y="627324"/>
                  </a:lnTo>
                  <a:lnTo>
                    <a:pt x="72988" y="581938"/>
                  </a:lnTo>
                  <a:lnTo>
                    <a:pt x="84088" y="537663"/>
                  </a:lnTo>
                  <a:lnTo>
                    <a:pt x="98107" y="494612"/>
                  </a:lnTo>
                  <a:lnTo>
                    <a:pt x="114931" y="452900"/>
                  </a:lnTo>
                  <a:lnTo>
                    <a:pt x="134449" y="412638"/>
                  </a:lnTo>
                  <a:lnTo>
                    <a:pt x="156547" y="373939"/>
                  </a:lnTo>
                  <a:lnTo>
                    <a:pt x="181113" y="336918"/>
                  </a:lnTo>
                  <a:lnTo>
                    <a:pt x="208034" y="301687"/>
                  </a:lnTo>
                  <a:lnTo>
                    <a:pt x="237197" y="268359"/>
                  </a:lnTo>
                  <a:lnTo>
                    <a:pt x="268489" y="237047"/>
                  </a:lnTo>
                  <a:lnTo>
                    <a:pt x="301797" y="207864"/>
                  </a:lnTo>
                  <a:lnTo>
                    <a:pt x="337009" y="180924"/>
                  </a:lnTo>
                  <a:lnTo>
                    <a:pt x="374012" y="156340"/>
                  </a:lnTo>
                  <a:lnTo>
                    <a:pt x="412692" y="134224"/>
                  </a:lnTo>
                  <a:lnTo>
                    <a:pt x="452938" y="114690"/>
                  </a:lnTo>
                  <a:lnTo>
                    <a:pt x="494637" y="97851"/>
                  </a:lnTo>
                  <a:lnTo>
                    <a:pt x="537675" y="83820"/>
                  </a:lnTo>
                  <a:lnTo>
                    <a:pt x="581939" y="72710"/>
                  </a:lnTo>
                  <a:lnTo>
                    <a:pt x="627318" y="64635"/>
                  </a:lnTo>
                  <a:lnTo>
                    <a:pt x="673698" y="59706"/>
                  </a:lnTo>
                  <a:lnTo>
                    <a:pt x="720966" y="58038"/>
                  </a:lnTo>
                  <a:lnTo>
                    <a:pt x="768235" y="59706"/>
                  </a:lnTo>
                  <a:lnTo>
                    <a:pt x="814618" y="64635"/>
                  </a:lnTo>
                  <a:lnTo>
                    <a:pt x="860001" y="72710"/>
                  </a:lnTo>
                  <a:lnTo>
                    <a:pt x="904271" y="83820"/>
                  </a:lnTo>
                  <a:lnTo>
                    <a:pt x="947316" y="97851"/>
                  </a:lnTo>
                  <a:lnTo>
                    <a:pt x="989023" y="114690"/>
                  </a:lnTo>
                  <a:lnTo>
                    <a:pt x="1029279" y="134224"/>
                  </a:lnTo>
                  <a:lnTo>
                    <a:pt x="1067970" y="156340"/>
                  </a:lnTo>
                  <a:lnTo>
                    <a:pt x="1104983" y="180924"/>
                  </a:lnTo>
                  <a:lnTo>
                    <a:pt x="1140206" y="207864"/>
                  </a:lnTo>
                  <a:lnTo>
                    <a:pt x="1173526" y="237047"/>
                  </a:lnTo>
                  <a:lnTo>
                    <a:pt x="1204830" y="268359"/>
                  </a:lnTo>
                  <a:lnTo>
                    <a:pt x="1234004" y="301687"/>
                  </a:lnTo>
                  <a:lnTo>
                    <a:pt x="1260936" y="336918"/>
                  </a:lnTo>
                  <a:lnTo>
                    <a:pt x="1285513" y="373939"/>
                  </a:lnTo>
                  <a:lnTo>
                    <a:pt x="1307621" y="412638"/>
                  </a:lnTo>
                  <a:lnTo>
                    <a:pt x="1327148" y="452900"/>
                  </a:lnTo>
                  <a:lnTo>
                    <a:pt x="1343981" y="494612"/>
                  </a:lnTo>
                  <a:lnTo>
                    <a:pt x="1358007" y="537663"/>
                  </a:lnTo>
                  <a:lnTo>
                    <a:pt x="1369113" y="581938"/>
                  </a:lnTo>
                  <a:lnTo>
                    <a:pt x="1377185" y="627324"/>
                  </a:lnTo>
                  <a:lnTo>
                    <a:pt x="1382112" y="673709"/>
                  </a:lnTo>
                  <a:lnTo>
                    <a:pt x="1383779" y="720979"/>
                  </a:lnTo>
                  <a:lnTo>
                    <a:pt x="1382112" y="768248"/>
                  </a:lnTo>
                  <a:lnTo>
                    <a:pt x="1377185" y="814630"/>
                  </a:lnTo>
                  <a:lnTo>
                    <a:pt x="1369113" y="860013"/>
                  </a:lnTo>
                  <a:lnTo>
                    <a:pt x="1358007" y="904284"/>
                  </a:lnTo>
                  <a:lnTo>
                    <a:pt x="1343981" y="947329"/>
                  </a:lnTo>
                  <a:lnTo>
                    <a:pt x="1327148" y="989036"/>
                  </a:lnTo>
                  <a:lnTo>
                    <a:pt x="1307621" y="1029291"/>
                  </a:lnTo>
                  <a:lnTo>
                    <a:pt x="1285513" y="1067982"/>
                  </a:lnTo>
                  <a:lnTo>
                    <a:pt x="1260936" y="1104996"/>
                  </a:lnTo>
                  <a:lnTo>
                    <a:pt x="1234004" y="1140219"/>
                  </a:lnTo>
                  <a:lnTo>
                    <a:pt x="1204830" y="1173539"/>
                  </a:lnTo>
                  <a:lnTo>
                    <a:pt x="1173526" y="1204842"/>
                  </a:lnTo>
                  <a:lnTo>
                    <a:pt x="1140206" y="1234017"/>
                  </a:lnTo>
                  <a:lnTo>
                    <a:pt x="1104983" y="1260949"/>
                  </a:lnTo>
                  <a:lnTo>
                    <a:pt x="1067970" y="1285525"/>
                  </a:lnTo>
                  <a:lnTo>
                    <a:pt x="1029279" y="1307634"/>
                  </a:lnTo>
                  <a:lnTo>
                    <a:pt x="989023" y="1327161"/>
                  </a:lnTo>
                  <a:lnTo>
                    <a:pt x="947316" y="1343994"/>
                  </a:lnTo>
                  <a:lnTo>
                    <a:pt x="904271" y="1358020"/>
                  </a:lnTo>
                  <a:lnTo>
                    <a:pt x="860001" y="1369125"/>
                  </a:lnTo>
                  <a:lnTo>
                    <a:pt x="814618" y="1377198"/>
                  </a:lnTo>
                  <a:lnTo>
                    <a:pt x="768235" y="1382124"/>
                  </a:lnTo>
                  <a:lnTo>
                    <a:pt x="720966" y="1383792"/>
                  </a:lnTo>
                  <a:lnTo>
                    <a:pt x="709637" y="1386048"/>
                  </a:lnTo>
                  <a:lnTo>
                    <a:pt x="700439" y="1392221"/>
                  </a:lnTo>
                  <a:lnTo>
                    <a:pt x="694266" y="1401419"/>
                  </a:lnTo>
                  <a:lnTo>
                    <a:pt x="692010" y="1412748"/>
                  </a:lnTo>
                  <a:lnTo>
                    <a:pt x="692010" y="1656207"/>
                  </a:lnTo>
                  <a:lnTo>
                    <a:pt x="569963" y="1534287"/>
                  </a:lnTo>
                  <a:lnTo>
                    <a:pt x="562597" y="1531365"/>
                  </a:lnTo>
                  <a:lnTo>
                    <a:pt x="547865" y="1531365"/>
                  </a:lnTo>
                  <a:lnTo>
                    <a:pt x="540372" y="1534287"/>
                  </a:lnTo>
                  <a:lnTo>
                    <a:pt x="534530" y="1540129"/>
                  </a:lnTo>
                  <a:lnTo>
                    <a:pt x="528172" y="1549677"/>
                  </a:lnTo>
                  <a:lnTo>
                    <a:pt x="526053" y="1560512"/>
                  </a:lnTo>
                  <a:lnTo>
                    <a:pt x="528172" y="1571347"/>
                  </a:lnTo>
                  <a:lnTo>
                    <a:pt x="534530" y="1580896"/>
                  </a:lnTo>
                  <a:lnTo>
                    <a:pt x="706869" y="1753235"/>
                  </a:lnTo>
                  <a:lnTo>
                    <a:pt x="714362" y="1755902"/>
                  </a:lnTo>
                  <a:lnTo>
                    <a:pt x="729221" y="1755902"/>
                  </a:lnTo>
                  <a:lnTo>
                    <a:pt x="736460" y="1753235"/>
                  </a:lnTo>
                  <a:lnTo>
                    <a:pt x="908799" y="1580896"/>
                  </a:lnTo>
                  <a:lnTo>
                    <a:pt x="915157" y="1571347"/>
                  </a:lnTo>
                  <a:lnTo>
                    <a:pt x="917276" y="1560512"/>
                  </a:lnTo>
                  <a:lnTo>
                    <a:pt x="915157" y="1549677"/>
                  </a:lnTo>
                  <a:lnTo>
                    <a:pt x="908799" y="1540129"/>
                  </a:lnTo>
                  <a:lnTo>
                    <a:pt x="903084" y="1534287"/>
                  </a:lnTo>
                  <a:lnTo>
                    <a:pt x="895591" y="1531365"/>
                  </a:lnTo>
                  <a:lnTo>
                    <a:pt x="880732" y="1531365"/>
                  </a:lnTo>
                  <a:lnTo>
                    <a:pt x="873366" y="1534287"/>
                  </a:lnTo>
                  <a:lnTo>
                    <a:pt x="750049" y="1657604"/>
                  </a:lnTo>
                  <a:lnTo>
                    <a:pt x="750049" y="1441323"/>
                  </a:lnTo>
                  <a:lnTo>
                    <a:pt x="797641" y="1437832"/>
                  </a:lnTo>
                  <a:lnTo>
                    <a:pt x="844337" y="1431301"/>
                  </a:lnTo>
                  <a:lnTo>
                    <a:pt x="890037" y="1421830"/>
                  </a:lnTo>
                  <a:lnTo>
                    <a:pt x="934641" y="1409518"/>
                  </a:lnTo>
                  <a:lnTo>
                    <a:pt x="978048" y="1394467"/>
                  </a:lnTo>
                  <a:lnTo>
                    <a:pt x="1020158" y="1376775"/>
                  </a:lnTo>
                  <a:lnTo>
                    <a:pt x="1060870" y="1356543"/>
                  </a:lnTo>
                  <a:lnTo>
                    <a:pt x="1100084" y="1333871"/>
                  </a:lnTo>
                  <a:lnTo>
                    <a:pt x="1137700" y="1308860"/>
                  </a:lnTo>
                  <a:lnTo>
                    <a:pt x="1173617" y="1281608"/>
                  </a:lnTo>
                  <a:lnTo>
                    <a:pt x="1207734" y="1252217"/>
                  </a:lnTo>
                  <a:lnTo>
                    <a:pt x="1239951" y="1220787"/>
                  </a:lnTo>
                  <a:lnTo>
                    <a:pt x="1270168" y="1187417"/>
                  </a:lnTo>
                  <a:lnTo>
                    <a:pt x="1298285" y="1152208"/>
                  </a:lnTo>
                  <a:lnTo>
                    <a:pt x="1324200" y="1115260"/>
                  </a:lnTo>
                  <a:lnTo>
                    <a:pt x="1347814" y="1076673"/>
                  </a:lnTo>
                  <a:lnTo>
                    <a:pt x="1369026" y="1036546"/>
                  </a:lnTo>
                  <a:lnTo>
                    <a:pt x="1387736" y="994981"/>
                  </a:lnTo>
                  <a:lnTo>
                    <a:pt x="1403842" y="952077"/>
                  </a:lnTo>
                  <a:lnTo>
                    <a:pt x="1417246" y="907934"/>
                  </a:lnTo>
                  <a:lnTo>
                    <a:pt x="1427845" y="862653"/>
                  </a:lnTo>
                  <a:lnTo>
                    <a:pt x="1435541" y="816333"/>
                  </a:lnTo>
                  <a:lnTo>
                    <a:pt x="1440232" y="769075"/>
                  </a:lnTo>
                  <a:lnTo>
                    <a:pt x="1441818" y="720979"/>
                  </a:lnTo>
                  <a:lnTo>
                    <a:pt x="1440282" y="673663"/>
                  </a:lnTo>
                  <a:lnTo>
                    <a:pt x="1435739" y="627151"/>
                  </a:lnTo>
                  <a:lnTo>
                    <a:pt x="1428285" y="581540"/>
                  </a:lnTo>
                  <a:lnTo>
                    <a:pt x="1418014" y="536925"/>
                  </a:lnTo>
                  <a:lnTo>
                    <a:pt x="1405022" y="493402"/>
                  </a:lnTo>
                  <a:lnTo>
                    <a:pt x="1389406" y="451066"/>
                  </a:lnTo>
                  <a:lnTo>
                    <a:pt x="1371259" y="410015"/>
                  </a:lnTo>
                  <a:lnTo>
                    <a:pt x="1350679" y="370344"/>
                  </a:lnTo>
                  <a:lnTo>
                    <a:pt x="1327759" y="332148"/>
                  </a:lnTo>
                  <a:lnTo>
                    <a:pt x="1302597" y="295524"/>
                  </a:lnTo>
                  <a:lnTo>
                    <a:pt x="1275288" y="260568"/>
                  </a:lnTo>
                  <a:lnTo>
                    <a:pt x="1245926" y="227375"/>
                  </a:lnTo>
                  <a:lnTo>
                    <a:pt x="1214608" y="196042"/>
                  </a:lnTo>
                  <a:lnTo>
                    <a:pt x="1181429" y="166664"/>
                  </a:lnTo>
                  <a:lnTo>
                    <a:pt x="1146485" y="139338"/>
                  </a:lnTo>
                  <a:lnTo>
                    <a:pt x="1109871" y="114159"/>
                  </a:lnTo>
                  <a:lnTo>
                    <a:pt x="1071682" y="91222"/>
                  </a:lnTo>
                  <a:lnTo>
                    <a:pt x="1032015" y="70625"/>
                  </a:lnTo>
                  <a:lnTo>
                    <a:pt x="990965" y="52464"/>
                  </a:lnTo>
                  <a:lnTo>
                    <a:pt x="948627" y="36833"/>
                  </a:lnTo>
                  <a:lnTo>
                    <a:pt x="905097" y="23828"/>
                  </a:lnTo>
                  <a:lnTo>
                    <a:pt x="860470" y="13547"/>
                  </a:lnTo>
                  <a:lnTo>
                    <a:pt x="814842" y="6085"/>
                  </a:lnTo>
                  <a:lnTo>
                    <a:pt x="768309" y="1537"/>
                  </a:lnTo>
                  <a:lnTo>
                    <a:pt x="720966" y="0"/>
                  </a:lnTo>
                  <a:close/>
                </a:path>
              </a:pathLst>
            </a:custGeom>
            <a:solidFill>
              <a:srgbClr val="6D1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2715" y="4072254"/>
            <a:ext cx="1351534" cy="175590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4171" y="4106417"/>
            <a:ext cx="1699514" cy="4636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529831" y="2216476"/>
            <a:ext cx="1442085" cy="1756410"/>
            <a:chOff x="6529831" y="1717929"/>
            <a:chExt cx="1442085" cy="1756410"/>
          </a:xfrm>
        </p:grpSpPr>
        <p:sp>
          <p:nvSpPr>
            <p:cNvPr id="13" name="object 13"/>
            <p:cNvSpPr/>
            <p:nvPr/>
          </p:nvSpPr>
          <p:spPr>
            <a:xfrm>
              <a:off x="6797947" y="2264075"/>
              <a:ext cx="387985" cy="353695"/>
            </a:xfrm>
            <a:custGeom>
              <a:avLst/>
              <a:gdLst/>
              <a:ahLst/>
              <a:cxnLst/>
              <a:rect l="l" t="t" r="r" b="b"/>
              <a:pathLst>
                <a:path w="387984" h="353694">
                  <a:moveTo>
                    <a:pt x="364804" y="0"/>
                  </a:moveTo>
                  <a:lnTo>
                    <a:pt x="22800" y="0"/>
                  </a:lnTo>
                  <a:lnTo>
                    <a:pt x="0" y="22812"/>
                  </a:lnTo>
                  <a:lnTo>
                    <a:pt x="0" y="253792"/>
                  </a:lnTo>
                  <a:lnTo>
                    <a:pt x="1726" y="262347"/>
                  </a:lnTo>
                  <a:lnTo>
                    <a:pt x="1791" y="262672"/>
                  </a:lnTo>
                  <a:lnTo>
                    <a:pt x="6677" y="269923"/>
                  </a:lnTo>
                  <a:lnTo>
                    <a:pt x="13925" y="274812"/>
                  </a:lnTo>
                  <a:lnTo>
                    <a:pt x="22800" y="276605"/>
                  </a:lnTo>
                  <a:lnTo>
                    <a:pt x="230852" y="276605"/>
                  </a:lnTo>
                  <a:lnTo>
                    <a:pt x="307803" y="353599"/>
                  </a:lnTo>
                  <a:lnTo>
                    <a:pt x="307803" y="326062"/>
                  </a:lnTo>
                  <a:lnTo>
                    <a:pt x="296403" y="326062"/>
                  </a:lnTo>
                  <a:lnTo>
                    <a:pt x="235574" y="265199"/>
                  </a:lnTo>
                  <a:lnTo>
                    <a:pt x="16501" y="265199"/>
                  </a:lnTo>
                  <a:lnTo>
                    <a:pt x="11400" y="260094"/>
                  </a:lnTo>
                  <a:lnTo>
                    <a:pt x="11400" y="16515"/>
                  </a:lnTo>
                  <a:lnTo>
                    <a:pt x="16501" y="11406"/>
                  </a:lnTo>
                  <a:lnTo>
                    <a:pt x="384110" y="11406"/>
                  </a:lnTo>
                  <a:lnTo>
                    <a:pt x="380926" y="6681"/>
                  </a:lnTo>
                  <a:lnTo>
                    <a:pt x="373679" y="1792"/>
                  </a:lnTo>
                  <a:lnTo>
                    <a:pt x="364804" y="0"/>
                  </a:lnTo>
                  <a:close/>
                </a:path>
                <a:path w="387984" h="353694">
                  <a:moveTo>
                    <a:pt x="384110" y="11406"/>
                  </a:moveTo>
                  <a:lnTo>
                    <a:pt x="371103" y="11406"/>
                  </a:lnTo>
                  <a:lnTo>
                    <a:pt x="376204" y="16515"/>
                  </a:lnTo>
                  <a:lnTo>
                    <a:pt x="376204" y="257243"/>
                  </a:lnTo>
                  <a:lnTo>
                    <a:pt x="371103" y="262347"/>
                  </a:lnTo>
                  <a:lnTo>
                    <a:pt x="296403" y="262347"/>
                  </a:lnTo>
                  <a:lnTo>
                    <a:pt x="296403" y="326062"/>
                  </a:lnTo>
                  <a:lnTo>
                    <a:pt x="307803" y="326062"/>
                  </a:lnTo>
                  <a:lnTo>
                    <a:pt x="307803" y="273754"/>
                  </a:lnTo>
                  <a:lnTo>
                    <a:pt x="364804" y="273754"/>
                  </a:lnTo>
                  <a:lnTo>
                    <a:pt x="373679" y="271961"/>
                  </a:lnTo>
                  <a:lnTo>
                    <a:pt x="380926" y="267072"/>
                  </a:lnTo>
                  <a:lnTo>
                    <a:pt x="385813" y="259821"/>
                  </a:lnTo>
                  <a:lnTo>
                    <a:pt x="387604" y="250941"/>
                  </a:lnTo>
                  <a:lnTo>
                    <a:pt x="387604" y="22813"/>
                  </a:lnTo>
                  <a:lnTo>
                    <a:pt x="385813" y="13933"/>
                  </a:lnTo>
                  <a:lnTo>
                    <a:pt x="384110" y="11406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97947" y="2264075"/>
              <a:ext cx="387985" cy="353695"/>
            </a:xfrm>
            <a:custGeom>
              <a:avLst/>
              <a:gdLst/>
              <a:ahLst/>
              <a:cxnLst/>
              <a:rect l="l" t="t" r="r" b="b"/>
              <a:pathLst>
                <a:path w="387984" h="353694">
                  <a:moveTo>
                    <a:pt x="364804" y="11406"/>
                  </a:moveTo>
                  <a:lnTo>
                    <a:pt x="371103" y="11406"/>
                  </a:lnTo>
                  <a:lnTo>
                    <a:pt x="376204" y="16515"/>
                  </a:lnTo>
                  <a:lnTo>
                    <a:pt x="376204" y="22813"/>
                  </a:lnTo>
                  <a:lnTo>
                    <a:pt x="376204" y="250941"/>
                  </a:lnTo>
                  <a:lnTo>
                    <a:pt x="376204" y="257243"/>
                  </a:lnTo>
                  <a:lnTo>
                    <a:pt x="371103" y="262347"/>
                  </a:lnTo>
                  <a:lnTo>
                    <a:pt x="364804" y="262347"/>
                  </a:lnTo>
                  <a:lnTo>
                    <a:pt x="296403" y="262347"/>
                  </a:lnTo>
                  <a:lnTo>
                    <a:pt x="296403" y="326062"/>
                  </a:lnTo>
                  <a:lnTo>
                    <a:pt x="238913" y="268540"/>
                  </a:lnTo>
                  <a:lnTo>
                    <a:pt x="235574" y="265199"/>
                  </a:lnTo>
                  <a:lnTo>
                    <a:pt x="22800" y="265199"/>
                  </a:lnTo>
                  <a:lnTo>
                    <a:pt x="16501" y="265199"/>
                  </a:lnTo>
                  <a:lnTo>
                    <a:pt x="11400" y="260094"/>
                  </a:lnTo>
                  <a:lnTo>
                    <a:pt x="11400" y="253792"/>
                  </a:lnTo>
                  <a:lnTo>
                    <a:pt x="11400" y="22812"/>
                  </a:lnTo>
                  <a:lnTo>
                    <a:pt x="11400" y="16515"/>
                  </a:lnTo>
                  <a:lnTo>
                    <a:pt x="16501" y="11406"/>
                  </a:lnTo>
                  <a:lnTo>
                    <a:pt x="22800" y="11406"/>
                  </a:lnTo>
                  <a:lnTo>
                    <a:pt x="364804" y="11406"/>
                  </a:lnTo>
                </a:path>
                <a:path w="387984" h="353694">
                  <a:moveTo>
                    <a:pt x="364804" y="0"/>
                  </a:moveTo>
                  <a:lnTo>
                    <a:pt x="22800" y="0"/>
                  </a:lnTo>
                  <a:lnTo>
                    <a:pt x="0" y="22812"/>
                  </a:lnTo>
                  <a:lnTo>
                    <a:pt x="0" y="253792"/>
                  </a:lnTo>
                  <a:lnTo>
                    <a:pt x="230852" y="276605"/>
                  </a:lnTo>
                  <a:lnTo>
                    <a:pt x="307803" y="353599"/>
                  </a:lnTo>
                  <a:lnTo>
                    <a:pt x="307803" y="273754"/>
                  </a:lnTo>
                  <a:lnTo>
                    <a:pt x="364804" y="273754"/>
                  </a:lnTo>
                  <a:lnTo>
                    <a:pt x="373679" y="271961"/>
                  </a:lnTo>
                  <a:lnTo>
                    <a:pt x="380926" y="267072"/>
                  </a:lnTo>
                  <a:lnTo>
                    <a:pt x="385813" y="259821"/>
                  </a:lnTo>
                  <a:lnTo>
                    <a:pt x="387604" y="250941"/>
                  </a:lnTo>
                  <a:lnTo>
                    <a:pt x="387604" y="22813"/>
                  </a:lnTo>
                  <a:lnTo>
                    <a:pt x="385813" y="13933"/>
                  </a:lnTo>
                  <a:lnTo>
                    <a:pt x="380926" y="6681"/>
                  </a:lnTo>
                  <a:lnTo>
                    <a:pt x="373679" y="1792"/>
                  </a:lnTo>
                  <a:lnTo>
                    <a:pt x="364804" y="0"/>
                  </a:lnTo>
                  <a:close/>
                </a:path>
              </a:pathLst>
            </a:custGeom>
            <a:ln w="6651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5850" y="23838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543" y="0"/>
                  </a:moveTo>
                  <a:lnTo>
                    <a:pt x="7657" y="0"/>
                  </a:lnTo>
                  <a:lnTo>
                    <a:pt x="0" y="7661"/>
                  </a:lnTo>
                  <a:lnTo>
                    <a:pt x="0" y="26557"/>
                  </a:lnTo>
                  <a:lnTo>
                    <a:pt x="7657" y="34219"/>
                  </a:lnTo>
                  <a:lnTo>
                    <a:pt x="26543" y="34219"/>
                  </a:lnTo>
                  <a:lnTo>
                    <a:pt x="34200" y="26557"/>
                  </a:lnTo>
                  <a:lnTo>
                    <a:pt x="34200" y="17109"/>
                  </a:lnTo>
                  <a:lnTo>
                    <a:pt x="34200" y="7661"/>
                  </a:lnTo>
                  <a:lnTo>
                    <a:pt x="26543" y="0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65850" y="23838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34200" y="17109"/>
                  </a:moveTo>
                  <a:lnTo>
                    <a:pt x="34200" y="26557"/>
                  </a:lnTo>
                  <a:lnTo>
                    <a:pt x="26543" y="34219"/>
                  </a:lnTo>
                  <a:lnTo>
                    <a:pt x="17100" y="34219"/>
                  </a:lnTo>
                  <a:lnTo>
                    <a:pt x="7657" y="34219"/>
                  </a:lnTo>
                  <a:lnTo>
                    <a:pt x="0" y="26557"/>
                  </a:lnTo>
                  <a:lnTo>
                    <a:pt x="0" y="17109"/>
                  </a:lnTo>
                  <a:lnTo>
                    <a:pt x="0" y="7661"/>
                  </a:lnTo>
                  <a:lnTo>
                    <a:pt x="7657" y="0"/>
                  </a:lnTo>
                  <a:lnTo>
                    <a:pt x="17100" y="0"/>
                  </a:lnTo>
                  <a:lnTo>
                    <a:pt x="26543" y="0"/>
                  </a:lnTo>
                  <a:lnTo>
                    <a:pt x="34200" y="7661"/>
                  </a:lnTo>
                  <a:lnTo>
                    <a:pt x="34200" y="17109"/>
                  </a:lnTo>
                  <a:close/>
                </a:path>
              </a:pathLst>
            </a:custGeom>
            <a:ln w="6651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4649" y="23838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543" y="0"/>
                  </a:moveTo>
                  <a:lnTo>
                    <a:pt x="7657" y="0"/>
                  </a:lnTo>
                  <a:lnTo>
                    <a:pt x="0" y="7661"/>
                  </a:lnTo>
                  <a:lnTo>
                    <a:pt x="0" y="26557"/>
                  </a:lnTo>
                  <a:lnTo>
                    <a:pt x="7657" y="34219"/>
                  </a:lnTo>
                  <a:lnTo>
                    <a:pt x="26543" y="34219"/>
                  </a:lnTo>
                  <a:lnTo>
                    <a:pt x="34200" y="26557"/>
                  </a:lnTo>
                  <a:lnTo>
                    <a:pt x="34200" y="17109"/>
                  </a:lnTo>
                  <a:lnTo>
                    <a:pt x="34200" y="7661"/>
                  </a:lnTo>
                  <a:lnTo>
                    <a:pt x="26543" y="0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4649" y="23838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34200" y="17109"/>
                  </a:moveTo>
                  <a:lnTo>
                    <a:pt x="34200" y="26557"/>
                  </a:lnTo>
                  <a:lnTo>
                    <a:pt x="26543" y="34219"/>
                  </a:lnTo>
                  <a:lnTo>
                    <a:pt x="17100" y="34219"/>
                  </a:lnTo>
                  <a:lnTo>
                    <a:pt x="7657" y="34219"/>
                  </a:lnTo>
                  <a:lnTo>
                    <a:pt x="0" y="26557"/>
                  </a:lnTo>
                  <a:lnTo>
                    <a:pt x="0" y="17109"/>
                  </a:lnTo>
                  <a:lnTo>
                    <a:pt x="0" y="7661"/>
                  </a:lnTo>
                  <a:lnTo>
                    <a:pt x="7657" y="0"/>
                  </a:lnTo>
                  <a:lnTo>
                    <a:pt x="17100" y="0"/>
                  </a:lnTo>
                  <a:lnTo>
                    <a:pt x="26543" y="0"/>
                  </a:lnTo>
                  <a:lnTo>
                    <a:pt x="34200" y="7661"/>
                  </a:lnTo>
                  <a:lnTo>
                    <a:pt x="34200" y="17109"/>
                  </a:lnTo>
                  <a:close/>
                </a:path>
              </a:pathLst>
            </a:custGeom>
            <a:ln w="6651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3448" y="2383842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543" y="0"/>
                  </a:moveTo>
                  <a:lnTo>
                    <a:pt x="7657" y="0"/>
                  </a:lnTo>
                  <a:lnTo>
                    <a:pt x="0" y="7661"/>
                  </a:lnTo>
                  <a:lnTo>
                    <a:pt x="0" y="26557"/>
                  </a:lnTo>
                  <a:lnTo>
                    <a:pt x="7657" y="34219"/>
                  </a:lnTo>
                  <a:lnTo>
                    <a:pt x="26543" y="34219"/>
                  </a:lnTo>
                  <a:lnTo>
                    <a:pt x="34200" y="26557"/>
                  </a:lnTo>
                  <a:lnTo>
                    <a:pt x="34200" y="17109"/>
                  </a:lnTo>
                  <a:lnTo>
                    <a:pt x="34200" y="7661"/>
                  </a:lnTo>
                  <a:lnTo>
                    <a:pt x="26543" y="0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3448" y="2383842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34200" y="17109"/>
                  </a:moveTo>
                  <a:lnTo>
                    <a:pt x="34200" y="26557"/>
                  </a:lnTo>
                  <a:lnTo>
                    <a:pt x="26543" y="34219"/>
                  </a:lnTo>
                  <a:lnTo>
                    <a:pt x="17100" y="34219"/>
                  </a:lnTo>
                  <a:lnTo>
                    <a:pt x="7657" y="34219"/>
                  </a:lnTo>
                  <a:lnTo>
                    <a:pt x="0" y="26557"/>
                  </a:lnTo>
                  <a:lnTo>
                    <a:pt x="0" y="17109"/>
                  </a:lnTo>
                  <a:lnTo>
                    <a:pt x="0" y="7661"/>
                  </a:lnTo>
                  <a:lnTo>
                    <a:pt x="7657" y="0"/>
                  </a:lnTo>
                  <a:lnTo>
                    <a:pt x="17100" y="0"/>
                  </a:lnTo>
                  <a:lnTo>
                    <a:pt x="26543" y="0"/>
                  </a:lnTo>
                  <a:lnTo>
                    <a:pt x="34200" y="7661"/>
                  </a:lnTo>
                  <a:lnTo>
                    <a:pt x="34200" y="17109"/>
                  </a:lnTo>
                  <a:close/>
                </a:path>
              </a:pathLst>
            </a:custGeom>
            <a:ln w="6651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81395" y="2264541"/>
              <a:ext cx="455930" cy="415925"/>
            </a:xfrm>
            <a:custGeom>
              <a:avLst/>
              <a:gdLst/>
              <a:ahLst/>
              <a:cxnLst/>
              <a:rect l="l" t="t" r="r" b="b"/>
              <a:pathLst>
                <a:path w="455929" h="415925">
                  <a:moveTo>
                    <a:pt x="182212" y="323202"/>
                  </a:moveTo>
                  <a:lnTo>
                    <a:pt x="91106" y="323202"/>
                  </a:lnTo>
                  <a:lnTo>
                    <a:pt x="91106" y="415565"/>
                  </a:lnTo>
                  <a:lnTo>
                    <a:pt x="182212" y="323202"/>
                  </a:lnTo>
                  <a:close/>
                </a:path>
                <a:path w="455929" h="415925">
                  <a:moveTo>
                    <a:pt x="432753" y="0"/>
                  </a:moveTo>
                  <a:lnTo>
                    <a:pt x="22776" y="0"/>
                  </a:lnTo>
                  <a:lnTo>
                    <a:pt x="0" y="23057"/>
                  </a:lnTo>
                  <a:lnTo>
                    <a:pt x="0" y="300145"/>
                  </a:lnTo>
                  <a:lnTo>
                    <a:pt x="432754" y="323202"/>
                  </a:lnTo>
                  <a:lnTo>
                    <a:pt x="441662" y="321349"/>
                  </a:lnTo>
                  <a:lnTo>
                    <a:pt x="448915" y="316395"/>
                  </a:lnTo>
                  <a:lnTo>
                    <a:pt x="453782" y="309079"/>
                  </a:lnTo>
                  <a:lnTo>
                    <a:pt x="455530" y="300145"/>
                  </a:lnTo>
                  <a:lnTo>
                    <a:pt x="455530" y="194377"/>
                  </a:lnTo>
                  <a:lnTo>
                    <a:pt x="120581" y="194377"/>
                  </a:lnTo>
                  <a:lnTo>
                    <a:pt x="107543" y="191743"/>
                  </a:lnTo>
                  <a:lnTo>
                    <a:pt x="96896" y="184562"/>
                  </a:lnTo>
                  <a:lnTo>
                    <a:pt x="89718" y="173909"/>
                  </a:lnTo>
                  <a:lnTo>
                    <a:pt x="87086" y="160863"/>
                  </a:lnTo>
                  <a:lnTo>
                    <a:pt x="89718" y="147818"/>
                  </a:lnTo>
                  <a:lnTo>
                    <a:pt x="96896" y="137165"/>
                  </a:lnTo>
                  <a:lnTo>
                    <a:pt x="107543" y="129984"/>
                  </a:lnTo>
                  <a:lnTo>
                    <a:pt x="120581" y="127350"/>
                  </a:lnTo>
                  <a:lnTo>
                    <a:pt x="455530" y="127350"/>
                  </a:lnTo>
                  <a:lnTo>
                    <a:pt x="455530" y="23057"/>
                  </a:lnTo>
                  <a:lnTo>
                    <a:pt x="453781" y="14122"/>
                  </a:lnTo>
                  <a:lnTo>
                    <a:pt x="448915" y="6807"/>
                  </a:lnTo>
                  <a:lnTo>
                    <a:pt x="441661" y="1852"/>
                  </a:lnTo>
                  <a:lnTo>
                    <a:pt x="432753" y="0"/>
                  </a:lnTo>
                  <a:close/>
                </a:path>
                <a:path w="455929" h="415925">
                  <a:moveTo>
                    <a:pt x="227765" y="127350"/>
                  </a:moveTo>
                  <a:lnTo>
                    <a:pt x="120581" y="127350"/>
                  </a:lnTo>
                  <a:lnTo>
                    <a:pt x="133620" y="129984"/>
                  </a:lnTo>
                  <a:lnTo>
                    <a:pt x="144266" y="137165"/>
                  </a:lnTo>
                  <a:lnTo>
                    <a:pt x="151444" y="147818"/>
                  </a:lnTo>
                  <a:lnTo>
                    <a:pt x="154076" y="160863"/>
                  </a:lnTo>
                  <a:lnTo>
                    <a:pt x="151444" y="173909"/>
                  </a:lnTo>
                  <a:lnTo>
                    <a:pt x="144266" y="184562"/>
                  </a:lnTo>
                  <a:lnTo>
                    <a:pt x="133620" y="191743"/>
                  </a:lnTo>
                  <a:lnTo>
                    <a:pt x="120581" y="194377"/>
                  </a:lnTo>
                  <a:lnTo>
                    <a:pt x="227765" y="194377"/>
                  </a:lnTo>
                  <a:lnTo>
                    <a:pt x="214726" y="191743"/>
                  </a:lnTo>
                  <a:lnTo>
                    <a:pt x="204080" y="184562"/>
                  </a:lnTo>
                  <a:lnTo>
                    <a:pt x="196902" y="173909"/>
                  </a:lnTo>
                  <a:lnTo>
                    <a:pt x="194270" y="160863"/>
                  </a:lnTo>
                  <a:lnTo>
                    <a:pt x="196902" y="147818"/>
                  </a:lnTo>
                  <a:lnTo>
                    <a:pt x="204080" y="137165"/>
                  </a:lnTo>
                  <a:lnTo>
                    <a:pt x="214726" y="129984"/>
                  </a:lnTo>
                  <a:lnTo>
                    <a:pt x="227765" y="127350"/>
                  </a:lnTo>
                  <a:close/>
                </a:path>
                <a:path w="455929" h="415925">
                  <a:moveTo>
                    <a:pt x="334948" y="127350"/>
                  </a:moveTo>
                  <a:lnTo>
                    <a:pt x="227765" y="127350"/>
                  </a:lnTo>
                  <a:lnTo>
                    <a:pt x="240803" y="129984"/>
                  </a:lnTo>
                  <a:lnTo>
                    <a:pt x="251450" y="137165"/>
                  </a:lnTo>
                  <a:lnTo>
                    <a:pt x="258628" y="147818"/>
                  </a:lnTo>
                  <a:lnTo>
                    <a:pt x="261260" y="160864"/>
                  </a:lnTo>
                  <a:lnTo>
                    <a:pt x="258628" y="173909"/>
                  </a:lnTo>
                  <a:lnTo>
                    <a:pt x="251450" y="184562"/>
                  </a:lnTo>
                  <a:lnTo>
                    <a:pt x="240803" y="191743"/>
                  </a:lnTo>
                  <a:lnTo>
                    <a:pt x="227765" y="194377"/>
                  </a:lnTo>
                  <a:lnTo>
                    <a:pt x="334949" y="194377"/>
                  </a:lnTo>
                  <a:lnTo>
                    <a:pt x="321910" y="191743"/>
                  </a:lnTo>
                  <a:lnTo>
                    <a:pt x="311263" y="184562"/>
                  </a:lnTo>
                  <a:lnTo>
                    <a:pt x="304086" y="173909"/>
                  </a:lnTo>
                  <a:lnTo>
                    <a:pt x="301454" y="160864"/>
                  </a:lnTo>
                  <a:lnTo>
                    <a:pt x="304086" y="147818"/>
                  </a:lnTo>
                  <a:lnTo>
                    <a:pt x="311263" y="137165"/>
                  </a:lnTo>
                  <a:lnTo>
                    <a:pt x="321910" y="129984"/>
                  </a:lnTo>
                  <a:lnTo>
                    <a:pt x="334948" y="127350"/>
                  </a:lnTo>
                  <a:close/>
                </a:path>
                <a:path w="455929" h="415925">
                  <a:moveTo>
                    <a:pt x="455530" y="127350"/>
                  </a:moveTo>
                  <a:lnTo>
                    <a:pt x="334948" y="127350"/>
                  </a:lnTo>
                  <a:lnTo>
                    <a:pt x="347987" y="129984"/>
                  </a:lnTo>
                  <a:lnTo>
                    <a:pt x="358634" y="137165"/>
                  </a:lnTo>
                  <a:lnTo>
                    <a:pt x="365811" y="147818"/>
                  </a:lnTo>
                  <a:lnTo>
                    <a:pt x="368443" y="160864"/>
                  </a:lnTo>
                  <a:lnTo>
                    <a:pt x="365811" y="173909"/>
                  </a:lnTo>
                  <a:lnTo>
                    <a:pt x="358634" y="184562"/>
                  </a:lnTo>
                  <a:lnTo>
                    <a:pt x="347987" y="191743"/>
                  </a:lnTo>
                  <a:lnTo>
                    <a:pt x="334949" y="194377"/>
                  </a:lnTo>
                  <a:lnTo>
                    <a:pt x="455530" y="194377"/>
                  </a:lnTo>
                  <a:lnTo>
                    <a:pt x="455530" y="127350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81395" y="2264541"/>
              <a:ext cx="455930" cy="415925"/>
            </a:xfrm>
            <a:custGeom>
              <a:avLst/>
              <a:gdLst/>
              <a:ahLst/>
              <a:cxnLst/>
              <a:rect l="l" t="t" r="r" b="b"/>
              <a:pathLst>
                <a:path w="455929" h="415925">
                  <a:moveTo>
                    <a:pt x="22776" y="0"/>
                  </a:moveTo>
                  <a:lnTo>
                    <a:pt x="13868" y="1852"/>
                  </a:lnTo>
                  <a:lnTo>
                    <a:pt x="6615" y="6807"/>
                  </a:lnTo>
                  <a:lnTo>
                    <a:pt x="1748" y="14122"/>
                  </a:lnTo>
                  <a:lnTo>
                    <a:pt x="0" y="23057"/>
                  </a:lnTo>
                  <a:lnTo>
                    <a:pt x="0" y="300145"/>
                  </a:lnTo>
                  <a:lnTo>
                    <a:pt x="1748" y="309079"/>
                  </a:lnTo>
                  <a:lnTo>
                    <a:pt x="6615" y="316395"/>
                  </a:lnTo>
                  <a:lnTo>
                    <a:pt x="13868" y="321349"/>
                  </a:lnTo>
                  <a:lnTo>
                    <a:pt x="22776" y="323202"/>
                  </a:lnTo>
                  <a:lnTo>
                    <a:pt x="91106" y="323202"/>
                  </a:lnTo>
                  <a:lnTo>
                    <a:pt x="91106" y="415565"/>
                  </a:lnTo>
                  <a:lnTo>
                    <a:pt x="182212" y="323202"/>
                  </a:lnTo>
                  <a:lnTo>
                    <a:pt x="432754" y="323202"/>
                  </a:lnTo>
                  <a:lnTo>
                    <a:pt x="441662" y="321349"/>
                  </a:lnTo>
                  <a:lnTo>
                    <a:pt x="448915" y="316395"/>
                  </a:lnTo>
                  <a:lnTo>
                    <a:pt x="453782" y="309079"/>
                  </a:lnTo>
                  <a:lnTo>
                    <a:pt x="455530" y="300145"/>
                  </a:lnTo>
                  <a:lnTo>
                    <a:pt x="455530" y="23057"/>
                  </a:lnTo>
                  <a:lnTo>
                    <a:pt x="453781" y="14122"/>
                  </a:lnTo>
                  <a:lnTo>
                    <a:pt x="448915" y="6807"/>
                  </a:lnTo>
                  <a:lnTo>
                    <a:pt x="441661" y="1852"/>
                  </a:lnTo>
                  <a:lnTo>
                    <a:pt x="432753" y="0"/>
                  </a:lnTo>
                  <a:lnTo>
                    <a:pt x="22776" y="0"/>
                  </a:lnTo>
                  <a:close/>
                </a:path>
              </a:pathLst>
            </a:custGeom>
            <a:ln w="7817">
              <a:solidFill>
                <a:srgbClr val="155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8941" y="2387983"/>
              <a:ext cx="74807" cy="74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1757" y="2387983"/>
              <a:ext cx="74807" cy="748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4573" y="2387983"/>
              <a:ext cx="74807" cy="748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29831" y="1717929"/>
              <a:ext cx="1442085" cy="1756410"/>
            </a:xfrm>
            <a:custGeom>
              <a:avLst/>
              <a:gdLst/>
              <a:ahLst/>
              <a:cxnLst/>
              <a:rect l="l" t="t" r="r" b="b"/>
              <a:pathLst>
                <a:path w="1442084" h="1756410">
                  <a:moveTo>
                    <a:pt x="720978" y="0"/>
                  </a:moveTo>
                  <a:lnTo>
                    <a:pt x="673663" y="1537"/>
                  </a:lnTo>
                  <a:lnTo>
                    <a:pt x="627151" y="6085"/>
                  </a:lnTo>
                  <a:lnTo>
                    <a:pt x="581540" y="13547"/>
                  </a:lnTo>
                  <a:lnTo>
                    <a:pt x="536925" y="23828"/>
                  </a:lnTo>
                  <a:lnTo>
                    <a:pt x="493402" y="36833"/>
                  </a:lnTo>
                  <a:lnTo>
                    <a:pt x="451066" y="52464"/>
                  </a:lnTo>
                  <a:lnTo>
                    <a:pt x="410015" y="70625"/>
                  </a:lnTo>
                  <a:lnTo>
                    <a:pt x="370344" y="91222"/>
                  </a:lnTo>
                  <a:lnTo>
                    <a:pt x="332148" y="114159"/>
                  </a:lnTo>
                  <a:lnTo>
                    <a:pt x="295524" y="139338"/>
                  </a:lnTo>
                  <a:lnTo>
                    <a:pt x="260568" y="166664"/>
                  </a:lnTo>
                  <a:lnTo>
                    <a:pt x="227375" y="196042"/>
                  </a:lnTo>
                  <a:lnTo>
                    <a:pt x="196042" y="227375"/>
                  </a:lnTo>
                  <a:lnTo>
                    <a:pt x="166664" y="260568"/>
                  </a:lnTo>
                  <a:lnTo>
                    <a:pt x="139338" y="295524"/>
                  </a:lnTo>
                  <a:lnTo>
                    <a:pt x="114159" y="332148"/>
                  </a:lnTo>
                  <a:lnTo>
                    <a:pt x="91222" y="370344"/>
                  </a:lnTo>
                  <a:lnTo>
                    <a:pt x="70625" y="410015"/>
                  </a:lnTo>
                  <a:lnTo>
                    <a:pt x="52464" y="451066"/>
                  </a:lnTo>
                  <a:lnTo>
                    <a:pt x="36833" y="493402"/>
                  </a:lnTo>
                  <a:lnTo>
                    <a:pt x="23828" y="536925"/>
                  </a:lnTo>
                  <a:lnTo>
                    <a:pt x="13547" y="581540"/>
                  </a:lnTo>
                  <a:lnTo>
                    <a:pt x="6085" y="627151"/>
                  </a:lnTo>
                  <a:lnTo>
                    <a:pt x="1537" y="673663"/>
                  </a:lnTo>
                  <a:lnTo>
                    <a:pt x="0" y="720979"/>
                  </a:lnTo>
                  <a:lnTo>
                    <a:pt x="2295" y="732293"/>
                  </a:lnTo>
                  <a:lnTo>
                    <a:pt x="8556" y="741584"/>
                  </a:lnTo>
                  <a:lnTo>
                    <a:pt x="17841" y="747875"/>
                  </a:lnTo>
                  <a:lnTo>
                    <a:pt x="29210" y="750188"/>
                  </a:lnTo>
                  <a:lnTo>
                    <a:pt x="40505" y="747875"/>
                  </a:lnTo>
                  <a:lnTo>
                    <a:pt x="49752" y="741584"/>
                  </a:lnTo>
                  <a:lnTo>
                    <a:pt x="55999" y="732293"/>
                  </a:lnTo>
                  <a:lnTo>
                    <a:pt x="58293" y="720979"/>
                  </a:lnTo>
                  <a:lnTo>
                    <a:pt x="59958" y="673709"/>
                  </a:lnTo>
                  <a:lnTo>
                    <a:pt x="64881" y="627324"/>
                  </a:lnTo>
                  <a:lnTo>
                    <a:pt x="72947" y="581938"/>
                  </a:lnTo>
                  <a:lnTo>
                    <a:pt x="84044" y="537663"/>
                  </a:lnTo>
                  <a:lnTo>
                    <a:pt x="98061" y="494612"/>
                  </a:lnTo>
                  <a:lnTo>
                    <a:pt x="114882" y="452900"/>
                  </a:lnTo>
                  <a:lnTo>
                    <a:pt x="134398" y="412638"/>
                  </a:lnTo>
                  <a:lnTo>
                    <a:pt x="156493" y="373939"/>
                  </a:lnTo>
                  <a:lnTo>
                    <a:pt x="181057" y="336918"/>
                  </a:lnTo>
                  <a:lnTo>
                    <a:pt x="207975" y="301687"/>
                  </a:lnTo>
                  <a:lnTo>
                    <a:pt x="237137" y="268359"/>
                  </a:lnTo>
                  <a:lnTo>
                    <a:pt x="268428" y="237047"/>
                  </a:lnTo>
                  <a:lnTo>
                    <a:pt x="301736" y="207864"/>
                  </a:lnTo>
                  <a:lnTo>
                    <a:pt x="336949" y="180924"/>
                  </a:lnTo>
                  <a:lnTo>
                    <a:pt x="373954" y="156340"/>
                  </a:lnTo>
                  <a:lnTo>
                    <a:pt x="412638" y="134224"/>
                  </a:lnTo>
                  <a:lnTo>
                    <a:pt x="452888" y="114690"/>
                  </a:lnTo>
                  <a:lnTo>
                    <a:pt x="494593" y="97851"/>
                  </a:lnTo>
                  <a:lnTo>
                    <a:pt x="537638" y="83820"/>
                  </a:lnTo>
                  <a:lnTo>
                    <a:pt x="581912" y="72710"/>
                  </a:lnTo>
                  <a:lnTo>
                    <a:pt x="627302" y="64635"/>
                  </a:lnTo>
                  <a:lnTo>
                    <a:pt x="673695" y="59706"/>
                  </a:lnTo>
                  <a:lnTo>
                    <a:pt x="720978" y="58038"/>
                  </a:lnTo>
                  <a:lnTo>
                    <a:pt x="768248" y="59706"/>
                  </a:lnTo>
                  <a:lnTo>
                    <a:pt x="814630" y="64635"/>
                  </a:lnTo>
                  <a:lnTo>
                    <a:pt x="860013" y="72710"/>
                  </a:lnTo>
                  <a:lnTo>
                    <a:pt x="904284" y="83820"/>
                  </a:lnTo>
                  <a:lnTo>
                    <a:pt x="947329" y="97851"/>
                  </a:lnTo>
                  <a:lnTo>
                    <a:pt x="989036" y="114690"/>
                  </a:lnTo>
                  <a:lnTo>
                    <a:pt x="1029291" y="134224"/>
                  </a:lnTo>
                  <a:lnTo>
                    <a:pt x="1067982" y="156340"/>
                  </a:lnTo>
                  <a:lnTo>
                    <a:pt x="1104996" y="180924"/>
                  </a:lnTo>
                  <a:lnTo>
                    <a:pt x="1140219" y="207864"/>
                  </a:lnTo>
                  <a:lnTo>
                    <a:pt x="1173539" y="237047"/>
                  </a:lnTo>
                  <a:lnTo>
                    <a:pt x="1204842" y="268359"/>
                  </a:lnTo>
                  <a:lnTo>
                    <a:pt x="1234017" y="301687"/>
                  </a:lnTo>
                  <a:lnTo>
                    <a:pt x="1260949" y="336918"/>
                  </a:lnTo>
                  <a:lnTo>
                    <a:pt x="1285525" y="373939"/>
                  </a:lnTo>
                  <a:lnTo>
                    <a:pt x="1307634" y="412638"/>
                  </a:lnTo>
                  <a:lnTo>
                    <a:pt x="1327161" y="452900"/>
                  </a:lnTo>
                  <a:lnTo>
                    <a:pt x="1343994" y="494612"/>
                  </a:lnTo>
                  <a:lnTo>
                    <a:pt x="1358020" y="537663"/>
                  </a:lnTo>
                  <a:lnTo>
                    <a:pt x="1369125" y="581938"/>
                  </a:lnTo>
                  <a:lnTo>
                    <a:pt x="1377198" y="627324"/>
                  </a:lnTo>
                  <a:lnTo>
                    <a:pt x="1382124" y="673709"/>
                  </a:lnTo>
                  <a:lnTo>
                    <a:pt x="1383792" y="720979"/>
                  </a:lnTo>
                  <a:lnTo>
                    <a:pt x="1382124" y="768248"/>
                  </a:lnTo>
                  <a:lnTo>
                    <a:pt x="1377198" y="814630"/>
                  </a:lnTo>
                  <a:lnTo>
                    <a:pt x="1369125" y="860013"/>
                  </a:lnTo>
                  <a:lnTo>
                    <a:pt x="1358020" y="904284"/>
                  </a:lnTo>
                  <a:lnTo>
                    <a:pt x="1343994" y="947329"/>
                  </a:lnTo>
                  <a:lnTo>
                    <a:pt x="1327161" y="989036"/>
                  </a:lnTo>
                  <a:lnTo>
                    <a:pt x="1307634" y="1029291"/>
                  </a:lnTo>
                  <a:lnTo>
                    <a:pt x="1285525" y="1067982"/>
                  </a:lnTo>
                  <a:lnTo>
                    <a:pt x="1260949" y="1104996"/>
                  </a:lnTo>
                  <a:lnTo>
                    <a:pt x="1234017" y="1140219"/>
                  </a:lnTo>
                  <a:lnTo>
                    <a:pt x="1204842" y="1173539"/>
                  </a:lnTo>
                  <a:lnTo>
                    <a:pt x="1173539" y="1204842"/>
                  </a:lnTo>
                  <a:lnTo>
                    <a:pt x="1140219" y="1234017"/>
                  </a:lnTo>
                  <a:lnTo>
                    <a:pt x="1104996" y="1260949"/>
                  </a:lnTo>
                  <a:lnTo>
                    <a:pt x="1067982" y="1285525"/>
                  </a:lnTo>
                  <a:lnTo>
                    <a:pt x="1029291" y="1307634"/>
                  </a:lnTo>
                  <a:lnTo>
                    <a:pt x="989036" y="1327161"/>
                  </a:lnTo>
                  <a:lnTo>
                    <a:pt x="947329" y="1343994"/>
                  </a:lnTo>
                  <a:lnTo>
                    <a:pt x="904284" y="1358020"/>
                  </a:lnTo>
                  <a:lnTo>
                    <a:pt x="860013" y="1369125"/>
                  </a:lnTo>
                  <a:lnTo>
                    <a:pt x="814630" y="1377198"/>
                  </a:lnTo>
                  <a:lnTo>
                    <a:pt x="768248" y="1382124"/>
                  </a:lnTo>
                  <a:lnTo>
                    <a:pt x="720978" y="1383792"/>
                  </a:lnTo>
                  <a:lnTo>
                    <a:pt x="709650" y="1386048"/>
                  </a:lnTo>
                  <a:lnTo>
                    <a:pt x="700452" y="1392221"/>
                  </a:lnTo>
                  <a:lnTo>
                    <a:pt x="694279" y="1401419"/>
                  </a:lnTo>
                  <a:lnTo>
                    <a:pt x="692023" y="1412748"/>
                  </a:lnTo>
                  <a:lnTo>
                    <a:pt x="692023" y="1656207"/>
                  </a:lnTo>
                  <a:lnTo>
                    <a:pt x="569976" y="1534287"/>
                  </a:lnTo>
                  <a:lnTo>
                    <a:pt x="562610" y="1531366"/>
                  </a:lnTo>
                  <a:lnTo>
                    <a:pt x="547877" y="1531366"/>
                  </a:lnTo>
                  <a:lnTo>
                    <a:pt x="540385" y="1534287"/>
                  </a:lnTo>
                  <a:lnTo>
                    <a:pt x="534543" y="1540129"/>
                  </a:lnTo>
                  <a:lnTo>
                    <a:pt x="528185" y="1549677"/>
                  </a:lnTo>
                  <a:lnTo>
                    <a:pt x="526065" y="1560512"/>
                  </a:lnTo>
                  <a:lnTo>
                    <a:pt x="528185" y="1571347"/>
                  </a:lnTo>
                  <a:lnTo>
                    <a:pt x="534543" y="1580896"/>
                  </a:lnTo>
                  <a:lnTo>
                    <a:pt x="706882" y="1753235"/>
                  </a:lnTo>
                  <a:lnTo>
                    <a:pt x="714375" y="1755902"/>
                  </a:lnTo>
                  <a:lnTo>
                    <a:pt x="729234" y="1755902"/>
                  </a:lnTo>
                  <a:lnTo>
                    <a:pt x="908685" y="1580896"/>
                  </a:lnTo>
                  <a:lnTo>
                    <a:pt x="917162" y="1560512"/>
                  </a:lnTo>
                  <a:lnTo>
                    <a:pt x="915042" y="1549677"/>
                  </a:lnTo>
                  <a:lnTo>
                    <a:pt x="908685" y="1540129"/>
                  </a:lnTo>
                  <a:lnTo>
                    <a:pt x="903097" y="1534287"/>
                  </a:lnTo>
                  <a:lnTo>
                    <a:pt x="895603" y="1531366"/>
                  </a:lnTo>
                  <a:lnTo>
                    <a:pt x="880745" y="1531366"/>
                  </a:lnTo>
                  <a:lnTo>
                    <a:pt x="873378" y="1534287"/>
                  </a:lnTo>
                  <a:lnTo>
                    <a:pt x="750062" y="1657731"/>
                  </a:lnTo>
                  <a:lnTo>
                    <a:pt x="750062" y="1441323"/>
                  </a:lnTo>
                  <a:lnTo>
                    <a:pt x="797653" y="1437832"/>
                  </a:lnTo>
                  <a:lnTo>
                    <a:pt x="844349" y="1431301"/>
                  </a:lnTo>
                  <a:lnTo>
                    <a:pt x="890050" y="1421830"/>
                  </a:lnTo>
                  <a:lnTo>
                    <a:pt x="934654" y="1409518"/>
                  </a:lnTo>
                  <a:lnTo>
                    <a:pt x="978061" y="1394467"/>
                  </a:lnTo>
                  <a:lnTo>
                    <a:pt x="1020171" y="1376775"/>
                  </a:lnTo>
                  <a:lnTo>
                    <a:pt x="1060883" y="1356543"/>
                  </a:lnTo>
                  <a:lnTo>
                    <a:pt x="1100097" y="1333871"/>
                  </a:lnTo>
                  <a:lnTo>
                    <a:pt x="1137713" y="1308860"/>
                  </a:lnTo>
                  <a:lnTo>
                    <a:pt x="1173629" y="1281608"/>
                  </a:lnTo>
                  <a:lnTo>
                    <a:pt x="1207747" y="1252217"/>
                  </a:lnTo>
                  <a:lnTo>
                    <a:pt x="1239964" y="1220787"/>
                  </a:lnTo>
                  <a:lnTo>
                    <a:pt x="1270181" y="1187417"/>
                  </a:lnTo>
                  <a:lnTo>
                    <a:pt x="1298298" y="1152208"/>
                  </a:lnTo>
                  <a:lnTo>
                    <a:pt x="1324213" y="1115260"/>
                  </a:lnTo>
                  <a:lnTo>
                    <a:pt x="1347827" y="1076673"/>
                  </a:lnTo>
                  <a:lnTo>
                    <a:pt x="1369039" y="1036546"/>
                  </a:lnTo>
                  <a:lnTo>
                    <a:pt x="1387748" y="994981"/>
                  </a:lnTo>
                  <a:lnTo>
                    <a:pt x="1403855" y="952077"/>
                  </a:lnTo>
                  <a:lnTo>
                    <a:pt x="1417258" y="907934"/>
                  </a:lnTo>
                  <a:lnTo>
                    <a:pt x="1427858" y="862653"/>
                  </a:lnTo>
                  <a:lnTo>
                    <a:pt x="1435554" y="816333"/>
                  </a:lnTo>
                  <a:lnTo>
                    <a:pt x="1440245" y="769075"/>
                  </a:lnTo>
                  <a:lnTo>
                    <a:pt x="1441831" y="720979"/>
                  </a:lnTo>
                  <a:lnTo>
                    <a:pt x="1440295" y="673663"/>
                  </a:lnTo>
                  <a:lnTo>
                    <a:pt x="1435752" y="627151"/>
                  </a:lnTo>
                  <a:lnTo>
                    <a:pt x="1428298" y="581540"/>
                  </a:lnTo>
                  <a:lnTo>
                    <a:pt x="1418027" y="536925"/>
                  </a:lnTo>
                  <a:lnTo>
                    <a:pt x="1405035" y="493402"/>
                  </a:lnTo>
                  <a:lnTo>
                    <a:pt x="1389418" y="451066"/>
                  </a:lnTo>
                  <a:lnTo>
                    <a:pt x="1371272" y="410015"/>
                  </a:lnTo>
                  <a:lnTo>
                    <a:pt x="1350691" y="370344"/>
                  </a:lnTo>
                  <a:lnTo>
                    <a:pt x="1327772" y="332148"/>
                  </a:lnTo>
                  <a:lnTo>
                    <a:pt x="1302610" y="295524"/>
                  </a:lnTo>
                  <a:lnTo>
                    <a:pt x="1275300" y="260568"/>
                  </a:lnTo>
                  <a:lnTo>
                    <a:pt x="1245939" y="227375"/>
                  </a:lnTo>
                  <a:lnTo>
                    <a:pt x="1214621" y="196042"/>
                  </a:lnTo>
                  <a:lnTo>
                    <a:pt x="1181442" y="166664"/>
                  </a:lnTo>
                  <a:lnTo>
                    <a:pt x="1146498" y="139338"/>
                  </a:lnTo>
                  <a:lnTo>
                    <a:pt x="1109884" y="114159"/>
                  </a:lnTo>
                  <a:lnTo>
                    <a:pt x="1071695" y="91222"/>
                  </a:lnTo>
                  <a:lnTo>
                    <a:pt x="1032028" y="70625"/>
                  </a:lnTo>
                  <a:lnTo>
                    <a:pt x="990978" y="52464"/>
                  </a:lnTo>
                  <a:lnTo>
                    <a:pt x="948640" y="36833"/>
                  </a:lnTo>
                  <a:lnTo>
                    <a:pt x="905110" y="23828"/>
                  </a:lnTo>
                  <a:lnTo>
                    <a:pt x="860483" y="13547"/>
                  </a:lnTo>
                  <a:lnTo>
                    <a:pt x="814855" y="6085"/>
                  </a:lnTo>
                  <a:lnTo>
                    <a:pt x="768322" y="1537"/>
                  </a:lnTo>
                  <a:lnTo>
                    <a:pt x="720978" y="0"/>
                  </a:lnTo>
                  <a:close/>
                </a:path>
              </a:pathLst>
            </a:custGeom>
            <a:solidFill>
              <a:srgbClr val="15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9384347" y="4338217"/>
            <a:ext cx="1351915" cy="1756410"/>
            <a:chOff x="9295383" y="4106417"/>
            <a:chExt cx="1351915" cy="1756410"/>
          </a:xfrm>
          <a:solidFill>
            <a:srgbClr val="C00000"/>
          </a:solidFill>
        </p:grpSpPr>
        <p:sp>
          <p:nvSpPr>
            <p:cNvPr id="30" name="object 30"/>
            <p:cNvSpPr/>
            <p:nvPr/>
          </p:nvSpPr>
          <p:spPr>
            <a:xfrm>
              <a:off x="9665868" y="4899126"/>
              <a:ext cx="613410" cy="429895"/>
            </a:xfrm>
            <a:custGeom>
              <a:avLst/>
              <a:gdLst/>
              <a:ahLst/>
              <a:cxnLst/>
              <a:rect l="l" t="t" r="r" b="b"/>
              <a:pathLst>
                <a:path w="613409" h="429895">
                  <a:moveTo>
                    <a:pt x="306438" y="307136"/>
                  </a:moveTo>
                  <a:lnTo>
                    <a:pt x="91935" y="307136"/>
                  </a:lnTo>
                  <a:lnTo>
                    <a:pt x="91935" y="337794"/>
                  </a:lnTo>
                  <a:lnTo>
                    <a:pt x="306438" y="337794"/>
                  </a:lnTo>
                  <a:lnTo>
                    <a:pt x="306438" y="307136"/>
                  </a:lnTo>
                  <a:close/>
                </a:path>
                <a:path w="613409" h="429895">
                  <a:moveTo>
                    <a:pt x="306438" y="245808"/>
                  </a:moveTo>
                  <a:lnTo>
                    <a:pt x="91935" y="245808"/>
                  </a:lnTo>
                  <a:lnTo>
                    <a:pt x="91935" y="276466"/>
                  </a:lnTo>
                  <a:lnTo>
                    <a:pt x="306438" y="276466"/>
                  </a:lnTo>
                  <a:lnTo>
                    <a:pt x="306438" y="245808"/>
                  </a:lnTo>
                  <a:close/>
                </a:path>
                <a:path w="613409" h="429895">
                  <a:moveTo>
                    <a:pt x="520776" y="144157"/>
                  </a:moveTo>
                  <a:lnTo>
                    <a:pt x="486346" y="115189"/>
                  </a:lnTo>
                  <a:lnTo>
                    <a:pt x="443941" y="104203"/>
                  </a:lnTo>
                  <a:lnTo>
                    <a:pt x="382016" y="93484"/>
                  </a:lnTo>
                  <a:lnTo>
                    <a:pt x="306438" y="88671"/>
                  </a:lnTo>
                  <a:lnTo>
                    <a:pt x="230847" y="93484"/>
                  </a:lnTo>
                  <a:lnTo>
                    <a:pt x="168833" y="104203"/>
                  </a:lnTo>
                  <a:lnTo>
                    <a:pt x="126199" y="115189"/>
                  </a:lnTo>
                  <a:lnTo>
                    <a:pt x="91440" y="144157"/>
                  </a:lnTo>
                  <a:lnTo>
                    <a:pt x="92697" y="154597"/>
                  </a:lnTo>
                  <a:lnTo>
                    <a:pt x="98272" y="164020"/>
                  </a:lnTo>
                  <a:lnTo>
                    <a:pt x="106299" y="170218"/>
                  </a:lnTo>
                  <a:lnTo>
                    <a:pt x="115760" y="172808"/>
                  </a:lnTo>
                  <a:lnTo>
                    <a:pt x="125641" y="171462"/>
                  </a:lnTo>
                  <a:lnTo>
                    <a:pt x="140322" y="166903"/>
                  </a:lnTo>
                  <a:lnTo>
                    <a:pt x="179273" y="156895"/>
                  </a:lnTo>
                  <a:lnTo>
                    <a:pt x="236601" y="146888"/>
                  </a:lnTo>
                  <a:lnTo>
                    <a:pt x="306438" y="142328"/>
                  </a:lnTo>
                  <a:lnTo>
                    <a:pt x="376275" y="146888"/>
                  </a:lnTo>
                  <a:lnTo>
                    <a:pt x="433603" y="156895"/>
                  </a:lnTo>
                  <a:lnTo>
                    <a:pt x="472554" y="166903"/>
                  </a:lnTo>
                  <a:lnTo>
                    <a:pt x="492594" y="172986"/>
                  </a:lnTo>
                  <a:lnTo>
                    <a:pt x="503466" y="171729"/>
                  </a:lnTo>
                  <a:lnTo>
                    <a:pt x="510400" y="168109"/>
                  </a:lnTo>
                  <a:lnTo>
                    <a:pt x="515912" y="162318"/>
                  </a:lnTo>
                  <a:lnTo>
                    <a:pt x="519404" y="154597"/>
                  </a:lnTo>
                  <a:lnTo>
                    <a:pt x="520776" y="144157"/>
                  </a:lnTo>
                  <a:close/>
                </a:path>
                <a:path w="613409" h="429895">
                  <a:moveTo>
                    <a:pt x="612863" y="0"/>
                  </a:moveTo>
                  <a:lnTo>
                    <a:pt x="566902" y="0"/>
                  </a:lnTo>
                  <a:lnTo>
                    <a:pt x="566902" y="47002"/>
                  </a:lnTo>
                  <a:lnTo>
                    <a:pt x="566902" y="383641"/>
                  </a:lnTo>
                  <a:lnTo>
                    <a:pt x="45974" y="383641"/>
                  </a:lnTo>
                  <a:lnTo>
                    <a:pt x="45974" y="47002"/>
                  </a:lnTo>
                  <a:lnTo>
                    <a:pt x="566902" y="47002"/>
                  </a:lnTo>
                  <a:lnTo>
                    <a:pt x="566902" y="0"/>
                  </a:lnTo>
                  <a:lnTo>
                    <a:pt x="0" y="0"/>
                  </a:lnTo>
                  <a:lnTo>
                    <a:pt x="0" y="47002"/>
                  </a:lnTo>
                  <a:lnTo>
                    <a:pt x="0" y="383641"/>
                  </a:lnTo>
                  <a:lnTo>
                    <a:pt x="0" y="429374"/>
                  </a:lnTo>
                  <a:lnTo>
                    <a:pt x="612863" y="429374"/>
                  </a:lnTo>
                  <a:lnTo>
                    <a:pt x="612863" y="383781"/>
                  </a:lnTo>
                  <a:lnTo>
                    <a:pt x="612863" y="383641"/>
                  </a:lnTo>
                  <a:lnTo>
                    <a:pt x="612863" y="47002"/>
                  </a:lnTo>
                  <a:lnTo>
                    <a:pt x="612863" y="46520"/>
                  </a:lnTo>
                  <a:lnTo>
                    <a:pt x="612863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68070" y="5133432"/>
              <a:ext cx="118742" cy="11880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</p:pic>
        <p:sp>
          <p:nvSpPr>
            <p:cNvPr id="32" name="object 32"/>
            <p:cNvSpPr/>
            <p:nvPr/>
          </p:nvSpPr>
          <p:spPr>
            <a:xfrm>
              <a:off x="9295383" y="4106417"/>
              <a:ext cx="1351915" cy="1756410"/>
            </a:xfrm>
            <a:custGeom>
              <a:avLst/>
              <a:gdLst/>
              <a:ahLst/>
              <a:cxnLst/>
              <a:rect l="l" t="t" r="r" b="b"/>
              <a:pathLst>
                <a:path w="1351915" h="1756410">
                  <a:moveTo>
                    <a:pt x="683514" y="0"/>
                  </a:moveTo>
                  <a:lnTo>
                    <a:pt x="669544" y="0"/>
                  </a:lnTo>
                  <a:lnTo>
                    <a:pt x="662559" y="2793"/>
                  </a:lnTo>
                  <a:lnTo>
                    <a:pt x="501015" y="175132"/>
                  </a:lnTo>
                  <a:lnTo>
                    <a:pt x="495085" y="184663"/>
                  </a:lnTo>
                  <a:lnTo>
                    <a:pt x="493109" y="195468"/>
                  </a:lnTo>
                  <a:lnTo>
                    <a:pt x="495085" y="206297"/>
                  </a:lnTo>
                  <a:lnTo>
                    <a:pt x="501015" y="215899"/>
                  </a:lnTo>
                  <a:lnTo>
                    <a:pt x="506475" y="221614"/>
                  </a:lnTo>
                  <a:lnTo>
                    <a:pt x="513461" y="224535"/>
                  </a:lnTo>
                  <a:lnTo>
                    <a:pt x="527304" y="224535"/>
                  </a:lnTo>
                  <a:lnTo>
                    <a:pt x="534162" y="221614"/>
                  </a:lnTo>
                  <a:lnTo>
                    <a:pt x="648589" y="99694"/>
                  </a:lnTo>
                  <a:lnTo>
                    <a:pt x="648589" y="343280"/>
                  </a:lnTo>
                  <a:lnTo>
                    <a:pt x="675640" y="372109"/>
                  </a:lnTo>
                  <a:lnTo>
                    <a:pt x="721948" y="373932"/>
                  </a:lnTo>
                  <a:lnTo>
                    <a:pt x="767343" y="379312"/>
                  </a:lnTo>
                  <a:lnTo>
                    <a:pt x="811704" y="388120"/>
                  </a:lnTo>
                  <a:lnTo>
                    <a:pt x="854910" y="400229"/>
                  </a:lnTo>
                  <a:lnTo>
                    <a:pt x="896840" y="415507"/>
                  </a:lnTo>
                  <a:lnTo>
                    <a:pt x="937373" y="433826"/>
                  </a:lnTo>
                  <a:lnTo>
                    <a:pt x="976387" y="455058"/>
                  </a:lnTo>
                  <a:lnTo>
                    <a:pt x="1013761" y="479071"/>
                  </a:lnTo>
                  <a:lnTo>
                    <a:pt x="1049375" y="505738"/>
                  </a:lnTo>
                  <a:lnTo>
                    <a:pt x="1083108" y="534929"/>
                  </a:lnTo>
                  <a:lnTo>
                    <a:pt x="1114837" y="566515"/>
                  </a:lnTo>
                  <a:lnTo>
                    <a:pt x="1144443" y="600366"/>
                  </a:lnTo>
                  <a:lnTo>
                    <a:pt x="1171804" y="636354"/>
                  </a:lnTo>
                  <a:lnTo>
                    <a:pt x="1196799" y="674348"/>
                  </a:lnTo>
                  <a:lnTo>
                    <a:pt x="1219306" y="714221"/>
                  </a:lnTo>
                  <a:lnTo>
                    <a:pt x="1239206" y="755841"/>
                  </a:lnTo>
                  <a:lnTo>
                    <a:pt x="1256376" y="799082"/>
                  </a:lnTo>
                  <a:lnTo>
                    <a:pt x="1270696" y="843812"/>
                  </a:lnTo>
                  <a:lnTo>
                    <a:pt x="1282044" y="889903"/>
                  </a:lnTo>
                  <a:lnTo>
                    <a:pt x="1290300" y="937226"/>
                  </a:lnTo>
                  <a:lnTo>
                    <a:pt x="1295343" y="985651"/>
                  </a:lnTo>
                  <a:lnTo>
                    <a:pt x="1297051" y="1035049"/>
                  </a:lnTo>
                  <a:lnTo>
                    <a:pt x="1295343" y="1084447"/>
                  </a:lnTo>
                  <a:lnTo>
                    <a:pt x="1290300" y="1132870"/>
                  </a:lnTo>
                  <a:lnTo>
                    <a:pt x="1282044" y="1180190"/>
                  </a:lnTo>
                  <a:lnTo>
                    <a:pt x="1270696" y="1226277"/>
                  </a:lnTo>
                  <a:lnTo>
                    <a:pt x="1256376" y="1271002"/>
                  </a:lnTo>
                  <a:lnTo>
                    <a:pt x="1239206" y="1314237"/>
                  </a:lnTo>
                  <a:lnTo>
                    <a:pt x="1219306" y="1355851"/>
                  </a:lnTo>
                  <a:lnTo>
                    <a:pt x="1196799" y="1395717"/>
                  </a:lnTo>
                  <a:lnTo>
                    <a:pt x="1171804" y="1433704"/>
                  </a:lnTo>
                  <a:lnTo>
                    <a:pt x="1144443" y="1469684"/>
                  </a:lnTo>
                  <a:lnTo>
                    <a:pt x="1114837" y="1503527"/>
                  </a:lnTo>
                  <a:lnTo>
                    <a:pt x="1083108" y="1535105"/>
                  </a:lnTo>
                  <a:lnTo>
                    <a:pt x="1049375" y="1564288"/>
                  </a:lnTo>
                  <a:lnTo>
                    <a:pt x="1013761" y="1590948"/>
                  </a:lnTo>
                  <a:lnTo>
                    <a:pt x="976387" y="1614955"/>
                  </a:lnTo>
                  <a:lnTo>
                    <a:pt x="937373" y="1636179"/>
                  </a:lnTo>
                  <a:lnTo>
                    <a:pt x="896840" y="1654493"/>
                  </a:lnTo>
                  <a:lnTo>
                    <a:pt x="854910" y="1669766"/>
                  </a:lnTo>
                  <a:lnTo>
                    <a:pt x="811704" y="1681870"/>
                  </a:lnTo>
                  <a:lnTo>
                    <a:pt x="767343" y="1690676"/>
                  </a:lnTo>
                  <a:lnTo>
                    <a:pt x="721948" y="1696054"/>
                  </a:lnTo>
                  <a:lnTo>
                    <a:pt x="675640" y="1697875"/>
                  </a:lnTo>
                  <a:lnTo>
                    <a:pt x="629349" y="1696054"/>
                  </a:lnTo>
                  <a:lnTo>
                    <a:pt x="583973" y="1690676"/>
                  </a:lnTo>
                  <a:lnTo>
                    <a:pt x="539633" y="1681870"/>
                  </a:lnTo>
                  <a:lnTo>
                    <a:pt x="496448" y="1669766"/>
                  </a:lnTo>
                  <a:lnTo>
                    <a:pt x="454541" y="1654493"/>
                  </a:lnTo>
                  <a:lnTo>
                    <a:pt x="414031" y="1636179"/>
                  </a:lnTo>
                  <a:lnTo>
                    <a:pt x="375040" y="1614955"/>
                  </a:lnTo>
                  <a:lnTo>
                    <a:pt x="337688" y="1590948"/>
                  </a:lnTo>
                  <a:lnTo>
                    <a:pt x="302097" y="1564288"/>
                  </a:lnTo>
                  <a:lnTo>
                    <a:pt x="268387" y="1535105"/>
                  </a:lnTo>
                  <a:lnTo>
                    <a:pt x="236680" y="1503527"/>
                  </a:lnTo>
                  <a:lnTo>
                    <a:pt x="207095" y="1469684"/>
                  </a:lnTo>
                  <a:lnTo>
                    <a:pt x="179755" y="1433704"/>
                  </a:lnTo>
                  <a:lnTo>
                    <a:pt x="154779" y="1395717"/>
                  </a:lnTo>
                  <a:lnTo>
                    <a:pt x="132289" y="1355851"/>
                  </a:lnTo>
                  <a:lnTo>
                    <a:pt x="112405" y="1314237"/>
                  </a:lnTo>
                  <a:lnTo>
                    <a:pt x="95249" y="1271002"/>
                  </a:lnTo>
                  <a:lnTo>
                    <a:pt x="80941" y="1226277"/>
                  </a:lnTo>
                  <a:lnTo>
                    <a:pt x="69602" y="1180190"/>
                  </a:lnTo>
                  <a:lnTo>
                    <a:pt x="61354" y="1132870"/>
                  </a:lnTo>
                  <a:lnTo>
                    <a:pt x="56316" y="1084447"/>
                  </a:lnTo>
                  <a:lnTo>
                    <a:pt x="54610" y="1035049"/>
                  </a:lnTo>
                  <a:lnTo>
                    <a:pt x="52451" y="1023681"/>
                  </a:lnTo>
                  <a:lnTo>
                    <a:pt x="16662" y="1008135"/>
                  </a:lnTo>
                  <a:lnTo>
                    <a:pt x="0" y="1035049"/>
                  </a:lnTo>
                  <a:lnTo>
                    <a:pt x="1562" y="1084319"/>
                  </a:lnTo>
                  <a:lnTo>
                    <a:pt x="6182" y="1132711"/>
                  </a:lnTo>
                  <a:lnTo>
                    <a:pt x="13758" y="1180117"/>
                  </a:lnTo>
                  <a:lnTo>
                    <a:pt x="24188" y="1226428"/>
                  </a:lnTo>
                  <a:lnTo>
                    <a:pt x="37371" y="1271536"/>
                  </a:lnTo>
                  <a:lnTo>
                    <a:pt x="53205" y="1315333"/>
                  </a:lnTo>
                  <a:lnTo>
                    <a:pt x="71587" y="1357709"/>
                  </a:lnTo>
                  <a:lnTo>
                    <a:pt x="92418" y="1398558"/>
                  </a:lnTo>
                  <a:lnTo>
                    <a:pt x="115594" y="1437771"/>
                  </a:lnTo>
                  <a:lnTo>
                    <a:pt x="141015" y="1475239"/>
                  </a:lnTo>
                  <a:lnTo>
                    <a:pt x="168579" y="1510853"/>
                  </a:lnTo>
                  <a:lnTo>
                    <a:pt x="198183" y="1544507"/>
                  </a:lnTo>
                  <a:lnTo>
                    <a:pt x="229727" y="1576091"/>
                  </a:lnTo>
                  <a:lnTo>
                    <a:pt x="263109" y="1605496"/>
                  </a:lnTo>
                  <a:lnTo>
                    <a:pt x="298226" y="1632616"/>
                  </a:lnTo>
                  <a:lnTo>
                    <a:pt x="334978" y="1657340"/>
                  </a:lnTo>
                  <a:lnTo>
                    <a:pt x="373263" y="1679562"/>
                  </a:lnTo>
                  <a:lnTo>
                    <a:pt x="412980" y="1699172"/>
                  </a:lnTo>
                  <a:lnTo>
                    <a:pt x="454025" y="1716062"/>
                  </a:lnTo>
                  <a:lnTo>
                    <a:pt x="496299" y="1730125"/>
                  </a:lnTo>
                  <a:lnTo>
                    <a:pt x="539699" y="1741251"/>
                  </a:lnTo>
                  <a:lnTo>
                    <a:pt x="584123" y="1749332"/>
                  </a:lnTo>
                  <a:lnTo>
                    <a:pt x="629471" y="1754260"/>
                  </a:lnTo>
                  <a:lnTo>
                    <a:pt x="675640" y="1755927"/>
                  </a:lnTo>
                  <a:lnTo>
                    <a:pt x="721853" y="1754260"/>
                  </a:lnTo>
                  <a:lnTo>
                    <a:pt x="767238" y="1749332"/>
                  </a:lnTo>
                  <a:lnTo>
                    <a:pt x="811695" y="1741251"/>
                  </a:lnTo>
                  <a:lnTo>
                    <a:pt x="855122" y="1730125"/>
                  </a:lnTo>
                  <a:lnTo>
                    <a:pt x="897417" y="1716062"/>
                  </a:lnTo>
                  <a:lnTo>
                    <a:pt x="938480" y="1699172"/>
                  </a:lnTo>
                  <a:lnTo>
                    <a:pt x="978209" y="1679562"/>
                  </a:lnTo>
                  <a:lnTo>
                    <a:pt x="1016503" y="1657340"/>
                  </a:lnTo>
                  <a:lnTo>
                    <a:pt x="1053260" y="1632616"/>
                  </a:lnTo>
                  <a:lnTo>
                    <a:pt x="1088380" y="1605496"/>
                  </a:lnTo>
                  <a:lnTo>
                    <a:pt x="1121761" y="1576091"/>
                  </a:lnTo>
                  <a:lnTo>
                    <a:pt x="1153302" y="1544507"/>
                  </a:lnTo>
                  <a:lnTo>
                    <a:pt x="1182902" y="1510853"/>
                  </a:lnTo>
                  <a:lnTo>
                    <a:pt x="1210459" y="1475239"/>
                  </a:lnTo>
                  <a:lnTo>
                    <a:pt x="1235872" y="1437771"/>
                  </a:lnTo>
                  <a:lnTo>
                    <a:pt x="1259040" y="1398558"/>
                  </a:lnTo>
                  <a:lnTo>
                    <a:pt x="1279861" y="1357709"/>
                  </a:lnTo>
                  <a:lnTo>
                    <a:pt x="1298235" y="1315333"/>
                  </a:lnTo>
                  <a:lnTo>
                    <a:pt x="1314060" y="1271536"/>
                  </a:lnTo>
                  <a:lnTo>
                    <a:pt x="1327235" y="1226428"/>
                  </a:lnTo>
                  <a:lnTo>
                    <a:pt x="1337658" y="1180117"/>
                  </a:lnTo>
                  <a:lnTo>
                    <a:pt x="1345229" y="1132711"/>
                  </a:lnTo>
                  <a:lnTo>
                    <a:pt x="1349845" y="1084319"/>
                  </a:lnTo>
                  <a:lnTo>
                    <a:pt x="1351407" y="1035049"/>
                  </a:lnTo>
                  <a:lnTo>
                    <a:pt x="1349789" y="984880"/>
                  </a:lnTo>
                  <a:lnTo>
                    <a:pt x="1345007" y="935628"/>
                  </a:lnTo>
                  <a:lnTo>
                    <a:pt x="1337167" y="887408"/>
                  </a:lnTo>
                  <a:lnTo>
                    <a:pt x="1326377" y="840332"/>
                  </a:lnTo>
                  <a:lnTo>
                    <a:pt x="1312744" y="794515"/>
                  </a:lnTo>
                  <a:lnTo>
                    <a:pt x="1296375" y="750071"/>
                  </a:lnTo>
                  <a:lnTo>
                    <a:pt x="1277375" y="707112"/>
                  </a:lnTo>
                  <a:lnTo>
                    <a:pt x="1255854" y="665754"/>
                  </a:lnTo>
                  <a:lnTo>
                    <a:pt x="1231917" y="626109"/>
                  </a:lnTo>
                  <a:lnTo>
                    <a:pt x="1205671" y="588292"/>
                  </a:lnTo>
                  <a:lnTo>
                    <a:pt x="1177224" y="552416"/>
                  </a:lnTo>
                  <a:lnTo>
                    <a:pt x="1146682" y="518594"/>
                  </a:lnTo>
                  <a:lnTo>
                    <a:pt x="1114153" y="486941"/>
                  </a:lnTo>
                  <a:lnTo>
                    <a:pt x="1079743" y="457571"/>
                  </a:lnTo>
                  <a:lnTo>
                    <a:pt x="1043559" y="430596"/>
                  </a:lnTo>
                  <a:lnTo>
                    <a:pt x="1005708" y="406132"/>
                  </a:lnTo>
                  <a:lnTo>
                    <a:pt x="966298" y="384290"/>
                  </a:lnTo>
                  <a:lnTo>
                    <a:pt x="925435" y="365186"/>
                  </a:lnTo>
                  <a:lnTo>
                    <a:pt x="883226" y="348933"/>
                  </a:lnTo>
                  <a:lnTo>
                    <a:pt x="839778" y="335645"/>
                  </a:lnTo>
                  <a:lnTo>
                    <a:pt x="795199" y="325435"/>
                  </a:lnTo>
                  <a:lnTo>
                    <a:pt x="749594" y="318417"/>
                  </a:lnTo>
                  <a:lnTo>
                    <a:pt x="703072" y="314705"/>
                  </a:lnTo>
                  <a:lnTo>
                    <a:pt x="703072" y="98297"/>
                  </a:lnTo>
                  <a:lnTo>
                    <a:pt x="818515" y="221614"/>
                  </a:lnTo>
                  <a:lnTo>
                    <a:pt x="825500" y="224535"/>
                  </a:lnTo>
                  <a:lnTo>
                    <a:pt x="839470" y="224535"/>
                  </a:lnTo>
                  <a:lnTo>
                    <a:pt x="846455" y="221614"/>
                  </a:lnTo>
                  <a:lnTo>
                    <a:pt x="851789" y="215899"/>
                  </a:lnTo>
                  <a:lnTo>
                    <a:pt x="857718" y="206297"/>
                  </a:lnTo>
                  <a:lnTo>
                    <a:pt x="859694" y="195468"/>
                  </a:lnTo>
                  <a:lnTo>
                    <a:pt x="857718" y="184663"/>
                  </a:lnTo>
                  <a:lnTo>
                    <a:pt x="851789" y="175132"/>
                  </a:lnTo>
                  <a:lnTo>
                    <a:pt x="695706" y="8381"/>
                  </a:lnTo>
                  <a:lnTo>
                    <a:pt x="690245" y="2793"/>
                  </a:lnTo>
                  <a:lnTo>
                    <a:pt x="683514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03609EF-B7B3-BCD1-8E30-CEFBA0585B94}"/>
              </a:ext>
            </a:extLst>
          </p:cNvPr>
          <p:cNvSpPr txBox="1"/>
          <p:nvPr/>
        </p:nvSpPr>
        <p:spPr>
          <a:xfrm>
            <a:off x="8891852" y="1837371"/>
            <a:ext cx="217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Reconocerse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80C0C06-10F5-154B-7C88-FD7A0BBB21ED}"/>
              </a:ext>
            </a:extLst>
          </p:cNvPr>
          <p:cNvSpPr txBox="1"/>
          <p:nvPr/>
        </p:nvSpPr>
        <p:spPr>
          <a:xfrm>
            <a:off x="3494275" y="1794331"/>
            <a:ext cx="217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95DA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Explorar</a:t>
            </a:r>
            <a:r>
              <a:rPr lang="es-MX" sz="2400" b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8614" y="707356"/>
            <a:ext cx="334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solidFill>
                  <a:srgbClr val="002E2A"/>
                </a:solidFill>
              </a:rPr>
              <a:t>Agenda</a:t>
            </a:r>
            <a:r>
              <a:rPr sz="2800" spc="-190" dirty="0">
                <a:solidFill>
                  <a:srgbClr val="002E2A"/>
                </a:solidFill>
              </a:rPr>
              <a:t> </a:t>
            </a:r>
            <a:r>
              <a:rPr sz="2800" spc="-175" dirty="0">
                <a:solidFill>
                  <a:srgbClr val="002E2A"/>
                </a:solidFill>
              </a:rPr>
              <a:t>de</a:t>
            </a:r>
            <a:r>
              <a:rPr sz="2800" spc="-195" dirty="0">
                <a:solidFill>
                  <a:srgbClr val="002E2A"/>
                </a:solidFill>
              </a:rPr>
              <a:t> </a:t>
            </a:r>
            <a:r>
              <a:rPr sz="2800" spc="-130" dirty="0">
                <a:solidFill>
                  <a:srgbClr val="002E2A"/>
                </a:solidFill>
              </a:rPr>
              <a:t>Trabajo</a:t>
            </a:r>
            <a:endParaRPr sz="2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5977" y="661525"/>
            <a:ext cx="5271389" cy="5724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5787" y="1682788"/>
            <a:ext cx="1477645" cy="618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6467" y="1688885"/>
            <a:ext cx="2240026" cy="6187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73504" y="2648713"/>
            <a:ext cx="3188970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6070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papel</a:t>
            </a:r>
            <a:r>
              <a:rPr sz="2000" b="1" spc="-13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</a:t>
            </a:r>
            <a:r>
              <a:rPr sz="20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20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construcción</a:t>
            </a:r>
            <a:r>
              <a:rPr sz="2000" b="1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Comunidades</a:t>
            </a:r>
            <a:r>
              <a:rPr sz="2000" b="1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</a:t>
            </a:r>
            <a:r>
              <a:rPr sz="2000" b="1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</a:t>
            </a:r>
            <a:endParaRPr sz="2000" b="1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2760"/>
              </a:spcBef>
            </a:pPr>
            <a:endParaRPr sz="2000" b="1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Preparación</a:t>
            </a:r>
            <a:r>
              <a:rPr sz="20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2000" b="1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Quinta </a:t>
            </a:r>
            <a:r>
              <a:rPr sz="2000" b="1" spc="-1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Sesión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Ordinaria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3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CTE</a:t>
            </a:r>
            <a:endParaRPr sz="2000" b="1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7255" y="2645106"/>
            <a:ext cx="52635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Reflexionar</a:t>
            </a:r>
            <a:r>
              <a:rPr sz="2000" b="1" spc="-13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000" b="1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endParaRPr sz="2000" b="1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Nueva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Escuela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Mexicana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2000" b="1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endParaRPr sz="2000" b="1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retos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enfrentan</a:t>
            </a:r>
            <a:r>
              <a:rPr sz="2000" b="1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000" b="1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implementación</a:t>
            </a:r>
            <a:r>
              <a:rPr sz="20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</a:t>
            </a:r>
            <a:r>
              <a:rPr sz="2000" b="1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Estudio</a:t>
            </a:r>
            <a:r>
              <a:rPr sz="20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2022</a:t>
            </a:r>
            <a:endParaRPr sz="2000" b="1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7254" y="4592447"/>
            <a:ext cx="59861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Preparar</a:t>
            </a:r>
            <a:r>
              <a:rPr sz="2000" b="1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Quinta</a:t>
            </a:r>
            <a:r>
              <a:rPr sz="20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1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Sesión</a:t>
            </a:r>
            <a:r>
              <a:rPr sz="20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65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Ordinaria</a:t>
            </a:r>
            <a:r>
              <a:rPr sz="20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lang="es-MX" sz="2000" b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000" b="1" spc="-3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CTE</a:t>
            </a:r>
            <a:endParaRPr sz="2000" b="1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4510" y="4191000"/>
            <a:ext cx="10397490" cy="0"/>
          </a:xfrm>
          <a:custGeom>
            <a:avLst/>
            <a:gdLst/>
            <a:ahLst/>
            <a:cxnLst/>
            <a:rect l="l" t="t" r="r" b="b"/>
            <a:pathLst>
              <a:path w="10397490">
                <a:moveTo>
                  <a:pt x="0" y="0"/>
                </a:moveTo>
                <a:lnTo>
                  <a:pt x="10397490" y="0"/>
                </a:lnTo>
              </a:path>
            </a:pathLst>
          </a:custGeom>
          <a:ln w="76200">
            <a:solidFill>
              <a:srgbClr val="002E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7017" y="2521966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264"/>
                </a:lnTo>
              </a:path>
            </a:pathLst>
          </a:custGeom>
          <a:ln w="76200">
            <a:solidFill>
              <a:srgbClr val="A6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7017" y="4396741"/>
            <a:ext cx="0" cy="869315"/>
          </a:xfrm>
          <a:custGeom>
            <a:avLst/>
            <a:gdLst/>
            <a:ahLst/>
            <a:cxnLst/>
            <a:rect l="l" t="t" r="r" b="b"/>
            <a:pathLst>
              <a:path h="869314">
                <a:moveTo>
                  <a:pt x="0" y="0"/>
                </a:moveTo>
                <a:lnTo>
                  <a:pt x="0" y="869315"/>
                </a:lnTo>
              </a:path>
            </a:pathLst>
          </a:custGeom>
          <a:ln w="76200">
            <a:solidFill>
              <a:srgbClr val="A68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23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5883" y="955643"/>
            <a:ext cx="9593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29" dirty="0">
                <a:latin typeface="Arial Black"/>
                <a:cs typeface="Arial Black"/>
              </a:rPr>
              <a:t>El</a:t>
            </a:r>
            <a:r>
              <a:rPr sz="2200" spc="-140" dirty="0">
                <a:latin typeface="Arial Black"/>
                <a:cs typeface="Arial Black"/>
              </a:rPr>
              <a:t> </a:t>
            </a:r>
            <a:r>
              <a:rPr sz="2200" spc="-114" dirty="0">
                <a:latin typeface="Arial Black"/>
                <a:cs typeface="Arial Black"/>
              </a:rPr>
              <a:t>papel</a:t>
            </a:r>
            <a:r>
              <a:rPr sz="2200" spc="-150" dirty="0">
                <a:latin typeface="Arial Black"/>
                <a:cs typeface="Arial Black"/>
              </a:rPr>
              <a:t> </a:t>
            </a:r>
            <a:r>
              <a:rPr sz="2200" spc="-114" dirty="0">
                <a:latin typeface="Arial Black"/>
                <a:cs typeface="Arial Black"/>
              </a:rPr>
              <a:t>directivo </a:t>
            </a:r>
            <a:r>
              <a:rPr sz="2200" spc="-110" dirty="0">
                <a:latin typeface="Arial Black"/>
                <a:cs typeface="Arial Black"/>
              </a:rPr>
              <a:t>en</a:t>
            </a:r>
            <a:r>
              <a:rPr sz="2200" spc="-140" dirty="0">
                <a:latin typeface="Arial Black"/>
                <a:cs typeface="Arial Black"/>
              </a:rPr>
              <a:t> </a:t>
            </a:r>
            <a:r>
              <a:rPr sz="2200" spc="-110" dirty="0">
                <a:latin typeface="Arial Black"/>
                <a:cs typeface="Arial Black"/>
              </a:rPr>
              <a:t>la</a:t>
            </a:r>
            <a:r>
              <a:rPr sz="2200" spc="-145" dirty="0">
                <a:latin typeface="Arial Black"/>
                <a:cs typeface="Arial Black"/>
              </a:rPr>
              <a:t> construcción</a:t>
            </a:r>
            <a:r>
              <a:rPr sz="2200" spc="-100" dirty="0">
                <a:latin typeface="Arial Black"/>
                <a:cs typeface="Arial Black"/>
              </a:rPr>
              <a:t> </a:t>
            </a:r>
            <a:r>
              <a:rPr sz="2200" spc="-140" dirty="0">
                <a:latin typeface="Arial Black"/>
                <a:cs typeface="Arial Black"/>
              </a:rPr>
              <a:t>de</a:t>
            </a:r>
            <a:r>
              <a:rPr sz="2200" spc="-155" dirty="0">
                <a:latin typeface="Arial Black"/>
                <a:cs typeface="Arial Black"/>
              </a:rPr>
              <a:t> </a:t>
            </a:r>
            <a:r>
              <a:rPr sz="2200" spc="-125" dirty="0">
                <a:latin typeface="Arial Black"/>
                <a:cs typeface="Arial Black"/>
              </a:rPr>
              <a:t>Comunidades </a:t>
            </a:r>
            <a:r>
              <a:rPr sz="2200" spc="-140" dirty="0">
                <a:latin typeface="Arial Black"/>
                <a:cs typeface="Arial Black"/>
              </a:rPr>
              <a:t>de </a:t>
            </a:r>
            <a:r>
              <a:rPr sz="2200" spc="-55" dirty="0">
                <a:latin typeface="Arial Black"/>
                <a:cs typeface="Arial Black"/>
              </a:rPr>
              <a:t>Aprendizaje</a:t>
            </a:r>
            <a:endParaRPr sz="2200" dirty="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55643"/>
            <a:ext cx="11008233" cy="7569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145" y="1690792"/>
            <a:ext cx="6650863" cy="4433951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F79815F1-88C3-10D0-7DD1-6334BB1A02AD}"/>
              </a:ext>
            </a:extLst>
          </p:cNvPr>
          <p:cNvSpPr txBox="1"/>
          <p:nvPr/>
        </p:nvSpPr>
        <p:spPr>
          <a:xfrm>
            <a:off x="372116" y="2194944"/>
            <a:ext cx="694308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113" marR="4425950" indent="-1588" algn="ctr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s-MX" sz="2800" b="1" dirty="0">
                <a:ln/>
                <a:solidFill>
                  <a:schemeClr val="accent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  de aprendizaje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1BDCB98-6B1A-DD43-8B8E-07D0322C4A52}"/>
              </a:ext>
            </a:extLst>
          </p:cNvPr>
          <p:cNvSpPr txBox="1"/>
          <p:nvPr/>
        </p:nvSpPr>
        <p:spPr>
          <a:xfrm>
            <a:off x="2667000" y="5670793"/>
            <a:ext cx="89440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113" marR="4425950" indent="-1588" algn="ctr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s-MX" sz="2800" b="1" dirty="0">
                <a:ln/>
                <a:solidFill>
                  <a:schemeClr val="accent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Directivos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44BF8F7-162B-6246-92C9-37A266807989}"/>
              </a:ext>
            </a:extLst>
          </p:cNvPr>
          <p:cNvSpPr txBox="1"/>
          <p:nvPr/>
        </p:nvSpPr>
        <p:spPr>
          <a:xfrm>
            <a:off x="-762000" y="5257800"/>
            <a:ext cx="89440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113" marR="4425950" indent="-1588" algn="ctr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s-MX" sz="2800" b="1" dirty="0">
                <a:ln/>
                <a:solidFill>
                  <a:schemeClr val="accent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Supervisión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6F1EE89-AF89-B648-B370-541D57DC2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8" y="2194945"/>
            <a:ext cx="4386006" cy="382485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DF10EB40-95A4-D345-96F1-DF9532673D18}"/>
              </a:ext>
            </a:extLst>
          </p:cNvPr>
          <p:cNvSpPr txBox="1"/>
          <p:nvPr/>
        </p:nvSpPr>
        <p:spPr>
          <a:xfrm>
            <a:off x="7298229" y="1716129"/>
            <a:ext cx="89440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113" marR="4425950" indent="-1588" algn="ctr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s-MX" sz="2800" b="1" dirty="0">
                <a:ln/>
                <a:solidFill>
                  <a:srgbClr val="195DA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Radiografía del directivo</a:t>
            </a:r>
          </a:p>
        </p:txBody>
      </p:sp>
    </p:spTree>
    <p:extLst>
      <p:ext uri="{BB962C8B-B14F-4D97-AF65-F5344CB8AC3E}">
        <p14:creationId xmlns:p14="http://schemas.microsoft.com/office/powerpoint/2010/main" val="12564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012" y="815251"/>
            <a:ext cx="10515600" cy="694806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sz="3000" b="1" spc="-229" dirty="0"/>
              <a:t>El</a:t>
            </a:r>
            <a:r>
              <a:rPr sz="3000" b="1" spc="-140" dirty="0"/>
              <a:t> </a:t>
            </a:r>
            <a:r>
              <a:rPr sz="3000" b="1" spc="-114" dirty="0"/>
              <a:t>papel</a:t>
            </a:r>
            <a:r>
              <a:rPr sz="3000" b="1" spc="-150" dirty="0"/>
              <a:t> </a:t>
            </a:r>
            <a:r>
              <a:rPr sz="3000" b="1" spc="-114" dirty="0"/>
              <a:t>directivo </a:t>
            </a:r>
            <a:r>
              <a:rPr sz="3000" b="1" spc="-110" dirty="0"/>
              <a:t>en</a:t>
            </a:r>
            <a:r>
              <a:rPr sz="3000" b="1" spc="-140" dirty="0"/>
              <a:t> </a:t>
            </a:r>
            <a:r>
              <a:rPr sz="3000" b="1" spc="-110" dirty="0"/>
              <a:t>la</a:t>
            </a:r>
            <a:r>
              <a:rPr sz="3000" b="1" spc="-145" dirty="0"/>
              <a:t> construcción</a:t>
            </a:r>
            <a:r>
              <a:rPr sz="3000" b="1" spc="-100" dirty="0"/>
              <a:t> </a:t>
            </a:r>
            <a:r>
              <a:rPr sz="3000" b="1" spc="-140" dirty="0"/>
              <a:t>de</a:t>
            </a:r>
            <a:r>
              <a:rPr sz="3000" b="1" spc="-155" dirty="0"/>
              <a:t> </a:t>
            </a:r>
            <a:r>
              <a:rPr sz="3000" b="1" spc="-125" dirty="0"/>
              <a:t>Comunidades </a:t>
            </a:r>
            <a:r>
              <a:rPr sz="3000" b="1" spc="-140" dirty="0"/>
              <a:t>de </a:t>
            </a:r>
            <a:r>
              <a:rPr sz="3000" b="1" spc="-55" dirty="0"/>
              <a:t>Aprendizaje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20434" y="2058383"/>
            <a:ext cx="7248762" cy="4267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2400" b="1" spc="-1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iniciar</a:t>
            </a:r>
            <a:r>
              <a:rPr sz="2400" b="1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400" b="1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reflexión</a:t>
            </a:r>
          </a:p>
          <a:p>
            <a:pPr marL="369570" indent="-285750">
              <a:lnSpc>
                <a:spcPct val="100000"/>
              </a:lnSpc>
              <a:spcBef>
                <a:spcPts val="2220"/>
              </a:spcBef>
              <a:buFont typeface="Wingdings"/>
              <a:buChar char=""/>
              <a:tabLst>
                <a:tab pos="369570" algn="l"/>
              </a:tabLst>
            </a:pPr>
            <a:r>
              <a:rPr sz="1800" spc="-1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¿Cómo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define</a:t>
            </a:r>
            <a:r>
              <a:rPr sz="1800" spc="-1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</a:t>
            </a:r>
            <a:r>
              <a:rPr sz="1800" spc="-9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</a:t>
            </a:r>
            <a:r>
              <a:rPr sz="1800" spc="-1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</a:t>
            </a:r>
            <a:r>
              <a:rPr sz="1800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</a:t>
            </a:r>
            <a:r>
              <a:rPr sz="18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liderazgo?</a:t>
            </a:r>
            <a:endParaRPr sz="180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9570" marR="772160" indent="-285750">
              <a:lnSpc>
                <a:spcPct val="150100"/>
              </a:lnSpc>
              <a:spcBef>
                <a:spcPts val="1195"/>
              </a:spcBef>
              <a:buFont typeface="Wingdings"/>
              <a:buChar char=""/>
              <a:tabLst>
                <a:tab pos="370840" algn="l"/>
              </a:tabLst>
            </a:pPr>
            <a:r>
              <a:rPr sz="1800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¿Cuál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impacto</a:t>
            </a:r>
            <a:r>
              <a:rPr sz="1800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su práctica </a:t>
            </a:r>
            <a:r>
              <a:rPr sz="1800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1800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</a:t>
            </a:r>
            <a:r>
              <a:rPr sz="1800" spc="-1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escolar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800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dirige?</a:t>
            </a:r>
            <a:endParaRPr sz="1800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9570" marR="5080" indent="-285750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370840" algn="l"/>
              </a:tabLst>
            </a:pPr>
            <a:r>
              <a:rPr sz="1800" spc="-1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¿Cuáles</a:t>
            </a:r>
            <a:r>
              <a:rPr sz="1800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son</a:t>
            </a:r>
            <a:r>
              <a:rPr sz="1800" spc="-1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800" spc="-9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principales</a:t>
            </a:r>
            <a:r>
              <a:rPr sz="1800" spc="-1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desafíos </a:t>
            </a:r>
            <a:r>
              <a:rPr sz="1800" spc="-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800" spc="-10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tiene</a:t>
            </a:r>
            <a:r>
              <a:rPr sz="1800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</a:t>
            </a:r>
            <a:r>
              <a:rPr sz="1800" spc="-60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enfrentar</a:t>
            </a:r>
            <a:r>
              <a:rPr sz="1800" spc="-1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</a:t>
            </a:r>
            <a:r>
              <a:rPr sz="1800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respecto</a:t>
            </a:r>
            <a:r>
              <a:rPr sz="1800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</a:t>
            </a:r>
            <a:r>
              <a:rPr sz="1800" spc="-10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modelo</a:t>
            </a:r>
            <a:r>
              <a:rPr sz="1800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educativo </a:t>
            </a:r>
            <a:r>
              <a:rPr sz="1800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800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800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Nueva</a:t>
            </a:r>
            <a:r>
              <a:rPr sz="18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6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Escuela</a:t>
            </a:r>
            <a:r>
              <a:rPr sz="1800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Mexicana?</a:t>
            </a:r>
            <a:endParaRPr sz="180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69570" marR="372110" indent="-285750">
              <a:lnSpc>
                <a:spcPct val="150000"/>
              </a:lnSpc>
              <a:spcBef>
                <a:spcPts val="1205"/>
              </a:spcBef>
              <a:buFont typeface="Wingdings"/>
              <a:buChar char=""/>
              <a:tabLst>
                <a:tab pos="370840" algn="l"/>
              </a:tabLst>
            </a:pPr>
            <a:r>
              <a:rPr sz="1800" spc="-1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¿Cómo</a:t>
            </a:r>
            <a:r>
              <a:rPr sz="1800" spc="-1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modificado</a:t>
            </a:r>
            <a:r>
              <a:rPr sz="1800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prácticas</a:t>
            </a:r>
            <a:r>
              <a:rPr sz="1800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</a:t>
            </a:r>
            <a:r>
              <a:rPr sz="1800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liderazgo, </a:t>
            </a:r>
            <a:r>
              <a:rPr sz="1800" spc="-11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significados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sz="1800" spc="-1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acciones</a:t>
            </a:r>
            <a:r>
              <a:rPr sz="1800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800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mediaciones</a:t>
            </a:r>
            <a:r>
              <a:rPr sz="1800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enfrentar</a:t>
            </a:r>
            <a:r>
              <a:rPr sz="1800" spc="-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dichos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desafíos </a:t>
            </a:r>
            <a:r>
              <a:rPr sz="1800" spc="-1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sz="1800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incertidumbres?</a:t>
            </a:r>
            <a:endParaRPr sz="1800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79" y="914965"/>
            <a:ext cx="10687104" cy="9454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44749" y="4986668"/>
            <a:ext cx="427990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</a:t>
            </a:r>
            <a:r>
              <a:rPr sz="1600" b="1" i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directoras</a:t>
            </a:r>
            <a:r>
              <a:rPr sz="1600" b="1" i="1" spc="-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b="1" i="1" spc="-6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directores</a:t>
            </a:r>
            <a:r>
              <a:rPr sz="1600" b="1" i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ante</a:t>
            </a:r>
            <a:r>
              <a:rPr sz="1600" b="1" i="1" spc="-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1600" b="1" i="1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Nueva</a:t>
            </a:r>
            <a:r>
              <a:rPr sz="1600" b="1" i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Escuela</a:t>
            </a:r>
            <a:r>
              <a:rPr sz="1600" b="1" i="1" spc="-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Mexicana:</a:t>
            </a:r>
            <a:r>
              <a:rPr sz="1600" b="1" i="1" spc="-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Reflexiones </a:t>
            </a:r>
            <a:r>
              <a:rPr sz="1600" b="1" i="1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1600" b="1" i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prácticas</a:t>
            </a:r>
            <a:r>
              <a:rPr sz="1600" b="1" i="1" spc="-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b="1" i="1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liderazgo</a:t>
            </a:r>
            <a:endParaRPr sz="1600" b="1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Iris</a:t>
            </a:r>
            <a:r>
              <a:rPr sz="1600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Marisol</a:t>
            </a:r>
            <a:r>
              <a:rPr sz="1600" spc="-10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Segura</a:t>
            </a:r>
            <a:r>
              <a:rPr sz="1600" spc="-1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Vaca</a:t>
            </a:r>
            <a:r>
              <a:rPr sz="1600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(2024)</a:t>
            </a:r>
            <a:endParaRPr sz="160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66610" y="1871333"/>
            <a:ext cx="2841552" cy="3355749"/>
            <a:chOff x="8075676" y="1019555"/>
            <a:chExt cx="3240405" cy="42843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5676" y="1019555"/>
              <a:ext cx="3240024" cy="42839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1510" y="1214246"/>
              <a:ext cx="2669540" cy="371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6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80503"/>
            <a:ext cx="10515600" cy="694806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sz="3000" b="1" spc="-229" dirty="0"/>
              <a:t>El</a:t>
            </a:r>
            <a:r>
              <a:rPr sz="3000" b="1" spc="-140" dirty="0"/>
              <a:t> </a:t>
            </a:r>
            <a:r>
              <a:rPr sz="3000" b="1" spc="-114" dirty="0"/>
              <a:t>papel</a:t>
            </a:r>
            <a:r>
              <a:rPr sz="3000" b="1" spc="-150" dirty="0"/>
              <a:t> </a:t>
            </a:r>
            <a:r>
              <a:rPr sz="3000" b="1" spc="-114" dirty="0"/>
              <a:t>directivo </a:t>
            </a:r>
            <a:r>
              <a:rPr sz="3000" b="1" spc="-110" dirty="0"/>
              <a:t>en</a:t>
            </a:r>
            <a:r>
              <a:rPr sz="3000" b="1" spc="-140" dirty="0"/>
              <a:t> </a:t>
            </a:r>
            <a:r>
              <a:rPr sz="3000" b="1" spc="-110" dirty="0"/>
              <a:t>la</a:t>
            </a:r>
            <a:r>
              <a:rPr sz="3000" b="1" spc="-145" dirty="0"/>
              <a:t> construcción</a:t>
            </a:r>
            <a:r>
              <a:rPr sz="3000" b="1" spc="-100" dirty="0"/>
              <a:t> </a:t>
            </a:r>
            <a:r>
              <a:rPr sz="3000" b="1" spc="-140" dirty="0"/>
              <a:t>de</a:t>
            </a:r>
            <a:r>
              <a:rPr sz="3000" b="1" spc="-155" dirty="0"/>
              <a:t> </a:t>
            </a:r>
            <a:r>
              <a:rPr sz="3000" b="1" spc="-125" dirty="0"/>
              <a:t>Comunidades </a:t>
            </a:r>
            <a:r>
              <a:rPr sz="3000" b="1" spc="-140" dirty="0"/>
              <a:t>de </a:t>
            </a:r>
            <a:r>
              <a:rPr sz="3000" b="1" spc="-55" dirty="0"/>
              <a:t>Aprendizaje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38" y="871019"/>
            <a:ext cx="11008233" cy="5723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8519" y="1610306"/>
            <a:ext cx="485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2400" b="1" spc="-17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leer,</a:t>
            </a:r>
            <a:r>
              <a:rPr sz="2400" b="1" spc="-16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9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dialogar</a:t>
            </a:r>
            <a:r>
              <a:rPr sz="2400" b="1" spc="-15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2400" b="1" spc="-18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reflexionar</a:t>
            </a:r>
            <a:endParaRPr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9124" y="2253573"/>
            <a:ext cx="3886200" cy="4233192"/>
            <a:chOff x="2148839" y="1655089"/>
            <a:chExt cx="3479800" cy="42919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39" y="1655089"/>
              <a:ext cx="3479419" cy="4291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657" y="1850517"/>
              <a:ext cx="2909189" cy="37211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40738" y="2979378"/>
            <a:ext cx="2709729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Una </a:t>
            </a:r>
            <a:r>
              <a:rPr sz="1600" b="1" i="1" spc="-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Dirección</a:t>
            </a:r>
            <a:r>
              <a:rPr sz="1600" b="1" i="1" spc="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1600" b="1" i="1" spc="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95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i="1" spc="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</a:t>
            </a:r>
            <a:endParaRPr lang="es-MX" sz="1600" b="1" i="1" spc="-1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MX" sz="1600" b="1" i="1" spc="-10" dirty="0">
              <a:solidFill>
                <a:srgbClr val="A6802C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es-MX" sz="1600" b="1" spc="-40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Antonio </a:t>
            </a:r>
            <a:r>
              <a:rPr lang="es-MX" sz="1600" b="1" spc="-10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Bolívar (2009)</a:t>
            </a:r>
            <a:endParaRPr lang="es-MX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21794" y="2057401"/>
            <a:ext cx="3731076" cy="4600422"/>
            <a:chOff x="7475219" y="1655089"/>
            <a:chExt cx="3352800" cy="42919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5219" y="1655089"/>
              <a:ext cx="3352800" cy="42915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0926" y="1850517"/>
              <a:ext cx="2781934" cy="37211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851647" y="2880659"/>
            <a:ext cx="2128244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b="1" i="1" spc="-7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dirección</a:t>
            </a:r>
            <a:r>
              <a:rPr sz="1600" b="1" i="1" spc="-4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escolar:</a:t>
            </a:r>
            <a:r>
              <a:rPr sz="1600" b="1" i="1" spc="-4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</a:t>
            </a:r>
            <a:r>
              <a:rPr sz="1600" b="1" i="1" spc="-6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tareas</a:t>
            </a:r>
            <a:r>
              <a:rPr sz="1600" b="1" i="1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básicas</a:t>
            </a:r>
            <a:r>
              <a:rPr sz="1600" b="1" i="1" spc="-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 </a:t>
            </a: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algunos</a:t>
            </a:r>
            <a:r>
              <a:rPr sz="1600" b="1" i="1" spc="-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b="1" i="1" spc="-4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b="1" i="1" spc="-4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retos</a:t>
            </a:r>
            <a:r>
              <a:rPr sz="1600" b="1" i="1" spc="-1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i="1" spc="-10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pendientes</a:t>
            </a:r>
            <a:r>
              <a:rPr sz="1600" b="1" i="1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s-MX" sz="1600" b="1" i="1" spc="-1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es-MX" sz="1600" b="1" i="1" spc="-10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Alejandro</a:t>
            </a:r>
            <a:r>
              <a:rPr sz="1600" b="1" spc="-55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Campo</a:t>
            </a:r>
            <a:endParaRPr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5382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(2006)</a:t>
            </a:r>
            <a:endParaRPr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9647665-1DAA-80DD-9E09-C1678558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133600"/>
            <a:ext cx="4953000" cy="3782786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916E3173-31B3-1E5F-488F-2745436C3626}"/>
              </a:ext>
            </a:extLst>
          </p:cNvPr>
          <p:cNvSpPr txBox="1"/>
          <p:nvPr/>
        </p:nvSpPr>
        <p:spPr>
          <a:xfrm>
            <a:off x="685800" y="1219200"/>
            <a:ext cx="1051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4000" b="1" spc="-13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Actividad: Serpientes y escaleras</a:t>
            </a:r>
            <a:endParaRPr sz="4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8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9286" y="1389311"/>
            <a:ext cx="10515600" cy="602473"/>
          </a:xfrm>
          <a:prstGeom prst="rect">
            <a:avLst/>
          </a:prstGeom>
        </p:spPr>
        <p:txBody>
          <a:bodyPr vert="horz" wrap="square" lIns="0" tIns="230886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95"/>
              </a:spcBef>
            </a:pPr>
            <a:r>
              <a:rPr sz="2400" b="1" spc="-229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2400" b="1" spc="-1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papel</a:t>
            </a:r>
            <a:r>
              <a:rPr sz="2400" b="1" spc="-1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 </a:t>
            </a:r>
            <a:r>
              <a:rPr sz="2400" b="1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2400" b="1" spc="-1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400" b="1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construcción</a:t>
            </a:r>
            <a:r>
              <a:rPr sz="2400" b="1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2400" b="1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400" b="1" spc="-1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Comunidades </a:t>
            </a:r>
            <a:r>
              <a:rPr sz="2400" b="1" spc="-1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</a:t>
            </a:r>
            <a:r>
              <a:rPr sz="2400" b="1" spc="-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317" y="881588"/>
            <a:ext cx="11008233" cy="5723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560" y="952497"/>
            <a:ext cx="927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6D152D"/>
                </a:solidFill>
                <a:latin typeface="Arial Black"/>
                <a:cs typeface="Arial Black"/>
              </a:rPr>
              <a:t>Reflexionar</a:t>
            </a:r>
            <a:r>
              <a:rPr sz="2400" spc="-145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6D152D"/>
                </a:solidFill>
                <a:latin typeface="Arial Black"/>
                <a:cs typeface="Arial Black"/>
              </a:rPr>
              <a:t>y</a:t>
            </a:r>
            <a:r>
              <a:rPr sz="2400" spc="-145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6D152D"/>
                </a:solidFill>
                <a:latin typeface="Arial Black"/>
                <a:cs typeface="Arial Black"/>
              </a:rPr>
              <a:t>dialogar:</a:t>
            </a:r>
            <a:r>
              <a:rPr sz="2400" spc="-140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6D152D"/>
                </a:solidFill>
                <a:latin typeface="Arial Black"/>
                <a:cs typeface="Arial Black"/>
              </a:rPr>
              <a:t>¿Qué</a:t>
            </a:r>
            <a:r>
              <a:rPr sz="2400" spc="-145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135" dirty="0">
                <a:solidFill>
                  <a:srgbClr val="6D152D"/>
                </a:solidFill>
                <a:latin typeface="Arial Black"/>
                <a:cs typeface="Arial Black"/>
              </a:rPr>
              <a:t>constituye</a:t>
            </a:r>
            <a:r>
              <a:rPr sz="2400" spc="-160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120" dirty="0">
                <a:solidFill>
                  <a:srgbClr val="6D152D"/>
                </a:solidFill>
                <a:latin typeface="Arial Black"/>
                <a:cs typeface="Arial Black"/>
              </a:rPr>
              <a:t>la</a:t>
            </a:r>
            <a:r>
              <a:rPr sz="2400" spc="-125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6D152D"/>
                </a:solidFill>
                <a:latin typeface="Arial Black"/>
                <a:cs typeface="Arial Black"/>
              </a:rPr>
              <a:t>práctica</a:t>
            </a:r>
            <a:r>
              <a:rPr sz="2400" spc="-155" dirty="0">
                <a:solidFill>
                  <a:srgbClr val="6D152D"/>
                </a:solidFill>
                <a:latin typeface="Arial Black"/>
                <a:cs typeface="Arial Black"/>
              </a:rPr>
              <a:t> </a:t>
            </a:r>
            <a:r>
              <a:rPr sz="2400" spc="-75" dirty="0">
                <a:solidFill>
                  <a:srgbClr val="6D152D"/>
                </a:solidFill>
                <a:latin typeface="Arial Black"/>
                <a:cs typeface="Arial Black"/>
              </a:rPr>
              <a:t>directiva?</a:t>
            </a:r>
            <a:endParaRPr sz="240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6560" y="1981200"/>
            <a:ext cx="11621135" cy="4147613"/>
            <a:chOff x="374789" y="1786635"/>
            <a:chExt cx="11621135" cy="4819650"/>
          </a:xfrm>
        </p:grpSpPr>
        <p:sp>
          <p:nvSpPr>
            <p:cNvPr id="8" name="object 8"/>
            <p:cNvSpPr/>
            <p:nvPr/>
          </p:nvSpPr>
          <p:spPr>
            <a:xfrm>
              <a:off x="374789" y="1786635"/>
              <a:ext cx="11621135" cy="4819650"/>
            </a:xfrm>
            <a:custGeom>
              <a:avLst/>
              <a:gdLst/>
              <a:ahLst/>
              <a:cxnLst/>
              <a:rect l="l" t="t" r="r" b="b"/>
              <a:pathLst>
                <a:path w="11621135" h="4819650">
                  <a:moveTo>
                    <a:pt x="4198366" y="2511107"/>
                  </a:moveTo>
                  <a:lnTo>
                    <a:pt x="0" y="2511107"/>
                  </a:lnTo>
                  <a:lnTo>
                    <a:pt x="0" y="4819459"/>
                  </a:lnTo>
                  <a:lnTo>
                    <a:pt x="4198366" y="4819459"/>
                  </a:lnTo>
                  <a:lnTo>
                    <a:pt x="4198366" y="2511107"/>
                  </a:lnTo>
                  <a:close/>
                </a:path>
                <a:path w="11621135" h="4819650">
                  <a:moveTo>
                    <a:pt x="4213644" y="107188"/>
                  </a:moveTo>
                  <a:lnTo>
                    <a:pt x="15278" y="107188"/>
                  </a:lnTo>
                  <a:lnTo>
                    <a:pt x="15278" y="2415540"/>
                  </a:lnTo>
                  <a:lnTo>
                    <a:pt x="4213644" y="2415540"/>
                  </a:lnTo>
                  <a:lnTo>
                    <a:pt x="4213644" y="107188"/>
                  </a:lnTo>
                  <a:close/>
                </a:path>
                <a:path w="11621135" h="4819650">
                  <a:moveTo>
                    <a:pt x="11620614" y="2403310"/>
                  </a:moveTo>
                  <a:lnTo>
                    <a:pt x="7422248" y="2403310"/>
                  </a:lnTo>
                  <a:lnTo>
                    <a:pt x="7422248" y="4711662"/>
                  </a:lnTo>
                  <a:lnTo>
                    <a:pt x="11620614" y="4711662"/>
                  </a:lnTo>
                  <a:lnTo>
                    <a:pt x="11620614" y="2403310"/>
                  </a:lnTo>
                  <a:close/>
                </a:path>
                <a:path w="11621135" h="4819650">
                  <a:moveTo>
                    <a:pt x="11620614" y="0"/>
                  </a:moveTo>
                  <a:lnTo>
                    <a:pt x="7422248" y="0"/>
                  </a:lnTo>
                  <a:lnTo>
                    <a:pt x="7422248" y="2308352"/>
                  </a:lnTo>
                  <a:lnTo>
                    <a:pt x="11620614" y="2308352"/>
                  </a:lnTo>
                  <a:lnTo>
                    <a:pt x="1162061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050664" y="2500629"/>
              <a:ext cx="4134485" cy="3299460"/>
            </a:xfrm>
            <a:custGeom>
              <a:avLst/>
              <a:gdLst/>
              <a:ahLst/>
              <a:cxnLst/>
              <a:rect l="l" t="t" r="r" b="b"/>
              <a:pathLst>
                <a:path w="4134484" h="3299460">
                  <a:moveTo>
                    <a:pt x="2067179" y="0"/>
                  </a:moveTo>
                  <a:lnTo>
                    <a:pt x="2013821" y="538"/>
                  </a:lnTo>
                  <a:lnTo>
                    <a:pt x="1960797" y="2146"/>
                  </a:lnTo>
                  <a:lnTo>
                    <a:pt x="1908121" y="4809"/>
                  </a:lnTo>
                  <a:lnTo>
                    <a:pt x="1855812" y="8516"/>
                  </a:lnTo>
                  <a:lnTo>
                    <a:pt x="1803884" y="13252"/>
                  </a:lnTo>
                  <a:lnTo>
                    <a:pt x="1752354" y="19005"/>
                  </a:lnTo>
                  <a:lnTo>
                    <a:pt x="1701238" y="25763"/>
                  </a:lnTo>
                  <a:lnTo>
                    <a:pt x="1650553" y="33511"/>
                  </a:lnTo>
                  <a:lnTo>
                    <a:pt x="1600314" y="42238"/>
                  </a:lnTo>
                  <a:lnTo>
                    <a:pt x="1550539" y="51930"/>
                  </a:lnTo>
                  <a:lnTo>
                    <a:pt x="1501242" y="62574"/>
                  </a:lnTo>
                  <a:lnTo>
                    <a:pt x="1452441" y="74157"/>
                  </a:lnTo>
                  <a:lnTo>
                    <a:pt x="1404151" y="86667"/>
                  </a:lnTo>
                  <a:lnTo>
                    <a:pt x="1356390" y="100090"/>
                  </a:lnTo>
                  <a:lnTo>
                    <a:pt x="1309172" y="114414"/>
                  </a:lnTo>
                  <a:lnTo>
                    <a:pt x="1262514" y="129625"/>
                  </a:lnTo>
                  <a:lnTo>
                    <a:pt x="1216434" y="145710"/>
                  </a:lnTo>
                  <a:lnTo>
                    <a:pt x="1170945" y="162657"/>
                  </a:lnTo>
                  <a:lnTo>
                    <a:pt x="1126066" y="180453"/>
                  </a:lnTo>
                  <a:lnTo>
                    <a:pt x="1081812" y="199084"/>
                  </a:lnTo>
                  <a:lnTo>
                    <a:pt x="1038200" y="218538"/>
                  </a:lnTo>
                  <a:lnTo>
                    <a:pt x="995245" y="238802"/>
                  </a:lnTo>
                  <a:lnTo>
                    <a:pt x="952964" y="259862"/>
                  </a:lnTo>
                  <a:lnTo>
                    <a:pt x="911373" y="281707"/>
                  </a:lnTo>
                  <a:lnTo>
                    <a:pt x="870489" y="304322"/>
                  </a:lnTo>
                  <a:lnTo>
                    <a:pt x="830327" y="327695"/>
                  </a:lnTo>
                  <a:lnTo>
                    <a:pt x="790904" y="351813"/>
                  </a:lnTo>
                  <a:lnTo>
                    <a:pt x="752236" y="376663"/>
                  </a:lnTo>
                  <a:lnTo>
                    <a:pt x="714340" y="402232"/>
                  </a:lnTo>
                  <a:lnTo>
                    <a:pt x="677231" y="428507"/>
                  </a:lnTo>
                  <a:lnTo>
                    <a:pt x="640926" y="455475"/>
                  </a:lnTo>
                  <a:lnTo>
                    <a:pt x="605440" y="483123"/>
                  </a:lnTo>
                  <a:lnTo>
                    <a:pt x="570791" y="511439"/>
                  </a:lnTo>
                  <a:lnTo>
                    <a:pt x="536995" y="540409"/>
                  </a:lnTo>
                  <a:lnTo>
                    <a:pt x="504067" y="570020"/>
                  </a:lnTo>
                  <a:lnTo>
                    <a:pt x="472024" y="600260"/>
                  </a:lnTo>
                  <a:lnTo>
                    <a:pt x="440882" y="631114"/>
                  </a:lnTo>
                  <a:lnTo>
                    <a:pt x="410658" y="662572"/>
                  </a:lnTo>
                  <a:lnTo>
                    <a:pt x="381367" y="694619"/>
                  </a:lnTo>
                  <a:lnTo>
                    <a:pt x="353026" y="727242"/>
                  </a:lnTo>
                  <a:lnTo>
                    <a:pt x="325651" y="760429"/>
                  </a:lnTo>
                  <a:lnTo>
                    <a:pt x="299258" y="794166"/>
                  </a:lnTo>
                  <a:lnTo>
                    <a:pt x="273864" y="828442"/>
                  </a:lnTo>
                  <a:lnTo>
                    <a:pt x="249485" y="863241"/>
                  </a:lnTo>
                  <a:lnTo>
                    <a:pt x="226137" y="898553"/>
                  </a:lnTo>
                  <a:lnTo>
                    <a:pt x="203836" y="934364"/>
                  </a:lnTo>
                  <a:lnTo>
                    <a:pt x="182598" y="970660"/>
                  </a:lnTo>
                  <a:lnTo>
                    <a:pt x="162440" y="1007429"/>
                  </a:lnTo>
                  <a:lnTo>
                    <a:pt x="143379" y="1044658"/>
                  </a:lnTo>
                  <a:lnTo>
                    <a:pt x="125429" y="1082334"/>
                  </a:lnTo>
                  <a:lnTo>
                    <a:pt x="108607" y="1120444"/>
                  </a:lnTo>
                  <a:lnTo>
                    <a:pt x="92931" y="1158975"/>
                  </a:lnTo>
                  <a:lnTo>
                    <a:pt x="78415" y="1197915"/>
                  </a:lnTo>
                  <a:lnTo>
                    <a:pt x="65076" y="1237249"/>
                  </a:lnTo>
                  <a:lnTo>
                    <a:pt x="52931" y="1276965"/>
                  </a:lnTo>
                  <a:lnTo>
                    <a:pt x="41995" y="1317051"/>
                  </a:lnTo>
                  <a:lnTo>
                    <a:pt x="32285" y="1357493"/>
                  </a:lnTo>
                  <a:lnTo>
                    <a:pt x="23817" y="1398279"/>
                  </a:lnTo>
                  <a:lnTo>
                    <a:pt x="16607" y="1439395"/>
                  </a:lnTo>
                  <a:lnTo>
                    <a:pt x="10671" y="1480828"/>
                  </a:lnTo>
                  <a:lnTo>
                    <a:pt x="6027" y="1522565"/>
                  </a:lnTo>
                  <a:lnTo>
                    <a:pt x="2689" y="1564595"/>
                  </a:lnTo>
                  <a:lnTo>
                    <a:pt x="675" y="1606902"/>
                  </a:lnTo>
                  <a:lnTo>
                    <a:pt x="0" y="1649476"/>
                  </a:lnTo>
                  <a:lnTo>
                    <a:pt x="675" y="1692055"/>
                  </a:lnTo>
                  <a:lnTo>
                    <a:pt x="2689" y="1734368"/>
                  </a:lnTo>
                  <a:lnTo>
                    <a:pt x="6027" y="1776402"/>
                  </a:lnTo>
                  <a:lnTo>
                    <a:pt x="10671" y="1818145"/>
                  </a:lnTo>
                  <a:lnTo>
                    <a:pt x="16607" y="1859583"/>
                  </a:lnTo>
                  <a:lnTo>
                    <a:pt x="23817" y="1900703"/>
                  </a:lnTo>
                  <a:lnTo>
                    <a:pt x="32285" y="1941493"/>
                  </a:lnTo>
                  <a:lnTo>
                    <a:pt x="41995" y="1981939"/>
                  </a:lnTo>
                  <a:lnTo>
                    <a:pt x="52931" y="2022029"/>
                  </a:lnTo>
                  <a:lnTo>
                    <a:pt x="65076" y="2061749"/>
                  </a:lnTo>
                  <a:lnTo>
                    <a:pt x="78415" y="2101087"/>
                  </a:lnTo>
                  <a:lnTo>
                    <a:pt x="92931" y="2140030"/>
                  </a:lnTo>
                  <a:lnTo>
                    <a:pt x="108607" y="2178564"/>
                  </a:lnTo>
                  <a:lnTo>
                    <a:pt x="125429" y="2216677"/>
                  </a:lnTo>
                  <a:lnTo>
                    <a:pt x="143379" y="2254356"/>
                  </a:lnTo>
                  <a:lnTo>
                    <a:pt x="162440" y="2291587"/>
                  </a:lnTo>
                  <a:lnTo>
                    <a:pt x="182598" y="2328359"/>
                  </a:lnTo>
                  <a:lnTo>
                    <a:pt x="203836" y="2364657"/>
                  </a:lnTo>
                  <a:lnTo>
                    <a:pt x="226137" y="2400470"/>
                  </a:lnTo>
                  <a:lnTo>
                    <a:pt x="249485" y="2435783"/>
                  </a:lnTo>
                  <a:lnTo>
                    <a:pt x="273864" y="2470585"/>
                  </a:lnTo>
                  <a:lnTo>
                    <a:pt x="299258" y="2504862"/>
                  </a:lnTo>
                  <a:lnTo>
                    <a:pt x="325651" y="2538601"/>
                  </a:lnTo>
                  <a:lnTo>
                    <a:pt x="353026" y="2571789"/>
                  </a:lnTo>
                  <a:lnTo>
                    <a:pt x="381367" y="2604413"/>
                  </a:lnTo>
                  <a:lnTo>
                    <a:pt x="410658" y="2636461"/>
                  </a:lnTo>
                  <a:lnTo>
                    <a:pt x="440882" y="2667920"/>
                  </a:lnTo>
                  <a:lnTo>
                    <a:pt x="472024" y="2698775"/>
                  </a:lnTo>
                  <a:lnTo>
                    <a:pt x="504067" y="2729015"/>
                  </a:lnTo>
                  <a:lnTo>
                    <a:pt x="536995" y="2758627"/>
                  </a:lnTo>
                  <a:lnTo>
                    <a:pt x="570791" y="2787597"/>
                  </a:lnTo>
                  <a:lnTo>
                    <a:pt x="605440" y="2815913"/>
                  </a:lnTo>
                  <a:lnTo>
                    <a:pt x="640926" y="2843562"/>
                  </a:lnTo>
                  <a:lnTo>
                    <a:pt x="677231" y="2870530"/>
                  </a:lnTo>
                  <a:lnTo>
                    <a:pt x="714340" y="2896806"/>
                  </a:lnTo>
                  <a:lnTo>
                    <a:pt x="752236" y="2922375"/>
                  </a:lnTo>
                  <a:lnTo>
                    <a:pt x="790904" y="2947224"/>
                  </a:lnTo>
                  <a:lnTo>
                    <a:pt x="830327" y="2971342"/>
                  </a:lnTo>
                  <a:lnTo>
                    <a:pt x="870489" y="2994715"/>
                  </a:lnTo>
                  <a:lnTo>
                    <a:pt x="911373" y="3017330"/>
                  </a:lnTo>
                  <a:lnTo>
                    <a:pt x="952964" y="3039174"/>
                  </a:lnTo>
                  <a:lnTo>
                    <a:pt x="995245" y="3060234"/>
                  </a:lnTo>
                  <a:lnTo>
                    <a:pt x="1038200" y="3080497"/>
                  </a:lnTo>
                  <a:lnTo>
                    <a:pt x="1081812" y="3099951"/>
                  </a:lnTo>
                  <a:lnTo>
                    <a:pt x="1126066" y="3118582"/>
                  </a:lnTo>
                  <a:lnTo>
                    <a:pt x="1170945" y="3136377"/>
                  </a:lnTo>
                  <a:lnTo>
                    <a:pt x="1216434" y="3153323"/>
                  </a:lnTo>
                  <a:lnTo>
                    <a:pt x="1262514" y="3169408"/>
                  </a:lnTo>
                  <a:lnTo>
                    <a:pt x="1309172" y="3184619"/>
                  </a:lnTo>
                  <a:lnTo>
                    <a:pt x="1356390" y="3198942"/>
                  </a:lnTo>
                  <a:lnTo>
                    <a:pt x="1404151" y="3212364"/>
                  </a:lnTo>
                  <a:lnTo>
                    <a:pt x="1452441" y="3224874"/>
                  </a:lnTo>
                  <a:lnTo>
                    <a:pt x="1501242" y="3236456"/>
                  </a:lnTo>
                  <a:lnTo>
                    <a:pt x="1550539" y="3247100"/>
                  </a:lnTo>
                  <a:lnTo>
                    <a:pt x="1600314" y="3256792"/>
                  </a:lnTo>
                  <a:lnTo>
                    <a:pt x="1650553" y="3265518"/>
                  </a:lnTo>
                  <a:lnTo>
                    <a:pt x="1701238" y="3273266"/>
                  </a:lnTo>
                  <a:lnTo>
                    <a:pt x="1752354" y="3280023"/>
                  </a:lnTo>
                  <a:lnTo>
                    <a:pt x="1803884" y="3285776"/>
                  </a:lnTo>
                  <a:lnTo>
                    <a:pt x="1855812" y="3290512"/>
                  </a:lnTo>
                  <a:lnTo>
                    <a:pt x="1908121" y="3294218"/>
                  </a:lnTo>
                  <a:lnTo>
                    <a:pt x="1960797" y="3296882"/>
                  </a:lnTo>
                  <a:lnTo>
                    <a:pt x="2013821" y="3298489"/>
                  </a:lnTo>
                  <a:lnTo>
                    <a:pt x="2067179" y="3299028"/>
                  </a:lnTo>
                  <a:lnTo>
                    <a:pt x="2120530" y="3298489"/>
                  </a:lnTo>
                  <a:lnTo>
                    <a:pt x="2173549" y="3296882"/>
                  </a:lnTo>
                  <a:lnTo>
                    <a:pt x="2226219" y="3294218"/>
                  </a:lnTo>
                  <a:lnTo>
                    <a:pt x="2278523" y="3290512"/>
                  </a:lnTo>
                  <a:lnTo>
                    <a:pt x="2330446" y="3285776"/>
                  </a:lnTo>
                  <a:lnTo>
                    <a:pt x="2381971" y="3280023"/>
                  </a:lnTo>
                  <a:lnTo>
                    <a:pt x="2433081" y="3273266"/>
                  </a:lnTo>
                  <a:lnTo>
                    <a:pt x="2483762" y="3265518"/>
                  </a:lnTo>
                  <a:lnTo>
                    <a:pt x="2533996" y="3256792"/>
                  </a:lnTo>
                  <a:lnTo>
                    <a:pt x="2583768" y="3247100"/>
                  </a:lnTo>
                  <a:lnTo>
                    <a:pt x="2633060" y="3236456"/>
                  </a:lnTo>
                  <a:lnTo>
                    <a:pt x="2681857" y="3224874"/>
                  </a:lnTo>
                  <a:lnTo>
                    <a:pt x="2730143" y="3212364"/>
                  </a:lnTo>
                  <a:lnTo>
                    <a:pt x="2777901" y="3198942"/>
                  </a:lnTo>
                  <a:lnTo>
                    <a:pt x="2825115" y="3184619"/>
                  </a:lnTo>
                  <a:lnTo>
                    <a:pt x="2871769" y="3169408"/>
                  </a:lnTo>
                  <a:lnTo>
                    <a:pt x="2917847" y="3153323"/>
                  </a:lnTo>
                  <a:lnTo>
                    <a:pt x="2963332" y="3136377"/>
                  </a:lnTo>
                  <a:lnTo>
                    <a:pt x="3008208" y="3118582"/>
                  </a:lnTo>
                  <a:lnTo>
                    <a:pt x="3052459" y="3099951"/>
                  </a:lnTo>
                  <a:lnTo>
                    <a:pt x="3096069" y="3080497"/>
                  </a:lnTo>
                  <a:lnTo>
                    <a:pt x="3139021" y="3060234"/>
                  </a:lnTo>
                  <a:lnTo>
                    <a:pt x="3181299" y="3039174"/>
                  </a:lnTo>
                  <a:lnTo>
                    <a:pt x="3222888" y="3017330"/>
                  </a:lnTo>
                  <a:lnTo>
                    <a:pt x="3263770" y="2994715"/>
                  </a:lnTo>
                  <a:lnTo>
                    <a:pt x="3303929" y="2971342"/>
                  </a:lnTo>
                  <a:lnTo>
                    <a:pt x="3343350" y="2947224"/>
                  </a:lnTo>
                  <a:lnTo>
                    <a:pt x="3382016" y="2922375"/>
                  </a:lnTo>
                  <a:lnTo>
                    <a:pt x="3419911" y="2896806"/>
                  </a:lnTo>
                  <a:lnTo>
                    <a:pt x="3457018" y="2870530"/>
                  </a:lnTo>
                  <a:lnTo>
                    <a:pt x="3493322" y="2843562"/>
                  </a:lnTo>
                  <a:lnTo>
                    <a:pt x="3528806" y="2815913"/>
                  </a:lnTo>
                  <a:lnTo>
                    <a:pt x="3563453" y="2787597"/>
                  </a:lnTo>
                  <a:lnTo>
                    <a:pt x="3597248" y="2758627"/>
                  </a:lnTo>
                  <a:lnTo>
                    <a:pt x="3630175" y="2729015"/>
                  </a:lnTo>
                  <a:lnTo>
                    <a:pt x="3662217" y="2698775"/>
                  </a:lnTo>
                  <a:lnTo>
                    <a:pt x="3693358" y="2667920"/>
                  </a:lnTo>
                  <a:lnTo>
                    <a:pt x="3723581" y="2636461"/>
                  </a:lnTo>
                  <a:lnTo>
                    <a:pt x="3752871" y="2604413"/>
                  </a:lnTo>
                  <a:lnTo>
                    <a:pt x="3781211" y="2571789"/>
                  </a:lnTo>
                  <a:lnTo>
                    <a:pt x="3808585" y="2538601"/>
                  </a:lnTo>
                  <a:lnTo>
                    <a:pt x="3834977" y="2504862"/>
                  </a:lnTo>
                  <a:lnTo>
                    <a:pt x="3860370" y="2470585"/>
                  </a:lnTo>
                  <a:lnTo>
                    <a:pt x="3884749" y="2435783"/>
                  </a:lnTo>
                  <a:lnTo>
                    <a:pt x="3908097" y="2400470"/>
                  </a:lnTo>
                  <a:lnTo>
                    <a:pt x="3930397" y="2364657"/>
                  </a:lnTo>
                  <a:lnTo>
                    <a:pt x="3951634" y="2328359"/>
                  </a:lnTo>
                  <a:lnTo>
                    <a:pt x="3971792" y="2291588"/>
                  </a:lnTo>
                  <a:lnTo>
                    <a:pt x="3990853" y="2254356"/>
                  </a:lnTo>
                  <a:lnTo>
                    <a:pt x="4008803" y="2216677"/>
                  </a:lnTo>
                  <a:lnTo>
                    <a:pt x="4025624" y="2178564"/>
                  </a:lnTo>
                  <a:lnTo>
                    <a:pt x="4041300" y="2140030"/>
                  </a:lnTo>
                  <a:lnTo>
                    <a:pt x="4055816" y="2101087"/>
                  </a:lnTo>
                  <a:lnTo>
                    <a:pt x="4069154" y="2061749"/>
                  </a:lnTo>
                  <a:lnTo>
                    <a:pt x="4081300" y="2022029"/>
                  </a:lnTo>
                  <a:lnTo>
                    <a:pt x="4092235" y="1981939"/>
                  </a:lnTo>
                  <a:lnTo>
                    <a:pt x="4101945" y="1941493"/>
                  </a:lnTo>
                  <a:lnTo>
                    <a:pt x="4110413" y="1900703"/>
                  </a:lnTo>
                  <a:lnTo>
                    <a:pt x="4117623" y="1859583"/>
                  </a:lnTo>
                  <a:lnTo>
                    <a:pt x="4123559" y="1818145"/>
                  </a:lnTo>
                  <a:lnTo>
                    <a:pt x="4128203" y="1776402"/>
                  </a:lnTo>
                  <a:lnTo>
                    <a:pt x="4131541" y="1734368"/>
                  </a:lnTo>
                  <a:lnTo>
                    <a:pt x="4133555" y="1692055"/>
                  </a:lnTo>
                  <a:lnTo>
                    <a:pt x="4134231" y="1649476"/>
                  </a:lnTo>
                  <a:lnTo>
                    <a:pt x="4133555" y="1606902"/>
                  </a:lnTo>
                  <a:lnTo>
                    <a:pt x="4131541" y="1564595"/>
                  </a:lnTo>
                  <a:lnTo>
                    <a:pt x="4128203" y="1522565"/>
                  </a:lnTo>
                  <a:lnTo>
                    <a:pt x="4123559" y="1480828"/>
                  </a:lnTo>
                  <a:lnTo>
                    <a:pt x="4117623" y="1439395"/>
                  </a:lnTo>
                  <a:lnTo>
                    <a:pt x="4110413" y="1398279"/>
                  </a:lnTo>
                  <a:lnTo>
                    <a:pt x="4101945" y="1357493"/>
                  </a:lnTo>
                  <a:lnTo>
                    <a:pt x="4092235" y="1317051"/>
                  </a:lnTo>
                  <a:lnTo>
                    <a:pt x="4081300" y="1276965"/>
                  </a:lnTo>
                  <a:lnTo>
                    <a:pt x="4069154" y="1237249"/>
                  </a:lnTo>
                  <a:lnTo>
                    <a:pt x="4055816" y="1197915"/>
                  </a:lnTo>
                  <a:lnTo>
                    <a:pt x="4041300" y="1158975"/>
                  </a:lnTo>
                  <a:lnTo>
                    <a:pt x="4025624" y="1120444"/>
                  </a:lnTo>
                  <a:lnTo>
                    <a:pt x="4008803" y="1082334"/>
                  </a:lnTo>
                  <a:lnTo>
                    <a:pt x="3990853" y="1044658"/>
                  </a:lnTo>
                  <a:lnTo>
                    <a:pt x="3971792" y="1007429"/>
                  </a:lnTo>
                  <a:lnTo>
                    <a:pt x="3951634" y="970660"/>
                  </a:lnTo>
                  <a:lnTo>
                    <a:pt x="3930397" y="934364"/>
                  </a:lnTo>
                  <a:lnTo>
                    <a:pt x="3908097" y="898553"/>
                  </a:lnTo>
                  <a:lnTo>
                    <a:pt x="3884749" y="863241"/>
                  </a:lnTo>
                  <a:lnTo>
                    <a:pt x="3860370" y="828442"/>
                  </a:lnTo>
                  <a:lnTo>
                    <a:pt x="3834977" y="794166"/>
                  </a:lnTo>
                  <a:lnTo>
                    <a:pt x="3808585" y="760429"/>
                  </a:lnTo>
                  <a:lnTo>
                    <a:pt x="3781211" y="727242"/>
                  </a:lnTo>
                  <a:lnTo>
                    <a:pt x="3752871" y="694619"/>
                  </a:lnTo>
                  <a:lnTo>
                    <a:pt x="3723581" y="662572"/>
                  </a:lnTo>
                  <a:lnTo>
                    <a:pt x="3693358" y="631114"/>
                  </a:lnTo>
                  <a:lnTo>
                    <a:pt x="3662217" y="600260"/>
                  </a:lnTo>
                  <a:lnTo>
                    <a:pt x="3630175" y="570020"/>
                  </a:lnTo>
                  <a:lnTo>
                    <a:pt x="3597248" y="540409"/>
                  </a:lnTo>
                  <a:lnTo>
                    <a:pt x="3563453" y="511439"/>
                  </a:lnTo>
                  <a:lnTo>
                    <a:pt x="3528806" y="483123"/>
                  </a:lnTo>
                  <a:lnTo>
                    <a:pt x="3493322" y="455475"/>
                  </a:lnTo>
                  <a:lnTo>
                    <a:pt x="3457018" y="428507"/>
                  </a:lnTo>
                  <a:lnTo>
                    <a:pt x="3419911" y="402232"/>
                  </a:lnTo>
                  <a:lnTo>
                    <a:pt x="3382016" y="376663"/>
                  </a:lnTo>
                  <a:lnTo>
                    <a:pt x="3343350" y="351813"/>
                  </a:lnTo>
                  <a:lnTo>
                    <a:pt x="3303929" y="327695"/>
                  </a:lnTo>
                  <a:lnTo>
                    <a:pt x="3263770" y="304322"/>
                  </a:lnTo>
                  <a:lnTo>
                    <a:pt x="3222888" y="281707"/>
                  </a:lnTo>
                  <a:lnTo>
                    <a:pt x="3181299" y="259862"/>
                  </a:lnTo>
                  <a:lnTo>
                    <a:pt x="3139021" y="238802"/>
                  </a:lnTo>
                  <a:lnTo>
                    <a:pt x="3096069" y="218538"/>
                  </a:lnTo>
                  <a:lnTo>
                    <a:pt x="3052459" y="199084"/>
                  </a:lnTo>
                  <a:lnTo>
                    <a:pt x="3008208" y="180453"/>
                  </a:lnTo>
                  <a:lnTo>
                    <a:pt x="2963332" y="162657"/>
                  </a:lnTo>
                  <a:lnTo>
                    <a:pt x="2917847" y="145710"/>
                  </a:lnTo>
                  <a:lnTo>
                    <a:pt x="2871769" y="129625"/>
                  </a:lnTo>
                  <a:lnTo>
                    <a:pt x="2825115" y="114414"/>
                  </a:lnTo>
                  <a:lnTo>
                    <a:pt x="2777901" y="100090"/>
                  </a:lnTo>
                  <a:lnTo>
                    <a:pt x="2730143" y="86667"/>
                  </a:lnTo>
                  <a:lnTo>
                    <a:pt x="2681857" y="74157"/>
                  </a:lnTo>
                  <a:lnTo>
                    <a:pt x="2633060" y="62574"/>
                  </a:lnTo>
                  <a:lnTo>
                    <a:pt x="2583768" y="51930"/>
                  </a:lnTo>
                  <a:lnTo>
                    <a:pt x="2533996" y="42238"/>
                  </a:lnTo>
                  <a:lnTo>
                    <a:pt x="2483762" y="33511"/>
                  </a:lnTo>
                  <a:lnTo>
                    <a:pt x="2433081" y="25763"/>
                  </a:lnTo>
                  <a:lnTo>
                    <a:pt x="2381971" y="19005"/>
                  </a:lnTo>
                  <a:lnTo>
                    <a:pt x="2330446" y="13252"/>
                  </a:lnTo>
                  <a:lnTo>
                    <a:pt x="2278523" y="8516"/>
                  </a:lnTo>
                  <a:lnTo>
                    <a:pt x="2226219" y="4809"/>
                  </a:lnTo>
                  <a:lnTo>
                    <a:pt x="2173549" y="2146"/>
                  </a:lnTo>
                  <a:lnTo>
                    <a:pt x="2120530" y="538"/>
                  </a:lnTo>
                  <a:lnTo>
                    <a:pt x="206717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68373" y="2905036"/>
            <a:ext cx="28568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¿Cuál</a:t>
            </a:r>
            <a:r>
              <a:rPr sz="18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17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</a:t>
            </a:r>
            <a:r>
              <a:rPr sz="18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9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8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principal</a:t>
            </a:r>
            <a:r>
              <a:rPr sz="18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reto </a:t>
            </a:r>
            <a:r>
              <a:rPr sz="1800" b="1" spc="-6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8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7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tiene</a:t>
            </a:r>
            <a:r>
              <a:rPr sz="1800" b="1" spc="-1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actualmente </a:t>
            </a:r>
            <a:r>
              <a:rPr sz="1800" b="1" spc="-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800" b="1" spc="-1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6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función</a:t>
            </a:r>
            <a:r>
              <a:rPr sz="1800" b="1" spc="-12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directiva?</a:t>
            </a:r>
            <a:endParaRPr sz="1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2700" marR="170180" algn="ctr">
              <a:lnSpc>
                <a:spcPct val="100000"/>
              </a:lnSpc>
              <a:spcBef>
                <a:spcPts val="2160"/>
              </a:spcBef>
            </a:pPr>
            <a:r>
              <a:rPr sz="18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¿Qué</a:t>
            </a:r>
            <a:r>
              <a:rPr sz="1800" b="1" spc="-10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apoyos</a:t>
            </a:r>
            <a:r>
              <a:rPr sz="18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5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requieren </a:t>
            </a:r>
            <a:r>
              <a:rPr sz="1800" b="1" spc="-5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18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4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transformar</a:t>
            </a:r>
            <a:r>
              <a:rPr sz="18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1800" b="1" spc="-1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</a:t>
            </a:r>
            <a:r>
              <a:rPr sz="18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</a:t>
            </a:r>
            <a:r>
              <a:rPr sz="1800" b="1" spc="-10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8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sz="1800" b="1" spc="-8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contexto</a:t>
            </a:r>
            <a:r>
              <a:rPr sz="18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b="1" spc="-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actual?</a:t>
            </a:r>
            <a:endParaRPr sz="1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028" y="2203942"/>
            <a:ext cx="350139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spc="-1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papel</a:t>
            </a:r>
            <a:r>
              <a:rPr sz="1600" spc="-1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equipos</a:t>
            </a:r>
            <a:r>
              <a:rPr sz="1600" spc="-1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directivos</a:t>
            </a:r>
            <a:r>
              <a:rPr sz="1600" spc="-1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debe consistir</a:t>
            </a:r>
            <a:r>
              <a:rPr sz="16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liderear</a:t>
            </a:r>
            <a:r>
              <a:rPr sz="1600" spc="-1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16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aprendizajes </a:t>
            </a:r>
            <a:r>
              <a:rPr sz="1600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individuales</a:t>
            </a:r>
            <a:r>
              <a:rPr sz="1600" spc="-19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sz="1600" spc="-17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alumnado</a:t>
            </a:r>
            <a:r>
              <a:rPr sz="1600" spc="-1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1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</a:t>
            </a:r>
            <a:r>
              <a:rPr sz="1600" spc="-7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profesorado</a:t>
            </a:r>
            <a:r>
              <a:rPr sz="1600" spc="-1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17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17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aprendizajes </a:t>
            </a:r>
            <a:r>
              <a:rPr sz="16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colectivos</a:t>
            </a:r>
            <a:r>
              <a:rPr sz="1600" spc="-1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spc="-1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spc="-16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6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resolución</a:t>
            </a:r>
            <a:r>
              <a:rPr sz="1600" spc="-1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spc="-1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 </a:t>
            </a:r>
            <a:r>
              <a:rPr sz="1600" spc="-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problemas</a:t>
            </a:r>
            <a:r>
              <a:rPr sz="1600" spc="-1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prácticos</a:t>
            </a:r>
            <a:r>
              <a:rPr sz="1600" spc="-1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</a:t>
            </a:r>
            <a:r>
              <a:rPr sz="16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1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encuentra</a:t>
            </a:r>
            <a:r>
              <a:rPr sz="1600" spc="-20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cada</a:t>
            </a:r>
            <a:r>
              <a:rPr sz="1600" spc="-1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centro</a:t>
            </a:r>
            <a:r>
              <a:rPr sz="1600" spc="-1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escolar.</a:t>
            </a:r>
            <a:endParaRPr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028" y="4364921"/>
            <a:ext cx="33394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800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equipos</a:t>
            </a:r>
            <a:r>
              <a:rPr sz="1800" spc="-1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directivos</a:t>
            </a:r>
            <a:r>
              <a:rPr sz="1800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dirigen</a:t>
            </a:r>
            <a:r>
              <a:rPr sz="18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 </a:t>
            </a:r>
            <a:r>
              <a:rPr sz="18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acción</a:t>
            </a:r>
            <a:r>
              <a:rPr sz="18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8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lograr</a:t>
            </a:r>
            <a:r>
              <a:rPr sz="1800" spc="-20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800" spc="-16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compromiso</a:t>
            </a:r>
            <a:r>
              <a:rPr sz="1800" spc="-19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 </a:t>
            </a:r>
            <a:r>
              <a:rPr sz="1800" spc="-6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implicación</a:t>
            </a:r>
            <a:r>
              <a:rPr sz="1800" spc="-16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sz="1800" spc="-17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profesorado,</a:t>
            </a:r>
            <a:r>
              <a:rPr sz="1800" spc="-1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</a:t>
            </a:r>
            <a:r>
              <a:rPr sz="1800" spc="-1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</a:t>
            </a:r>
            <a:r>
              <a:rPr sz="18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lado,</a:t>
            </a:r>
            <a:r>
              <a:rPr sz="1800" spc="-1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800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</a:t>
            </a:r>
            <a:r>
              <a:rPr sz="1800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6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desarrollo</a:t>
            </a:r>
            <a:r>
              <a:rPr sz="1800" spc="-1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profesional,</a:t>
            </a:r>
            <a:r>
              <a:rPr sz="1800" spc="-1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 </a:t>
            </a:r>
            <a:r>
              <a:rPr sz="18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otro.</a:t>
            </a:r>
            <a:endParaRPr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72018" y="2305939"/>
            <a:ext cx="3335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8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función</a:t>
            </a:r>
            <a:r>
              <a:rPr sz="1800" spc="-1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directiva</a:t>
            </a:r>
            <a:r>
              <a:rPr sz="18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</a:t>
            </a:r>
            <a:r>
              <a:rPr sz="1800" spc="-17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una</a:t>
            </a:r>
            <a:r>
              <a:rPr sz="1800" spc="-1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función </a:t>
            </a:r>
            <a:r>
              <a:rPr sz="1800" spc="-5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distribuida</a:t>
            </a:r>
            <a:r>
              <a:rPr sz="1800" spc="-1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800" spc="-1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</a:t>
            </a:r>
            <a:r>
              <a:rPr sz="18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largo</a:t>
            </a:r>
            <a:r>
              <a:rPr sz="1800" spc="-1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800" spc="-1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ancho</a:t>
            </a:r>
            <a:r>
              <a:rPr sz="1800" spc="-1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800" spc="-1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</a:t>
            </a:r>
            <a:r>
              <a:rPr sz="1800" spc="-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institución</a:t>
            </a:r>
            <a:r>
              <a:rPr sz="1800" spc="-1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escolar</a:t>
            </a:r>
            <a:r>
              <a:rPr sz="1800" spc="-1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800" spc="-1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800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800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800" spc="-18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800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muchos </a:t>
            </a:r>
            <a:r>
              <a:rPr sz="1800" spc="-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contribuyen</a:t>
            </a:r>
            <a:endParaRPr sz="1800" dirty="0">
              <a:solidFill>
                <a:srgbClr val="0C204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8097" y="4678746"/>
            <a:ext cx="371856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equipos</a:t>
            </a:r>
            <a:r>
              <a:rPr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directivos</a:t>
            </a:r>
            <a:r>
              <a:rPr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promueven</a:t>
            </a:r>
            <a:r>
              <a:rPr spc="-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</a:t>
            </a:r>
            <a:r>
              <a:rPr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 </a:t>
            </a:r>
            <a:r>
              <a:rPr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modos</a:t>
            </a:r>
            <a:r>
              <a:rPr spc="-9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habituales</a:t>
            </a:r>
            <a:r>
              <a:rPr spc="-7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hacer</a:t>
            </a:r>
            <a:r>
              <a:rPr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2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</a:t>
            </a:r>
            <a:r>
              <a:rPr spc="-1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cosas</a:t>
            </a:r>
            <a:r>
              <a:rPr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16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pc="-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transformen</a:t>
            </a:r>
            <a:r>
              <a:rPr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1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22CC38-1636-EC64-81F9-B7E0EFABF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841424"/>
            <a:ext cx="10515600" cy="630172"/>
          </a:xfrm>
          <a:prstGeom prst="rect">
            <a:avLst/>
          </a:prstGeom>
        </p:spPr>
        <p:txBody>
          <a:bodyPr vert="horz" wrap="square" lIns="0" tIns="75437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z="3600" b="1" spc="-125" dirty="0"/>
              <a:t>Preparación</a:t>
            </a:r>
            <a:r>
              <a:rPr sz="3600" b="1" spc="-135" dirty="0"/>
              <a:t> </a:t>
            </a:r>
            <a:r>
              <a:rPr sz="3600" b="1" spc="-140" dirty="0"/>
              <a:t>de</a:t>
            </a:r>
            <a:r>
              <a:rPr sz="3600" b="1" spc="-145" dirty="0"/>
              <a:t> </a:t>
            </a:r>
            <a:r>
              <a:rPr sz="3600" b="1" spc="-110" dirty="0"/>
              <a:t>la</a:t>
            </a:r>
            <a:r>
              <a:rPr sz="3600" b="1" spc="-135" dirty="0"/>
              <a:t> </a:t>
            </a:r>
            <a:r>
              <a:rPr sz="3600" b="1" spc="-70" dirty="0"/>
              <a:t>Quinta</a:t>
            </a:r>
            <a:r>
              <a:rPr sz="3600" b="1" spc="-125" dirty="0"/>
              <a:t> </a:t>
            </a:r>
            <a:r>
              <a:rPr sz="3600" b="1" spc="-180" dirty="0"/>
              <a:t>Sesión</a:t>
            </a:r>
            <a:r>
              <a:rPr sz="3600" b="1" spc="-120" dirty="0"/>
              <a:t> </a:t>
            </a:r>
            <a:r>
              <a:rPr sz="3600" b="1" spc="-75" dirty="0"/>
              <a:t>Ordinaria</a:t>
            </a:r>
            <a:r>
              <a:rPr sz="3600" b="1" spc="-140" dirty="0"/>
              <a:t> </a:t>
            </a:r>
            <a:r>
              <a:rPr sz="3600" b="1" spc="-110" dirty="0"/>
              <a:t>del</a:t>
            </a:r>
            <a:r>
              <a:rPr sz="3600" b="1" spc="-140" dirty="0"/>
              <a:t> </a:t>
            </a:r>
            <a:r>
              <a:rPr sz="3600" b="1" spc="-370" dirty="0"/>
              <a:t>CTE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899855"/>
            <a:ext cx="9757791" cy="5717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200" y="1767336"/>
            <a:ext cx="11430000" cy="424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avanzar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b="1" spc="-9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consolidación</a:t>
            </a:r>
            <a:r>
              <a:rPr sz="1600" b="1" spc="-6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Consejo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4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Técnico</a:t>
            </a:r>
            <a:r>
              <a:rPr sz="1600" b="1" spc="-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4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Escolar</a:t>
            </a:r>
            <a:r>
              <a:rPr sz="1600" b="1" spc="-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</a:t>
            </a:r>
            <a:r>
              <a:rPr sz="1600" b="1" spc="-7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</a:t>
            </a:r>
            <a:r>
              <a:rPr sz="1600" b="1" spc="-6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Aprendizaje</a:t>
            </a:r>
            <a:r>
              <a:rPr sz="1600" b="1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sz="16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</a:t>
            </a:r>
            <a:r>
              <a:rPr sz="1600" spc="-6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una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participación</a:t>
            </a:r>
            <a:r>
              <a:rPr sz="1600" spc="-8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docentes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más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activa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promuevan</a:t>
            </a:r>
            <a:r>
              <a:rPr sz="1600" spc="-6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aprendizajes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colectivos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600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través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reflexión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1600" spc="-8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práctica,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sz="1600" spc="-8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sugiere</a:t>
            </a:r>
            <a:r>
              <a:rPr sz="1600" spc="-8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7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Directora</a:t>
            </a:r>
            <a:r>
              <a:rPr sz="1600" b="1" spc="-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Director,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Supervisora</a:t>
            </a:r>
            <a:r>
              <a:rPr sz="1600" b="1" spc="-7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9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Supervisor</a:t>
            </a:r>
            <a:r>
              <a:rPr sz="1600" b="1" spc="-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preparen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sesión </a:t>
            </a:r>
            <a:r>
              <a:rPr sz="1600" b="1" spc="-9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considerando</a:t>
            </a:r>
            <a:r>
              <a:rPr sz="1600" b="1" spc="-6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7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siguiente</a:t>
            </a:r>
            <a:r>
              <a:rPr sz="1600" b="1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>
              <a:lnSpc>
                <a:spcPct val="100000"/>
              </a:lnSpc>
              <a:spcBef>
                <a:spcPts val="395"/>
              </a:spcBef>
            </a:pPr>
            <a:endParaRPr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015489" marR="658495" indent="-285750" algn="just">
              <a:lnSpc>
                <a:spcPct val="100000"/>
              </a:lnSpc>
              <a:buFont typeface="Wingdings"/>
              <a:buChar char=""/>
              <a:tabLst>
                <a:tab pos="2016760" algn="l"/>
              </a:tabLst>
            </a:pPr>
            <a:r>
              <a:rPr sz="1600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Revisar,</a:t>
            </a:r>
            <a:r>
              <a:rPr sz="1600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conjunto</a:t>
            </a:r>
            <a:r>
              <a:rPr sz="1600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docentes</a:t>
            </a:r>
            <a:r>
              <a:rPr sz="16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participarán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coordinando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sesión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es-MX" sz="1600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b="1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insumos</a:t>
            </a:r>
            <a:r>
              <a:rPr sz="1600" b="1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propuestos</a:t>
            </a:r>
            <a:r>
              <a:rPr sz="1600" b="1" spc="-10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b="1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</a:t>
            </a:r>
            <a:r>
              <a:rPr sz="1600" b="1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9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abordarán</a:t>
            </a:r>
            <a:r>
              <a:rPr sz="1600" b="1" spc="-9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b="1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elijan</a:t>
            </a:r>
            <a:r>
              <a:rPr sz="1600" b="1" spc="-14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uno,</a:t>
            </a:r>
            <a:r>
              <a:rPr lang="es-MX" sz="1600" b="1" spc="-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 err="1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2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crean</a:t>
            </a:r>
            <a:r>
              <a:rPr sz="1600" b="1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3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más</a:t>
            </a:r>
            <a:r>
              <a:rPr sz="1600" b="1" spc="-114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7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pertinente</a:t>
            </a:r>
            <a:r>
              <a:rPr sz="1600" b="1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</a:t>
            </a:r>
            <a:r>
              <a:rPr sz="1600" b="1" spc="-13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5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</a:t>
            </a:r>
            <a:r>
              <a:rPr sz="1600" b="1" spc="-10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>
                <a:solidFill>
                  <a:srgbClr val="8A12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colectivo.</a:t>
            </a:r>
            <a:endParaRPr sz="1600" b="1" dirty="0">
              <a:solidFill>
                <a:srgbClr val="8A12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015489" marR="661670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016760" algn="l"/>
              </a:tabLst>
            </a:pPr>
            <a:r>
              <a:rPr sz="1600" b="1" spc="-114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</a:t>
            </a:r>
            <a:r>
              <a:rPr sz="1600" b="1" spc="-1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5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profundidad</a:t>
            </a:r>
            <a:r>
              <a:rPr sz="1600" b="1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insumo</a:t>
            </a:r>
            <a:r>
              <a:rPr sz="1600" b="1" spc="-130" dirty="0">
                <a:solidFill>
                  <a:srgbClr val="A6802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elegido,</a:t>
            </a:r>
            <a:r>
              <a:rPr sz="1600" b="1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determinar</a:t>
            </a:r>
            <a:r>
              <a:rPr sz="1600" b="1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cuáles </a:t>
            </a:r>
            <a:r>
              <a:rPr sz="1600" b="1" spc="-11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son</a:t>
            </a:r>
            <a:r>
              <a:rPr sz="16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ideas</a:t>
            </a:r>
            <a:r>
              <a:rPr sz="1600" b="1" spc="-9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1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centrales</a:t>
            </a:r>
            <a:r>
              <a:rPr sz="1600" b="1" spc="-15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7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6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importante</a:t>
            </a:r>
            <a:r>
              <a:rPr sz="1600" b="1" spc="-14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trabajar</a:t>
            </a:r>
            <a:r>
              <a:rPr sz="1600" b="1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</a:t>
            </a:r>
            <a:r>
              <a:rPr sz="1600" b="1" spc="-13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sz="1600" b="1" spc="-14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35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colectivos</a:t>
            </a:r>
            <a:r>
              <a:rPr sz="1600" b="1" spc="-110" dirty="0">
                <a:solidFill>
                  <a:srgbClr val="A6802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b="1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7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plantear</a:t>
            </a:r>
            <a:r>
              <a:rPr sz="1600" b="1" spc="-1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6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una</a:t>
            </a:r>
            <a:r>
              <a:rPr sz="1600" b="1" spc="-60" dirty="0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0" dirty="0" err="1">
                <a:solidFill>
                  <a:srgbClr val="0C204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actividad</a:t>
            </a:r>
            <a:r>
              <a:rPr sz="1600" b="1" spc="-145" dirty="0">
                <a:solidFill>
                  <a:srgbClr val="A6802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vaya</a:t>
            </a:r>
            <a:r>
              <a:rPr sz="16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más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allá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solo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leer</a:t>
            </a:r>
            <a:r>
              <a:rPr sz="1600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texto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resumir</a:t>
            </a:r>
            <a:r>
              <a:rPr sz="1600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ideas.</a:t>
            </a:r>
            <a:endParaRPr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016760" marR="76835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016760" algn="l"/>
              </a:tabLst>
            </a:pPr>
            <a:r>
              <a:rPr sz="1600" b="1" spc="-17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planteamiento</a:t>
            </a:r>
            <a:r>
              <a:rPr sz="1600" b="1" spc="-12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preguntas</a:t>
            </a:r>
            <a:r>
              <a:rPr sz="1600" b="1" spc="-12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7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promuevan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reflexión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importante,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</a:t>
            </a:r>
            <a:r>
              <a:rPr sz="1600" spc="-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5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9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sería</a:t>
            </a:r>
            <a:r>
              <a:rPr sz="16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conveniente</a:t>
            </a:r>
            <a:r>
              <a:rPr sz="1600" spc="-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previamente,</a:t>
            </a:r>
            <a:r>
              <a:rPr sz="1600" spc="-1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conjunto,</a:t>
            </a:r>
            <a:r>
              <a:rPr sz="16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establezcan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algunas</a:t>
            </a:r>
            <a:r>
              <a:rPr sz="1600" spc="-7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9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lleven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3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</a:t>
            </a:r>
            <a:r>
              <a:rPr sz="1600" b="1" spc="-13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4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intercambiar </a:t>
            </a:r>
            <a:r>
              <a:rPr sz="1600" b="1" spc="-15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14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conocimientos,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ideas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</a:t>
            </a:r>
            <a:r>
              <a:rPr sz="1600" b="1" spc="-11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experiencias 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1600" b="1" spc="-12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9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00" dirty="0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 err="1">
                <a:solidFill>
                  <a:srgbClr val="38562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abordan</a:t>
            </a:r>
            <a:r>
              <a:rPr sz="1600" b="1" spc="-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MX" sz="1600" b="1" spc="-1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016760" marR="76835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016760" algn="l"/>
              </a:tabLst>
            </a:pP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diálogo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  <a:r>
              <a:rPr sz="1600" spc="-10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reflexión</a:t>
            </a:r>
            <a:r>
              <a:rPr sz="1600" spc="-13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spc="-8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sz="160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genere,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convocar</a:t>
            </a:r>
            <a:r>
              <a:rPr sz="1600" spc="-11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</a:t>
            </a:r>
            <a:r>
              <a:rPr sz="1600" spc="-9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spc="-4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colectivo</a:t>
            </a:r>
            <a:r>
              <a:rPr sz="1600" spc="-1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sz="1600" spc="-5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 err="1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vincular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</a:t>
            </a:r>
            <a:r>
              <a:rPr sz="16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</a:t>
            </a:r>
            <a:r>
              <a:rPr sz="1600" b="1" spc="-12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7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</a:t>
            </a:r>
            <a:r>
              <a:rPr lang="es-MX" sz="16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25" dirty="0" err="1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discute</a:t>
            </a:r>
            <a:r>
              <a:rPr sz="1600" b="1" spc="-12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</a:t>
            </a:r>
            <a:r>
              <a:rPr sz="16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</a:t>
            </a:r>
            <a:r>
              <a:rPr sz="16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8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tema,</a:t>
            </a:r>
            <a:r>
              <a:rPr sz="1600" b="1" spc="-114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4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</a:t>
            </a:r>
            <a:r>
              <a:rPr sz="1600" b="1" spc="-12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su práctica</a:t>
            </a:r>
            <a:r>
              <a:rPr sz="1600" b="1" spc="-125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1600" b="1" spc="-10" dirty="0">
                <a:solidFill>
                  <a:srgbClr val="6D152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docente.</a:t>
            </a:r>
            <a:endParaRPr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61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77E08113-E703-4E80-9B11-1053201B0778}" vid="{B3E41782-9025-456D-9214-80B015A546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1846</TotalTime>
  <Words>695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Calibri</vt:lpstr>
      <vt:lpstr>Lucida Sans Unicode</vt:lpstr>
      <vt:lpstr>Noto Sans</vt:lpstr>
      <vt:lpstr>Wingdings</vt:lpstr>
      <vt:lpstr>Tema1</vt:lpstr>
      <vt:lpstr>Presentación de PowerPoint</vt:lpstr>
      <vt:lpstr>Agenda de Trabajo</vt:lpstr>
      <vt:lpstr>Presentación de PowerPoint</vt:lpstr>
      <vt:lpstr>El papel directivo en la construcción de Comunidades de Aprendizaje</vt:lpstr>
      <vt:lpstr>El papel directivo en la construcción de Comunidades de Aprendizaje</vt:lpstr>
      <vt:lpstr>Presentación de PowerPoint</vt:lpstr>
      <vt:lpstr>El papel directivo en la construcción de Comunidades de Aprendizaje</vt:lpstr>
      <vt:lpstr>Presentación de PowerPoint</vt:lpstr>
      <vt:lpstr>Preparación de la Quinta Sesión Ordinaria del CTE</vt:lpstr>
      <vt:lpstr>Presentación de PowerPoint</vt:lpstr>
      <vt:lpstr>Sugerencias  para avanzar en la consolidación del CTE como CA</vt:lpstr>
      <vt:lpstr>Sugerencias para avanzar en la consolidación del CTE como Comunidad de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Miguel López</cp:lastModifiedBy>
  <cp:revision>35</cp:revision>
  <dcterms:created xsi:type="dcterms:W3CDTF">2026-02-18T17:57:50Z</dcterms:created>
  <dcterms:modified xsi:type="dcterms:W3CDTF">2026-02-26T03:00:54Z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2026-02-17T00:00:00Z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2026-02-18T00:00:00Z</vt:filetime>
  </property>
  <property fmtid="{D5CDD505-2E9C-101B-9397-08002B2CF9AE}" pid="5" name="Producer">
    <vt:lpwstr>Microsoft® PowerPoint® para Microsoft 365</vt:lpwstr>
  </property>
</Properties>
</file>