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8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5274" autoAdjust="0"/>
  </p:normalViewPr>
  <p:slideViewPr>
    <p:cSldViewPr snapToGrid="0">
      <p:cViewPr>
        <p:scale>
          <a:sx n="66" d="100"/>
          <a:sy n="66" d="100"/>
        </p:scale>
        <p:origin x="312" y="6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theme" Target="theme/theme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viewProps" Target="viewProps.xml" /><Relationship Id="rId5" Type="http://schemas.openxmlformats.org/officeDocument/2006/relationships/slide" Target="slides/slide1.xml" /><Relationship Id="rId10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0EA5F0D-C1DC-412F-A146-DDB3A74B588F}" type="datetimeFigureOut">
              <a:rPr lang="es-ES"/>
              <a:t>23/02/2021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BAE14B8-3CC9-472D-9BC5-A84D80684DE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CDE508-72C8-4AB5-AA9C-1584D31690E0}" type="datetimeFigureOut">
              <a:t>23/02/2021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FB667E1-E601-4AAF-B95C-B25720D70A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es-ES" sz="6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es-ES" sz="2800"/>
            </a:lvl2pPr>
            <a:lvl3pPr marL="914400" indent="0" algn="ctr" latinLnBrk="0">
              <a:buNone/>
              <a:defRPr lang="es-ES" sz="2400"/>
            </a:lvl3pPr>
            <a:lvl4pPr marL="1371600" indent="0" algn="ctr" latinLnBrk="0">
              <a:buNone/>
              <a:defRPr lang="es-ES" sz="2000"/>
            </a:lvl4pPr>
            <a:lvl5pPr marL="1828800" indent="0" algn="ctr" latinLnBrk="0">
              <a:buNone/>
              <a:defRPr lang="es-ES" sz="2000"/>
            </a:lvl5pPr>
            <a:lvl6pPr marL="2286000" indent="0" algn="ctr" latinLnBrk="0">
              <a:buNone/>
              <a:defRPr lang="es-ES" sz="2000"/>
            </a:lvl6pPr>
            <a:lvl7pPr marL="2743200" indent="0" algn="ctr" latinLnBrk="0">
              <a:buNone/>
              <a:defRPr lang="es-ES" sz="2000"/>
            </a:lvl7pPr>
            <a:lvl8pPr marL="3200400" indent="0" algn="ctr" latinLnBrk="0">
              <a:buNone/>
              <a:defRPr lang="es-ES" sz="2000"/>
            </a:lvl8pPr>
            <a:lvl9pPr marL="3657600" indent="0" algn="ctr" latinLnBrk="0">
              <a:buNone/>
              <a:defRPr lang="es-ES" sz="20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grpSp>
        <p:nvGrpSpPr>
          <p:cNvPr id="4" name="Grupo 3"/>
          <p:cNvGrpSpPr/>
          <p:nvPr userDrawn="1"/>
        </p:nvGrpSpPr>
        <p:grpSpPr>
          <a:xfrm rot="248467">
            <a:off x="238474" y="2566925"/>
            <a:ext cx="4688853" cy="2424835"/>
            <a:chOff x="-10068" y="2615721"/>
            <a:chExt cx="5488038" cy="2838132"/>
          </a:xfrm>
        </p:grpSpPr>
        <p:sp>
          <p:nvSpPr>
            <p:cNvPr id="5" name="Forma libre 457"/>
            <p:cNvSpPr>
              <a:spLocks/>
            </p:cNvSpPr>
            <p:nvPr userDrawn="1"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Forma libre 458"/>
            <p:cNvSpPr>
              <a:spLocks/>
            </p:cNvSpPr>
            <p:nvPr userDrawn="1"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Forma libre 459"/>
            <p:cNvSpPr>
              <a:spLocks/>
            </p:cNvSpPr>
            <p:nvPr userDrawn="1"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Forma libre 460"/>
            <p:cNvSpPr>
              <a:spLocks/>
            </p:cNvSpPr>
            <p:nvPr userDrawn="1"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Forma libre 461"/>
            <p:cNvSpPr>
              <a:spLocks/>
            </p:cNvSpPr>
            <p:nvPr userDrawn="1"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Forma libre 462"/>
            <p:cNvSpPr>
              <a:spLocks/>
            </p:cNvSpPr>
            <p:nvPr userDrawn="1"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Forma libre 463"/>
            <p:cNvSpPr>
              <a:spLocks/>
            </p:cNvSpPr>
            <p:nvPr userDrawn="1"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Forma libre 464"/>
            <p:cNvSpPr>
              <a:spLocks/>
            </p:cNvSpPr>
            <p:nvPr userDrawn="1"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Forma libre 465"/>
            <p:cNvSpPr>
              <a:spLocks/>
            </p:cNvSpPr>
            <p:nvPr userDrawn="1"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Forma libre 466"/>
            <p:cNvSpPr>
              <a:spLocks/>
            </p:cNvSpPr>
            <p:nvPr userDrawn="1"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Forma libre 467"/>
            <p:cNvSpPr>
              <a:spLocks/>
            </p:cNvSpPr>
            <p:nvPr userDrawn="1"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Forma libre 468"/>
            <p:cNvSpPr>
              <a:spLocks/>
            </p:cNvSpPr>
            <p:nvPr userDrawn="1"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Forma libre 469"/>
            <p:cNvSpPr>
              <a:spLocks/>
            </p:cNvSpPr>
            <p:nvPr userDrawn="1"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orma libre 470"/>
            <p:cNvSpPr>
              <a:spLocks/>
            </p:cNvSpPr>
            <p:nvPr userDrawn="1"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Forma libre 471"/>
            <p:cNvSpPr>
              <a:spLocks/>
            </p:cNvSpPr>
            <p:nvPr userDrawn="1"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Forma libre 472"/>
            <p:cNvSpPr>
              <a:spLocks/>
            </p:cNvSpPr>
            <p:nvPr userDrawn="1"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orma libre 473"/>
            <p:cNvSpPr>
              <a:spLocks/>
            </p:cNvSpPr>
            <p:nvPr userDrawn="1"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474"/>
            <p:cNvSpPr>
              <a:spLocks/>
            </p:cNvSpPr>
            <p:nvPr userDrawn="1"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475"/>
            <p:cNvSpPr>
              <a:spLocks/>
            </p:cNvSpPr>
            <p:nvPr userDrawn="1"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476"/>
            <p:cNvSpPr>
              <a:spLocks/>
            </p:cNvSpPr>
            <p:nvPr userDrawn="1"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Forma libre 477"/>
            <p:cNvSpPr>
              <a:spLocks/>
            </p:cNvSpPr>
            <p:nvPr userDrawn="1"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orma libre 478"/>
            <p:cNvSpPr>
              <a:spLocks/>
            </p:cNvSpPr>
            <p:nvPr userDrawn="1"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orma libre 479"/>
            <p:cNvSpPr>
              <a:spLocks/>
            </p:cNvSpPr>
            <p:nvPr userDrawn="1"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480"/>
            <p:cNvSpPr>
              <a:spLocks/>
            </p:cNvSpPr>
            <p:nvPr userDrawn="1"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orma libre 481"/>
            <p:cNvSpPr>
              <a:spLocks/>
            </p:cNvSpPr>
            <p:nvPr userDrawn="1"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482"/>
            <p:cNvSpPr>
              <a:spLocks/>
            </p:cNvSpPr>
            <p:nvPr userDrawn="1"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483"/>
            <p:cNvSpPr>
              <a:spLocks/>
            </p:cNvSpPr>
            <p:nvPr userDrawn="1"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484"/>
            <p:cNvSpPr>
              <a:spLocks/>
            </p:cNvSpPr>
            <p:nvPr userDrawn="1"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Forma libre 485"/>
            <p:cNvSpPr>
              <a:spLocks/>
            </p:cNvSpPr>
            <p:nvPr userDrawn="1"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orma libre 486"/>
            <p:cNvSpPr>
              <a:spLocks/>
            </p:cNvSpPr>
            <p:nvPr userDrawn="1"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orma libre 487"/>
            <p:cNvSpPr>
              <a:spLocks/>
            </p:cNvSpPr>
            <p:nvPr userDrawn="1"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488"/>
            <p:cNvSpPr>
              <a:spLocks/>
            </p:cNvSpPr>
            <p:nvPr userDrawn="1"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489"/>
            <p:cNvSpPr>
              <a:spLocks/>
            </p:cNvSpPr>
            <p:nvPr userDrawn="1"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490"/>
            <p:cNvSpPr>
              <a:spLocks/>
            </p:cNvSpPr>
            <p:nvPr userDrawn="1"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485"/>
            <p:cNvSpPr>
              <a:spLocks/>
            </p:cNvSpPr>
            <p:nvPr userDrawn="1"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40" name="Grupo 39"/>
          <p:cNvGrpSpPr/>
          <p:nvPr userDrawn="1"/>
        </p:nvGrpSpPr>
        <p:grpSpPr>
          <a:xfrm rot="18988672">
            <a:off x="83468" y="181140"/>
            <a:ext cx="517230" cy="587584"/>
            <a:chOff x="11036616" y="1071278"/>
            <a:chExt cx="1030189" cy="1170315"/>
          </a:xfrm>
        </p:grpSpPr>
        <p:sp>
          <p:nvSpPr>
            <p:cNvPr id="41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49" name="Forma libre 500"/>
          <p:cNvSpPr>
            <a:spLocks/>
          </p:cNvSpPr>
          <p:nvPr userDrawn="1"/>
        </p:nvSpPr>
        <p:spPr bwMode="auto">
          <a:xfrm>
            <a:off x="3299233" y="4655696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0" name="Grupo 49"/>
          <p:cNvGrpSpPr/>
          <p:nvPr userDrawn="1"/>
        </p:nvGrpSpPr>
        <p:grpSpPr>
          <a:xfrm>
            <a:off x="11449074" y="-1940"/>
            <a:ext cx="679129" cy="712528"/>
            <a:chOff x="11231706" y="127529"/>
            <a:chExt cx="679129" cy="712528"/>
          </a:xfrm>
        </p:grpSpPr>
        <p:sp>
          <p:nvSpPr>
            <p:cNvPr id="51" name="Forma libre 36"/>
            <p:cNvSpPr>
              <a:spLocks/>
            </p:cNvSpPr>
            <p:nvPr userDrawn="1"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Forma libre 37"/>
            <p:cNvSpPr>
              <a:spLocks/>
            </p:cNvSpPr>
            <p:nvPr userDrawn="1"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Forma libre 38"/>
            <p:cNvSpPr>
              <a:spLocks/>
            </p:cNvSpPr>
            <p:nvPr userDrawn="1"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Forma libre 39"/>
            <p:cNvSpPr>
              <a:spLocks/>
            </p:cNvSpPr>
            <p:nvPr userDrawn="1"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Forma libre 40"/>
            <p:cNvSpPr>
              <a:spLocks/>
            </p:cNvSpPr>
            <p:nvPr userDrawn="1"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Forma libre 41"/>
            <p:cNvSpPr>
              <a:spLocks/>
            </p:cNvSpPr>
            <p:nvPr userDrawn="1"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Forma libre 42"/>
            <p:cNvSpPr>
              <a:spLocks/>
            </p:cNvSpPr>
            <p:nvPr userDrawn="1"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Forma libre 43"/>
            <p:cNvSpPr>
              <a:spLocks/>
            </p:cNvSpPr>
            <p:nvPr userDrawn="1"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59" name="Forma libre 413"/>
          <p:cNvSpPr>
            <a:spLocks/>
          </p:cNvSpPr>
          <p:nvPr userDrawn="1"/>
        </p:nvSpPr>
        <p:spPr bwMode="auto">
          <a:xfrm>
            <a:off x="-8454" y="2999030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0" name="Forma libre 414"/>
          <p:cNvSpPr>
            <a:spLocks/>
          </p:cNvSpPr>
          <p:nvPr userDrawn="1"/>
        </p:nvSpPr>
        <p:spPr bwMode="auto">
          <a:xfrm>
            <a:off x="-8454" y="3316264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1" name="Grupo 5"/>
          <p:cNvGrpSpPr>
            <a:grpSpLocks noChangeAspect="1"/>
          </p:cNvGrpSpPr>
          <p:nvPr userDrawn="1"/>
        </p:nvGrpSpPr>
        <p:grpSpPr bwMode="auto">
          <a:xfrm>
            <a:off x="13411" y="845657"/>
            <a:ext cx="1881485" cy="2341748"/>
            <a:chOff x="3000" y="1116"/>
            <a:chExt cx="1680" cy="2091"/>
          </a:xfrm>
        </p:grpSpPr>
        <p:sp>
          <p:nvSpPr>
            <p:cNvPr id="62" name="Forma libre 6"/>
            <p:cNvSpPr>
              <a:spLocks/>
            </p:cNvSpPr>
            <p:nvPr userDrawn="1"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Forma libre 7"/>
            <p:cNvSpPr>
              <a:spLocks/>
            </p:cNvSpPr>
            <p:nvPr userDrawn="1"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Forma libre 8"/>
            <p:cNvSpPr>
              <a:spLocks/>
            </p:cNvSpPr>
            <p:nvPr userDrawn="1"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Forma libre 9"/>
            <p:cNvSpPr>
              <a:spLocks/>
            </p:cNvSpPr>
            <p:nvPr userDrawn="1"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Forma libre 10"/>
            <p:cNvSpPr>
              <a:spLocks/>
            </p:cNvSpPr>
            <p:nvPr userDrawn="1"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Forma libre 11"/>
            <p:cNvSpPr>
              <a:spLocks/>
            </p:cNvSpPr>
            <p:nvPr userDrawn="1"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Forma libre 12"/>
            <p:cNvSpPr>
              <a:spLocks/>
            </p:cNvSpPr>
            <p:nvPr userDrawn="1"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Forma libre 13"/>
            <p:cNvSpPr>
              <a:spLocks noEditPoints="1"/>
            </p:cNvSpPr>
            <p:nvPr userDrawn="1"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Forma libre 14"/>
            <p:cNvSpPr>
              <a:spLocks/>
            </p:cNvSpPr>
            <p:nvPr userDrawn="1"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Forma libre 15"/>
            <p:cNvSpPr>
              <a:spLocks/>
            </p:cNvSpPr>
            <p:nvPr userDrawn="1"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Forma libre 16"/>
            <p:cNvSpPr>
              <a:spLocks/>
            </p:cNvSpPr>
            <p:nvPr userDrawn="1"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Forma libre 17"/>
            <p:cNvSpPr>
              <a:spLocks/>
            </p:cNvSpPr>
            <p:nvPr userDrawn="1"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Forma libre 18"/>
            <p:cNvSpPr>
              <a:spLocks/>
            </p:cNvSpPr>
            <p:nvPr userDrawn="1"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Forma libre 19"/>
            <p:cNvSpPr>
              <a:spLocks/>
            </p:cNvSpPr>
            <p:nvPr userDrawn="1"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Forma libre 20"/>
            <p:cNvSpPr>
              <a:spLocks/>
            </p:cNvSpPr>
            <p:nvPr userDrawn="1"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Forma libre 21"/>
            <p:cNvSpPr>
              <a:spLocks/>
            </p:cNvSpPr>
            <p:nvPr userDrawn="1"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Forma libre 22"/>
            <p:cNvSpPr>
              <a:spLocks/>
            </p:cNvSpPr>
            <p:nvPr userDrawn="1"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Forma libre 23"/>
            <p:cNvSpPr>
              <a:spLocks noEditPoints="1"/>
            </p:cNvSpPr>
            <p:nvPr userDrawn="1"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Forma libre 24"/>
            <p:cNvSpPr>
              <a:spLocks/>
            </p:cNvSpPr>
            <p:nvPr userDrawn="1"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81" name="Grupo 33"/>
          <p:cNvGrpSpPr>
            <a:grpSpLocks noChangeAspect="1"/>
          </p:cNvGrpSpPr>
          <p:nvPr userDrawn="1"/>
        </p:nvGrpSpPr>
        <p:grpSpPr bwMode="auto">
          <a:xfrm>
            <a:off x="1729899" y="4535737"/>
            <a:ext cx="1873268" cy="2324202"/>
            <a:chOff x="3359" y="1523"/>
            <a:chExt cx="943" cy="1170"/>
          </a:xfrm>
        </p:grpSpPr>
        <p:sp>
          <p:nvSpPr>
            <p:cNvPr id="82" name="Forma libre 34"/>
            <p:cNvSpPr>
              <a:spLocks/>
            </p:cNvSpPr>
            <p:nvPr userDrawn="1"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Forma libre 35"/>
            <p:cNvSpPr>
              <a:spLocks/>
            </p:cNvSpPr>
            <p:nvPr userDrawn="1"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Forma libre 36"/>
            <p:cNvSpPr>
              <a:spLocks/>
            </p:cNvSpPr>
            <p:nvPr userDrawn="1"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Forma libre 37"/>
            <p:cNvSpPr>
              <a:spLocks/>
            </p:cNvSpPr>
            <p:nvPr userDrawn="1"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6" name="Forma libre 38"/>
            <p:cNvSpPr>
              <a:spLocks/>
            </p:cNvSpPr>
            <p:nvPr userDrawn="1"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87" name="Grupo 43"/>
          <p:cNvGrpSpPr>
            <a:grpSpLocks noChangeAspect="1"/>
          </p:cNvGrpSpPr>
          <p:nvPr userDrawn="1"/>
        </p:nvGrpSpPr>
        <p:grpSpPr bwMode="auto">
          <a:xfrm>
            <a:off x="1183310" y="5002565"/>
            <a:ext cx="1497013" cy="1857375"/>
            <a:chOff x="3367" y="1523"/>
            <a:chExt cx="943" cy="1170"/>
          </a:xfrm>
        </p:grpSpPr>
        <p:sp>
          <p:nvSpPr>
            <p:cNvPr id="88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9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0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1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94" name="Grupo 93"/>
          <p:cNvGrpSpPr/>
          <p:nvPr userDrawn="1"/>
        </p:nvGrpSpPr>
        <p:grpSpPr>
          <a:xfrm>
            <a:off x="-7060" y="4341754"/>
            <a:ext cx="1696783" cy="2518186"/>
            <a:chOff x="-3496" y="4350236"/>
            <a:chExt cx="1696783" cy="2518186"/>
          </a:xfrm>
        </p:grpSpPr>
        <p:sp>
          <p:nvSpPr>
            <p:cNvPr id="95" name="Forma libre 34"/>
            <p:cNvSpPr>
              <a:spLocks/>
            </p:cNvSpPr>
            <p:nvPr userDrawn="1"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Forma libre 35"/>
            <p:cNvSpPr>
              <a:spLocks/>
            </p:cNvSpPr>
            <p:nvPr userDrawn="1"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7" name="Forma libre 36"/>
            <p:cNvSpPr>
              <a:spLocks/>
            </p:cNvSpPr>
            <p:nvPr userDrawn="1"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Forma libre 38"/>
            <p:cNvSpPr>
              <a:spLocks/>
            </p:cNvSpPr>
            <p:nvPr userDrawn="1"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99" name="Grupo 43"/>
          <p:cNvGrpSpPr>
            <a:grpSpLocks noChangeAspect="1"/>
          </p:cNvGrpSpPr>
          <p:nvPr userDrawn="1"/>
        </p:nvGrpSpPr>
        <p:grpSpPr bwMode="auto">
          <a:xfrm>
            <a:off x="2926247" y="4563989"/>
            <a:ext cx="1850498" cy="2295952"/>
            <a:chOff x="3367" y="1523"/>
            <a:chExt cx="943" cy="1170"/>
          </a:xfrm>
        </p:grpSpPr>
        <p:sp>
          <p:nvSpPr>
            <p:cNvPr id="100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06" name="Grupo 105"/>
          <p:cNvGrpSpPr/>
          <p:nvPr userDrawn="1"/>
        </p:nvGrpSpPr>
        <p:grpSpPr>
          <a:xfrm rot="1576354">
            <a:off x="11140702" y="2887494"/>
            <a:ext cx="1030189" cy="1170315"/>
            <a:chOff x="11036616" y="1071278"/>
            <a:chExt cx="1030189" cy="1170315"/>
          </a:xfrm>
        </p:grpSpPr>
        <p:sp>
          <p:nvSpPr>
            <p:cNvPr id="107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15" name="Forma libre 8"/>
          <p:cNvSpPr>
            <a:spLocks/>
          </p:cNvSpPr>
          <p:nvPr userDrawn="1"/>
        </p:nvSpPr>
        <p:spPr bwMode="auto">
          <a:xfrm>
            <a:off x="4057572" y="5343411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6" name="Forma libre 115"/>
          <p:cNvSpPr/>
          <p:nvPr userDrawn="1"/>
        </p:nvSpPr>
        <p:spPr>
          <a:xfrm>
            <a:off x="-13322" y="3525188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117" name="Grupo 116"/>
          <p:cNvGrpSpPr/>
          <p:nvPr userDrawn="1"/>
        </p:nvGrpSpPr>
        <p:grpSpPr>
          <a:xfrm rot="198573">
            <a:off x="1214186" y="2675736"/>
            <a:ext cx="2154692" cy="1686565"/>
            <a:chOff x="1175948" y="2708421"/>
            <a:chExt cx="2159248" cy="1690131"/>
          </a:xfrm>
        </p:grpSpPr>
        <p:sp>
          <p:nvSpPr>
            <p:cNvPr id="118" name="Forma libre 324"/>
            <p:cNvSpPr>
              <a:spLocks/>
            </p:cNvSpPr>
            <p:nvPr userDrawn="1"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Forma libre 325"/>
            <p:cNvSpPr>
              <a:spLocks/>
            </p:cNvSpPr>
            <p:nvPr userDrawn="1"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Forma libre 326"/>
            <p:cNvSpPr>
              <a:spLocks/>
            </p:cNvSpPr>
            <p:nvPr userDrawn="1"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Forma libre 327"/>
            <p:cNvSpPr>
              <a:spLocks/>
            </p:cNvSpPr>
            <p:nvPr userDrawn="1"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Forma libre 328"/>
            <p:cNvSpPr>
              <a:spLocks/>
            </p:cNvSpPr>
            <p:nvPr userDrawn="1"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Forma libre 329"/>
            <p:cNvSpPr>
              <a:spLocks/>
            </p:cNvSpPr>
            <p:nvPr userDrawn="1"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Forma libre 330"/>
            <p:cNvSpPr>
              <a:spLocks/>
            </p:cNvSpPr>
            <p:nvPr userDrawn="1"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5" name="Forma libre 331"/>
            <p:cNvSpPr>
              <a:spLocks/>
            </p:cNvSpPr>
            <p:nvPr userDrawn="1"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Forma libre 332"/>
            <p:cNvSpPr>
              <a:spLocks/>
            </p:cNvSpPr>
            <p:nvPr userDrawn="1"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Forma libre 333"/>
            <p:cNvSpPr>
              <a:spLocks/>
            </p:cNvSpPr>
            <p:nvPr userDrawn="1"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Forma libre 334"/>
            <p:cNvSpPr>
              <a:spLocks/>
            </p:cNvSpPr>
            <p:nvPr userDrawn="1"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Forma libre 335"/>
            <p:cNvSpPr>
              <a:spLocks/>
            </p:cNvSpPr>
            <p:nvPr userDrawn="1"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Forma libre 336"/>
            <p:cNvSpPr>
              <a:spLocks/>
            </p:cNvSpPr>
            <p:nvPr userDrawn="1"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Forma libre 337"/>
            <p:cNvSpPr>
              <a:spLocks/>
            </p:cNvSpPr>
            <p:nvPr userDrawn="1"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Forma libre 338"/>
            <p:cNvSpPr>
              <a:spLocks/>
            </p:cNvSpPr>
            <p:nvPr userDrawn="1"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Forma libre 339"/>
            <p:cNvSpPr>
              <a:spLocks/>
            </p:cNvSpPr>
            <p:nvPr userDrawn="1"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Forma libre 340"/>
            <p:cNvSpPr>
              <a:spLocks/>
            </p:cNvSpPr>
            <p:nvPr userDrawn="1"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Forma libre 341"/>
            <p:cNvSpPr>
              <a:spLocks/>
            </p:cNvSpPr>
            <p:nvPr userDrawn="1"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Forma libre 342"/>
            <p:cNvSpPr>
              <a:spLocks/>
            </p:cNvSpPr>
            <p:nvPr userDrawn="1"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7" name="Forma libre 343"/>
            <p:cNvSpPr>
              <a:spLocks/>
            </p:cNvSpPr>
            <p:nvPr userDrawn="1"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Forma libre 344"/>
            <p:cNvSpPr>
              <a:spLocks/>
            </p:cNvSpPr>
            <p:nvPr userDrawn="1"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Forma libre 345"/>
            <p:cNvSpPr>
              <a:spLocks/>
            </p:cNvSpPr>
            <p:nvPr userDrawn="1"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Forma libre 346"/>
            <p:cNvSpPr>
              <a:spLocks/>
            </p:cNvSpPr>
            <p:nvPr userDrawn="1"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Forma libre 347"/>
            <p:cNvSpPr>
              <a:spLocks/>
            </p:cNvSpPr>
            <p:nvPr userDrawn="1"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Forma libre 348"/>
            <p:cNvSpPr>
              <a:spLocks/>
            </p:cNvSpPr>
            <p:nvPr userDrawn="1"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Forma libre 349"/>
            <p:cNvSpPr>
              <a:spLocks/>
            </p:cNvSpPr>
            <p:nvPr userDrawn="1"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Forma libre 332"/>
            <p:cNvSpPr>
              <a:spLocks/>
            </p:cNvSpPr>
            <p:nvPr userDrawn="1"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5" name="Forma libre 332"/>
            <p:cNvSpPr>
              <a:spLocks/>
            </p:cNvSpPr>
            <p:nvPr userDrawn="1"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46" name="Grupo 5"/>
          <p:cNvGrpSpPr>
            <a:grpSpLocks noChangeAspect="1"/>
          </p:cNvGrpSpPr>
          <p:nvPr userDrawn="1"/>
        </p:nvGrpSpPr>
        <p:grpSpPr bwMode="auto">
          <a:xfrm>
            <a:off x="9182265" y="4129884"/>
            <a:ext cx="3023057" cy="2719648"/>
            <a:chOff x="2887" y="1286"/>
            <a:chExt cx="1903" cy="1712"/>
          </a:xfrm>
        </p:grpSpPr>
        <p:sp>
          <p:nvSpPr>
            <p:cNvPr id="147" name="Forma libre 6"/>
            <p:cNvSpPr>
              <a:spLocks/>
            </p:cNvSpPr>
            <p:nvPr userDrawn="1"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Forma libre 7"/>
            <p:cNvSpPr>
              <a:spLocks/>
            </p:cNvSpPr>
            <p:nvPr userDrawn="1"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Forma libre 8"/>
            <p:cNvSpPr>
              <a:spLocks/>
            </p:cNvSpPr>
            <p:nvPr userDrawn="1"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0" name="Forma libre 9"/>
            <p:cNvSpPr>
              <a:spLocks/>
            </p:cNvSpPr>
            <p:nvPr userDrawn="1"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Forma libre 10"/>
            <p:cNvSpPr>
              <a:spLocks/>
            </p:cNvSpPr>
            <p:nvPr userDrawn="1"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Forma libre 11"/>
            <p:cNvSpPr>
              <a:spLocks/>
            </p:cNvSpPr>
            <p:nvPr userDrawn="1"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Forma libre 12"/>
            <p:cNvSpPr>
              <a:spLocks/>
            </p:cNvSpPr>
            <p:nvPr userDrawn="1"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Forma libre 13"/>
            <p:cNvSpPr>
              <a:spLocks/>
            </p:cNvSpPr>
            <p:nvPr userDrawn="1"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Forma libre 14"/>
            <p:cNvSpPr>
              <a:spLocks/>
            </p:cNvSpPr>
            <p:nvPr userDrawn="1"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Forma libre 15"/>
            <p:cNvSpPr>
              <a:spLocks/>
            </p:cNvSpPr>
            <p:nvPr userDrawn="1"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Forma libre 16"/>
            <p:cNvSpPr>
              <a:spLocks/>
            </p:cNvSpPr>
            <p:nvPr userDrawn="1"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Forma libre 17"/>
            <p:cNvSpPr>
              <a:spLocks/>
            </p:cNvSpPr>
            <p:nvPr userDrawn="1"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Forma libre 18"/>
            <p:cNvSpPr>
              <a:spLocks/>
            </p:cNvSpPr>
            <p:nvPr userDrawn="1"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Forma libre 19"/>
            <p:cNvSpPr>
              <a:spLocks/>
            </p:cNvSpPr>
            <p:nvPr userDrawn="1"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Forma libre 20"/>
            <p:cNvSpPr>
              <a:spLocks/>
            </p:cNvSpPr>
            <p:nvPr userDrawn="1"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Forma libre 21"/>
            <p:cNvSpPr>
              <a:spLocks/>
            </p:cNvSpPr>
            <p:nvPr userDrawn="1"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Forma libre 22"/>
            <p:cNvSpPr>
              <a:spLocks/>
            </p:cNvSpPr>
            <p:nvPr userDrawn="1"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Forma libre 23"/>
            <p:cNvSpPr>
              <a:spLocks/>
            </p:cNvSpPr>
            <p:nvPr userDrawn="1"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Forma libre 24"/>
            <p:cNvSpPr>
              <a:spLocks/>
            </p:cNvSpPr>
            <p:nvPr userDrawn="1"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Forma libre 25"/>
            <p:cNvSpPr>
              <a:spLocks/>
            </p:cNvSpPr>
            <p:nvPr userDrawn="1"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Forma libre 26"/>
            <p:cNvSpPr>
              <a:spLocks/>
            </p:cNvSpPr>
            <p:nvPr userDrawn="1"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Forma libre 27"/>
            <p:cNvSpPr>
              <a:spLocks/>
            </p:cNvSpPr>
            <p:nvPr userDrawn="1"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Forma libre 28"/>
            <p:cNvSpPr>
              <a:spLocks/>
            </p:cNvSpPr>
            <p:nvPr userDrawn="1"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0" name="Forma libre 29"/>
            <p:cNvSpPr>
              <a:spLocks/>
            </p:cNvSpPr>
            <p:nvPr userDrawn="1"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71" name="Grupo 64"/>
          <p:cNvGrpSpPr>
            <a:grpSpLocks noChangeAspect="1"/>
          </p:cNvGrpSpPr>
          <p:nvPr userDrawn="1"/>
        </p:nvGrpSpPr>
        <p:grpSpPr bwMode="auto">
          <a:xfrm rot="12827499" flipH="1">
            <a:off x="11375331" y="2330060"/>
            <a:ext cx="483754" cy="536660"/>
            <a:chOff x="2052" y="995"/>
            <a:chExt cx="768" cy="852"/>
          </a:xfrm>
        </p:grpSpPr>
        <p:sp>
          <p:nvSpPr>
            <p:cNvPr id="172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3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4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5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6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7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8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9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es-ES"/>
            </a:lvl6pPr>
            <a:lvl7pPr latinLnBrk="0">
              <a:defRPr lang="es-ES"/>
            </a:lvl7pPr>
            <a:lvl8pPr latinLnBrk="0">
              <a:defRPr lang="es-ES"/>
            </a:lvl8pPr>
            <a:lvl9pPr latinLnBrk="0">
              <a:defRPr lang="es-ES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es-ES" sz="52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23/02/2021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23/02/2021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‹Nº›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es-ES"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Forma libre 92"/>
          <p:cNvSpPr>
            <a:spLocks/>
          </p:cNvSpPr>
          <p:nvPr userDrawn="1"/>
        </p:nvSpPr>
        <p:spPr bwMode="auto">
          <a:xfrm>
            <a:off x="8645099" y="3881426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Forma libre 50"/>
          <p:cNvSpPr>
            <a:spLocks/>
          </p:cNvSpPr>
          <p:nvPr userDrawn="1"/>
        </p:nvSpPr>
        <p:spPr bwMode="auto">
          <a:xfrm>
            <a:off x="6781800" y="4183842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Forma libre 51"/>
          <p:cNvSpPr>
            <a:spLocks/>
          </p:cNvSpPr>
          <p:nvPr userDrawn="1"/>
        </p:nvSpPr>
        <p:spPr bwMode="auto">
          <a:xfrm>
            <a:off x="1463" y="4564842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" name="Grupo 69"/>
          <p:cNvGrpSpPr>
            <a:grpSpLocks noChangeAspect="1"/>
          </p:cNvGrpSpPr>
          <p:nvPr userDrawn="1"/>
        </p:nvGrpSpPr>
        <p:grpSpPr bwMode="auto">
          <a:xfrm flipH="1">
            <a:off x="9733763" y="951496"/>
            <a:ext cx="1400837" cy="4001744"/>
            <a:chOff x="3220" y="236"/>
            <a:chExt cx="1347" cy="3848"/>
          </a:xfrm>
        </p:grpSpPr>
        <p:sp>
          <p:nvSpPr>
            <p:cNvPr id="7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Forma libre 79"/>
            <p:cNvSpPr>
              <a:spLocks/>
            </p:cNvSpPr>
            <p:nvPr userDrawn="1"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orma libre 92"/>
            <p:cNvSpPr>
              <a:spLocks/>
            </p:cNvSpPr>
            <p:nvPr userDrawn="1"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93"/>
            <p:cNvSpPr>
              <a:spLocks/>
            </p:cNvSpPr>
            <p:nvPr userDrawn="1"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6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7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8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9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90" name="Grupo 69"/>
          <p:cNvGrpSpPr>
            <a:grpSpLocks noChangeAspect="1"/>
          </p:cNvGrpSpPr>
          <p:nvPr userDrawn="1"/>
        </p:nvGrpSpPr>
        <p:grpSpPr bwMode="auto">
          <a:xfrm>
            <a:off x="10896640" y="1241438"/>
            <a:ext cx="1254815" cy="3346123"/>
            <a:chOff x="3124" y="236"/>
            <a:chExt cx="1443" cy="3848"/>
          </a:xfrm>
        </p:grpSpPr>
        <p:sp>
          <p:nvSpPr>
            <p:cNvPr id="91" name="Forma libre 70"/>
            <p:cNvSpPr>
              <a:spLocks/>
            </p:cNvSpPr>
            <p:nvPr userDrawn="1"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Forma libre 71"/>
            <p:cNvSpPr>
              <a:spLocks/>
            </p:cNvSpPr>
            <p:nvPr userDrawn="1"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Forma libre 72"/>
            <p:cNvSpPr>
              <a:spLocks/>
            </p:cNvSpPr>
            <p:nvPr userDrawn="1"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4" name="Forma libre 73"/>
            <p:cNvSpPr>
              <a:spLocks/>
            </p:cNvSpPr>
            <p:nvPr userDrawn="1"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5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Forma libre 75"/>
            <p:cNvSpPr>
              <a:spLocks/>
            </p:cNvSpPr>
            <p:nvPr userDrawn="1"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7" name="Forma libre 76"/>
            <p:cNvSpPr>
              <a:spLocks/>
            </p:cNvSpPr>
            <p:nvPr userDrawn="1"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Forma libre 77"/>
            <p:cNvSpPr>
              <a:spLocks/>
            </p:cNvSpPr>
            <p:nvPr userDrawn="1"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9" name="Forma libre 78"/>
            <p:cNvSpPr>
              <a:spLocks/>
            </p:cNvSpPr>
            <p:nvPr userDrawn="1"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0" name="Forma libre 79"/>
            <p:cNvSpPr>
              <a:spLocks/>
            </p:cNvSpPr>
            <p:nvPr userDrawn="1"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Forma libre 80"/>
            <p:cNvSpPr>
              <a:spLocks/>
            </p:cNvSpPr>
            <p:nvPr userDrawn="1"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Forma libre 93"/>
            <p:cNvSpPr>
              <a:spLocks/>
            </p:cNvSpPr>
            <p:nvPr userDrawn="1"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5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7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5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6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7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0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0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1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2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3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74" name="Grupo 69"/>
          <p:cNvGrpSpPr>
            <a:grpSpLocks noChangeAspect="1"/>
          </p:cNvGrpSpPr>
          <p:nvPr userDrawn="1"/>
        </p:nvGrpSpPr>
        <p:grpSpPr bwMode="auto">
          <a:xfrm>
            <a:off x="9089038" y="2729818"/>
            <a:ext cx="906204" cy="2416549"/>
            <a:chOff x="3124" y="236"/>
            <a:chExt cx="1443" cy="3848"/>
          </a:xfrm>
        </p:grpSpPr>
        <p:sp>
          <p:nvSpPr>
            <p:cNvPr id="175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6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7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8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9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0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1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2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3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4" name="Forma libre 79"/>
            <p:cNvSpPr>
              <a:spLocks/>
            </p:cNvSpPr>
            <p:nvPr userDrawn="1"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5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6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7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8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9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0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1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2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3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4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5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6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7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8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9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0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1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2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3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4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5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6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7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8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9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0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1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2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3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4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5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6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7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8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9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0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1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2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3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4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5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6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7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8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9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0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1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2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3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4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5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6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7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8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9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0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1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2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3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4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5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6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7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8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9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0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1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2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3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4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5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6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257" name="Grupo 50"/>
          <p:cNvGrpSpPr>
            <a:grpSpLocks noChangeAspect="1"/>
          </p:cNvGrpSpPr>
          <p:nvPr userDrawn="1"/>
        </p:nvGrpSpPr>
        <p:grpSpPr bwMode="auto">
          <a:xfrm>
            <a:off x="10515593" y="2431248"/>
            <a:ext cx="1485014" cy="2195934"/>
            <a:chOff x="3369" y="1563"/>
            <a:chExt cx="940" cy="1390"/>
          </a:xfrm>
        </p:grpSpPr>
        <p:sp>
          <p:nvSpPr>
            <p:cNvPr id="258" name="Forma libre 51"/>
            <p:cNvSpPr>
              <a:spLocks/>
            </p:cNvSpPr>
            <p:nvPr userDrawn="1"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9" name="Forma libre 52"/>
            <p:cNvSpPr>
              <a:spLocks/>
            </p:cNvSpPr>
            <p:nvPr userDrawn="1"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0" name="Forma libre 53"/>
            <p:cNvSpPr>
              <a:spLocks/>
            </p:cNvSpPr>
            <p:nvPr userDrawn="1"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1" name="Forma libre 54"/>
            <p:cNvSpPr>
              <a:spLocks/>
            </p:cNvSpPr>
            <p:nvPr userDrawn="1"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2" name="Forma libre 55"/>
            <p:cNvSpPr>
              <a:spLocks/>
            </p:cNvSpPr>
            <p:nvPr userDrawn="1"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3" name="Forma libre 56"/>
            <p:cNvSpPr>
              <a:spLocks/>
            </p:cNvSpPr>
            <p:nvPr userDrawn="1"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4" name="Forma libre 57"/>
            <p:cNvSpPr>
              <a:spLocks/>
            </p:cNvSpPr>
            <p:nvPr userDrawn="1"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5" name="Forma libre 58"/>
            <p:cNvSpPr>
              <a:spLocks/>
            </p:cNvSpPr>
            <p:nvPr userDrawn="1"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6" name="Forma libre 59"/>
            <p:cNvSpPr>
              <a:spLocks/>
            </p:cNvSpPr>
            <p:nvPr userDrawn="1"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7" name="Forma libre 60"/>
            <p:cNvSpPr>
              <a:spLocks/>
            </p:cNvSpPr>
            <p:nvPr userDrawn="1"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8" name="Forma libre 61"/>
            <p:cNvSpPr>
              <a:spLocks/>
            </p:cNvSpPr>
            <p:nvPr userDrawn="1"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9" name="Forma libre 62"/>
            <p:cNvSpPr>
              <a:spLocks/>
            </p:cNvSpPr>
            <p:nvPr userDrawn="1"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0" name="Forma libre 63"/>
            <p:cNvSpPr>
              <a:spLocks/>
            </p:cNvSpPr>
            <p:nvPr userDrawn="1"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1" name="Forma libre 64"/>
            <p:cNvSpPr>
              <a:spLocks/>
            </p:cNvSpPr>
            <p:nvPr userDrawn="1"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2" name="Forma libre 65"/>
            <p:cNvSpPr>
              <a:spLocks/>
            </p:cNvSpPr>
            <p:nvPr userDrawn="1"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3" name="Forma libre 66"/>
            <p:cNvSpPr>
              <a:spLocks/>
            </p:cNvSpPr>
            <p:nvPr userDrawn="1"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4" name="Forma libre 67"/>
            <p:cNvSpPr>
              <a:spLocks/>
            </p:cNvSpPr>
            <p:nvPr userDrawn="1"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5" name="Forma libre 68"/>
            <p:cNvSpPr>
              <a:spLocks/>
            </p:cNvSpPr>
            <p:nvPr userDrawn="1"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6" name="Forma libre 69"/>
            <p:cNvSpPr>
              <a:spLocks/>
            </p:cNvSpPr>
            <p:nvPr userDrawn="1"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7" name="Forma libre 70"/>
            <p:cNvSpPr>
              <a:spLocks/>
            </p:cNvSpPr>
            <p:nvPr userDrawn="1"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8" name="Forma libre 71"/>
            <p:cNvSpPr>
              <a:spLocks/>
            </p:cNvSpPr>
            <p:nvPr userDrawn="1"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9" name="Forma libre 72"/>
            <p:cNvSpPr>
              <a:spLocks/>
            </p:cNvSpPr>
            <p:nvPr userDrawn="1"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0" name="Forma libre 73"/>
            <p:cNvSpPr>
              <a:spLocks/>
            </p:cNvSpPr>
            <p:nvPr userDrawn="1"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1" name="Forma libre 74"/>
            <p:cNvSpPr>
              <a:spLocks/>
            </p:cNvSpPr>
            <p:nvPr userDrawn="1"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2" name="Forma libre 75"/>
            <p:cNvSpPr>
              <a:spLocks/>
            </p:cNvSpPr>
            <p:nvPr userDrawn="1"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3" name="Forma libre 76"/>
            <p:cNvSpPr>
              <a:spLocks/>
            </p:cNvSpPr>
            <p:nvPr userDrawn="1"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4" name="Forma libre 77"/>
            <p:cNvSpPr>
              <a:spLocks/>
            </p:cNvSpPr>
            <p:nvPr userDrawn="1"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5" name="Forma libre 78"/>
            <p:cNvSpPr>
              <a:spLocks/>
            </p:cNvSpPr>
            <p:nvPr userDrawn="1"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286" name="Grupo 5"/>
          <p:cNvGrpSpPr>
            <a:grpSpLocks noChangeAspect="1"/>
          </p:cNvGrpSpPr>
          <p:nvPr userDrawn="1"/>
        </p:nvGrpSpPr>
        <p:grpSpPr bwMode="auto">
          <a:xfrm>
            <a:off x="7989648" y="2981487"/>
            <a:ext cx="2439576" cy="3074763"/>
            <a:chOff x="2968" y="1107"/>
            <a:chExt cx="1736" cy="2188"/>
          </a:xfrm>
        </p:grpSpPr>
        <p:sp>
          <p:nvSpPr>
            <p:cNvPr id="287" name="Forma libre 6"/>
            <p:cNvSpPr>
              <a:spLocks/>
            </p:cNvSpPr>
            <p:nvPr userDrawn="1"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8" name="Oval 7"/>
            <p:cNvSpPr>
              <a:spLocks noChangeArrowheads="1"/>
            </p:cNvSpPr>
            <p:nvPr userDrawn="1"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9" name="Forma libre 8"/>
            <p:cNvSpPr>
              <a:spLocks/>
            </p:cNvSpPr>
            <p:nvPr userDrawn="1"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0" name="Forma libre 9"/>
            <p:cNvSpPr>
              <a:spLocks/>
            </p:cNvSpPr>
            <p:nvPr userDrawn="1"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1" name="Forma libre 10"/>
            <p:cNvSpPr>
              <a:spLocks/>
            </p:cNvSpPr>
            <p:nvPr userDrawn="1"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2" name="Forma libre 11"/>
            <p:cNvSpPr>
              <a:spLocks/>
            </p:cNvSpPr>
            <p:nvPr userDrawn="1"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3" name="Forma libre 12"/>
            <p:cNvSpPr>
              <a:spLocks/>
            </p:cNvSpPr>
            <p:nvPr userDrawn="1"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4" name="Forma libre 13"/>
            <p:cNvSpPr>
              <a:spLocks/>
            </p:cNvSpPr>
            <p:nvPr userDrawn="1"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5" name="Forma libre 14"/>
            <p:cNvSpPr>
              <a:spLocks/>
            </p:cNvSpPr>
            <p:nvPr userDrawn="1"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6" name="Forma libre 15"/>
            <p:cNvSpPr>
              <a:spLocks/>
            </p:cNvSpPr>
            <p:nvPr userDrawn="1"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7" name="Forma libre 16"/>
            <p:cNvSpPr>
              <a:spLocks/>
            </p:cNvSpPr>
            <p:nvPr userDrawn="1"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8" name="Forma libre 17"/>
            <p:cNvSpPr>
              <a:spLocks/>
            </p:cNvSpPr>
            <p:nvPr userDrawn="1"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9" name="Forma libre 18"/>
            <p:cNvSpPr>
              <a:spLocks/>
            </p:cNvSpPr>
            <p:nvPr userDrawn="1"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0" name="Forma libre 19"/>
            <p:cNvSpPr>
              <a:spLocks/>
            </p:cNvSpPr>
            <p:nvPr userDrawn="1"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1" name="Forma libre 20"/>
            <p:cNvSpPr>
              <a:spLocks/>
            </p:cNvSpPr>
            <p:nvPr userDrawn="1"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2" name="Forma libre 21"/>
            <p:cNvSpPr>
              <a:spLocks/>
            </p:cNvSpPr>
            <p:nvPr userDrawn="1"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3" name="Forma libre 22"/>
            <p:cNvSpPr>
              <a:spLocks/>
            </p:cNvSpPr>
            <p:nvPr userDrawn="1"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4" name="Forma libre 23"/>
            <p:cNvSpPr>
              <a:spLocks/>
            </p:cNvSpPr>
            <p:nvPr userDrawn="1"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5" name="Forma libre 24"/>
            <p:cNvSpPr>
              <a:spLocks/>
            </p:cNvSpPr>
            <p:nvPr userDrawn="1"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6" name="Forma libre 25"/>
            <p:cNvSpPr>
              <a:spLocks/>
            </p:cNvSpPr>
            <p:nvPr userDrawn="1"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307" name="Forma libre 52"/>
          <p:cNvSpPr>
            <a:spLocks/>
          </p:cNvSpPr>
          <p:nvPr userDrawn="1"/>
        </p:nvSpPr>
        <p:spPr bwMode="auto">
          <a:xfrm>
            <a:off x="1588" y="5188956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308" name="Grupo 29"/>
          <p:cNvGrpSpPr>
            <a:grpSpLocks noChangeAspect="1"/>
          </p:cNvGrpSpPr>
          <p:nvPr userDrawn="1"/>
        </p:nvGrpSpPr>
        <p:grpSpPr bwMode="auto">
          <a:xfrm flipH="1">
            <a:off x="9193121" y="4793443"/>
            <a:ext cx="2998877" cy="2083312"/>
            <a:chOff x="2481" y="1188"/>
            <a:chExt cx="2735" cy="1900"/>
          </a:xfrm>
        </p:grpSpPr>
        <p:sp>
          <p:nvSpPr>
            <p:cNvPr id="309" name="Forma libre 30"/>
            <p:cNvSpPr>
              <a:spLocks/>
            </p:cNvSpPr>
            <p:nvPr userDrawn="1"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0" name="Forma libre 31"/>
            <p:cNvSpPr>
              <a:spLocks/>
            </p:cNvSpPr>
            <p:nvPr userDrawn="1"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1" name="Forma libre 32"/>
            <p:cNvSpPr>
              <a:spLocks/>
            </p:cNvSpPr>
            <p:nvPr userDrawn="1"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2" name="Forma libre 33"/>
            <p:cNvSpPr>
              <a:spLocks/>
            </p:cNvSpPr>
            <p:nvPr userDrawn="1"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3" name="Forma libre 34"/>
            <p:cNvSpPr>
              <a:spLocks/>
            </p:cNvSpPr>
            <p:nvPr userDrawn="1"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4" name="Forma libre 35"/>
            <p:cNvSpPr>
              <a:spLocks/>
            </p:cNvSpPr>
            <p:nvPr userDrawn="1"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5" name="Forma libre 36"/>
            <p:cNvSpPr>
              <a:spLocks/>
            </p:cNvSpPr>
            <p:nvPr userDrawn="1"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6" name="Forma libre 37"/>
            <p:cNvSpPr>
              <a:spLocks/>
            </p:cNvSpPr>
            <p:nvPr userDrawn="1"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7" name="Forma libre 38"/>
            <p:cNvSpPr>
              <a:spLocks/>
            </p:cNvSpPr>
            <p:nvPr userDrawn="1"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8" name="Forma libre 39"/>
            <p:cNvSpPr>
              <a:spLocks/>
            </p:cNvSpPr>
            <p:nvPr userDrawn="1"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9" name="Forma libre 40"/>
            <p:cNvSpPr>
              <a:spLocks/>
            </p:cNvSpPr>
            <p:nvPr userDrawn="1"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0" name="Forma libre 41"/>
            <p:cNvSpPr>
              <a:spLocks/>
            </p:cNvSpPr>
            <p:nvPr userDrawn="1"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1" name="Forma libre 42"/>
            <p:cNvSpPr>
              <a:spLocks/>
            </p:cNvSpPr>
            <p:nvPr userDrawn="1"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2" name="Forma libre 43"/>
            <p:cNvSpPr>
              <a:spLocks/>
            </p:cNvSpPr>
            <p:nvPr userDrawn="1"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3" name="Forma libre 44"/>
            <p:cNvSpPr>
              <a:spLocks/>
            </p:cNvSpPr>
            <p:nvPr userDrawn="1"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4" name="Forma libre 45"/>
            <p:cNvSpPr>
              <a:spLocks/>
            </p:cNvSpPr>
            <p:nvPr userDrawn="1"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5" name="Forma libre 46"/>
            <p:cNvSpPr>
              <a:spLocks/>
            </p:cNvSpPr>
            <p:nvPr userDrawn="1"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6" name="Forma libre 47"/>
            <p:cNvSpPr>
              <a:spLocks/>
            </p:cNvSpPr>
            <p:nvPr userDrawn="1"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7" name="Forma libre 48"/>
            <p:cNvSpPr>
              <a:spLocks/>
            </p:cNvSpPr>
            <p:nvPr userDrawn="1"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8" name="Forma libre 49"/>
            <p:cNvSpPr>
              <a:spLocks/>
            </p:cNvSpPr>
            <p:nvPr userDrawn="1"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9" name="Forma libre 50"/>
            <p:cNvSpPr>
              <a:spLocks/>
            </p:cNvSpPr>
            <p:nvPr userDrawn="1"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0" name="Forma libre 51"/>
            <p:cNvSpPr>
              <a:spLocks/>
            </p:cNvSpPr>
            <p:nvPr userDrawn="1"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1" name="Forma libre 52"/>
            <p:cNvSpPr>
              <a:spLocks/>
            </p:cNvSpPr>
            <p:nvPr userDrawn="1"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2" name="Forma libre 53"/>
            <p:cNvSpPr>
              <a:spLocks/>
            </p:cNvSpPr>
            <p:nvPr userDrawn="1"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3" name="Forma libre 54"/>
            <p:cNvSpPr>
              <a:spLocks/>
            </p:cNvSpPr>
            <p:nvPr userDrawn="1"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4" name="Forma libre 55"/>
            <p:cNvSpPr>
              <a:spLocks/>
            </p:cNvSpPr>
            <p:nvPr userDrawn="1"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5" name="Forma libre 56"/>
            <p:cNvSpPr>
              <a:spLocks/>
            </p:cNvSpPr>
            <p:nvPr userDrawn="1"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6" name="Forma libre 57"/>
            <p:cNvSpPr>
              <a:spLocks/>
            </p:cNvSpPr>
            <p:nvPr userDrawn="1"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7" name="Forma libre 58"/>
            <p:cNvSpPr>
              <a:spLocks/>
            </p:cNvSpPr>
            <p:nvPr userDrawn="1"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8" name="Forma libre 59"/>
            <p:cNvSpPr>
              <a:spLocks/>
            </p:cNvSpPr>
            <p:nvPr userDrawn="1"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9" name="Forma libre 60"/>
            <p:cNvSpPr>
              <a:spLocks/>
            </p:cNvSpPr>
            <p:nvPr userDrawn="1"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0" name="Forma libre 61"/>
            <p:cNvSpPr>
              <a:spLocks/>
            </p:cNvSpPr>
            <p:nvPr userDrawn="1"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1" name="Forma libre 62"/>
            <p:cNvSpPr>
              <a:spLocks noEditPoints="1"/>
            </p:cNvSpPr>
            <p:nvPr userDrawn="1"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2" name="Forma libre 63"/>
            <p:cNvSpPr>
              <a:spLocks/>
            </p:cNvSpPr>
            <p:nvPr userDrawn="1"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3" name="Forma libre 64"/>
            <p:cNvSpPr>
              <a:spLocks/>
            </p:cNvSpPr>
            <p:nvPr userDrawn="1"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4" name="Forma libre 65"/>
            <p:cNvSpPr>
              <a:spLocks/>
            </p:cNvSpPr>
            <p:nvPr userDrawn="1"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345" name="Grupo 347"/>
          <p:cNvGrpSpPr/>
          <p:nvPr userDrawn="1"/>
        </p:nvGrpSpPr>
        <p:grpSpPr>
          <a:xfrm>
            <a:off x="0" y="3792243"/>
            <a:ext cx="4386411" cy="3084511"/>
            <a:chOff x="-1588" y="4419600"/>
            <a:chExt cx="3504440" cy="2464312"/>
          </a:xfrm>
        </p:grpSpPr>
        <p:grpSp>
          <p:nvGrpSpPr>
            <p:cNvPr id="346" name="Grupo 156"/>
            <p:cNvGrpSpPr>
              <a:grpSpLocks noChangeAspect="1"/>
            </p:cNvGrpSpPr>
            <p:nvPr userDrawn="1"/>
          </p:nvGrpSpPr>
          <p:grpSpPr bwMode="auto">
            <a:xfrm>
              <a:off x="-321" y="4419600"/>
              <a:ext cx="2827754" cy="2458134"/>
              <a:chOff x="437" y="-367"/>
              <a:chExt cx="5799" cy="5041"/>
            </a:xfrm>
          </p:grpSpPr>
          <p:sp>
            <p:nvSpPr>
              <p:cNvPr id="372" name="Forma libre 157"/>
              <p:cNvSpPr>
                <a:spLocks/>
              </p:cNvSpPr>
              <p:nvPr userDrawn="1"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3" name="Forma libre 158"/>
              <p:cNvSpPr>
                <a:spLocks/>
              </p:cNvSpPr>
              <p:nvPr userDrawn="1"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4" name="Forma libre 159"/>
              <p:cNvSpPr>
                <a:spLocks/>
              </p:cNvSpPr>
              <p:nvPr userDrawn="1"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5" name="Forma libre 160"/>
              <p:cNvSpPr>
                <a:spLocks/>
              </p:cNvSpPr>
              <p:nvPr userDrawn="1"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6" name="Forma libre 161"/>
              <p:cNvSpPr>
                <a:spLocks/>
              </p:cNvSpPr>
              <p:nvPr userDrawn="1"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7" name="Forma libre 162"/>
              <p:cNvSpPr>
                <a:spLocks/>
              </p:cNvSpPr>
              <p:nvPr userDrawn="1"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8" name="Forma libre 163"/>
              <p:cNvSpPr>
                <a:spLocks/>
              </p:cNvSpPr>
              <p:nvPr userDrawn="1"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9" name="Forma libre 164"/>
              <p:cNvSpPr>
                <a:spLocks/>
              </p:cNvSpPr>
              <p:nvPr userDrawn="1"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0" name="Forma libre 165"/>
              <p:cNvSpPr>
                <a:spLocks/>
              </p:cNvSpPr>
              <p:nvPr userDrawn="1"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1" name="Forma libre 166"/>
              <p:cNvSpPr>
                <a:spLocks/>
              </p:cNvSpPr>
              <p:nvPr userDrawn="1"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2" name="Forma libre 167"/>
              <p:cNvSpPr>
                <a:spLocks/>
              </p:cNvSpPr>
              <p:nvPr userDrawn="1"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3" name="Forma libre 168"/>
              <p:cNvSpPr>
                <a:spLocks/>
              </p:cNvSpPr>
              <p:nvPr userDrawn="1"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4" name="Forma libre 169"/>
              <p:cNvSpPr>
                <a:spLocks/>
              </p:cNvSpPr>
              <p:nvPr userDrawn="1"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5" name="Forma libre 170"/>
              <p:cNvSpPr>
                <a:spLocks/>
              </p:cNvSpPr>
              <p:nvPr userDrawn="1"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6" name="Forma libre 171"/>
              <p:cNvSpPr>
                <a:spLocks/>
              </p:cNvSpPr>
              <p:nvPr userDrawn="1"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7" name="Forma libre 172"/>
              <p:cNvSpPr>
                <a:spLocks/>
              </p:cNvSpPr>
              <p:nvPr userDrawn="1"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8" name="Forma libre 173"/>
              <p:cNvSpPr>
                <a:spLocks/>
              </p:cNvSpPr>
              <p:nvPr userDrawn="1"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89" name="Forma libre 174"/>
              <p:cNvSpPr>
                <a:spLocks/>
              </p:cNvSpPr>
              <p:nvPr userDrawn="1"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0" name="Forma libre 175"/>
              <p:cNvSpPr>
                <a:spLocks/>
              </p:cNvSpPr>
              <p:nvPr userDrawn="1"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1" name="Forma libre 176"/>
              <p:cNvSpPr>
                <a:spLocks/>
              </p:cNvSpPr>
              <p:nvPr userDrawn="1"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2" name="Forma libre 177"/>
              <p:cNvSpPr>
                <a:spLocks/>
              </p:cNvSpPr>
              <p:nvPr userDrawn="1"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3" name="Forma libre 178"/>
              <p:cNvSpPr>
                <a:spLocks/>
              </p:cNvSpPr>
              <p:nvPr userDrawn="1"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4" name="Forma libre 179"/>
              <p:cNvSpPr>
                <a:spLocks/>
              </p:cNvSpPr>
              <p:nvPr userDrawn="1"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5" name="Forma libre 180"/>
              <p:cNvSpPr>
                <a:spLocks/>
              </p:cNvSpPr>
              <p:nvPr userDrawn="1"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6" name="Forma libre 190"/>
              <p:cNvSpPr>
                <a:spLocks/>
              </p:cNvSpPr>
              <p:nvPr userDrawn="1"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7" name="Forma libre 191"/>
              <p:cNvSpPr>
                <a:spLocks/>
              </p:cNvSpPr>
              <p:nvPr userDrawn="1"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8" name="Forma libre 192"/>
              <p:cNvSpPr>
                <a:spLocks/>
              </p:cNvSpPr>
              <p:nvPr userDrawn="1"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9" name="Forma libre 193"/>
              <p:cNvSpPr>
                <a:spLocks/>
              </p:cNvSpPr>
              <p:nvPr userDrawn="1"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0" name="Forma libre 194"/>
              <p:cNvSpPr>
                <a:spLocks/>
              </p:cNvSpPr>
              <p:nvPr userDrawn="1"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1" name="Forma libre 195"/>
              <p:cNvSpPr>
                <a:spLocks/>
              </p:cNvSpPr>
              <p:nvPr userDrawn="1"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2" name="Forma libre 196"/>
              <p:cNvSpPr>
                <a:spLocks/>
              </p:cNvSpPr>
              <p:nvPr userDrawn="1"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3" name="Forma libre 197"/>
              <p:cNvSpPr>
                <a:spLocks/>
              </p:cNvSpPr>
              <p:nvPr userDrawn="1"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4" name="Forma libre 198"/>
              <p:cNvSpPr>
                <a:spLocks/>
              </p:cNvSpPr>
              <p:nvPr userDrawn="1"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5" name="Forma libre 199"/>
              <p:cNvSpPr>
                <a:spLocks/>
              </p:cNvSpPr>
              <p:nvPr userDrawn="1"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6" name="Forma libre 214"/>
              <p:cNvSpPr>
                <a:spLocks/>
              </p:cNvSpPr>
              <p:nvPr userDrawn="1"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7" name="Forma libre 215"/>
              <p:cNvSpPr>
                <a:spLocks/>
              </p:cNvSpPr>
              <p:nvPr userDrawn="1"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8" name="Forma libre 216"/>
              <p:cNvSpPr>
                <a:spLocks/>
              </p:cNvSpPr>
              <p:nvPr userDrawn="1"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9" name="Forma libre 217"/>
              <p:cNvSpPr>
                <a:spLocks/>
              </p:cNvSpPr>
              <p:nvPr userDrawn="1"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0" name="Forma libre 218"/>
              <p:cNvSpPr>
                <a:spLocks/>
              </p:cNvSpPr>
              <p:nvPr userDrawn="1"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1" name="Forma libre 219"/>
              <p:cNvSpPr>
                <a:spLocks/>
              </p:cNvSpPr>
              <p:nvPr userDrawn="1"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2" name="Forma libre 220"/>
              <p:cNvSpPr>
                <a:spLocks/>
              </p:cNvSpPr>
              <p:nvPr userDrawn="1"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3" name="Forma libre 221"/>
              <p:cNvSpPr>
                <a:spLocks/>
              </p:cNvSpPr>
              <p:nvPr userDrawn="1"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4" name="Forma libre 222"/>
              <p:cNvSpPr>
                <a:spLocks/>
              </p:cNvSpPr>
              <p:nvPr userDrawn="1"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5" name="Forma libre 223"/>
              <p:cNvSpPr>
                <a:spLocks/>
              </p:cNvSpPr>
              <p:nvPr userDrawn="1"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6" name="Forma libre 224"/>
              <p:cNvSpPr>
                <a:spLocks/>
              </p:cNvSpPr>
              <p:nvPr userDrawn="1"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7" name="Forma libre 225"/>
              <p:cNvSpPr>
                <a:spLocks/>
              </p:cNvSpPr>
              <p:nvPr userDrawn="1"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18" name="Forma libre 226"/>
              <p:cNvSpPr>
                <a:spLocks/>
              </p:cNvSpPr>
              <p:nvPr userDrawn="1"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347" name="Grupo 349"/>
            <p:cNvGrpSpPr/>
            <p:nvPr userDrawn="1"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Forma libre 244"/>
              <p:cNvSpPr>
                <a:spLocks/>
              </p:cNvSpPr>
              <p:nvPr userDrawn="1"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4" name="Forma libre 245"/>
              <p:cNvSpPr>
                <a:spLocks/>
              </p:cNvSpPr>
              <p:nvPr userDrawn="1"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5" name="Forma libre 246"/>
              <p:cNvSpPr>
                <a:spLocks/>
              </p:cNvSpPr>
              <p:nvPr userDrawn="1"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6" name="Forma libre 247"/>
              <p:cNvSpPr>
                <a:spLocks/>
              </p:cNvSpPr>
              <p:nvPr userDrawn="1"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7" name="Forma libre 248"/>
              <p:cNvSpPr>
                <a:spLocks/>
              </p:cNvSpPr>
              <p:nvPr userDrawn="1"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8" name="Forma libre 251"/>
              <p:cNvSpPr>
                <a:spLocks/>
              </p:cNvSpPr>
              <p:nvPr userDrawn="1"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9" name="Forma libre 252"/>
              <p:cNvSpPr>
                <a:spLocks/>
              </p:cNvSpPr>
              <p:nvPr userDrawn="1"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0" name="Forma libre 253"/>
              <p:cNvSpPr>
                <a:spLocks/>
              </p:cNvSpPr>
              <p:nvPr userDrawn="1"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71" name="Forma libre 254"/>
              <p:cNvSpPr>
                <a:spLocks/>
              </p:cNvSpPr>
              <p:nvPr userDrawn="1"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348" name="Grupo 350"/>
            <p:cNvGrpSpPr/>
            <p:nvPr userDrawn="1"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Forma libre 343"/>
              <p:cNvSpPr>
                <a:spLocks/>
              </p:cNvSpPr>
              <p:nvPr userDrawn="1"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7" name="Forma libre 344"/>
              <p:cNvSpPr>
                <a:spLocks/>
              </p:cNvSpPr>
              <p:nvPr userDrawn="1"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8" name="Forma libre 345"/>
              <p:cNvSpPr>
                <a:spLocks/>
              </p:cNvSpPr>
              <p:nvPr userDrawn="1"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9" name="Forma libre 346"/>
              <p:cNvSpPr>
                <a:spLocks/>
              </p:cNvSpPr>
              <p:nvPr userDrawn="1"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0" name="Forma libre 347"/>
              <p:cNvSpPr>
                <a:spLocks/>
              </p:cNvSpPr>
              <p:nvPr userDrawn="1"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1" name="Forma libre 348"/>
              <p:cNvSpPr>
                <a:spLocks/>
              </p:cNvSpPr>
              <p:nvPr userDrawn="1"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2" name="Forma libre 349"/>
              <p:cNvSpPr>
                <a:spLocks/>
              </p:cNvSpPr>
              <p:nvPr userDrawn="1"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349" name="Grupo 351"/>
            <p:cNvGrpSpPr/>
            <p:nvPr userDrawn="1"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Forma libre 369"/>
              <p:cNvSpPr>
                <a:spLocks/>
              </p:cNvSpPr>
              <p:nvPr userDrawn="1"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1" name="Forma libre 370"/>
              <p:cNvSpPr>
                <a:spLocks/>
              </p:cNvSpPr>
              <p:nvPr userDrawn="1"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2" name="Forma libre 371"/>
              <p:cNvSpPr>
                <a:spLocks/>
              </p:cNvSpPr>
              <p:nvPr userDrawn="1"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3" name="Forma libre 372"/>
              <p:cNvSpPr>
                <a:spLocks noEditPoints="1"/>
              </p:cNvSpPr>
              <p:nvPr userDrawn="1"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4" name="Forma libre 373"/>
              <p:cNvSpPr>
                <a:spLocks/>
              </p:cNvSpPr>
              <p:nvPr userDrawn="1"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5" name="Forma libre 374"/>
              <p:cNvSpPr>
                <a:spLocks/>
              </p:cNvSpPr>
              <p:nvPr userDrawn="1"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419" name="Grupo 52"/>
          <p:cNvGrpSpPr>
            <a:grpSpLocks noChangeAspect="1"/>
          </p:cNvGrpSpPr>
          <p:nvPr userDrawn="1"/>
        </p:nvGrpSpPr>
        <p:grpSpPr bwMode="auto">
          <a:xfrm rot="19948164">
            <a:off x="370834" y="499133"/>
            <a:ext cx="892898" cy="1021771"/>
            <a:chOff x="4634" y="754"/>
            <a:chExt cx="1164" cy="1332"/>
          </a:xfrm>
        </p:grpSpPr>
        <p:sp>
          <p:nvSpPr>
            <p:cNvPr id="420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1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2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3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4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5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6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7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428" name="Grupo 52"/>
          <p:cNvGrpSpPr>
            <a:grpSpLocks noChangeAspect="1"/>
          </p:cNvGrpSpPr>
          <p:nvPr userDrawn="1"/>
        </p:nvGrpSpPr>
        <p:grpSpPr bwMode="auto">
          <a:xfrm rot="5825446">
            <a:off x="11637347" y="387211"/>
            <a:ext cx="408172" cy="467084"/>
            <a:chOff x="4634" y="754"/>
            <a:chExt cx="1164" cy="1332"/>
          </a:xfrm>
        </p:grpSpPr>
        <p:sp>
          <p:nvSpPr>
            <p:cNvPr id="429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0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1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2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3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4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5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6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437" name="Grupo 66"/>
          <p:cNvGrpSpPr>
            <a:grpSpLocks noChangeAspect="1"/>
          </p:cNvGrpSpPr>
          <p:nvPr userDrawn="1"/>
        </p:nvGrpSpPr>
        <p:grpSpPr bwMode="auto">
          <a:xfrm>
            <a:off x="25051" y="3041831"/>
            <a:ext cx="388178" cy="364677"/>
            <a:chOff x="3636" y="1964"/>
            <a:chExt cx="413" cy="388"/>
          </a:xfrm>
        </p:grpSpPr>
        <p:sp>
          <p:nvSpPr>
            <p:cNvPr id="438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9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0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1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2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3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4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5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44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pPr/>
              <a:t>23/02/2021</a:t>
            </a:fld>
            <a:endParaRPr lang="es-ES"/>
          </a:p>
        </p:txBody>
      </p:sp>
      <p:sp>
        <p:nvSpPr>
          <p:cNvPr id="44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4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s-ES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23/02/2021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50"/>
          <p:cNvSpPr>
            <a:spLocks/>
          </p:cNvSpPr>
          <p:nvPr userDrawn="1"/>
        </p:nvSpPr>
        <p:spPr bwMode="auto">
          <a:xfrm>
            <a:off x="8769200" y="5522353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Forma libre 51"/>
          <p:cNvSpPr>
            <a:spLocks/>
          </p:cNvSpPr>
          <p:nvPr userDrawn="1"/>
        </p:nvSpPr>
        <p:spPr bwMode="auto">
          <a:xfrm>
            <a:off x="7788" y="5653003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Forma libre 51"/>
          <p:cNvSpPr>
            <a:spLocks/>
          </p:cNvSpPr>
          <p:nvPr userDrawn="1"/>
        </p:nvSpPr>
        <p:spPr bwMode="auto">
          <a:xfrm>
            <a:off x="-5961" y="5865860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10" name="Grupo 66"/>
          <p:cNvGrpSpPr>
            <a:grpSpLocks noChangeAspect="1"/>
          </p:cNvGrpSpPr>
          <p:nvPr userDrawn="1"/>
        </p:nvGrpSpPr>
        <p:grpSpPr bwMode="auto">
          <a:xfrm>
            <a:off x="11655475" y="948396"/>
            <a:ext cx="426645" cy="400818"/>
            <a:chOff x="3636" y="1964"/>
            <a:chExt cx="413" cy="388"/>
          </a:xfrm>
        </p:grpSpPr>
        <p:sp>
          <p:nvSpPr>
            <p:cNvPr id="11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>
            <a:off x="11316715" y="6212854"/>
            <a:ext cx="875471" cy="645972"/>
            <a:chOff x="7344986" y="5566058"/>
            <a:chExt cx="1750940" cy="1291943"/>
          </a:xfrm>
        </p:grpSpPr>
        <p:sp>
          <p:nvSpPr>
            <p:cNvPr id="20" name="Forma libre 99"/>
            <p:cNvSpPr>
              <a:spLocks/>
            </p:cNvSpPr>
            <p:nvPr userDrawn="1"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orma libre 100"/>
            <p:cNvSpPr>
              <a:spLocks/>
            </p:cNvSpPr>
            <p:nvPr userDrawn="1"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101"/>
            <p:cNvSpPr>
              <a:spLocks/>
            </p:cNvSpPr>
            <p:nvPr userDrawn="1"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102"/>
            <p:cNvSpPr>
              <a:spLocks/>
            </p:cNvSpPr>
            <p:nvPr userDrawn="1"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103"/>
            <p:cNvSpPr>
              <a:spLocks/>
            </p:cNvSpPr>
            <p:nvPr userDrawn="1"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Forma libre 104"/>
            <p:cNvSpPr>
              <a:spLocks/>
            </p:cNvSpPr>
            <p:nvPr userDrawn="1"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26" name="Grupo 5"/>
          <p:cNvGrpSpPr>
            <a:grpSpLocks noChangeAspect="1"/>
          </p:cNvGrpSpPr>
          <p:nvPr userDrawn="1"/>
        </p:nvGrpSpPr>
        <p:grpSpPr bwMode="auto">
          <a:xfrm>
            <a:off x="10229" y="2874715"/>
            <a:ext cx="597228" cy="789302"/>
            <a:chOff x="2121" y="1060"/>
            <a:chExt cx="597" cy="789"/>
          </a:xfrm>
        </p:grpSpPr>
        <p:sp>
          <p:nvSpPr>
            <p:cNvPr id="27" name="Forma libre 6"/>
            <p:cNvSpPr>
              <a:spLocks/>
            </p:cNvSpPr>
            <p:nvPr userDrawn="1"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7"/>
            <p:cNvSpPr>
              <a:spLocks/>
            </p:cNvSpPr>
            <p:nvPr userDrawn="1"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orma libre 8"/>
            <p:cNvSpPr>
              <a:spLocks/>
            </p:cNvSpPr>
            <p:nvPr userDrawn="1"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9"/>
            <p:cNvSpPr>
              <a:spLocks/>
            </p:cNvSpPr>
            <p:nvPr userDrawn="1"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10"/>
            <p:cNvSpPr>
              <a:spLocks/>
            </p:cNvSpPr>
            <p:nvPr userDrawn="1"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11"/>
            <p:cNvSpPr>
              <a:spLocks/>
            </p:cNvSpPr>
            <p:nvPr userDrawn="1"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Forma libre 12"/>
            <p:cNvSpPr>
              <a:spLocks/>
            </p:cNvSpPr>
            <p:nvPr userDrawn="1"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34" name="Grupo 16"/>
          <p:cNvGrpSpPr>
            <a:grpSpLocks noChangeAspect="1"/>
          </p:cNvGrpSpPr>
          <p:nvPr userDrawn="1"/>
        </p:nvGrpSpPr>
        <p:grpSpPr bwMode="auto">
          <a:xfrm>
            <a:off x="147295" y="-12187"/>
            <a:ext cx="1382908" cy="804243"/>
            <a:chOff x="1922" y="1129"/>
            <a:chExt cx="987" cy="574"/>
          </a:xfrm>
        </p:grpSpPr>
        <p:sp>
          <p:nvSpPr>
            <p:cNvPr id="35" name="Forma libre 34"/>
            <p:cNvSpPr>
              <a:spLocks/>
            </p:cNvSpPr>
            <p:nvPr userDrawn="1"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35"/>
            <p:cNvSpPr>
              <a:spLocks/>
            </p:cNvSpPr>
            <p:nvPr userDrawn="1"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36"/>
            <p:cNvSpPr>
              <a:spLocks/>
            </p:cNvSpPr>
            <p:nvPr userDrawn="1"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37"/>
            <p:cNvSpPr>
              <a:spLocks/>
            </p:cNvSpPr>
            <p:nvPr userDrawn="1"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38"/>
            <p:cNvSpPr>
              <a:spLocks/>
            </p:cNvSpPr>
            <p:nvPr userDrawn="1"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orma libre 39"/>
            <p:cNvSpPr>
              <a:spLocks/>
            </p:cNvSpPr>
            <p:nvPr userDrawn="1"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Forma libre 40"/>
            <p:cNvSpPr>
              <a:spLocks/>
            </p:cNvSpPr>
            <p:nvPr userDrawn="1"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orma libre 41"/>
            <p:cNvSpPr>
              <a:spLocks/>
            </p:cNvSpPr>
            <p:nvPr userDrawn="1"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43" name="Grupo 28"/>
          <p:cNvGrpSpPr>
            <a:grpSpLocks noChangeAspect="1"/>
          </p:cNvGrpSpPr>
          <p:nvPr userDrawn="1"/>
        </p:nvGrpSpPr>
        <p:grpSpPr bwMode="auto">
          <a:xfrm>
            <a:off x="7788" y="5008389"/>
            <a:ext cx="687853" cy="1147723"/>
            <a:chOff x="1901" y="2020"/>
            <a:chExt cx="1059" cy="1767"/>
          </a:xfrm>
        </p:grpSpPr>
        <p:sp>
          <p:nvSpPr>
            <p:cNvPr id="44" name="Forma libre 29"/>
            <p:cNvSpPr>
              <a:spLocks/>
            </p:cNvSpPr>
            <p:nvPr userDrawn="1"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orma libre 30"/>
            <p:cNvSpPr>
              <a:spLocks/>
            </p:cNvSpPr>
            <p:nvPr userDrawn="1"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orma libre 31"/>
            <p:cNvSpPr>
              <a:spLocks/>
            </p:cNvSpPr>
            <p:nvPr userDrawn="1"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Forma libre 32"/>
            <p:cNvSpPr>
              <a:spLocks/>
            </p:cNvSpPr>
            <p:nvPr userDrawn="1"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Forma libre 33"/>
            <p:cNvSpPr>
              <a:spLocks/>
            </p:cNvSpPr>
            <p:nvPr userDrawn="1"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" name="Forma libre 34"/>
            <p:cNvSpPr>
              <a:spLocks/>
            </p:cNvSpPr>
            <p:nvPr userDrawn="1"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Forma libre 35"/>
            <p:cNvSpPr>
              <a:spLocks/>
            </p:cNvSpPr>
            <p:nvPr userDrawn="1"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Forma libre 36"/>
            <p:cNvSpPr>
              <a:spLocks/>
            </p:cNvSpPr>
            <p:nvPr userDrawn="1"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52" name="Grupo 52"/>
          <p:cNvGrpSpPr>
            <a:grpSpLocks noChangeAspect="1"/>
          </p:cNvGrpSpPr>
          <p:nvPr userDrawn="1"/>
        </p:nvGrpSpPr>
        <p:grpSpPr bwMode="auto">
          <a:xfrm rot="19948164">
            <a:off x="11151035" y="105973"/>
            <a:ext cx="675071" cy="772505"/>
            <a:chOff x="4634" y="754"/>
            <a:chExt cx="1164" cy="1332"/>
          </a:xfrm>
        </p:grpSpPr>
        <p:sp>
          <p:nvSpPr>
            <p:cNvPr id="53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61" name="Grupo 64"/>
          <p:cNvGrpSpPr>
            <a:grpSpLocks noChangeAspect="1"/>
          </p:cNvGrpSpPr>
          <p:nvPr userDrawn="1"/>
        </p:nvGrpSpPr>
        <p:grpSpPr bwMode="auto">
          <a:xfrm flipH="1">
            <a:off x="10790460" y="2959618"/>
            <a:ext cx="1028240" cy="1140706"/>
            <a:chOff x="2052" y="995"/>
            <a:chExt cx="768" cy="852"/>
          </a:xfrm>
        </p:grpSpPr>
        <p:sp>
          <p:nvSpPr>
            <p:cNvPr id="62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pPr/>
              <a:t>23/02/2021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es-ES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microsoft.com/office/2007/relationships/media" Target="../media/media2.mp3" /><Relationship Id="rId7" Type="http://schemas.openxmlformats.org/officeDocument/2006/relationships/image" Target="../media/image2.png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6" Type="http://schemas.openxmlformats.org/officeDocument/2006/relationships/image" Target="../media/image1.jpeg" /><Relationship Id="rId5" Type="http://schemas.openxmlformats.org/officeDocument/2006/relationships/slideLayout" Target="../slideLayouts/slideLayout6.xml" /><Relationship Id="rId4" Type="http://schemas.openxmlformats.org/officeDocument/2006/relationships/audio" Target="../media/media2.mp3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3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6" Type="http://schemas.openxmlformats.org/officeDocument/2006/relationships/image" Target="../media/image3.png" /><Relationship Id="rId5" Type="http://schemas.openxmlformats.org/officeDocument/2006/relationships/slideLayout" Target="../slideLayouts/slideLayout6.xml" /><Relationship Id="rId4" Type="http://schemas.openxmlformats.org/officeDocument/2006/relationships/audio" Target="../media/media4.mp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DFDAC-4D04-1A4F-9DE6-D4087E2C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/>
          <a:lstStyle/>
          <a:p>
            <a:r>
              <a:rPr lang="es-MX"/>
              <a:t>Escuela “Francisco Villa”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F11096-7C71-0344-AA89-5643DEAF2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/>
              <a:t>Evidencias de enseñanza aprendizaje</a:t>
            </a:r>
          </a:p>
          <a:p>
            <a:r>
              <a:rPr lang="es-MX"/>
              <a:t>Alumnos de cuarto grado</a:t>
            </a:r>
          </a:p>
        </p:txBody>
      </p:sp>
    </p:spTree>
    <p:extLst>
      <p:ext uri="{BB962C8B-B14F-4D97-AF65-F5344CB8AC3E}">
        <p14:creationId xmlns:p14="http://schemas.microsoft.com/office/powerpoint/2010/main" val="12307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0E994-EC52-4A4B-BA95-C7666D5E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60" y="214313"/>
            <a:ext cx="9841580" cy="803672"/>
          </a:xfrm>
        </p:spPr>
        <p:txBody>
          <a:bodyPr>
            <a:normAutofit fontScale="90000"/>
          </a:bodyPr>
          <a:lstStyle/>
          <a:p>
            <a:r>
              <a:rPr lang="es-MX"/>
              <a:t>Habilidades básicas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BB4680-7D90-CC47-A608-E7B83FE09CEC}"/>
              </a:ext>
            </a:extLst>
          </p:cNvPr>
          <p:cNvSpPr txBox="1"/>
          <p:nvPr/>
        </p:nvSpPr>
        <p:spPr>
          <a:xfrm>
            <a:off x="1321593" y="1139428"/>
            <a:ext cx="353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i="1" u="sng"/>
              <a:t>Fragmento de la lectura “ Paco Yunque” alumno Ángel Gael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18578DA-D2B0-FA43-8A7D-B276EDBDC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76" y="1907202"/>
            <a:ext cx="3857032" cy="2800391"/>
          </a:xfrm>
          <a:prstGeom prst="rect">
            <a:avLst/>
          </a:prstGeom>
          <a:effectLst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783BBF-19BF-3C46-9C60-E385802F7841}"/>
              </a:ext>
            </a:extLst>
          </p:cNvPr>
          <p:cNvSpPr txBox="1"/>
          <p:nvPr/>
        </p:nvSpPr>
        <p:spPr>
          <a:xfrm>
            <a:off x="5184576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F49B78-E872-9A4B-98EC-F2627C2F1036}"/>
              </a:ext>
            </a:extLst>
          </p:cNvPr>
          <p:cNvSpPr txBox="1"/>
          <p:nvPr/>
        </p:nvSpPr>
        <p:spPr>
          <a:xfrm>
            <a:off x="8042076" y="1438662"/>
            <a:ext cx="199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/>
              <a:t>Trabajando con cálculo mental</a:t>
            </a:r>
          </a:p>
        </p:txBody>
      </p:sp>
      <p:pic>
        <p:nvPicPr>
          <p:cNvPr id="10" name="trim_VID-20210205-WA0033_001.mp4">
            <a:hlinkClick r:id="" action="ppaction://media"/>
            <a:extLst>
              <a:ext uri="{FF2B5EF4-FFF2-40B4-BE49-F238E27FC236}">
                <a16:creationId xmlns:a16="http://schemas.microsoft.com/office/drawing/2014/main" id="{25962AD1-A9DD-1E40-A360-BC06CD4583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9115" y="2272213"/>
            <a:ext cx="3565922" cy="3353491"/>
          </a:xfrm>
          <a:prstGeom prst="rect">
            <a:avLst/>
          </a:prstGeom>
        </p:spPr>
      </p:pic>
      <p:pic>
        <p:nvPicPr>
          <p:cNvPr id="11" name="galleryContent8873670490064911980.mp3">
            <a:hlinkClick r:id="" action="ppaction://media"/>
            <a:extLst>
              <a:ext uri="{FF2B5EF4-FFF2-40B4-BE49-F238E27FC236}">
                <a16:creationId xmlns:a16="http://schemas.microsoft.com/office/drawing/2014/main" id="{8A23DD8B-D7A2-3B45-849A-EA5AA5DEBB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3434" y="4956571"/>
            <a:ext cx="1687116" cy="16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36F3A-5FD3-7141-B6D3-99C3FEE0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168079"/>
            <a:ext cx="6075347" cy="2010765"/>
          </a:xfrm>
        </p:spPr>
        <p:txBody>
          <a:bodyPr/>
          <a:lstStyle/>
          <a:p>
            <a:r>
              <a:rPr lang="es-MX"/>
              <a:t>Cadenas alimentarias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70D2A0-F6D0-E44C-8307-4459E3663CD4}"/>
              </a:ext>
            </a:extLst>
          </p:cNvPr>
          <p:cNvSpPr txBox="1"/>
          <p:nvPr/>
        </p:nvSpPr>
        <p:spPr>
          <a:xfrm>
            <a:off x="1000124" y="2434232"/>
            <a:ext cx="508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/>
              <a:t>La actividad se trata de observar el video donde se explica el tema posteriormente los alumnos mandan un audio sobre lo que aprendieron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F7196-DC37-D249-89A2-D3597AA15F95}"/>
              </a:ext>
            </a:extLst>
          </p:cNvPr>
          <p:cNvSpPr txBox="1"/>
          <p:nvPr/>
        </p:nvSpPr>
        <p:spPr>
          <a:xfrm>
            <a:off x="7021894" y="383381"/>
            <a:ext cx="576541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4400" b="1" i="1" dirty="0">
                <a:solidFill>
                  <a:schemeClr val="accent3"/>
                </a:solidFill>
              </a:rPr>
              <a:t>Mis trabalenguas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8570B3-F31D-DA44-B40C-2342032C2CA7}"/>
              </a:ext>
            </a:extLst>
          </p:cNvPr>
          <p:cNvSpPr txBox="1"/>
          <p:nvPr/>
        </p:nvSpPr>
        <p:spPr>
          <a:xfrm>
            <a:off x="6426581" y="1844873"/>
            <a:ext cx="576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/>
              <a:t> Luego de que se trabajará una semana con la práctica social del lenguaje “ escribir trabalenguas” los alumnos crearon su propio juego de palabras</a:t>
            </a:r>
          </a:p>
        </p:txBody>
      </p:sp>
      <p:pic>
        <p:nvPicPr>
          <p:cNvPr id="7" name="galleryContent2675779288851772438.mp3">
            <a:hlinkClick r:id="" action="ppaction://media"/>
            <a:extLst>
              <a:ext uri="{FF2B5EF4-FFF2-40B4-BE49-F238E27FC236}">
                <a16:creationId xmlns:a16="http://schemas.microsoft.com/office/drawing/2014/main" id="{837E8163-E6B4-8448-829E-5BA763D93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1894" y="3601439"/>
            <a:ext cx="1687116" cy="1687116"/>
          </a:xfrm>
          <a:prstGeom prst="rect">
            <a:avLst/>
          </a:prstGeom>
        </p:spPr>
      </p:pic>
      <p:pic>
        <p:nvPicPr>
          <p:cNvPr id="8" name="galleryContent8797216500334827928.mp3">
            <a:hlinkClick r:id="" action="ppaction://media"/>
            <a:extLst>
              <a:ext uri="{FF2B5EF4-FFF2-40B4-BE49-F238E27FC236}">
                <a16:creationId xmlns:a16="http://schemas.microsoft.com/office/drawing/2014/main" id="{97B936A9-790B-7A4F-A5CC-BA8A8B94A3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74180" y="3835599"/>
            <a:ext cx="1687115" cy="16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uelta al cole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40F26-51DC-457F-99F9-DB9BDBFC79B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Panorámica</PresentationFormat>
  <Paragraphs>111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Vuelta al cole 16x9</vt:lpstr>
      <vt:lpstr>Escuela “Francisco Villa” </vt:lpstr>
      <vt:lpstr>Habilidades básicas</vt:lpstr>
      <vt:lpstr>Cadenas alimentarias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¡Bienvenidos, alumnos!</dc:title>
  <dc:creator/>
  <cp:lastModifiedBy>emii ..</cp:lastModifiedBy>
  <cp:revision>412</cp:revision>
  <dcterms:created xsi:type="dcterms:W3CDTF">2020-11-05T01:51:22Z</dcterms:created>
  <dcterms:modified xsi:type="dcterms:W3CDTF">2021-02-23T18:18:27Z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