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sz="4800" dirty="0" smtClean="0"/>
              <a:t>Técnicas de lectura y de comprensión lectora </a:t>
            </a:r>
            <a:endParaRPr lang="es-MX" sz="4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6483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911886"/>
          </a:xfrm>
        </p:spPr>
        <p:txBody>
          <a:bodyPr>
            <a:normAutofit/>
          </a:bodyPr>
          <a:lstStyle/>
          <a:p>
            <a:r>
              <a:rPr lang="es-MX" sz="4000" dirty="0" smtClean="0"/>
              <a:t>Técnicas de lectura</a:t>
            </a:r>
            <a:endParaRPr lang="es-MX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6800" y="1554480"/>
            <a:ext cx="10058400" cy="4820194"/>
          </a:xfrm>
        </p:spPr>
        <p:txBody>
          <a:bodyPr>
            <a:normAutofit lnSpcReduction="10000"/>
          </a:bodyPr>
          <a:lstStyle/>
          <a:p>
            <a:r>
              <a:rPr lang="es-MX" b="1" dirty="0" smtClean="0"/>
              <a:t>Técnica 1. Lectura en voz alta; </a:t>
            </a:r>
            <a:r>
              <a:rPr lang="es-MX" dirty="0" smtClean="0"/>
              <a:t>obtener la información mediante la vista y replicarla mediante la boca te permite escuchar y acceder a la información dos veces, vista, oído, el cerebro tiene la capacidad de asimilar el contexto y digerirla mejor la información. Una lectura en voz alta te permite leer entre 150 y 200 palabras por minuto. Una lectura </a:t>
            </a:r>
            <a:r>
              <a:rPr lang="es-MX" dirty="0" smtClean="0"/>
              <a:t>descriptiva </a:t>
            </a:r>
            <a:r>
              <a:rPr lang="es-MX" dirty="0" smtClean="0"/>
              <a:t>te permite leer entre 120 y 150 palabras por minuto, un audiolibro estándar dura aproximadamente 7 horas. si tu lees en voz alta leerás un libro por semana  </a:t>
            </a:r>
          </a:p>
          <a:p>
            <a:r>
              <a:rPr lang="es-MX" b="1" dirty="0" smtClean="0"/>
              <a:t>Técnica 2. leer y exponer; </a:t>
            </a:r>
            <a:r>
              <a:rPr lang="es-MX" dirty="0" smtClean="0"/>
              <a:t>leerás un capitulo o una sección de tu libro e  inmediatamente trataras de exponer en voz alta de la forma mas sencillo y sin enredo “pragmatismo” tu cerebro hace un repaso de la información que acabas de recibir las sintetiza y la canaliza, a una explicación, ahora imagina que esta explicación se la das a un grupo de niños de seis años, este método te exige </a:t>
            </a:r>
            <a:r>
              <a:rPr lang="es-MX" dirty="0" smtClean="0"/>
              <a:t>exponer </a:t>
            </a:r>
            <a:r>
              <a:rPr lang="es-MX" dirty="0" smtClean="0"/>
              <a:t>o </a:t>
            </a:r>
            <a:r>
              <a:rPr lang="es-MX" dirty="0" smtClean="0"/>
              <a:t>una explicación didáctica para que los niños comprendan cada cosa que mencionaste, veras que tu cerebro pronto aprenderá a localizar la información importante y genera una descripción sencilla.</a:t>
            </a:r>
          </a:p>
          <a:p>
            <a:r>
              <a:rPr lang="es-MX" b="1" dirty="0" smtClean="0"/>
              <a:t>Técnica 3. mapa mental</a:t>
            </a:r>
            <a:r>
              <a:rPr lang="es-MX" dirty="0" smtClean="0"/>
              <a:t>, mientras realizas tu lectura e iras marcando las partes mas </a:t>
            </a:r>
            <a:r>
              <a:rPr lang="es-MX" dirty="0" smtClean="0"/>
              <a:t>importantes, </a:t>
            </a:r>
            <a:r>
              <a:rPr lang="es-MX" dirty="0" smtClean="0"/>
              <a:t>al finalizar del capitulo o sección del libro</a:t>
            </a:r>
            <a:r>
              <a:rPr lang="es-MX" b="1" dirty="0" smtClean="0"/>
              <a:t> </a:t>
            </a:r>
            <a:r>
              <a:rPr lang="es-MX" dirty="0" smtClean="0"/>
              <a:t>repasas estos </a:t>
            </a:r>
            <a:r>
              <a:rPr lang="es-MX" dirty="0" err="1" smtClean="0"/>
              <a:t>bulex</a:t>
            </a:r>
            <a:r>
              <a:rPr lang="es-MX" dirty="0" smtClean="0"/>
              <a:t> se convierten un mapa mental  </a:t>
            </a:r>
          </a:p>
        </p:txBody>
      </p:sp>
    </p:spTree>
    <p:extLst>
      <p:ext uri="{BB962C8B-B14F-4D97-AF65-F5344CB8AC3E}">
        <p14:creationId xmlns:p14="http://schemas.microsoft.com/office/powerpoint/2010/main" val="3359297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63250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120</TotalTime>
  <Words>252</Words>
  <Application>Microsoft Office PowerPoint</Application>
  <PresentationFormat>Panorámica</PresentationFormat>
  <Paragraphs>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Century Gothic</vt:lpstr>
      <vt:lpstr>Garamond</vt:lpstr>
      <vt:lpstr>Savon</vt:lpstr>
      <vt:lpstr>Técnicas de lectura y de comprensión lectora </vt:lpstr>
      <vt:lpstr>Técnicas de lectura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Técnicas de lectura de comprension</dc:title>
  <dc:creator>Usuario de Windows</dc:creator>
  <cp:lastModifiedBy>Usuario de Windows</cp:lastModifiedBy>
  <cp:revision>11</cp:revision>
  <dcterms:created xsi:type="dcterms:W3CDTF">2022-08-30T18:52:31Z</dcterms:created>
  <dcterms:modified xsi:type="dcterms:W3CDTF">2022-10-04T16:15:29Z</dcterms:modified>
</cp:coreProperties>
</file>