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9" r:id="rId4"/>
    <p:sldId id="296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>
        <p:scale>
          <a:sx n="66" d="100"/>
          <a:sy n="66" d="100"/>
        </p:scale>
        <p:origin x="170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7EFCB-CD92-48BB-9E61-D4C3AECF3957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48564AF7-7482-4EEC-98DF-0CB73C8E7F8F}">
      <dgm:prSet phldrT="[Texto]"/>
      <dgm:spPr/>
      <dgm:t>
        <a:bodyPr/>
        <a:lstStyle/>
        <a:p>
          <a:r>
            <a:rPr lang="es-MX" dirty="0"/>
            <a:t>Análisis del contexto socioeducativo de la escuela</a:t>
          </a:r>
        </a:p>
      </dgm:t>
    </dgm:pt>
    <dgm:pt modelId="{AB54CE49-B855-4006-8509-4BC788F2D283}" type="parTrans" cxnId="{5BEABE2D-6CDE-4181-A0E9-818E4E8DE5AC}">
      <dgm:prSet/>
      <dgm:spPr/>
      <dgm:t>
        <a:bodyPr/>
        <a:lstStyle/>
        <a:p>
          <a:endParaRPr lang="es-MX"/>
        </a:p>
      </dgm:t>
    </dgm:pt>
    <dgm:pt modelId="{9333AD2D-04CD-4054-83EB-5DA88E2FB88F}" type="sibTrans" cxnId="{5BEABE2D-6CDE-4181-A0E9-818E4E8DE5AC}">
      <dgm:prSet/>
      <dgm:spPr/>
      <dgm:t>
        <a:bodyPr/>
        <a:lstStyle/>
        <a:p>
          <a:endParaRPr lang="es-MX"/>
        </a:p>
      </dgm:t>
    </dgm:pt>
    <dgm:pt modelId="{24CD2174-ED8D-44FD-9E98-829694622861}">
      <dgm:prSet phldrT="[Texto]"/>
      <dgm:spPr/>
      <dgm:t>
        <a:bodyPr/>
        <a:lstStyle/>
        <a:p>
          <a:r>
            <a:rPr lang="es-MX" dirty="0"/>
            <a:t>Contextualización</a:t>
          </a:r>
        </a:p>
      </dgm:t>
    </dgm:pt>
    <dgm:pt modelId="{242132E2-3F9E-4E11-A20E-4AE9ABC5480F}" type="parTrans" cxnId="{A6472CDB-9B53-4D23-8E50-A1973950CE9B}">
      <dgm:prSet/>
      <dgm:spPr/>
      <dgm:t>
        <a:bodyPr/>
        <a:lstStyle/>
        <a:p>
          <a:endParaRPr lang="es-MX"/>
        </a:p>
      </dgm:t>
    </dgm:pt>
    <dgm:pt modelId="{D53D31B3-8A7C-45D7-99E4-22C2A36C8CE0}" type="sibTrans" cxnId="{A6472CDB-9B53-4D23-8E50-A1973950CE9B}">
      <dgm:prSet/>
      <dgm:spPr/>
      <dgm:t>
        <a:bodyPr/>
        <a:lstStyle/>
        <a:p>
          <a:endParaRPr lang="es-MX"/>
        </a:p>
      </dgm:t>
    </dgm:pt>
    <dgm:pt modelId="{D7C065C5-C3AF-4D5A-9558-C149AC99F82B}">
      <dgm:prSet phldrT="[Texto]"/>
      <dgm:spPr/>
      <dgm:t>
        <a:bodyPr/>
        <a:lstStyle/>
        <a:p>
          <a:r>
            <a:rPr lang="es-MX" dirty="0"/>
            <a:t>Codiseño</a:t>
          </a:r>
        </a:p>
      </dgm:t>
    </dgm:pt>
    <dgm:pt modelId="{9903874B-F162-4648-BCF3-8E601BAC988F}" type="parTrans" cxnId="{A5EAE17C-C705-4293-9D1A-146971A72C78}">
      <dgm:prSet/>
      <dgm:spPr/>
      <dgm:t>
        <a:bodyPr/>
        <a:lstStyle/>
        <a:p>
          <a:endParaRPr lang="es-MX"/>
        </a:p>
      </dgm:t>
    </dgm:pt>
    <dgm:pt modelId="{62E975D1-4FE4-4CD1-BA99-AED0D63598A0}" type="sibTrans" cxnId="{A5EAE17C-C705-4293-9D1A-146971A72C78}">
      <dgm:prSet/>
      <dgm:spPr/>
      <dgm:t>
        <a:bodyPr/>
        <a:lstStyle/>
        <a:p>
          <a:endParaRPr lang="es-MX"/>
        </a:p>
      </dgm:t>
    </dgm:pt>
    <dgm:pt modelId="{2B01939E-BAC3-4FDF-B12C-DEBE92886E35}">
      <dgm:prSet phldrT="[Texto]"/>
      <dgm:spPr/>
      <dgm:t>
        <a:bodyPr/>
        <a:lstStyle/>
        <a:p>
          <a:r>
            <a:rPr lang="es-MX" dirty="0"/>
            <a:t>Plano didáctico</a:t>
          </a:r>
        </a:p>
      </dgm:t>
    </dgm:pt>
    <dgm:pt modelId="{5F74DBC3-D4ED-4F0F-B2A3-1C5893215762}" type="parTrans" cxnId="{BDA95CE4-5D12-44AB-81A6-E29F81E9891E}">
      <dgm:prSet/>
      <dgm:spPr/>
      <dgm:t>
        <a:bodyPr/>
        <a:lstStyle/>
        <a:p>
          <a:endParaRPr lang="es-MX"/>
        </a:p>
      </dgm:t>
    </dgm:pt>
    <dgm:pt modelId="{19FE77F8-0D27-458F-89DC-3DD9CC110ACE}" type="sibTrans" cxnId="{BDA95CE4-5D12-44AB-81A6-E29F81E9891E}">
      <dgm:prSet/>
      <dgm:spPr/>
      <dgm:t>
        <a:bodyPr/>
        <a:lstStyle/>
        <a:p>
          <a:endParaRPr lang="es-MX"/>
        </a:p>
      </dgm:t>
    </dgm:pt>
    <dgm:pt modelId="{6346C119-7AA0-4EE8-BCB6-C12F31652D75}" type="pres">
      <dgm:prSet presAssocID="{EA57EFCB-CD92-48BB-9E61-D4C3AECF3957}" presName="CompostProcess" presStyleCnt="0">
        <dgm:presLayoutVars>
          <dgm:dir/>
          <dgm:resizeHandles val="exact"/>
        </dgm:presLayoutVars>
      </dgm:prSet>
      <dgm:spPr/>
    </dgm:pt>
    <dgm:pt modelId="{4959F0DE-9AA2-4D0A-8B75-A4B6453A33C4}" type="pres">
      <dgm:prSet presAssocID="{EA57EFCB-CD92-48BB-9E61-D4C3AECF3957}" presName="arrow" presStyleLbl="bgShp" presStyleIdx="0" presStyleCnt="1"/>
      <dgm:spPr/>
    </dgm:pt>
    <dgm:pt modelId="{EA281C9D-1D49-416F-BC98-C185A212AD20}" type="pres">
      <dgm:prSet presAssocID="{EA57EFCB-CD92-48BB-9E61-D4C3AECF3957}" presName="linearProcess" presStyleCnt="0"/>
      <dgm:spPr/>
    </dgm:pt>
    <dgm:pt modelId="{89C951AE-BB79-4BC3-B02E-DBA2F4811D58}" type="pres">
      <dgm:prSet presAssocID="{48564AF7-7482-4EEC-98DF-0CB73C8E7F8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AFEA74-0AA6-41D9-979E-1FF5932FC2E5}" type="pres">
      <dgm:prSet presAssocID="{9333AD2D-04CD-4054-83EB-5DA88E2FB88F}" presName="sibTrans" presStyleCnt="0"/>
      <dgm:spPr/>
    </dgm:pt>
    <dgm:pt modelId="{C918A3F9-BD24-4817-BED6-9774FABC62E9}" type="pres">
      <dgm:prSet presAssocID="{24CD2174-ED8D-44FD-9E98-82969462286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6EC713-B427-47A0-8818-CE6CE5C4855D}" type="pres">
      <dgm:prSet presAssocID="{D53D31B3-8A7C-45D7-99E4-22C2A36C8CE0}" presName="sibTrans" presStyleCnt="0"/>
      <dgm:spPr/>
    </dgm:pt>
    <dgm:pt modelId="{39A1D205-9AEC-47DA-A02B-5E7C2D54DA6A}" type="pres">
      <dgm:prSet presAssocID="{D7C065C5-C3AF-4D5A-9558-C149AC99F82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2230C-453F-41F8-8B95-D16E2A647473}" type="pres">
      <dgm:prSet presAssocID="{62E975D1-4FE4-4CD1-BA99-AED0D63598A0}" presName="sibTrans" presStyleCnt="0"/>
      <dgm:spPr/>
    </dgm:pt>
    <dgm:pt modelId="{2B332A8F-FE75-4ECD-B423-51BAFE15862A}" type="pres">
      <dgm:prSet presAssocID="{2B01939E-BAC3-4FDF-B12C-DEBE92886E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EABE2D-6CDE-4181-A0E9-818E4E8DE5AC}" srcId="{EA57EFCB-CD92-48BB-9E61-D4C3AECF3957}" destId="{48564AF7-7482-4EEC-98DF-0CB73C8E7F8F}" srcOrd="0" destOrd="0" parTransId="{AB54CE49-B855-4006-8509-4BC788F2D283}" sibTransId="{9333AD2D-04CD-4054-83EB-5DA88E2FB88F}"/>
    <dgm:cxn modelId="{0CA5E4F9-8CA3-4D20-99E4-94FDC2DC79F7}" type="presOf" srcId="{24CD2174-ED8D-44FD-9E98-829694622861}" destId="{C918A3F9-BD24-4817-BED6-9774FABC62E9}" srcOrd="0" destOrd="0" presId="urn:microsoft.com/office/officeart/2005/8/layout/hProcess9"/>
    <dgm:cxn modelId="{A5EAE17C-C705-4293-9D1A-146971A72C78}" srcId="{EA57EFCB-CD92-48BB-9E61-D4C3AECF3957}" destId="{D7C065C5-C3AF-4D5A-9558-C149AC99F82B}" srcOrd="2" destOrd="0" parTransId="{9903874B-F162-4648-BCF3-8E601BAC988F}" sibTransId="{62E975D1-4FE4-4CD1-BA99-AED0D63598A0}"/>
    <dgm:cxn modelId="{AE7B7C5F-51E9-4DA1-AB7A-6D961620F766}" type="presOf" srcId="{EA57EFCB-CD92-48BB-9E61-D4C3AECF3957}" destId="{6346C119-7AA0-4EE8-BCB6-C12F31652D75}" srcOrd="0" destOrd="0" presId="urn:microsoft.com/office/officeart/2005/8/layout/hProcess9"/>
    <dgm:cxn modelId="{62C0BF4D-C35E-42B2-BB1A-78B6F187CD58}" type="presOf" srcId="{48564AF7-7482-4EEC-98DF-0CB73C8E7F8F}" destId="{89C951AE-BB79-4BC3-B02E-DBA2F4811D58}" srcOrd="0" destOrd="0" presId="urn:microsoft.com/office/officeart/2005/8/layout/hProcess9"/>
    <dgm:cxn modelId="{BDA95CE4-5D12-44AB-81A6-E29F81E9891E}" srcId="{EA57EFCB-CD92-48BB-9E61-D4C3AECF3957}" destId="{2B01939E-BAC3-4FDF-B12C-DEBE92886E35}" srcOrd="3" destOrd="0" parTransId="{5F74DBC3-D4ED-4F0F-B2A3-1C5893215762}" sibTransId="{19FE77F8-0D27-458F-89DC-3DD9CC110ACE}"/>
    <dgm:cxn modelId="{A6472CDB-9B53-4D23-8E50-A1973950CE9B}" srcId="{EA57EFCB-CD92-48BB-9E61-D4C3AECF3957}" destId="{24CD2174-ED8D-44FD-9E98-829694622861}" srcOrd="1" destOrd="0" parTransId="{242132E2-3F9E-4E11-A20E-4AE9ABC5480F}" sibTransId="{D53D31B3-8A7C-45D7-99E4-22C2A36C8CE0}"/>
    <dgm:cxn modelId="{74EB5597-38A5-4657-A1DF-3966E923145D}" type="presOf" srcId="{D7C065C5-C3AF-4D5A-9558-C149AC99F82B}" destId="{39A1D205-9AEC-47DA-A02B-5E7C2D54DA6A}" srcOrd="0" destOrd="0" presId="urn:microsoft.com/office/officeart/2005/8/layout/hProcess9"/>
    <dgm:cxn modelId="{5ABB6A32-F2C5-47F4-8063-16C066C4271B}" type="presOf" srcId="{2B01939E-BAC3-4FDF-B12C-DEBE92886E35}" destId="{2B332A8F-FE75-4ECD-B423-51BAFE15862A}" srcOrd="0" destOrd="0" presId="urn:microsoft.com/office/officeart/2005/8/layout/hProcess9"/>
    <dgm:cxn modelId="{0D193B7A-7BB8-4394-B85F-856DD12DEC13}" type="presParOf" srcId="{6346C119-7AA0-4EE8-BCB6-C12F31652D75}" destId="{4959F0DE-9AA2-4D0A-8B75-A4B6453A33C4}" srcOrd="0" destOrd="0" presId="urn:microsoft.com/office/officeart/2005/8/layout/hProcess9"/>
    <dgm:cxn modelId="{8F21E0F1-24A9-4763-8159-01B59FFAB1B7}" type="presParOf" srcId="{6346C119-7AA0-4EE8-BCB6-C12F31652D75}" destId="{EA281C9D-1D49-416F-BC98-C185A212AD20}" srcOrd="1" destOrd="0" presId="urn:microsoft.com/office/officeart/2005/8/layout/hProcess9"/>
    <dgm:cxn modelId="{4A35359D-994F-469E-AF73-E44B1DE5E220}" type="presParOf" srcId="{EA281C9D-1D49-416F-BC98-C185A212AD20}" destId="{89C951AE-BB79-4BC3-B02E-DBA2F4811D58}" srcOrd="0" destOrd="0" presId="urn:microsoft.com/office/officeart/2005/8/layout/hProcess9"/>
    <dgm:cxn modelId="{5738CDB8-EEC0-48B8-BF4F-CAE26DB0E985}" type="presParOf" srcId="{EA281C9D-1D49-416F-BC98-C185A212AD20}" destId="{A6AFEA74-0AA6-41D9-979E-1FF5932FC2E5}" srcOrd="1" destOrd="0" presId="urn:microsoft.com/office/officeart/2005/8/layout/hProcess9"/>
    <dgm:cxn modelId="{E4281B0E-A843-4664-ADA0-B7CA6D4370B1}" type="presParOf" srcId="{EA281C9D-1D49-416F-BC98-C185A212AD20}" destId="{C918A3F9-BD24-4817-BED6-9774FABC62E9}" srcOrd="2" destOrd="0" presId="urn:microsoft.com/office/officeart/2005/8/layout/hProcess9"/>
    <dgm:cxn modelId="{DE9E4512-7DD9-49CA-8D72-77880B5A2AE0}" type="presParOf" srcId="{EA281C9D-1D49-416F-BC98-C185A212AD20}" destId="{B66EC713-B427-47A0-8818-CE6CE5C4855D}" srcOrd="3" destOrd="0" presId="urn:microsoft.com/office/officeart/2005/8/layout/hProcess9"/>
    <dgm:cxn modelId="{0486F160-639F-4D16-8984-2534727D40F1}" type="presParOf" srcId="{EA281C9D-1D49-416F-BC98-C185A212AD20}" destId="{39A1D205-9AEC-47DA-A02B-5E7C2D54DA6A}" srcOrd="4" destOrd="0" presId="urn:microsoft.com/office/officeart/2005/8/layout/hProcess9"/>
    <dgm:cxn modelId="{A69B225D-6840-4601-B5D2-A02A0864FADE}" type="presParOf" srcId="{EA281C9D-1D49-416F-BC98-C185A212AD20}" destId="{F422230C-453F-41F8-8B95-D16E2A647473}" srcOrd="5" destOrd="0" presId="urn:microsoft.com/office/officeart/2005/8/layout/hProcess9"/>
    <dgm:cxn modelId="{B1B0C2D5-7921-4999-8561-FDA339CFCE0A}" type="presParOf" srcId="{EA281C9D-1D49-416F-BC98-C185A212AD20}" destId="{2B332A8F-FE75-4ECD-B423-51BAFE1586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F0DE-9AA2-4D0A-8B75-A4B6453A33C4}">
      <dsp:nvSpPr>
        <dsp:cNvPr id="0" name=""/>
        <dsp:cNvSpPr/>
      </dsp:nvSpPr>
      <dsp:spPr>
        <a:xfrm>
          <a:off x="850322" y="0"/>
          <a:ext cx="9636990" cy="50638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951AE-BB79-4BC3-B02E-DBA2F4811D58}">
      <dsp:nvSpPr>
        <dsp:cNvPr id="0" name=""/>
        <dsp:cNvSpPr/>
      </dsp:nvSpPr>
      <dsp:spPr>
        <a:xfrm>
          <a:off x="5674" y="1519150"/>
          <a:ext cx="2729225" cy="2025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/>
            <a:t>Análisis del contexto socioeducativo de la escuela</a:t>
          </a:r>
        </a:p>
      </dsp:txBody>
      <dsp:txXfrm>
        <a:off x="104552" y="1618028"/>
        <a:ext cx="2531469" cy="1827778"/>
      </dsp:txXfrm>
    </dsp:sp>
    <dsp:sp modelId="{C918A3F9-BD24-4817-BED6-9774FABC62E9}">
      <dsp:nvSpPr>
        <dsp:cNvPr id="0" name=""/>
        <dsp:cNvSpPr/>
      </dsp:nvSpPr>
      <dsp:spPr>
        <a:xfrm>
          <a:off x="2871361" y="1519150"/>
          <a:ext cx="2729225" cy="2025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/>
            <a:t>Contextualización</a:t>
          </a:r>
        </a:p>
      </dsp:txBody>
      <dsp:txXfrm>
        <a:off x="2970239" y="1618028"/>
        <a:ext cx="2531469" cy="1827778"/>
      </dsp:txXfrm>
    </dsp:sp>
    <dsp:sp modelId="{39A1D205-9AEC-47DA-A02B-5E7C2D54DA6A}">
      <dsp:nvSpPr>
        <dsp:cNvPr id="0" name=""/>
        <dsp:cNvSpPr/>
      </dsp:nvSpPr>
      <dsp:spPr>
        <a:xfrm>
          <a:off x="5737048" y="1519150"/>
          <a:ext cx="2729225" cy="2025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/>
            <a:t>Codiseño</a:t>
          </a:r>
        </a:p>
      </dsp:txBody>
      <dsp:txXfrm>
        <a:off x="5835926" y="1618028"/>
        <a:ext cx="2531469" cy="1827778"/>
      </dsp:txXfrm>
    </dsp:sp>
    <dsp:sp modelId="{2B332A8F-FE75-4ECD-B423-51BAFE15862A}">
      <dsp:nvSpPr>
        <dsp:cNvPr id="0" name=""/>
        <dsp:cNvSpPr/>
      </dsp:nvSpPr>
      <dsp:spPr>
        <a:xfrm>
          <a:off x="8602735" y="1519150"/>
          <a:ext cx="2729225" cy="2025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/>
            <a:t>Plano didáctico</a:t>
          </a:r>
        </a:p>
      </dsp:txBody>
      <dsp:txXfrm>
        <a:off x="8701613" y="1618028"/>
        <a:ext cx="2531469" cy="182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A6A208-CA59-4EFF-AF7C-24EF82BD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D246549-B059-4BFE-BE48-89EE05AA2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45C64A-FEBC-4293-A378-DBA7608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838AD7-EFC0-4A3D-9CF5-14BB1C3B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9F2B18F-B333-4A85-B056-076D6B3A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35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71D17-2832-4503-AEB6-30A295F9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ABE9BBE-564F-4125-B4DC-22E1AE5CF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D07DBE-A80B-459A-8734-8D4DE36F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9DE7A89-0545-41AE-A328-79D97CFA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4400DB1-DFDE-4F58-8801-4D3D50CE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E262BD1-E897-4986-A6FC-9E934C9BD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856A199-33F2-4FCD-B03A-33061AC7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21C3BD-5E17-4E98-876E-2F3158B2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3AFE8D-A3A5-476E-8322-D83EEDD1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9D89C86-B5A5-45F6-B7CE-60C08EFA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48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5A0CC6-7DC9-495E-9756-014F8B13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5FDC11-4725-413F-BFC7-34C42F9DB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17416FD-A8DA-4E65-B098-D9527B43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426F9CE-CBEB-4ECB-A7EF-03497ECD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108DD7-4A9F-4B57-8FF9-8342A87C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972ED-3424-47D9-B7FA-6A1BA0CB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9F9F613-F869-4466-8A76-FF3AEE4B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98E824-5BEB-457A-BBDD-D71727E9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E8C203-7AF6-41ED-8BF1-A5AA909B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6EB2F0-BCC1-4296-B167-1A7E694A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7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A7804B-5EBD-43FD-BC82-87B092F9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22B98B8-78C9-49E7-A0FF-975A10039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53C3BCD-88C7-4239-A8BC-DC4272941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6D3B896-CE79-4357-A8C1-A2CCD958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B31EA9A-C44F-4D6F-9055-2AF11D05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C2399D5-ED03-4B19-9D7C-7592A0FA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66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9B96A9-D279-461A-B858-A3218329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27584DE-B721-42E9-9E4B-1304CE9C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FCD14F7-E106-4858-A581-ABBFD27C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696FD32-5CE1-4361-897A-E43D9412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C7D382D-B794-4C4E-A833-969C646D0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ABB34EE-165A-4CCC-9E92-2243D523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642798A-9D22-40D1-B94C-F73EF649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8218947-CBFF-4A7C-94B5-80E957ED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0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6D31A3-7788-451C-988D-15F336E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A531D7A-E416-4A5C-81DC-4F450867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F278608-1CA2-4724-8E1E-37C7EA18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BFCEA07-2321-4AF4-A760-2649263C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9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1DA0C30-54A7-4AF9-BB35-F9FC7DC0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CD61822-D36D-44FC-80FE-EA6A07D3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E3C115E-F856-438E-B1B5-20E807D5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CD2DE-66F4-4A33-8392-345FDF1D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ACD0C6-8BD5-400C-A13A-7FD5E20B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212745B-A05C-495C-B652-9CB123CD2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83D1B26-841A-40F5-A584-AA4C6B6B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F6A0320-32F4-4B2C-8CB0-8E4FA153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23F2473-31A9-46B0-A357-99CBC97A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4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0F2371-5C86-4231-9512-B8FCB928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112E5B4-2206-4841-9067-BAA12572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43D933E-15AA-4D27-A30A-E1B837B8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FBEBB4C-93C3-4D9F-B221-61BE7F90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BEE3B7C-AC7C-4804-A474-009DF939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85763E9-6D1E-45A9-8993-6E4D95DF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2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9531106-B0EA-4804-A05A-71781B6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75211D-C594-4170-8C4E-C821E9EC9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3F2024-2ADE-4B8F-8778-2AA69EA91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756F-D217-4667-9670-2B7CD1BA97C7}" type="datetimeFigureOut">
              <a:rPr lang="es-MX" smtClean="0"/>
              <a:t>29/10/24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408D91A-8686-47AE-AFEE-BACEE6891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158644A-7CF9-4DEF-B4CB-78F5EF655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7F51-9103-4FBD-9665-7D1F6AEA5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8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22945D5-CD5B-4037-B634-3F777E8EC060}"/>
              </a:ext>
            </a:extLst>
          </p:cNvPr>
          <p:cNvSpPr txBox="1"/>
          <p:nvPr/>
        </p:nvSpPr>
        <p:spPr>
          <a:xfrm>
            <a:off x="3544957" y="4771904"/>
            <a:ext cx="4797285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CTZ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 Reunión de evaluación de la primer sesión ordinaria de  CTE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8323D018-939F-45C1-B334-F92DFBCDF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 descr="Leona Vicario - Wikipedia, la enciclopedia libre">
            <a:extLst>
              <a:ext uri="{FF2B5EF4-FFF2-40B4-BE49-F238E27FC236}">
                <a16:creationId xmlns="" xmlns:a16="http://schemas.microsoft.com/office/drawing/2014/main" id="{5773A433-AD0F-4AFB-965D-CC606CF01E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8099" r="6255" b="31174"/>
          <a:stretch/>
        </p:blipFill>
        <p:spPr bwMode="auto">
          <a:xfrm>
            <a:off x="4544545" y="1932090"/>
            <a:ext cx="2609289" cy="241131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462F542-1F8A-452A-85D0-2B9859ED0E33}"/>
              </a:ext>
            </a:extLst>
          </p:cNvPr>
          <p:cNvSpPr txBox="1"/>
          <p:nvPr/>
        </p:nvSpPr>
        <p:spPr>
          <a:xfrm>
            <a:off x="2800069" y="731323"/>
            <a:ext cx="6098240" cy="77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ESCUELA PRIMARIA “LEONA VICARIO T.M.”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CCT: 10DPR1313L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3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50B6421F-CFAA-4D62-8244-8E6A3010F3C3}"/>
              </a:ext>
            </a:extLst>
          </p:cNvPr>
          <p:cNvGraphicFramePr/>
          <p:nvPr/>
        </p:nvGraphicFramePr>
        <p:xfrm>
          <a:off x="397164" y="1600201"/>
          <a:ext cx="11337636" cy="506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85D1FB-F3BD-4F1D-B744-17CD0FED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336118"/>
            <a:ext cx="7730836" cy="1510001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DISEÑO CREATIVO</a:t>
            </a:r>
            <a:br>
              <a:rPr lang="es-MX" b="1" dirty="0"/>
            </a:br>
            <a:r>
              <a:rPr lang="es-MX" b="1" dirty="0"/>
              <a:t>PROGRAMA ANALÍTICO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2F4A94C-C959-43BB-885F-D6D2B165A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084" y="157613"/>
            <a:ext cx="2484968" cy="25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60E9B0-3A29-4C89-A03E-379361F0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Temas integradores 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37F3CC9F-2A90-4310-8EA6-371133CDA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4024"/>
              </p:ext>
            </p:extLst>
          </p:nvPr>
        </p:nvGraphicFramePr>
        <p:xfrm>
          <a:off x="272141" y="1143453"/>
          <a:ext cx="11368315" cy="511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049">
                  <a:extLst>
                    <a:ext uri="{9D8B030D-6E8A-4147-A177-3AD203B41FA5}">
                      <a16:colId xmlns="" xmlns:a16="http://schemas.microsoft.com/office/drawing/2014/main" val="2523223110"/>
                    </a:ext>
                  </a:extLst>
                </a:gridCol>
                <a:gridCol w="1977099">
                  <a:extLst>
                    <a:ext uri="{9D8B030D-6E8A-4147-A177-3AD203B41FA5}">
                      <a16:colId xmlns="" xmlns:a16="http://schemas.microsoft.com/office/drawing/2014/main" val="3405563491"/>
                    </a:ext>
                  </a:extLst>
                </a:gridCol>
                <a:gridCol w="1722168">
                  <a:extLst>
                    <a:ext uri="{9D8B030D-6E8A-4147-A177-3AD203B41FA5}">
                      <a16:colId xmlns="" xmlns:a16="http://schemas.microsoft.com/office/drawing/2014/main" val="3594326670"/>
                    </a:ext>
                  </a:extLst>
                </a:gridCol>
                <a:gridCol w="1378857"/>
                <a:gridCol w="1204686"/>
                <a:gridCol w="1112231"/>
                <a:gridCol w="954848"/>
                <a:gridCol w="1445377"/>
              </a:tblGrid>
              <a:tr h="411456">
                <a:tc>
                  <a:txBody>
                    <a:bodyPr/>
                    <a:lstStyle/>
                    <a:p>
                      <a:r>
                        <a:rPr lang="es-MX" dirty="0"/>
                        <a:t>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Tema integrador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571432"/>
                  </a:ext>
                </a:extLst>
              </a:tr>
              <a:tr h="405820">
                <a:tc rowSpan="2">
                  <a:txBody>
                    <a:bodyPr/>
                    <a:lstStyle/>
                    <a:p>
                      <a:r>
                        <a:rPr lang="es-MX" dirty="0"/>
                        <a:t>2  Octubre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dirty="0"/>
                        <a:t>La salud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0781966"/>
                  </a:ext>
                </a:extLst>
              </a:tr>
              <a:tr h="11160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¡Rico y saludable!</a:t>
                      </a:r>
                    </a:p>
                    <a:p>
                      <a:r>
                        <a:rPr lang="es-MX" sz="1200" dirty="0" smtClean="0"/>
                        <a:t>¿Qué puede decir la medida de mi cintura con mi estatura?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Los sentidos de mi cuerpo</a:t>
                      </a:r>
                    </a:p>
                    <a:p>
                      <a:r>
                        <a:rPr lang="es-MX" sz="1200" dirty="0" smtClean="0"/>
                        <a:t>Una mano a la alimentación 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Plato del buen comer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Diseñar un modelo humano con órganos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Modelos de aparatos reproductores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Cuidemos nuestro cuerpo: Prevención del sobrepeso y la obesidad”</a:t>
                      </a:r>
                      <a:endParaRPr lang="es-MX" sz="1200" dirty="0"/>
                    </a:p>
                  </a:txBody>
                  <a:tcPr/>
                </a:tc>
              </a:tr>
              <a:tr h="710185">
                <a:tc>
                  <a:txBody>
                    <a:bodyPr/>
                    <a:lstStyle/>
                    <a:p>
                      <a:r>
                        <a:rPr lang="es-MX" dirty="0" smtClean="0"/>
                        <a:t>3 </a:t>
                      </a:r>
                      <a:r>
                        <a:rPr lang="es-MX" dirty="0" smtClean="0"/>
                        <a:t>Noviembre 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Valores y gestión de emociones</a:t>
                      </a:r>
                      <a:endParaRPr lang="es-MX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919156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r>
                        <a:rPr lang="es-MX" dirty="0" smtClean="0"/>
                        <a:t>4 Diciembre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Paz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0960060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9107573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r>
                        <a:rPr lang="es-MX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110483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r>
                        <a:rPr lang="es-MX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790867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r>
                        <a:rPr lang="es-MX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859975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30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770E850-89C8-44F6-8EB7-92E15A41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59" y="0"/>
            <a:ext cx="957430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A1116C-868C-4FA8-B7F1-615CDA2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4" y="445808"/>
            <a:ext cx="3805517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Ámbitos del diagnóstico socioeducativo de la escuela</a:t>
            </a:r>
          </a:p>
        </p:txBody>
      </p:sp>
    </p:spTree>
    <p:extLst>
      <p:ext uri="{BB962C8B-B14F-4D97-AF65-F5344CB8AC3E}">
        <p14:creationId xmlns:p14="http://schemas.microsoft.com/office/powerpoint/2010/main" val="305519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124</Words>
  <Application>Microsoft Office PowerPoint</Application>
  <PresentationFormat>Panorámica</PresentationFormat>
  <Paragraphs>37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DISEÑO CREATIVO PROGRAMA ANALÍTICO</vt:lpstr>
      <vt:lpstr>Temas integradores </vt:lpstr>
      <vt:lpstr>Ámbitos del diagnóstico socioeducativo de la escuela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FGJ</dc:creator>
  <cp:lastModifiedBy>Usuario</cp:lastModifiedBy>
  <cp:revision>23</cp:revision>
  <dcterms:created xsi:type="dcterms:W3CDTF">2023-02-02T15:54:22Z</dcterms:created>
  <dcterms:modified xsi:type="dcterms:W3CDTF">2024-10-29T22:11:00Z</dcterms:modified>
</cp:coreProperties>
</file>