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61322" y="1964267"/>
            <a:ext cx="9198803" cy="2421464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Algerian" panose="04020705040A02060702" pitchFamily="82" charset="0"/>
              </a:rPr>
              <a:t>A </a:t>
            </a:r>
            <a:r>
              <a:rPr lang="es-ES" sz="8000" cap="none" dirty="0" smtClean="0">
                <a:latin typeface="Algerian" panose="04020705040A02060702" pitchFamily="82" charset="0"/>
              </a:rPr>
              <a:t>leer cuentos</a:t>
            </a:r>
            <a:endParaRPr lang="es-MX" sz="8000" cap="none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1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Partimos de: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Conocimientos previos </a:t>
            </a:r>
          </a:p>
          <a:p>
            <a:r>
              <a:rPr lang="es-ES" dirty="0" smtClean="0"/>
              <a:t>Cuentos que ellos conocen </a:t>
            </a:r>
          </a:p>
          <a:p>
            <a:r>
              <a:rPr lang="es-ES" dirty="0" smtClean="0"/>
              <a:t>Cual es su favorito </a:t>
            </a:r>
          </a:p>
          <a:p>
            <a:r>
              <a:rPr lang="es-ES" dirty="0" smtClean="0"/>
              <a:t>Y cual es el de mama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689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Cuentos  infantiles tradicionales…</a:t>
            </a:r>
            <a:endParaRPr lang="es-MX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65867"/>
            <a:ext cx="10535202" cy="4560220"/>
          </a:xfrm>
        </p:spPr>
      </p:pic>
    </p:spTree>
    <p:extLst>
      <p:ext uri="{BB962C8B-B14F-4D97-AF65-F5344CB8AC3E}">
        <p14:creationId xmlns:p14="http://schemas.microsoft.com/office/powerpoint/2010/main" val="34504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Materiales 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0" y="2287104"/>
            <a:ext cx="3145459" cy="2921000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63" y="2393122"/>
            <a:ext cx="2190750" cy="2921000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9" y="2287104"/>
            <a:ext cx="3128341" cy="41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Obras de teatro </a:t>
            </a:r>
            <a:endParaRPr lang="es-MX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9" y="2141538"/>
            <a:ext cx="10214774" cy="3649662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766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116</TotalTime>
  <Words>30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Celestial</vt:lpstr>
      <vt:lpstr>A leer cuentos</vt:lpstr>
      <vt:lpstr>Partimos de:</vt:lpstr>
      <vt:lpstr>Cuentos  infantiles tradicionales…</vt:lpstr>
      <vt:lpstr>Materiales </vt:lpstr>
      <vt:lpstr>Obras de teatro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leer cuentos</dc:title>
  <dc:creator>arely mesta ayala</dc:creator>
  <cp:lastModifiedBy>arely mesta ayala</cp:lastModifiedBy>
  <cp:revision>5</cp:revision>
  <dcterms:created xsi:type="dcterms:W3CDTF">2020-12-11T16:35:01Z</dcterms:created>
  <dcterms:modified xsi:type="dcterms:W3CDTF">2020-12-11T18:40:18Z</dcterms:modified>
</cp:coreProperties>
</file>