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5"/>
  </p:notesMasterIdLst>
  <p:sldIdLst>
    <p:sldId id="256" r:id="rId2"/>
    <p:sldId id="259" r:id="rId3"/>
    <p:sldId id="261" r:id="rId4"/>
    <p:sldId id="260" r:id="rId5"/>
    <p:sldId id="262" r:id="rId6"/>
    <p:sldId id="271" r:id="rId7"/>
    <p:sldId id="277" r:id="rId8"/>
    <p:sldId id="272" r:id="rId9"/>
    <p:sldId id="295" r:id="rId10"/>
    <p:sldId id="266" r:id="rId11"/>
    <p:sldId id="269" r:id="rId12"/>
    <p:sldId id="270" r:id="rId13"/>
    <p:sldId id="268" r:id="rId14"/>
    <p:sldId id="301" r:id="rId15"/>
    <p:sldId id="296" r:id="rId16"/>
    <p:sldId id="257" r:id="rId17"/>
    <p:sldId id="258" r:id="rId18"/>
    <p:sldId id="264" r:id="rId19"/>
    <p:sldId id="265" r:id="rId20"/>
    <p:sldId id="299" r:id="rId21"/>
    <p:sldId id="298" r:id="rId22"/>
    <p:sldId id="263" r:id="rId23"/>
    <p:sldId id="267" r:id="rId24"/>
    <p:sldId id="273" r:id="rId25"/>
    <p:sldId id="294" r:id="rId26"/>
    <p:sldId id="275" r:id="rId27"/>
    <p:sldId id="276" r:id="rId28"/>
    <p:sldId id="279" r:id="rId29"/>
    <p:sldId id="283" r:id="rId30"/>
    <p:sldId id="284" r:id="rId31"/>
    <p:sldId id="287" r:id="rId32"/>
    <p:sldId id="286" r:id="rId33"/>
    <p:sldId id="285" r:id="rId34"/>
  </p:sldIdLst>
  <p:sldSz cx="9144000" cy="5143500" type="screen16x9"/>
  <p:notesSz cx="7102475" cy="9388475"/>
  <p:embeddedFontLst>
    <p:embeddedFont>
      <p:font typeface="Anaheim" panose="020B0604020202020204" charset="0"/>
      <p:regular r:id="rId36"/>
    </p:embeddedFont>
    <p:embeddedFont>
      <p:font typeface="Commissioner" panose="020B0604020202020204" charset="0"/>
      <p:regular r:id="rId37"/>
      <p:bold r:id="rId38"/>
    </p:embeddedFont>
    <p:embeddedFont>
      <p:font typeface="DM Sans" panose="020B0604020202020204" charset="0"/>
      <p:regular r:id="rId39"/>
      <p:bold r:id="rId40"/>
      <p:italic r:id="rId41"/>
      <p:boldItalic r:id="rId42"/>
    </p:embeddedFont>
    <p:embeddedFont>
      <p:font typeface="Nunito Light" pitchFamily="2" charset="0"/>
      <p:regular r:id="rId43"/>
      <p:italic r:id="rId44"/>
    </p:embeddedFont>
    <p:embeddedFont>
      <p:font typeface="Varela Round" panose="020B0604020202020204" charset="-79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0E323A-3D38-4E36-9710-8ECC4808541B}">
  <a:tblStyle styleId="{DB0E323A-3D38-4E36-9710-8ECC480854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5A0ABD2-6EB7-4DC7-8705-B594C41895C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94162" autoAdjust="0"/>
  </p:normalViewPr>
  <p:slideViewPr>
    <p:cSldViewPr snapToGrid="0">
      <p:cViewPr varScale="1">
        <p:scale>
          <a:sx n="83" d="100"/>
          <a:sy n="83" d="100"/>
        </p:scale>
        <p:origin x="8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94213" rIns="94213" bIns="94213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4dfce81f19_0_4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54dda1946d_4_273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4" name="Google Shape;2514;g54dda1946d_6_37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Google Shape;257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3" name="Google Shape;2573;g54dda1946d_6_35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9" name="Google Shape;2349;g54ff9c4cb4_3_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594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Google Shape;1565;gd431007ba2_0_20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d431007ba2_0_21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54dda1946d_6_344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6" name="Google Shape;2106;gd5260bdd85_0_25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54dda1946d_6_25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4" name="Google Shape;2014;g54dda1946d_6_33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3" name="Google Shape;2203;g54dda1946d_6_37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5" name="Google Shape;2735;gd5260bdd85_0_27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Google Shape;2776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7" name="Google Shape;2777;g54dda1946d_4_274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g1e4977ed41a_0_1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3" name="Google Shape;2803;g1e4977ed41a_0_1529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g258a2d96039_0_1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4" name="Google Shape;2924;g258a2d96039_0_161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4" name="Google Shape;3014;g258a2d96039_0_2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5" name="Google Shape;3015;g258a2d96039_0_2235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14072739ea5_12_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Google Shape;3020;g258a2d96039_0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1" name="Google Shape;3021;g258a2d96039_0_224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g258a2d96039_0_2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1" name="Google Shape;3051;g258a2d96039_0_235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g258a2d96039_0_2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4" name="Google Shape;3044;g258a2d96039_0_2337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5" name="Google Shape;3035;g258a2d96039_0_2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6" name="Google Shape;3036;g258a2d96039_0_2279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3" name="Google Shape;1803;g54dda1946d_6_30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1" name="Google Shape;2001;g54dda1946d_6_32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0" name="Google Shape;2590;g54dda1946d_4_272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3" name="Google Shape;2833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4" name="Google Shape;2834;g54dda1946d_4_2689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54dda1946d_4_2730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22905" y="-496403"/>
            <a:ext cx="2005236" cy="6087792"/>
            <a:chOff x="-422905" y="-496403"/>
            <a:chExt cx="2005236" cy="6087792"/>
          </a:xfrm>
        </p:grpSpPr>
        <p:grpSp>
          <p:nvGrpSpPr>
            <p:cNvPr id="10" name="Google Shape;10;p2"/>
            <p:cNvGrpSpPr/>
            <p:nvPr/>
          </p:nvGrpSpPr>
          <p:grpSpPr>
            <a:xfrm rot="6120856">
              <a:off x="-102111" y="3886521"/>
              <a:ext cx="1461259" cy="1639344"/>
              <a:chOff x="4986224" y="4471423"/>
              <a:chExt cx="921444" cy="103375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4986224" y="4948906"/>
                <a:ext cx="921444" cy="556272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5164682" y="4948857"/>
                <a:ext cx="742981" cy="54154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076759" y="5060197"/>
                <a:ext cx="807619" cy="363583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215462" y="4982017"/>
                <a:ext cx="223266" cy="2671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472988" y="5084709"/>
                <a:ext cx="265192" cy="29251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flipH="1">
              <a:off x="-422905" y="-496403"/>
              <a:ext cx="1907571" cy="1663904"/>
              <a:chOff x="6199673" y="1088492"/>
              <a:chExt cx="1089107" cy="949988"/>
            </a:xfrm>
          </p:grpSpPr>
          <p:sp>
            <p:nvSpPr>
              <p:cNvPr id="22" name="Google Shape;22;p2"/>
              <p:cNvSpPr/>
              <p:nvPr/>
            </p:nvSpPr>
            <p:spPr>
              <a:xfrm rot="10513030">
                <a:off x="6769332" y="1164637"/>
                <a:ext cx="484642" cy="855128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10513030">
                <a:off x="6764118" y="1172315"/>
                <a:ext cx="305883" cy="72265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10513030">
                <a:off x="6902403" y="1193797"/>
                <a:ext cx="86078" cy="74531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10513030">
                <a:off x="6850727" y="1622315"/>
                <a:ext cx="205528" cy="19047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10513030">
                <a:off x="6821412" y="1339771"/>
                <a:ext cx="234915" cy="206182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rot="10513030">
                <a:off x="6216124" y="1120683"/>
                <a:ext cx="789930" cy="427594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 rot="10513030">
                <a:off x="6286743" y="1117730"/>
                <a:ext cx="711526" cy="244076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 rot="10513030">
                <a:off x="6297256" y="1169486"/>
                <a:ext cx="682972" cy="30177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10513030">
                <a:off x="6367716" y="1312457"/>
                <a:ext cx="203268" cy="189229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10513030">
                <a:off x="6593044" y="1182475"/>
                <a:ext cx="236402" cy="208859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10513030">
                <a:off x="6363890" y="1225252"/>
                <a:ext cx="670955" cy="779163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10513030">
                <a:off x="6578089" y="1660988"/>
                <a:ext cx="78464" cy="351034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10513030">
                <a:off x="6361610" y="1507742"/>
                <a:ext cx="341397" cy="17346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10513030">
                <a:off x="6405467" y="1364269"/>
                <a:ext cx="381848" cy="85721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10513030">
                <a:off x="6595961" y="1599011"/>
                <a:ext cx="118736" cy="28541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 rot="10513030">
                <a:off x="6755496" y="1542764"/>
                <a:ext cx="79118" cy="23753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rot="10513030">
                <a:off x="6512419" y="1524265"/>
                <a:ext cx="205469" cy="10231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10513030">
                <a:off x="6825943" y="1426422"/>
                <a:ext cx="76084" cy="1935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10513030">
                <a:off x="6559180" y="1401853"/>
                <a:ext cx="231881" cy="49612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713225" y="1112850"/>
            <a:ext cx="6903300" cy="14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713225" y="2618197"/>
            <a:ext cx="2853900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1"/>
          </p:nvPr>
        </p:nvSpPr>
        <p:spPr>
          <a:xfrm>
            <a:off x="720000" y="2209183"/>
            <a:ext cx="240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subTitle" idx="2"/>
          </p:nvPr>
        </p:nvSpPr>
        <p:spPr>
          <a:xfrm>
            <a:off x="3419275" y="2209183"/>
            <a:ext cx="240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3"/>
          <p:cNvSpPr txBox="1">
            <a:spLocks noGrp="1"/>
          </p:cNvSpPr>
          <p:nvPr>
            <p:ph type="subTitle" idx="3"/>
          </p:nvPr>
        </p:nvSpPr>
        <p:spPr>
          <a:xfrm>
            <a:off x="720000" y="3942372"/>
            <a:ext cx="240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3"/>
          <p:cNvSpPr txBox="1">
            <a:spLocks noGrp="1"/>
          </p:cNvSpPr>
          <p:nvPr>
            <p:ph type="subTitle" idx="4"/>
          </p:nvPr>
        </p:nvSpPr>
        <p:spPr>
          <a:xfrm>
            <a:off x="3419275" y="3942372"/>
            <a:ext cx="240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5"/>
          </p:nvPr>
        </p:nvSpPr>
        <p:spPr>
          <a:xfrm>
            <a:off x="6014150" y="2209183"/>
            <a:ext cx="240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subTitle" idx="6"/>
          </p:nvPr>
        </p:nvSpPr>
        <p:spPr>
          <a:xfrm>
            <a:off x="6014150" y="3942372"/>
            <a:ext cx="240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title" idx="7" hasCustomPrompt="1"/>
          </p:nvPr>
        </p:nvSpPr>
        <p:spPr>
          <a:xfrm>
            <a:off x="1557600" y="1260515"/>
            <a:ext cx="734700" cy="526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8" hasCustomPrompt="1"/>
          </p:nvPr>
        </p:nvSpPr>
        <p:spPr>
          <a:xfrm>
            <a:off x="1557600" y="2993040"/>
            <a:ext cx="734700" cy="526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" name="Google Shape;409;p13"/>
          <p:cNvSpPr txBox="1">
            <a:spLocks noGrp="1"/>
          </p:cNvSpPr>
          <p:nvPr>
            <p:ph type="title" idx="9" hasCustomPrompt="1"/>
          </p:nvPr>
        </p:nvSpPr>
        <p:spPr>
          <a:xfrm>
            <a:off x="4256875" y="1260515"/>
            <a:ext cx="734700" cy="526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3" hasCustomPrompt="1"/>
          </p:nvPr>
        </p:nvSpPr>
        <p:spPr>
          <a:xfrm>
            <a:off x="4256875" y="2993040"/>
            <a:ext cx="734700" cy="526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1750" y="1260515"/>
            <a:ext cx="734700" cy="526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750" y="2993040"/>
            <a:ext cx="734700" cy="526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3" name="Google Shape;413;p13"/>
          <p:cNvSpPr txBox="1">
            <a:spLocks noGrp="1"/>
          </p:cNvSpPr>
          <p:nvPr>
            <p:ph type="subTitle" idx="16"/>
          </p:nvPr>
        </p:nvSpPr>
        <p:spPr>
          <a:xfrm>
            <a:off x="720000" y="1877300"/>
            <a:ext cx="240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4" name="Google Shape;414;p13"/>
          <p:cNvSpPr txBox="1">
            <a:spLocks noGrp="1"/>
          </p:cNvSpPr>
          <p:nvPr>
            <p:ph type="subTitle" idx="17"/>
          </p:nvPr>
        </p:nvSpPr>
        <p:spPr>
          <a:xfrm>
            <a:off x="3419275" y="1877300"/>
            <a:ext cx="240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5" name="Google Shape;415;p13"/>
          <p:cNvSpPr txBox="1">
            <a:spLocks noGrp="1"/>
          </p:cNvSpPr>
          <p:nvPr>
            <p:ph type="subTitle" idx="18"/>
          </p:nvPr>
        </p:nvSpPr>
        <p:spPr>
          <a:xfrm>
            <a:off x="6014150" y="1877300"/>
            <a:ext cx="240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6" name="Google Shape;416;p13"/>
          <p:cNvSpPr txBox="1">
            <a:spLocks noGrp="1"/>
          </p:cNvSpPr>
          <p:nvPr>
            <p:ph type="subTitle" idx="19"/>
          </p:nvPr>
        </p:nvSpPr>
        <p:spPr>
          <a:xfrm>
            <a:off x="720000" y="3609971"/>
            <a:ext cx="240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7" name="Google Shape;417;p13"/>
          <p:cNvSpPr txBox="1">
            <a:spLocks noGrp="1"/>
          </p:cNvSpPr>
          <p:nvPr>
            <p:ph type="subTitle" idx="20"/>
          </p:nvPr>
        </p:nvSpPr>
        <p:spPr>
          <a:xfrm>
            <a:off x="3419275" y="3609971"/>
            <a:ext cx="240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8" name="Google Shape;418;p13"/>
          <p:cNvSpPr txBox="1">
            <a:spLocks noGrp="1"/>
          </p:cNvSpPr>
          <p:nvPr>
            <p:ph type="subTitle" idx="21"/>
          </p:nvPr>
        </p:nvSpPr>
        <p:spPr>
          <a:xfrm>
            <a:off x="6014150" y="3609971"/>
            <a:ext cx="240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19" name="Google Shape;419;p13"/>
          <p:cNvGrpSpPr/>
          <p:nvPr/>
        </p:nvGrpSpPr>
        <p:grpSpPr>
          <a:xfrm>
            <a:off x="-887538" y="-727711"/>
            <a:ext cx="10570753" cy="6723889"/>
            <a:chOff x="-887538" y="-727711"/>
            <a:chExt cx="10570753" cy="6723889"/>
          </a:xfrm>
        </p:grpSpPr>
        <p:grpSp>
          <p:nvGrpSpPr>
            <p:cNvPr id="420" name="Google Shape;420;p13"/>
            <p:cNvGrpSpPr/>
            <p:nvPr/>
          </p:nvGrpSpPr>
          <p:grpSpPr>
            <a:xfrm rot="3706146">
              <a:off x="-680184" y="3860588"/>
              <a:ext cx="2030438" cy="1685147"/>
              <a:chOff x="3289885" y="2840120"/>
              <a:chExt cx="2030549" cy="1685240"/>
            </a:xfrm>
          </p:grpSpPr>
          <p:grpSp>
            <p:nvGrpSpPr>
              <p:cNvPr id="421" name="Google Shape;421;p13"/>
              <p:cNvGrpSpPr/>
              <p:nvPr/>
            </p:nvGrpSpPr>
            <p:grpSpPr>
              <a:xfrm rot="-636525" flipH="1">
                <a:off x="3912333" y="29616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422" name="Google Shape;422;p13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13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13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13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13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13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13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13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3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1" name="Google Shape;431;p13"/>
              <p:cNvGrpSpPr/>
              <p:nvPr/>
            </p:nvGrpSpPr>
            <p:grpSpPr>
              <a:xfrm>
                <a:off x="3289885" y="2840120"/>
                <a:ext cx="1284887" cy="1457952"/>
                <a:chOff x="4946260" y="3284095"/>
                <a:chExt cx="1284887" cy="1457952"/>
              </a:xfrm>
            </p:grpSpPr>
            <p:sp>
              <p:nvSpPr>
                <p:cNvPr id="432" name="Google Shape;432;p13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3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3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3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3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13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13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13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13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41" name="Google Shape;441;p13"/>
            <p:cNvGrpSpPr/>
            <p:nvPr/>
          </p:nvGrpSpPr>
          <p:grpSpPr>
            <a:xfrm rot="-6595902">
              <a:off x="7688196" y="-491593"/>
              <a:ext cx="1738984" cy="1763891"/>
              <a:chOff x="1498022" y="2840120"/>
              <a:chExt cx="1738984" cy="1763891"/>
            </a:xfrm>
          </p:grpSpPr>
          <p:sp>
            <p:nvSpPr>
              <p:cNvPr id="442" name="Google Shape;442;p13"/>
              <p:cNvSpPr/>
              <p:nvPr/>
            </p:nvSpPr>
            <p:spPr>
              <a:xfrm rot="163308" flipH="1">
                <a:off x="2353108" y="2859429"/>
                <a:ext cx="848816" cy="1497696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3"/>
              <p:cNvSpPr/>
              <p:nvPr/>
            </p:nvSpPr>
            <p:spPr>
              <a:xfrm rot="163308" flipH="1">
                <a:off x="2347773" y="3083902"/>
                <a:ext cx="535732" cy="126567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3"/>
              <p:cNvSpPr/>
              <p:nvPr/>
            </p:nvSpPr>
            <p:spPr>
              <a:xfrm rot="163308" flipH="1">
                <a:off x="2587869" y="3004831"/>
                <a:ext cx="150759" cy="1305366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3"/>
              <p:cNvSpPr/>
              <p:nvPr/>
            </p:nvSpPr>
            <p:spPr>
              <a:xfrm rot="163308" flipH="1">
                <a:off x="2487837" y="3225734"/>
                <a:ext cx="359968" cy="33360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3"/>
              <p:cNvSpPr/>
              <p:nvPr/>
            </p:nvSpPr>
            <p:spPr>
              <a:xfrm rot="163308" flipH="1">
                <a:off x="2453816" y="3693696"/>
                <a:ext cx="411437" cy="36111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3"/>
              <p:cNvSpPr/>
              <p:nvPr/>
            </p:nvSpPr>
            <p:spPr>
              <a:xfrm rot="1063499" flipH="1">
                <a:off x="1579185" y="3662268"/>
                <a:ext cx="1383518" cy="748907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3"/>
              <p:cNvSpPr/>
              <p:nvPr/>
            </p:nvSpPr>
            <p:spPr>
              <a:xfrm rot="1063499" flipH="1">
                <a:off x="1664325" y="3996971"/>
                <a:ext cx="1246198" cy="427485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3"/>
              <p:cNvSpPr/>
              <p:nvPr/>
            </p:nvSpPr>
            <p:spPr>
              <a:xfrm rot="1063499" flipH="1">
                <a:off x="1714522" y="3807372"/>
                <a:ext cx="1196188" cy="52854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3"/>
              <p:cNvSpPr/>
              <p:nvPr/>
            </p:nvSpPr>
            <p:spPr>
              <a:xfrm rot="1063499" flipH="1">
                <a:off x="1879474" y="3691512"/>
                <a:ext cx="356012" cy="331423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3"/>
              <p:cNvSpPr/>
              <p:nvPr/>
            </p:nvSpPr>
            <p:spPr>
              <a:xfrm rot="163308" flipH="1">
                <a:off x="2063928" y="3978664"/>
                <a:ext cx="414041" cy="365802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" name="Google Shape;452;p13"/>
          <p:cNvGrpSpPr/>
          <p:nvPr/>
        </p:nvGrpSpPr>
        <p:grpSpPr>
          <a:xfrm>
            <a:off x="4" y="333403"/>
            <a:ext cx="9075419" cy="3595946"/>
            <a:chOff x="4" y="333403"/>
            <a:chExt cx="9075419" cy="3595946"/>
          </a:xfrm>
        </p:grpSpPr>
        <p:grpSp>
          <p:nvGrpSpPr>
            <p:cNvPr id="453" name="Google Shape;453;p13"/>
            <p:cNvGrpSpPr/>
            <p:nvPr/>
          </p:nvGrpSpPr>
          <p:grpSpPr>
            <a:xfrm rot="3167998">
              <a:off x="8302279" y="3257887"/>
              <a:ext cx="727469" cy="475804"/>
              <a:chOff x="4216875" y="2350450"/>
              <a:chExt cx="250400" cy="163775"/>
            </a:xfrm>
          </p:grpSpPr>
          <p:sp>
            <p:nvSpPr>
              <p:cNvPr id="454" name="Google Shape;454;p13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3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3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3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13"/>
            <p:cNvGrpSpPr/>
            <p:nvPr/>
          </p:nvGrpSpPr>
          <p:grpSpPr>
            <a:xfrm rot="3167998">
              <a:off x="45679" y="529062"/>
              <a:ext cx="727469" cy="475804"/>
              <a:chOff x="4216875" y="2350450"/>
              <a:chExt cx="250400" cy="163775"/>
            </a:xfrm>
          </p:grpSpPr>
          <p:sp>
            <p:nvSpPr>
              <p:cNvPr id="459" name="Google Shape;459;p13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3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3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3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 txBox="1">
            <a:spLocks noGrp="1"/>
          </p:cNvSpPr>
          <p:nvPr>
            <p:ph type="title"/>
          </p:nvPr>
        </p:nvSpPr>
        <p:spPr>
          <a:xfrm>
            <a:off x="713550" y="2893750"/>
            <a:ext cx="4766100" cy="5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65" name="Google Shape;465;p14"/>
          <p:cNvSpPr txBox="1">
            <a:spLocks noGrp="1"/>
          </p:cNvSpPr>
          <p:nvPr>
            <p:ph type="subTitle" idx="1"/>
          </p:nvPr>
        </p:nvSpPr>
        <p:spPr>
          <a:xfrm>
            <a:off x="713225" y="1692425"/>
            <a:ext cx="4766100" cy="13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66" name="Google Shape;466;p14"/>
          <p:cNvGrpSpPr/>
          <p:nvPr/>
        </p:nvGrpSpPr>
        <p:grpSpPr>
          <a:xfrm>
            <a:off x="-680184" y="-638173"/>
            <a:ext cx="2627435" cy="6688569"/>
            <a:chOff x="-680184" y="-638173"/>
            <a:chExt cx="2627435" cy="6688569"/>
          </a:xfrm>
        </p:grpSpPr>
        <p:grpSp>
          <p:nvGrpSpPr>
            <p:cNvPr id="467" name="Google Shape;467;p14"/>
            <p:cNvGrpSpPr/>
            <p:nvPr/>
          </p:nvGrpSpPr>
          <p:grpSpPr>
            <a:xfrm rot="2700000">
              <a:off x="-381732" y="3894068"/>
              <a:ext cx="2030530" cy="1685224"/>
              <a:chOff x="3289885" y="2840120"/>
              <a:chExt cx="2030549" cy="1685240"/>
            </a:xfrm>
          </p:grpSpPr>
          <p:grpSp>
            <p:nvGrpSpPr>
              <p:cNvPr id="468" name="Google Shape;468;p14"/>
              <p:cNvGrpSpPr/>
              <p:nvPr/>
            </p:nvGrpSpPr>
            <p:grpSpPr>
              <a:xfrm rot="-636525" flipH="1">
                <a:off x="3912333" y="29616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469" name="Google Shape;469;p14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14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14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14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8" name="Google Shape;478;p14"/>
              <p:cNvGrpSpPr/>
              <p:nvPr/>
            </p:nvGrpSpPr>
            <p:grpSpPr>
              <a:xfrm>
                <a:off x="3289885" y="2840120"/>
                <a:ext cx="1284887" cy="1457952"/>
                <a:chOff x="4946260" y="3284095"/>
                <a:chExt cx="1284887" cy="1457952"/>
              </a:xfrm>
            </p:grpSpPr>
            <p:sp>
              <p:nvSpPr>
                <p:cNvPr id="479" name="Google Shape;479;p14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14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14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14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14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14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4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4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4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88" name="Google Shape;488;p14"/>
            <p:cNvGrpSpPr/>
            <p:nvPr/>
          </p:nvGrpSpPr>
          <p:grpSpPr>
            <a:xfrm rot="-9894703">
              <a:off x="-480574" y="-442247"/>
              <a:ext cx="1738937" cy="1763843"/>
              <a:chOff x="1498022" y="2840120"/>
              <a:chExt cx="1738984" cy="1763891"/>
            </a:xfrm>
          </p:grpSpPr>
          <p:sp>
            <p:nvSpPr>
              <p:cNvPr id="489" name="Google Shape;489;p14"/>
              <p:cNvSpPr/>
              <p:nvPr/>
            </p:nvSpPr>
            <p:spPr>
              <a:xfrm rot="163308" flipH="1">
                <a:off x="2353108" y="2859429"/>
                <a:ext cx="848816" cy="1497696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4"/>
              <p:cNvSpPr/>
              <p:nvPr/>
            </p:nvSpPr>
            <p:spPr>
              <a:xfrm rot="163308" flipH="1">
                <a:off x="2347773" y="3083902"/>
                <a:ext cx="535732" cy="126567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4"/>
              <p:cNvSpPr/>
              <p:nvPr/>
            </p:nvSpPr>
            <p:spPr>
              <a:xfrm rot="163308" flipH="1">
                <a:off x="2587869" y="3004831"/>
                <a:ext cx="150759" cy="1305366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4"/>
              <p:cNvSpPr/>
              <p:nvPr/>
            </p:nvSpPr>
            <p:spPr>
              <a:xfrm rot="163308" flipH="1">
                <a:off x="2487837" y="3225734"/>
                <a:ext cx="359968" cy="33360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4"/>
              <p:cNvSpPr/>
              <p:nvPr/>
            </p:nvSpPr>
            <p:spPr>
              <a:xfrm rot="163308" flipH="1">
                <a:off x="2453816" y="3693696"/>
                <a:ext cx="411437" cy="36111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4"/>
              <p:cNvSpPr/>
              <p:nvPr/>
            </p:nvSpPr>
            <p:spPr>
              <a:xfrm rot="1063499" flipH="1">
                <a:off x="1579185" y="3662268"/>
                <a:ext cx="1383518" cy="748907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4"/>
              <p:cNvSpPr/>
              <p:nvPr/>
            </p:nvSpPr>
            <p:spPr>
              <a:xfrm rot="1063499" flipH="1">
                <a:off x="1664325" y="3996971"/>
                <a:ext cx="1246198" cy="427485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4"/>
              <p:cNvSpPr/>
              <p:nvPr/>
            </p:nvSpPr>
            <p:spPr>
              <a:xfrm rot="1063499" flipH="1">
                <a:off x="1714522" y="3807372"/>
                <a:ext cx="1196188" cy="52854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4"/>
              <p:cNvSpPr/>
              <p:nvPr/>
            </p:nvSpPr>
            <p:spPr>
              <a:xfrm rot="1063499" flipH="1">
                <a:off x="1879474" y="3691512"/>
                <a:ext cx="356012" cy="331423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4"/>
              <p:cNvSpPr/>
              <p:nvPr/>
            </p:nvSpPr>
            <p:spPr>
              <a:xfrm rot="163308" flipH="1">
                <a:off x="2063928" y="3978664"/>
                <a:ext cx="414041" cy="365802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5"/>
          <p:cNvSpPr txBox="1">
            <a:spLocks noGrp="1"/>
          </p:cNvSpPr>
          <p:nvPr>
            <p:ph type="title"/>
          </p:nvPr>
        </p:nvSpPr>
        <p:spPr>
          <a:xfrm>
            <a:off x="839000" y="1015800"/>
            <a:ext cx="3968400" cy="19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subTitle" idx="1"/>
          </p:nvPr>
        </p:nvSpPr>
        <p:spPr>
          <a:xfrm>
            <a:off x="839000" y="2996325"/>
            <a:ext cx="3968400" cy="9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5"/>
          <p:cNvSpPr>
            <a:spLocks noGrp="1"/>
          </p:cNvSpPr>
          <p:nvPr>
            <p:ph type="pic" idx="2"/>
          </p:nvPr>
        </p:nvSpPr>
        <p:spPr>
          <a:xfrm>
            <a:off x="5193100" y="1015800"/>
            <a:ext cx="3111900" cy="3111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503" name="Google Shape;503;p15"/>
          <p:cNvGrpSpPr/>
          <p:nvPr/>
        </p:nvGrpSpPr>
        <p:grpSpPr>
          <a:xfrm>
            <a:off x="-773323" y="-610479"/>
            <a:ext cx="10595414" cy="6600846"/>
            <a:chOff x="-773323" y="-610479"/>
            <a:chExt cx="10595414" cy="6600846"/>
          </a:xfrm>
        </p:grpSpPr>
        <p:grpSp>
          <p:nvGrpSpPr>
            <p:cNvPr id="504" name="Google Shape;504;p15"/>
            <p:cNvGrpSpPr/>
            <p:nvPr/>
          </p:nvGrpSpPr>
          <p:grpSpPr>
            <a:xfrm rot="4415210" flipH="1">
              <a:off x="7800782" y="-292440"/>
              <a:ext cx="1907543" cy="1663880"/>
              <a:chOff x="6199673" y="1088492"/>
              <a:chExt cx="1089107" cy="949988"/>
            </a:xfrm>
          </p:grpSpPr>
          <p:sp>
            <p:nvSpPr>
              <p:cNvPr id="505" name="Google Shape;505;p15"/>
              <p:cNvSpPr/>
              <p:nvPr/>
            </p:nvSpPr>
            <p:spPr>
              <a:xfrm rot="10513030">
                <a:off x="6769332" y="1164637"/>
                <a:ext cx="484642" cy="855128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 rot="10513030">
                <a:off x="6764118" y="1172315"/>
                <a:ext cx="305883" cy="72265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 rot="10513030">
                <a:off x="6902403" y="1193797"/>
                <a:ext cx="86078" cy="74531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 rot="10513030">
                <a:off x="6850727" y="1622315"/>
                <a:ext cx="205528" cy="19047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 rot="10513030">
                <a:off x="6821412" y="1339771"/>
                <a:ext cx="234915" cy="206182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 rot="10513030">
                <a:off x="6216124" y="1120683"/>
                <a:ext cx="789930" cy="427594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 rot="10513030">
                <a:off x="6286743" y="1117730"/>
                <a:ext cx="711526" cy="244076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 rot="10513030">
                <a:off x="6297256" y="1169486"/>
                <a:ext cx="682972" cy="30177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 rot="10513030">
                <a:off x="6367716" y="1312457"/>
                <a:ext cx="203268" cy="189229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5"/>
              <p:cNvSpPr/>
              <p:nvPr/>
            </p:nvSpPr>
            <p:spPr>
              <a:xfrm rot="10513030">
                <a:off x="6593044" y="1182475"/>
                <a:ext cx="236402" cy="208859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 rot="10513030">
                <a:off x="6363890" y="1225252"/>
                <a:ext cx="670955" cy="779163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 rot="10513030">
                <a:off x="6578089" y="1660988"/>
                <a:ext cx="78464" cy="351034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 rot="10513030">
                <a:off x="6361610" y="1507742"/>
                <a:ext cx="341397" cy="17346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 rot="10513030">
                <a:off x="6405467" y="1364269"/>
                <a:ext cx="381848" cy="85721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 rot="10513030">
                <a:off x="6595961" y="1599011"/>
                <a:ext cx="118736" cy="28541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 rot="10513030">
                <a:off x="6755496" y="1542764"/>
                <a:ext cx="79118" cy="23753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 rot="10513030">
                <a:off x="6512419" y="1524265"/>
                <a:ext cx="205469" cy="10231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 rot="10513030">
                <a:off x="6825943" y="1426422"/>
                <a:ext cx="76084" cy="1935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 rot="10513030">
                <a:off x="6559180" y="1401853"/>
                <a:ext cx="231881" cy="49612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" name="Google Shape;524;p15"/>
            <p:cNvGrpSpPr/>
            <p:nvPr/>
          </p:nvGrpSpPr>
          <p:grpSpPr>
            <a:xfrm rot="952002">
              <a:off x="-551452" y="3899851"/>
              <a:ext cx="1822904" cy="1877082"/>
              <a:chOff x="7275187" y="3130284"/>
              <a:chExt cx="1822905" cy="1877083"/>
            </a:xfrm>
          </p:grpSpPr>
          <p:sp>
            <p:nvSpPr>
              <p:cNvPr id="525" name="Google Shape;525;p15"/>
              <p:cNvSpPr/>
              <p:nvPr/>
            </p:nvSpPr>
            <p:spPr>
              <a:xfrm rot="996304">
                <a:off x="7370741" y="3934820"/>
                <a:ext cx="1461345" cy="882129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 rot="996304">
                <a:off x="7651222" y="3975667"/>
                <a:ext cx="1178316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 rot="996304">
                <a:off x="7505329" y="4125555"/>
                <a:ext cx="1280827" cy="576566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 rot="996304">
                <a:off x="7792720" y="3940372"/>
                <a:ext cx="354085" cy="423667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 rot="996304">
                <a:off x="8130450" y="4221807"/>
                <a:ext cx="420576" cy="46387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5"/>
              <p:cNvSpPr/>
              <p:nvPr/>
            </p:nvSpPr>
            <p:spPr>
              <a:xfrm rot="996304">
                <a:off x="7900233" y="3247893"/>
                <a:ext cx="1023215" cy="137178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5"/>
              <p:cNvSpPr/>
              <p:nvPr/>
            </p:nvSpPr>
            <p:spPr>
              <a:xfrm rot="996304">
                <a:off x="7877860" y="3570643"/>
                <a:ext cx="998500" cy="1045765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5"/>
              <p:cNvSpPr/>
              <p:nvPr/>
            </p:nvSpPr>
            <p:spPr>
              <a:xfrm rot="996304">
                <a:off x="8009284" y="3388738"/>
                <a:ext cx="855757" cy="1209950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5"/>
              <p:cNvSpPr/>
              <p:nvPr/>
            </p:nvSpPr>
            <p:spPr>
              <a:xfrm rot="996304">
                <a:off x="8063409" y="3469705"/>
                <a:ext cx="346361" cy="422413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5"/>
              <p:cNvSpPr/>
              <p:nvPr/>
            </p:nvSpPr>
            <p:spPr>
              <a:xfrm rot="996304">
                <a:off x="8207033" y="3917797"/>
                <a:ext cx="393825" cy="47907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" name="Google Shape;535;p15"/>
          <p:cNvGrpSpPr/>
          <p:nvPr/>
        </p:nvGrpSpPr>
        <p:grpSpPr>
          <a:xfrm rot="-3484092">
            <a:off x="190047" y="374412"/>
            <a:ext cx="727468" cy="475803"/>
            <a:chOff x="4216875" y="2350450"/>
            <a:chExt cx="250400" cy="163775"/>
          </a:xfrm>
        </p:grpSpPr>
        <p:sp>
          <p:nvSpPr>
            <p:cNvPr id="536" name="Google Shape;536;p15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6"/>
          <p:cNvSpPr txBox="1">
            <a:spLocks noGrp="1"/>
          </p:cNvSpPr>
          <p:nvPr>
            <p:ph type="title"/>
          </p:nvPr>
        </p:nvSpPr>
        <p:spPr>
          <a:xfrm>
            <a:off x="1240375" y="1359750"/>
            <a:ext cx="2691900" cy="12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16"/>
          <p:cNvSpPr txBox="1">
            <a:spLocks noGrp="1"/>
          </p:cNvSpPr>
          <p:nvPr>
            <p:ph type="subTitle" idx="1"/>
          </p:nvPr>
        </p:nvSpPr>
        <p:spPr>
          <a:xfrm>
            <a:off x="1240375" y="2575350"/>
            <a:ext cx="2691900" cy="12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3" name="Google Shape;543;p16"/>
          <p:cNvGrpSpPr/>
          <p:nvPr/>
        </p:nvGrpSpPr>
        <p:grpSpPr>
          <a:xfrm>
            <a:off x="-389165" y="-497288"/>
            <a:ext cx="10235698" cy="5549735"/>
            <a:chOff x="-389165" y="-497288"/>
            <a:chExt cx="10235698" cy="5549735"/>
          </a:xfrm>
        </p:grpSpPr>
        <p:grpSp>
          <p:nvGrpSpPr>
            <p:cNvPr id="544" name="Google Shape;544;p16"/>
            <p:cNvGrpSpPr/>
            <p:nvPr/>
          </p:nvGrpSpPr>
          <p:grpSpPr>
            <a:xfrm>
              <a:off x="-389165" y="3594495"/>
              <a:ext cx="1284887" cy="1457952"/>
              <a:chOff x="4946260" y="3284095"/>
              <a:chExt cx="1284887" cy="1457952"/>
            </a:xfrm>
          </p:grpSpPr>
          <p:sp>
            <p:nvSpPr>
              <p:cNvPr id="545" name="Google Shape;545;p16"/>
              <p:cNvSpPr/>
              <p:nvPr/>
            </p:nvSpPr>
            <p:spPr>
              <a:xfrm rot="286969" flipH="1">
                <a:off x="5001109" y="3330712"/>
                <a:ext cx="1175191" cy="1364717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 rot="286969" flipH="1">
                <a:off x="5376290" y="3317389"/>
                <a:ext cx="137430" cy="61484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 rot="286969" flipH="1">
                <a:off x="4997121" y="3896811"/>
                <a:ext cx="597963" cy="30382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 rot="286969" flipH="1">
                <a:off x="5073936" y="4301787"/>
                <a:ext cx="668814" cy="150142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 rot="286969" flipH="1">
                <a:off x="5407591" y="3540865"/>
                <a:ext cx="207969" cy="49991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6"/>
              <p:cNvSpPr/>
              <p:nvPr/>
            </p:nvSpPr>
            <p:spPr>
              <a:xfrm rot="286969" flipH="1">
                <a:off x="5687018" y="3723256"/>
                <a:ext cx="138576" cy="4160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6"/>
              <p:cNvSpPr/>
              <p:nvPr/>
            </p:nvSpPr>
            <p:spPr>
              <a:xfrm rot="286969" flipH="1">
                <a:off x="5261266" y="3992485"/>
                <a:ext cx="359882" cy="179212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6"/>
              <p:cNvSpPr/>
              <p:nvPr/>
            </p:nvSpPr>
            <p:spPr>
              <a:xfrm rot="286969" flipH="1">
                <a:off x="5810405" y="4004026"/>
                <a:ext cx="133263" cy="3390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6"/>
              <p:cNvSpPr/>
              <p:nvPr/>
            </p:nvSpPr>
            <p:spPr>
              <a:xfrm rot="286969" flipH="1">
                <a:off x="5343168" y="4299204"/>
                <a:ext cx="406144" cy="86897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16"/>
            <p:cNvGrpSpPr/>
            <p:nvPr/>
          </p:nvGrpSpPr>
          <p:grpSpPr>
            <a:xfrm rot="-394838">
              <a:off x="7922098" y="-399019"/>
              <a:ext cx="1822884" cy="1877061"/>
              <a:chOff x="5823312" y="1393959"/>
              <a:chExt cx="1822905" cy="1877083"/>
            </a:xfrm>
          </p:grpSpPr>
          <p:sp>
            <p:nvSpPr>
              <p:cNvPr id="555" name="Google Shape;555;p16"/>
              <p:cNvSpPr/>
              <p:nvPr/>
            </p:nvSpPr>
            <p:spPr>
              <a:xfrm rot="996304">
                <a:off x="5918866" y="2198495"/>
                <a:ext cx="1461345" cy="882129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6"/>
              <p:cNvSpPr/>
              <p:nvPr/>
            </p:nvSpPr>
            <p:spPr>
              <a:xfrm rot="996304">
                <a:off x="6199347" y="2239342"/>
                <a:ext cx="1178316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6"/>
              <p:cNvSpPr/>
              <p:nvPr/>
            </p:nvSpPr>
            <p:spPr>
              <a:xfrm rot="996304">
                <a:off x="6053454" y="2389230"/>
                <a:ext cx="1280827" cy="576566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6"/>
              <p:cNvSpPr/>
              <p:nvPr/>
            </p:nvSpPr>
            <p:spPr>
              <a:xfrm rot="996304">
                <a:off x="6340845" y="2204047"/>
                <a:ext cx="354085" cy="423667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6"/>
              <p:cNvSpPr/>
              <p:nvPr/>
            </p:nvSpPr>
            <p:spPr>
              <a:xfrm rot="996304">
                <a:off x="6678575" y="2485482"/>
                <a:ext cx="420576" cy="46387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6"/>
              <p:cNvSpPr/>
              <p:nvPr/>
            </p:nvSpPr>
            <p:spPr>
              <a:xfrm rot="996304">
                <a:off x="6448358" y="1511568"/>
                <a:ext cx="1023215" cy="137178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6"/>
              <p:cNvSpPr/>
              <p:nvPr/>
            </p:nvSpPr>
            <p:spPr>
              <a:xfrm rot="996304">
                <a:off x="6425985" y="1834318"/>
                <a:ext cx="998500" cy="1045765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6"/>
              <p:cNvSpPr/>
              <p:nvPr/>
            </p:nvSpPr>
            <p:spPr>
              <a:xfrm rot="996304">
                <a:off x="6557409" y="1652413"/>
                <a:ext cx="855757" cy="1209950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6"/>
              <p:cNvSpPr/>
              <p:nvPr/>
            </p:nvSpPr>
            <p:spPr>
              <a:xfrm rot="996304">
                <a:off x="6611534" y="1733380"/>
                <a:ext cx="346361" cy="422413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6"/>
              <p:cNvSpPr/>
              <p:nvPr/>
            </p:nvSpPr>
            <p:spPr>
              <a:xfrm rot="996304">
                <a:off x="6755158" y="2181472"/>
                <a:ext cx="393825" cy="47907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5" name="Google Shape;565;p16"/>
          <p:cNvGrpSpPr/>
          <p:nvPr/>
        </p:nvGrpSpPr>
        <p:grpSpPr>
          <a:xfrm>
            <a:off x="196021" y="1255640"/>
            <a:ext cx="8844203" cy="3098722"/>
            <a:chOff x="196021" y="1255640"/>
            <a:chExt cx="8844203" cy="3098722"/>
          </a:xfrm>
        </p:grpSpPr>
        <p:grpSp>
          <p:nvGrpSpPr>
            <p:cNvPr id="566" name="Google Shape;566;p16"/>
            <p:cNvGrpSpPr/>
            <p:nvPr/>
          </p:nvGrpSpPr>
          <p:grpSpPr>
            <a:xfrm rot="3167998">
              <a:off x="8267079" y="3682900"/>
              <a:ext cx="727469" cy="475804"/>
              <a:chOff x="4216875" y="2350450"/>
              <a:chExt cx="250400" cy="163775"/>
            </a:xfrm>
          </p:grpSpPr>
          <p:sp>
            <p:nvSpPr>
              <p:cNvPr id="567" name="Google Shape;567;p16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6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6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6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1" name="Google Shape;571;p16"/>
            <p:cNvGrpSpPr/>
            <p:nvPr/>
          </p:nvGrpSpPr>
          <p:grpSpPr>
            <a:xfrm rot="-6797680">
              <a:off x="194638" y="1445903"/>
              <a:ext cx="727468" cy="475803"/>
              <a:chOff x="4216875" y="2350450"/>
              <a:chExt cx="250400" cy="163775"/>
            </a:xfrm>
          </p:grpSpPr>
          <p:sp>
            <p:nvSpPr>
              <p:cNvPr id="572" name="Google Shape;572;p16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6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6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6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7"/>
          <p:cNvSpPr txBox="1">
            <a:spLocks noGrp="1"/>
          </p:cNvSpPr>
          <p:nvPr>
            <p:ph type="title"/>
          </p:nvPr>
        </p:nvSpPr>
        <p:spPr>
          <a:xfrm>
            <a:off x="1796425" y="1608375"/>
            <a:ext cx="2718900" cy="7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7"/>
          <p:cNvSpPr txBox="1">
            <a:spLocks noGrp="1"/>
          </p:cNvSpPr>
          <p:nvPr>
            <p:ph type="subTitle" idx="1"/>
          </p:nvPr>
        </p:nvSpPr>
        <p:spPr>
          <a:xfrm>
            <a:off x="1796425" y="2290575"/>
            <a:ext cx="2718900" cy="11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9" name="Google Shape;579;p17"/>
          <p:cNvGrpSpPr/>
          <p:nvPr/>
        </p:nvGrpSpPr>
        <p:grpSpPr>
          <a:xfrm>
            <a:off x="-176179" y="-770787"/>
            <a:ext cx="10083648" cy="6358962"/>
            <a:chOff x="-176179" y="-770787"/>
            <a:chExt cx="10083648" cy="6358962"/>
          </a:xfrm>
        </p:grpSpPr>
        <p:grpSp>
          <p:nvGrpSpPr>
            <p:cNvPr id="580" name="Google Shape;580;p17"/>
            <p:cNvGrpSpPr/>
            <p:nvPr/>
          </p:nvGrpSpPr>
          <p:grpSpPr>
            <a:xfrm>
              <a:off x="-176179" y="3733014"/>
              <a:ext cx="1904034" cy="1855161"/>
              <a:chOff x="-176179" y="3733014"/>
              <a:chExt cx="1904034" cy="1855161"/>
            </a:xfrm>
          </p:grpSpPr>
          <p:sp>
            <p:nvSpPr>
              <p:cNvPr id="581" name="Google Shape;581;p17"/>
              <p:cNvSpPr/>
              <p:nvPr/>
            </p:nvSpPr>
            <p:spPr>
              <a:xfrm rot="4826972" flipH="1">
                <a:off x="494484" y="4296474"/>
                <a:ext cx="848870" cy="1497791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 rot="4826972" flipH="1">
                <a:off x="771138" y="4291452"/>
                <a:ext cx="150769" cy="1305448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7"/>
              <p:cNvSpPr/>
              <p:nvPr/>
            </p:nvSpPr>
            <p:spPr>
              <a:xfrm rot="4826972" flipH="1">
                <a:off x="926438" y="4725499"/>
                <a:ext cx="359991" cy="333630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7"/>
              <p:cNvSpPr/>
              <p:nvPr/>
            </p:nvSpPr>
            <p:spPr>
              <a:xfrm rot="4826972" flipH="1">
                <a:off x="-383912" y="4102880"/>
                <a:ext cx="1383594" cy="748948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7"/>
              <p:cNvSpPr/>
              <p:nvPr/>
            </p:nvSpPr>
            <p:spPr>
              <a:xfrm rot="4826972" flipH="1">
                <a:off x="-462349" y="4357982"/>
                <a:ext cx="1246266" cy="427509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7"/>
              <p:cNvSpPr/>
              <p:nvPr/>
            </p:nvSpPr>
            <p:spPr>
              <a:xfrm rot="4826972" flipH="1">
                <a:off x="-302186" y="4266109"/>
                <a:ext cx="1196253" cy="528577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7"/>
              <p:cNvSpPr/>
              <p:nvPr/>
            </p:nvSpPr>
            <p:spPr>
              <a:xfrm rot="4826972" flipH="1">
                <a:off x="191604" y="4039631"/>
                <a:ext cx="356031" cy="331442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7"/>
              <p:cNvSpPr/>
              <p:nvPr/>
            </p:nvSpPr>
            <p:spPr>
              <a:xfrm rot="4826972" flipH="1">
                <a:off x="510644" y="4277363"/>
                <a:ext cx="535766" cy="126575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7"/>
              <p:cNvSpPr/>
              <p:nvPr/>
            </p:nvSpPr>
            <p:spPr>
              <a:xfrm rot="4826972" flipH="1">
                <a:off x="428209" y="4806039"/>
                <a:ext cx="411463" cy="361137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7"/>
              <p:cNvSpPr/>
              <p:nvPr/>
            </p:nvSpPr>
            <p:spPr>
              <a:xfrm rot="4826972" flipH="1">
                <a:off x="63549" y="4485039"/>
                <a:ext cx="414068" cy="365826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1" name="Google Shape;591;p17"/>
            <p:cNvGrpSpPr/>
            <p:nvPr/>
          </p:nvGrpSpPr>
          <p:grpSpPr>
            <a:xfrm rot="-2161314">
              <a:off x="7816053" y="-428075"/>
              <a:ext cx="1739000" cy="1763907"/>
              <a:chOff x="1498022" y="2840120"/>
              <a:chExt cx="1738984" cy="1763891"/>
            </a:xfrm>
          </p:grpSpPr>
          <p:sp>
            <p:nvSpPr>
              <p:cNvPr id="592" name="Google Shape;592;p17"/>
              <p:cNvSpPr/>
              <p:nvPr/>
            </p:nvSpPr>
            <p:spPr>
              <a:xfrm rot="163308" flipH="1">
                <a:off x="2353108" y="2859429"/>
                <a:ext cx="848816" cy="1497696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7"/>
              <p:cNvSpPr/>
              <p:nvPr/>
            </p:nvSpPr>
            <p:spPr>
              <a:xfrm rot="163308" flipH="1">
                <a:off x="2347773" y="3083902"/>
                <a:ext cx="535732" cy="126567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7"/>
              <p:cNvSpPr/>
              <p:nvPr/>
            </p:nvSpPr>
            <p:spPr>
              <a:xfrm rot="163308" flipH="1">
                <a:off x="2587869" y="3004831"/>
                <a:ext cx="150759" cy="1305366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7"/>
              <p:cNvSpPr/>
              <p:nvPr/>
            </p:nvSpPr>
            <p:spPr>
              <a:xfrm rot="163308" flipH="1">
                <a:off x="2487837" y="3225734"/>
                <a:ext cx="359968" cy="33360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7"/>
              <p:cNvSpPr/>
              <p:nvPr/>
            </p:nvSpPr>
            <p:spPr>
              <a:xfrm rot="163308" flipH="1">
                <a:off x="2453816" y="3693696"/>
                <a:ext cx="411437" cy="36111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7"/>
              <p:cNvSpPr/>
              <p:nvPr/>
            </p:nvSpPr>
            <p:spPr>
              <a:xfrm rot="1063499" flipH="1">
                <a:off x="1579185" y="3662268"/>
                <a:ext cx="1383518" cy="748907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7"/>
              <p:cNvSpPr/>
              <p:nvPr/>
            </p:nvSpPr>
            <p:spPr>
              <a:xfrm rot="1063499" flipH="1">
                <a:off x="1664325" y="3996971"/>
                <a:ext cx="1246198" cy="427485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7"/>
              <p:cNvSpPr/>
              <p:nvPr/>
            </p:nvSpPr>
            <p:spPr>
              <a:xfrm rot="1063499" flipH="1">
                <a:off x="1714522" y="3807372"/>
                <a:ext cx="1196188" cy="52854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7"/>
              <p:cNvSpPr/>
              <p:nvPr/>
            </p:nvSpPr>
            <p:spPr>
              <a:xfrm rot="1063499" flipH="1">
                <a:off x="1879474" y="3691512"/>
                <a:ext cx="356012" cy="331423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7"/>
              <p:cNvSpPr/>
              <p:nvPr/>
            </p:nvSpPr>
            <p:spPr>
              <a:xfrm rot="163308" flipH="1">
                <a:off x="2063928" y="3978664"/>
                <a:ext cx="414041" cy="365802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8"/>
          <p:cNvSpPr txBox="1">
            <a:spLocks noGrp="1"/>
          </p:cNvSpPr>
          <p:nvPr>
            <p:ph type="title"/>
          </p:nvPr>
        </p:nvSpPr>
        <p:spPr>
          <a:xfrm>
            <a:off x="4794400" y="1729800"/>
            <a:ext cx="2907000" cy="7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8"/>
          <p:cNvSpPr txBox="1">
            <a:spLocks noGrp="1"/>
          </p:cNvSpPr>
          <p:nvPr>
            <p:ph type="subTitle" idx="1"/>
          </p:nvPr>
        </p:nvSpPr>
        <p:spPr>
          <a:xfrm>
            <a:off x="4794543" y="2409600"/>
            <a:ext cx="29070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5" name="Google Shape;605;p18"/>
          <p:cNvGrpSpPr/>
          <p:nvPr/>
        </p:nvGrpSpPr>
        <p:grpSpPr>
          <a:xfrm>
            <a:off x="-651896" y="-575218"/>
            <a:ext cx="10462100" cy="5510476"/>
            <a:chOff x="-651896" y="-575218"/>
            <a:chExt cx="10462100" cy="5510476"/>
          </a:xfrm>
        </p:grpSpPr>
        <p:grpSp>
          <p:nvGrpSpPr>
            <p:cNvPr id="606" name="Google Shape;606;p18"/>
            <p:cNvGrpSpPr/>
            <p:nvPr/>
          </p:nvGrpSpPr>
          <p:grpSpPr>
            <a:xfrm>
              <a:off x="8311328" y="3263052"/>
              <a:ext cx="1498876" cy="1672205"/>
              <a:chOff x="8311328" y="3263052"/>
              <a:chExt cx="1498876" cy="1672205"/>
            </a:xfrm>
          </p:grpSpPr>
          <p:sp>
            <p:nvSpPr>
              <p:cNvPr id="607" name="Google Shape;607;p18"/>
              <p:cNvSpPr/>
              <p:nvPr/>
            </p:nvSpPr>
            <p:spPr>
              <a:xfrm rot="1465726">
                <a:off x="8549157" y="3413245"/>
                <a:ext cx="1023218" cy="1371820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 rot="1465726">
                <a:off x="8505363" y="3729779"/>
                <a:ext cx="998503" cy="1045793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 rot="1465726">
                <a:off x="8649814" y="3556978"/>
                <a:ext cx="855759" cy="1209982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 rot="1465726">
                <a:off x="8748387" y="3613553"/>
                <a:ext cx="346362" cy="42242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 rot="1465726">
                <a:off x="8825601" y="4079991"/>
                <a:ext cx="393826" cy="479087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2" name="Google Shape;612;p18"/>
            <p:cNvGrpSpPr/>
            <p:nvPr/>
          </p:nvGrpSpPr>
          <p:grpSpPr>
            <a:xfrm rot="-10044133">
              <a:off x="-469143" y="-399025"/>
              <a:ext cx="1822858" cy="1877035"/>
              <a:chOff x="5823312" y="1393959"/>
              <a:chExt cx="1822905" cy="1877083"/>
            </a:xfrm>
          </p:grpSpPr>
          <p:sp>
            <p:nvSpPr>
              <p:cNvPr id="613" name="Google Shape;613;p18"/>
              <p:cNvSpPr/>
              <p:nvPr/>
            </p:nvSpPr>
            <p:spPr>
              <a:xfrm rot="996304">
                <a:off x="5918866" y="2198495"/>
                <a:ext cx="1461345" cy="882129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8"/>
              <p:cNvSpPr/>
              <p:nvPr/>
            </p:nvSpPr>
            <p:spPr>
              <a:xfrm rot="996304">
                <a:off x="6199347" y="2239342"/>
                <a:ext cx="1178316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8"/>
              <p:cNvSpPr/>
              <p:nvPr/>
            </p:nvSpPr>
            <p:spPr>
              <a:xfrm rot="996304">
                <a:off x="6053454" y="2389230"/>
                <a:ext cx="1280827" cy="576566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8"/>
              <p:cNvSpPr/>
              <p:nvPr/>
            </p:nvSpPr>
            <p:spPr>
              <a:xfrm rot="996304">
                <a:off x="6340845" y="2204047"/>
                <a:ext cx="354085" cy="423667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8"/>
              <p:cNvSpPr/>
              <p:nvPr/>
            </p:nvSpPr>
            <p:spPr>
              <a:xfrm rot="996304">
                <a:off x="6678575" y="2485482"/>
                <a:ext cx="420576" cy="46387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 rot="996304">
                <a:off x="6448358" y="1511568"/>
                <a:ext cx="1023215" cy="137178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 rot="996304">
                <a:off x="6425985" y="1834318"/>
                <a:ext cx="998500" cy="1045765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 rot="996304">
                <a:off x="6557409" y="1652413"/>
                <a:ext cx="855757" cy="1209950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 rot="996304">
                <a:off x="6611534" y="1733380"/>
                <a:ext cx="346361" cy="422413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 rot="996304">
                <a:off x="6755158" y="2181472"/>
                <a:ext cx="393825" cy="47907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3" name="Google Shape;623;p18"/>
          <p:cNvGrpSpPr/>
          <p:nvPr/>
        </p:nvGrpSpPr>
        <p:grpSpPr>
          <a:xfrm>
            <a:off x="115321" y="838566"/>
            <a:ext cx="8878778" cy="3361965"/>
            <a:chOff x="115321" y="838566"/>
            <a:chExt cx="8878778" cy="3361965"/>
          </a:xfrm>
        </p:grpSpPr>
        <p:grpSp>
          <p:nvGrpSpPr>
            <p:cNvPr id="624" name="Google Shape;624;p18"/>
            <p:cNvGrpSpPr/>
            <p:nvPr/>
          </p:nvGrpSpPr>
          <p:grpSpPr>
            <a:xfrm rot="-6797680">
              <a:off x="113938" y="3534466"/>
              <a:ext cx="727468" cy="475803"/>
              <a:chOff x="4216875" y="2350450"/>
              <a:chExt cx="250400" cy="163775"/>
            </a:xfrm>
          </p:grpSpPr>
          <p:sp>
            <p:nvSpPr>
              <p:cNvPr id="625" name="Google Shape;625;p18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629;p18"/>
            <p:cNvGrpSpPr/>
            <p:nvPr/>
          </p:nvGrpSpPr>
          <p:grpSpPr>
            <a:xfrm rot="3167998">
              <a:off x="8220954" y="1034225"/>
              <a:ext cx="727469" cy="475804"/>
              <a:chOff x="4216875" y="2350450"/>
              <a:chExt cx="250400" cy="163775"/>
            </a:xfrm>
          </p:grpSpPr>
          <p:sp>
            <p:nvSpPr>
              <p:cNvPr id="630" name="Google Shape;630;p18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4_2_1_1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1"/>
          </p:nvPr>
        </p:nvSpPr>
        <p:spPr>
          <a:xfrm>
            <a:off x="716613" y="1297600"/>
            <a:ext cx="3791400" cy="3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2"/>
          </p:nvPr>
        </p:nvSpPr>
        <p:spPr>
          <a:xfrm>
            <a:off x="4635988" y="1297600"/>
            <a:ext cx="3791400" cy="3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675" name="Google Shape;675;p20"/>
          <p:cNvGrpSpPr/>
          <p:nvPr/>
        </p:nvGrpSpPr>
        <p:grpSpPr>
          <a:xfrm>
            <a:off x="-920942" y="-539468"/>
            <a:ext cx="10629826" cy="5872440"/>
            <a:chOff x="-920942" y="-539468"/>
            <a:chExt cx="10629826" cy="5872440"/>
          </a:xfrm>
        </p:grpSpPr>
        <p:grpSp>
          <p:nvGrpSpPr>
            <p:cNvPr id="676" name="Google Shape;676;p20"/>
            <p:cNvGrpSpPr/>
            <p:nvPr/>
          </p:nvGrpSpPr>
          <p:grpSpPr>
            <a:xfrm flipH="1">
              <a:off x="8423996" y="3875020"/>
              <a:ext cx="1284887" cy="1457952"/>
              <a:chOff x="4946260" y="3284095"/>
              <a:chExt cx="1284887" cy="1457952"/>
            </a:xfrm>
          </p:grpSpPr>
          <p:sp>
            <p:nvSpPr>
              <p:cNvPr id="677" name="Google Shape;677;p20"/>
              <p:cNvSpPr/>
              <p:nvPr/>
            </p:nvSpPr>
            <p:spPr>
              <a:xfrm rot="286969" flipH="1">
                <a:off x="5001109" y="3330712"/>
                <a:ext cx="1175191" cy="1364717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0"/>
              <p:cNvSpPr/>
              <p:nvPr/>
            </p:nvSpPr>
            <p:spPr>
              <a:xfrm rot="286969" flipH="1">
                <a:off x="5376290" y="3317389"/>
                <a:ext cx="137430" cy="61484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 rot="286969" flipH="1">
                <a:off x="4997121" y="3896811"/>
                <a:ext cx="597963" cy="30382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 rot="286969" flipH="1">
                <a:off x="5073936" y="4301787"/>
                <a:ext cx="668814" cy="150142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 rot="286969" flipH="1">
                <a:off x="5407591" y="3540865"/>
                <a:ext cx="207969" cy="49991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 rot="286969" flipH="1">
                <a:off x="5687018" y="3723256"/>
                <a:ext cx="138576" cy="4160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 rot="286969" flipH="1">
                <a:off x="5261266" y="3992485"/>
                <a:ext cx="359882" cy="179212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 rot="286969" flipH="1">
                <a:off x="5810405" y="4004026"/>
                <a:ext cx="133263" cy="3390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 rot="286969" flipH="1">
                <a:off x="5343168" y="4299204"/>
                <a:ext cx="406144" cy="86897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6" name="Google Shape;686;p20"/>
            <p:cNvGrpSpPr/>
            <p:nvPr/>
          </p:nvGrpSpPr>
          <p:grpSpPr>
            <a:xfrm rot="-331211" flipH="1">
              <a:off x="-834881" y="-456140"/>
              <a:ext cx="1822974" cy="1877154"/>
              <a:chOff x="5823312" y="1393959"/>
              <a:chExt cx="1822905" cy="1877083"/>
            </a:xfrm>
          </p:grpSpPr>
          <p:sp>
            <p:nvSpPr>
              <p:cNvPr id="687" name="Google Shape;687;p20"/>
              <p:cNvSpPr/>
              <p:nvPr/>
            </p:nvSpPr>
            <p:spPr>
              <a:xfrm rot="996304">
                <a:off x="5918866" y="2198495"/>
                <a:ext cx="1461345" cy="882129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 rot="996304">
                <a:off x="6199347" y="2239342"/>
                <a:ext cx="1178316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 rot="996304">
                <a:off x="6053454" y="2389230"/>
                <a:ext cx="1280827" cy="576566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 rot="996304">
                <a:off x="6340845" y="2204047"/>
                <a:ext cx="354085" cy="423667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 rot="996304">
                <a:off x="6678575" y="2485482"/>
                <a:ext cx="420576" cy="46387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 rot="996304">
                <a:off x="6448358" y="1511568"/>
                <a:ext cx="1023215" cy="137178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 rot="996304">
                <a:off x="6425985" y="1834318"/>
                <a:ext cx="998500" cy="1045765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 rot="996304">
                <a:off x="6557409" y="1652413"/>
                <a:ext cx="855757" cy="1209950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0"/>
              <p:cNvSpPr/>
              <p:nvPr/>
            </p:nvSpPr>
            <p:spPr>
              <a:xfrm rot="996304">
                <a:off x="6611534" y="1733380"/>
                <a:ext cx="346361" cy="422413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0"/>
              <p:cNvSpPr/>
              <p:nvPr/>
            </p:nvSpPr>
            <p:spPr>
              <a:xfrm rot="996304">
                <a:off x="6755158" y="2181472"/>
                <a:ext cx="393825" cy="47907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7" name="Google Shape;697;p20"/>
          <p:cNvGrpSpPr/>
          <p:nvPr/>
        </p:nvGrpSpPr>
        <p:grpSpPr>
          <a:xfrm>
            <a:off x="292117" y="1152923"/>
            <a:ext cx="8649785" cy="3718374"/>
            <a:chOff x="292117" y="1152923"/>
            <a:chExt cx="8649785" cy="3718374"/>
          </a:xfrm>
        </p:grpSpPr>
        <p:sp>
          <p:nvSpPr>
            <p:cNvPr id="698" name="Google Shape;698;p20"/>
            <p:cNvSpPr/>
            <p:nvPr/>
          </p:nvSpPr>
          <p:spPr>
            <a:xfrm rot="-8100000">
              <a:off x="599192" y="4420343"/>
              <a:ext cx="241569" cy="235904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0"/>
            <p:cNvSpPr/>
            <p:nvPr/>
          </p:nvSpPr>
          <p:spPr>
            <a:xfrm rot="-8100000">
              <a:off x="483920" y="4206734"/>
              <a:ext cx="86212" cy="65731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0"/>
            <p:cNvSpPr/>
            <p:nvPr/>
          </p:nvSpPr>
          <p:spPr>
            <a:xfrm rot="-8100000">
              <a:off x="302741" y="4590863"/>
              <a:ext cx="86140" cy="65731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0"/>
            <p:cNvSpPr/>
            <p:nvPr/>
          </p:nvSpPr>
          <p:spPr>
            <a:xfrm rot="-8100000">
              <a:off x="812875" y="4784737"/>
              <a:ext cx="86140" cy="65731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0"/>
            <p:cNvSpPr/>
            <p:nvPr/>
          </p:nvSpPr>
          <p:spPr>
            <a:xfrm rot="3167998">
              <a:off x="8386600" y="1384325"/>
              <a:ext cx="241570" cy="235905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0"/>
            <p:cNvSpPr/>
            <p:nvPr/>
          </p:nvSpPr>
          <p:spPr>
            <a:xfrm rot="3167998">
              <a:off x="8614907" y="1791531"/>
              <a:ext cx="86213" cy="65731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0"/>
            <p:cNvSpPr/>
            <p:nvPr/>
          </p:nvSpPr>
          <p:spPr>
            <a:xfrm rot="3167998">
              <a:off x="8846614" y="1435549"/>
              <a:ext cx="86140" cy="65731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0"/>
            <p:cNvSpPr/>
            <p:nvPr/>
          </p:nvSpPr>
          <p:spPr>
            <a:xfrm rot="3167998">
              <a:off x="8367510" y="1174234"/>
              <a:ext cx="86140" cy="65731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1"/>
          <p:cNvSpPr txBox="1">
            <a:spLocks noGrp="1"/>
          </p:cNvSpPr>
          <p:nvPr>
            <p:ph type="subTitle" idx="1"/>
          </p:nvPr>
        </p:nvSpPr>
        <p:spPr>
          <a:xfrm>
            <a:off x="4923088" y="2803658"/>
            <a:ext cx="2640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1"/>
          <p:cNvSpPr txBox="1">
            <a:spLocks noGrp="1"/>
          </p:cNvSpPr>
          <p:nvPr>
            <p:ph type="subTitle" idx="2"/>
          </p:nvPr>
        </p:nvSpPr>
        <p:spPr>
          <a:xfrm>
            <a:off x="1580911" y="2803658"/>
            <a:ext cx="2640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21"/>
          <p:cNvSpPr txBox="1">
            <a:spLocks noGrp="1"/>
          </p:cNvSpPr>
          <p:nvPr>
            <p:ph type="subTitle" idx="3"/>
          </p:nvPr>
        </p:nvSpPr>
        <p:spPr>
          <a:xfrm>
            <a:off x="1580911" y="2320960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11" name="Google Shape;711;p21"/>
          <p:cNvSpPr txBox="1">
            <a:spLocks noGrp="1"/>
          </p:cNvSpPr>
          <p:nvPr>
            <p:ph type="subTitle" idx="4"/>
          </p:nvPr>
        </p:nvSpPr>
        <p:spPr>
          <a:xfrm>
            <a:off x="4923088" y="2320960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12" name="Google Shape;712;p21"/>
          <p:cNvGrpSpPr/>
          <p:nvPr/>
        </p:nvGrpSpPr>
        <p:grpSpPr>
          <a:xfrm>
            <a:off x="-1095444" y="-303932"/>
            <a:ext cx="11283531" cy="5447422"/>
            <a:chOff x="-1095444" y="-303932"/>
            <a:chExt cx="11283531" cy="5447422"/>
          </a:xfrm>
        </p:grpSpPr>
        <p:grpSp>
          <p:nvGrpSpPr>
            <p:cNvPr id="713" name="Google Shape;713;p21"/>
            <p:cNvGrpSpPr/>
            <p:nvPr/>
          </p:nvGrpSpPr>
          <p:grpSpPr>
            <a:xfrm rot="-1084002" flipH="1">
              <a:off x="-884454" y="-49150"/>
              <a:ext cx="1907634" cy="1663960"/>
              <a:chOff x="6199673" y="1088492"/>
              <a:chExt cx="1089107" cy="949988"/>
            </a:xfrm>
          </p:grpSpPr>
          <p:sp>
            <p:nvSpPr>
              <p:cNvPr id="714" name="Google Shape;714;p21"/>
              <p:cNvSpPr/>
              <p:nvPr/>
            </p:nvSpPr>
            <p:spPr>
              <a:xfrm rot="10513030">
                <a:off x="6769332" y="1164637"/>
                <a:ext cx="484642" cy="855128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1"/>
              <p:cNvSpPr/>
              <p:nvPr/>
            </p:nvSpPr>
            <p:spPr>
              <a:xfrm rot="10513030">
                <a:off x="6764118" y="1172315"/>
                <a:ext cx="305883" cy="72265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1"/>
              <p:cNvSpPr/>
              <p:nvPr/>
            </p:nvSpPr>
            <p:spPr>
              <a:xfrm rot="10513030">
                <a:off x="6902403" y="1193797"/>
                <a:ext cx="86078" cy="74531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1"/>
              <p:cNvSpPr/>
              <p:nvPr/>
            </p:nvSpPr>
            <p:spPr>
              <a:xfrm rot="10513030">
                <a:off x="6850727" y="1622315"/>
                <a:ext cx="205528" cy="19047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1"/>
              <p:cNvSpPr/>
              <p:nvPr/>
            </p:nvSpPr>
            <p:spPr>
              <a:xfrm rot="10513030">
                <a:off x="6821412" y="1339771"/>
                <a:ext cx="234915" cy="206182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1"/>
              <p:cNvSpPr/>
              <p:nvPr/>
            </p:nvSpPr>
            <p:spPr>
              <a:xfrm rot="10513030">
                <a:off x="6216124" y="1120683"/>
                <a:ext cx="789930" cy="427594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1"/>
              <p:cNvSpPr/>
              <p:nvPr/>
            </p:nvSpPr>
            <p:spPr>
              <a:xfrm rot="10513030">
                <a:off x="6286743" y="1117730"/>
                <a:ext cx="711526" cy="244076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1"/>
              <p:cNvSpPr/>
              <p:nvPr/>
            </p:nvSpPr>
            <p:spPr>
              <a:xfrm rot="10513030">
                <a:off x="6297256" y="1169486"/>
                <a:ext cx="682972" cy="30177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1"/>
              <p:cNvSpPr/>
              <p:nvPr/>
            </p:nvSpPr>
            <p:spPr>
              <a:xfrm rot="10513030">
                <a:off x="6367716" y="1312457"/>
                <a:ext cx="203268" cy="189229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1"/>
              <p:cNvSpPr/>
              <p:nvPr/>
            </p:nvSpPr>
            <p:spPr>
              <a:xfrm rot="10513030">
                <a:off x="6593044" y="1182475"/>
                <a:ext cx="236402" cy="208859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1"/>
              <p:cNvSpPr/>
              <p:nvPr/>
            </p:nvSpPr>
            <p:spPr>
              <a:xfrm rot="10513030">
                <a:off x="6363890" y="1225252"/>
                <a:ext cx="670955" cy="779163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1"/>
              <p:cNvSpPr/>
              <p:nvPr/>
            </p:nvSpPr>
            <p:spPr>
              <a:xfrm rot="10513030">
                <a:off x="6578089" y="1660988"/>
                <a:ext cx="78464" cy="351034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1"/>
              <p:cNvSpPr/>
              <p:nvPr/>
            </p:nvSpPr>
            <p:spPr>
              <a:xfrm rot="10513030">
                <a:off x="6361610" y="1507742"/>
                <a:ext cx="341397" cy="17346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1"/>
              <p:cNvSpPr/>
              <p:nvPr/>
            </p:nvSpPr>
            <p:spPr>
              <a:xfrm rot="10513030">
                <a:off x="6405467" y="1364269"/>
                <a:ext cx="381848" cy="85721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1"/>
              <p:cNvSpPr/>
              <p:nvPr/>
            </p:nvSpPr>
            <p:spPr>
              <a:xfrm rot="10513030">
                <a:off x="6595961" y="1599011"/>
                <a:ext cx="118736" cy="28541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1"/>
              <p:cNvSpPr/>
              <p:nvPr/>
            </p:nvSpPr>
            <p:spPr>
              <a:xfrm rot="10513030">
                <a:off x="6755496" y="1542764"/>
                <a:ext cx="79118" cy="23753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1"/>
              <p:cNvSpPr/>
              <p:nvPr/>
            </p:nvSpPr>
            <p:spPr>
              <a:xfrm rot="10513030">
                <a:off x="6512419" y="1524265"/>
                <a:ext cx="205469" cy="10231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1"/>
              <p:cNvSpPr/>
              <p:nvPr/>
            </p:nvSpPr>
            <p:spPr>
              <a:xfrm rot="10513030">
                <a:off x="6825943" y="1426422"/>
                <a:ext cx="76084" cy="1935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1"/>
              <p:cNvSpPr/>
              <p:nvPr/>
            </p:nvSpPr>
            <p:spPr>
              <a:xfrm rot="10513030">
                <a:off x="6559180" y="1401853"/>
                <a:ext cx="231881" cy="49612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3" name="Google Shape;733;p21"/>
            <p:cNvGrpSpPr/>
            <p:nvPr/>
          </p:nvGrpSpPr>
          <p:grpSpPr>
            <a:xfrm rot="1180247">
              <a:off x="8102539" y="3014465"/>
              <a:ext cx="1822823" cy="1876999"/>
              <a:chOff x="7275187" y="3130284"/>
              <a:chExt cx="1822905" cy="1877083"/>
            </a:xfrm>
          </p:grpSpPr>
          <p:sp>
            <p:nvSpPr>
              <p:cNvPr id="734" name="Google Shape;734;p21"/>
              <p:cNvSpPr/>
              <p:nvPr/>
            </p:nvSpPr>
            <p:spPr>
              <a:xfrm rot="996304">
                <a:off x="7370741" y="3934820"/>
                <a:ext cx="1461345" cy="882129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1"/>
              <p:cNvSpPr/>
              <p:nvPr/>
            </p:nvSpPr>
            <p:spPr>
              <a:xfrm rot="996304">
                <a:off x="7651222" y="3975667"/>
                <a:ext cx="1178316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1"/>
              <p:cNvSpPr/>
              <p:nvPr/>
            </p:nvSpPr>
            <p:spPr>
              <a:xfrm rot="996304">
                <a:off x="7505329" y="4125555"/>
                <a:ext cx="1280827" cy="576566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1"/>
              <p:cNvSpPr/>
              <p:nvPr/>
            </p:nvSpPr>
            <p:spPr>
              <a:xfrm rot="996304">
                <a:off x="7792720" y="3940372"/>
                <a:ext cx="354085" cy="423667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1"/>
              <p:cNvSpPr/>
              <p:nvPr/>
            </p:nvSpPr>
            <p:spPr>
              <a:xfrm rot="996304">
                <a:off x="8130450" y="4221807"/>
                <a:ext cx="420576" cy="46387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1"/>
              <p:cNvSpPr/>
              <p:nvPr/>
            </p:nvSpPr>
            <p:spPr>
              <a:xfrm rot="996304">
                <a:off x="7900233" y="3247893"/>
                <a:ext cx="1023215" cy="137178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1"/>
              <p:cNvSpPr/>
              <p:nvPr/>
            </p:nvSpPr>
            <p:spPr>
              <a:xfrm rot="996304">
                <a:off x="7877860" y="3570643"/>
                <a:ext cx="998500" cy="1045765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1"/>
              <p:cNvSpPr/>
              <p:nvPr/>
            </p:nvSpPr>
            <p:spPr>
              <a:xfrm rot="996304">
                <a:off x="8009284" y="3388738"/>
                <a:ext cx="855757" cy="1209950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1"/>
              <p:cNvSpPr/>
              <p:nvPr/>
            </p:nvSpPr>
            <p:spPr>
              <a:xfrm rot="996304">
                <a:off x="8063409" y="3469705"/>
                <a:ext cx="346361" cy="422413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1"/>
              <p:cNvSpPr/>
              <p:nvPr/>
            </p:nvSpPr>
            <p:spPr>
              <a:xfrm rot="996304">
                <a:off x="8207033" y="3917797"/>
                <a:ext cx="393825" cy="47907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4" name="Google Shape;744;p21"/>
          <p:cNvGrpSpPr/>
          <p:nvPr/>
        </p:nvGrpSpPr>
        <p:grpSpPr>
          <a:xfrm>
            <a:off x="59879" y="2012728"/>
            <a:ext cx="8986019" cy="1729834"/>
            <a:chOff x="59879" y="2012728"/>
            <a:chExt cx="8986019" cy="1729834"/>
          </a:xfrm>
        </p:grpSpPr>
        <p:grpSp>
          <p:nvGrpSpPr>
            <p:cNvPr id="745" name="Google Shape;745;p21"/>
            <p:cNvGrpSpPr/>
            <p:nvPr/>
          </p:nvGrpSpPr>
          <p:grpSpPr>
            <a:xfrm rot="3167998">
              <a:off x="105554" y="3071100"/>
              <a:ext cx="727469" cy="475804"/>
              <a:chOff x="4216875" y="2350450"/>
              <a:chExt cx="250400" cy="163775"/>
            </a:xfrm>
          </p:grpSpPr>
          <p:sp>
            <p:nvSpPr>
              <p:cNvPr id="746" name="Google Shape;746;p21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1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1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1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0" name="Google Shape;750;p21"/>
            <p:cNvGrpSpPr/>
            <p:nvPr/>
          </p:nvGrpSpPr>
          <p:grpSpPr>
            <a:xfrm rot="3167998">
              <a:off x="8272754" y="2208387"/>
              <a:ext cx="727469" cy="475804"/>
              <a:chOff x="4216875" y="2350450"/>
              <a:chExt cx="250400" cy="163775"/>
            </a:xfrm>
          </p:grpSpPr>
          <p:sp>
            <p:nvSpPr>
              <p:cNvPr id="751" name="Google Shape;751;p21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1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1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1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22"/>
          <p:cNvSpPr txBox="1">
            <a:spLocks noGrp="1"/>
          </p:cNvSpPr>
          <p:nvPr>
            <p:ph type="subTitle" idx="1"/>
          </p:nvPr>
        </p:nvSpPr>
        <p:spPr>
          <a:xfrm>
            <a:off x="4832078" y="1736200"/>
            <a:ext cx="3254100" cy="20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22"/>
          <p:cNvSpPr txBox="1">
            <a:spLocks noGrp="1"/>
          </p:cNvSpPr>
          <p:nvPr>
            <p:ph type="subTitle" idx="2"/>
          </p:nvPr>
        </p:nvSpPr>
        <p:spPr>
          <a:xfrm>
            <a:off x="1057900" y="1736200"/>
            <a:ext cx="3254100" cy="20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9" name="Google Shape;759;p22"/>
          <p:cNvGrpSpPr/>
          <p:nvPr/>
        </p:nvGrpSpPr>
        <p:grpSpPr>
          <a:xfrm>
            <a:off x="-804515" y="-510708"/>
            <a:ext cx="10405007" cy="6276151"/>
            <a:chOff x="-804515" y="-510708"/>
            <a:chExt cx="10405007" cy="6276151"/>
          </a:xfrm>
        </p:grpSpPr>
        <p:grpSp>
          <p:nvGrpSpPr>
            <p:cNvPr id="760" name="Google Shape;760;p22"/>
            <p:cNvGrpSpPr/>
            <p:nvPr/>
          </p:nvGrpSpPr>
          <p:grpSpPr>
            <a:xfrm>
              <a:off x="7777587" y="3888359"/>
              <a:ext cx="1822905" cy="1877083"/>
              <a:chOff x="5823312" y="1393959"/>
              <a:chExt cx="1822905" cy="1877083"/>
            </a:xfrm>
          </p:grpSpPr>
          <p:sp>
            <p:nvSpPr>
              <p:cNvPr id="761" name="Google Shape;761;p22"/>
              <p:cNvSpPr/>
              <p:nvPr/>
            </p:nvSpPr>
            <p:spPr>
              <a:xfrm rot="996304">
                <a:off x="5918866" y="2198495"/>
                <a:ext cx="1461345" cy="882129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2"/>
              <p:cNvSpPr/>
              <p:nvPr/>
            </p:nvSpPr>
            <p:spPr>
              <a:xfrm rot="996304">
                <a:off x="6199347" y="2239342"/>
                <a:ext cx="1178316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2"/>
              <p:cNvSpPr/>
              <p:nvPr/>
            </p:nvSpPr>
            <p:spPr>
              <a:xfrm rot="996304">
                <a:off x="6053454" y="2389230"/>
                <a:ext cx="1280827" cy="576566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2"/>
              <p:cNvSpPr/>
              <p:nvPr/>
            </p:nvSpPr>
            <p:spPr>
              <a:xfrm rot="996304">
                <a:off x="6340845" y="2204047"/>
                <a:ext cx="354085" cy="423667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2"/>
              <p:cNvSpPr/>
              <p:nvPr/>
            </p:nvSpPr>
            <p:spPr>
              <a:xfrm rot="996304">
                <a:off x="6678575" y="2485482"/>
                <a:ext cx="420576" cy="46387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2"/>
              <p:cNvSpPr/>
              <p:nvPr/>
            </p:nvSpPr>
            <p:spPr>
              <a:xfrm rot="996304">
                <a:off x="6448358" y="1511568"/>
                <a:ext cx="1023215" cy="137178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2"/>
              <p:cNvSpPr/>
              <p:nvPr/>
            </p:nvSpPr>
            <p:spPr>
              <a:xfrm rot="996304">
                <a:off x="6425985" y="1834318"/>
                <a:ext cx="998500" cy="1045765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2"/>
              <p:cNvSpPr/>
              <p:nvPr/>
            </p:nvSpPr>
            <p:spPr>
              <a:xfrm rot="996304">
                <a:off x="6557409" y="1652413"/>
                <a:ext cx="855757" cy="1209950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2"/>
              <p:cNvSpPr/>
              <p:nvPr/>
            </p:nvSpPr>
            <p:spPr>
              <a:xfrm rot="996304">
                <a:off x="6611534" y="1733380"/>
                <a:ext cx="346361" cy="422413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2"/>
              <p:cNvSpPr/>
              <p:nvPr/>
            </p:nvSpPr>
            <p:spPr>
              <a:xfrm rot="996304">
                <a:off x="6755158" y="2181472"/>
                <a:ext cx="393825" cy="47907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1" name="Google Shape;771;p22"/>
            <p:cNvGrpSpPr/>
            <p:nvPr/>
          </p:nvGrpSpPr>
          <p:grpSpPr>
            <a:xfrm>
              <a:off x="-804515" y="-510708"/>
              <a:ext cx="1862420" cy="1723263"/>
              <a:chOff x="5250385" y="3839692"/>
              <a:chExt cx="1862420" cy="1723263"/>
            </a:xfrm>
          </p:grpSpPr>
          <p:grpSp>
            <p:nvGrpSpPr>
              <p:cNvPr id="772" name="Google Shape;772;p22"/>
              <p:cNvGrpSpPr/>
              <p:nvPr/>
            </p:nvGrpSpPr>
            <p:grpSpPr>
              <a:xfrm rot="454747" flipH="1">
                <a:off x="5737331" y="4026580"/>
                <a:ext cx="1284935" cy="1458005"/>
                <a:chOff x="4946260" y="3284095"/>
                <a:chExt cx="1284887" cy="1457952"/>
              </a:xfrm>
            </p:grpSpPr>
            <p:sp>
              <p:nvSpPr>
                <p:cNvPr id="773" name="Google Shape;773;p22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22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22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22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22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22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22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22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22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2" name="Google Shape;782;p22"/>
              <p:cNvGrpSpPr/>
              <p:nvPr/>
            </p:nvGrpSpPr>
            <p:grpSpPr>
              <a:xfrm rot="-636525" flipH="1">
                <a:off x="5373608" y="39455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783" name="Google Shape;783;p22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22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22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22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22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22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22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22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22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92" name="Google Shape;792;p22"/>
          <p:cNvGrpSpPr/>
          <p:nvPr/>
        </p:nvGrpSpPr>
        <p:grpSpPr>
          <a:xfrm>
            <a:off x="46979" y="1063928"/>
            <a:ext cx="9007469" cy="3602796"/>
            <a:chOff x="46979" y="1063928"/>
            <a:chExt cx="9007469" cy="3602796"/>
          </a:xfrm>
        </p:grpSpPr>
        <p:grpSp>
          <p:nvGrpSpPr>
            <p:cNvPr id="793" name="Google Shape;793;p22"/>
            <p:cNvGrpSpPr/>
            <p:nvPr/>
          </p:nvGrpSpPr>
          <p:grpSpPr>
            <a:xfrm rot="3167998">
              <a:off x="92654" y="3995262"/>
              <a:ext cx="727469" cy="475804"/>
              <a:chOff x="4216875" y="2350450"/>
              <a:chExt cx="250400" cy="163775"/>
            </a:xfrm>
          </p:grpSpPr>
          <p:sp>
            <p:nvSpPr>
              <p:cNvPr id="794" name="Google Shape;794;p22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2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2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8" name="Google Shape;798;p22"/>
            <p:cNvGrpSpPr/>
            <p:nvPr/>
          </p:nvGrpSpPr>
          <p:grpSpPr>
            <a:xfrm rot="3167998">
              <a:off x="8281304" y="1259587"/>
              <a:ext cx="727469" cy="475804"/>
              <a:chOff x="4216875" y="2350450"/>
              <a:chExt cx="250400" cy="163775"/>
            </a:xfrm>
          </p:grpSpPr>
          <p:sp>
            <p:nvSpPr>
              <p:cNvPr id="799" name="Google Shape;799;p22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3"/>
          <p:cNvGrpSpPr/>
          <p:nvPr/>
        </p:nvGrpSpPr>
        <p:grpSpPr>
          <a:xfrm>
            <a:off x="-752021" y="-690030"/>
            <a:ext cx="10401226" cy="6963084"/>
            <a:chOff x="-752021" y="-690030"/>
            <a:chExt cx="10401226" cy="6963084"/>
          </a:xfrm>
        </p:grpSpPr>
        <p:grpSp>
          <p:nvGrpSpPr>
            <p:cNvPr id="45" name="Google Shape;45;p3"/>
            <p:cNvGrpSpPr/>
            <p:nvPr/>
          </p:nvGrpSpPr>
          <p:grpSpPr>
            <a:xfrm rot="3176530">
              <a:off x="-436088" y="4044719"/>
              <a:ext cx="1997262" cy="1786324"/>
              <a:chOff x="6641048" y="3018022"/>
              <a:chExt cx="1997332" cy="1786385"/>
            </a:xfrm>
          </p:grpSpPr>
          <p:grpSp>
            <p:nvGrpSpPr>
              <p:cNvPr id="46" name="Google Shape;46;p3"/>
              <p:cNvGrpSpPr/>
              <p:nvPr/>
            </p:nvGrpSpPr>
            <p:grpSpPr>
              <a:xfrm>
                <a:off x="6641061" y="3132202"/>
                <a:ext cx="1997318" cy="1672205"/>
                <a:chOff x="7361161" y="3232727"/>
                <a:chExt cx="1997318" cy="1672205"/>
              </a:xfrm>
            </p:grpSpPr>
            <p:sp>
              <p:nvSpPr>
                <p:cNvPr id="47" name="Google Shape;47;p3"/>
                <p:cNvSpPr/>
                <p:nvPr/>
              </p:nvSpPr>
              <p:spPr>
                <a:xfrm rot="-75898">
                  <a:off x="7370747" y="3934826"/>
                  <a:ext cx="1461325" cy="88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3" h="11256" extrusionOk="0">
                      <a:moveTo>
                        <a:pt x="6562" y="0"/>
                      </a:moveTo>
                      <a:cubicBezTo>
                        <a:pt x="5656" y="0"/>
                        <a:pt x="4803" y="72"/>
                        <a:pt x="4031" y="181"/>
                      </a:cubicBezTo>
                      <a:cubicBezTo>
                        <a:pt x="1623" y="521"/>
                        <a:pt x="1" y="1221"/>
                        <a:pt x="1" y="1221"/>
                      </a:cubicBezTo>
                      <a:cubicBezTo>
                        <a:pt x="1" y="1221"/>
                        <a:pt x="3827" y="11256"/>
                        <a:pt x="14137" y="11256"/>
                      </a:cubicBezTo>
                      <a:cubicBezTo>
                        <a:pt x="14223" y="11256"/>
                        <a:pt x="14309" y="11255"/>
                        <a:pt x="14396" y="11254"/>
                      </a:cubicBezTo>
                      <a:cubicBezTo>
                        <a:pt x="15317" y="11239"/>
                        <a:pt x="16290" y="11145"/>
                        <a:pt x="17314" y="10956"/>
                      </a:cubicBezTo>
                      <a:cubicBezTo>
                        <a:pt x="18418" y="10754"/>
                        <a:pt x="19584" y="10442"/>
                        <a:pt x="20812" y="10004"/>
                      </a:cubicBezTo>
                      <a:cubicBezTo>
                        <a:pt x="18030" y="3936"/>
                        <a:pt x="14041" y="1363"/>
                        <a:pt x="10298" y="441"/>
                      </a:cubicBezTo>
                      <a:cubicBezTo>
                        <a:pt x="10123" y="397"/>
                        <a:pt x="9947" y="358"/>
                        <a:pt x="9772" y="321"/>
                      </a:cubicBezTo>
                      <a:cubicBezTo>
                        <a:pt x="8661" y="91"/>
                        <a:pt x="7578" y="0"/>
                        <a:pt x="65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3"/>
                <p:cNvSpPr/>
                <p:nvPr/>
              </p:nvSpPr>
              <p:spPr>
                <a:xfrm rot="-75898">
                  <a:off x="7653475" y="3931623"/>
                  <a:ext cx="1178300" cy="858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2" h="10958" extrusionOk="0">
                      <a:moveTo>
                        <a:pt x="2531" y="0"/>
                      </a:moveTo>
                      <a:cubicBezTo>
                        <a:pt x="1625" y="0"/>
                        <a:pt x="772" y="73"/>
                        <a:pt x="0" y="182"/>
                      </a:cubicBezTo>
                      <a:cubicBezTo>
                        <a:pt x="1072" y="389"/>
                        <a:pt x="2126" y="681"/>
                        <a:pt x="3153" y="1051"/>
                      </a:cubicBezTo>
                      <a:cubicBezTo>
                        <a:pt x="4841" y="1660"/>
                        <a:pt x="6454" y="2481"/>
                        <a:pt x="7936" y="3495"/>
                      </a:cubicBezTo>
                      <a:cubicBezTo>
                        <a:pt x="9390" y="4488"/>
                        <a:pt x="10791" y="5661"/>
                        <a:pt x="11826" y="7096"/>
                      </a:cubicBezTo>
                      <a:cubicBezTo>
                        <a:pt x="12637" y="8222"/>
                        <a:pt x="13213" y="9565"/>
                        <a:pt x="13283" y="10957"/>
                      </a:cubicBezTo>
                      <a:cubicBezTo>
                        <a:pt x="14387" y="10755"/>
                        <a:pt x="15553" y="10443"/>
                        <a:pt x="16781" y="10005"/>
                      </a:cubicBezTo>
                      <a:cubicBezTo>
                        <a:pt x="13999" y="3937"/>
                        <a:pt x="10010" y="1364"/>
                        <a:pt x="6267" y="442"/>
                      </a:cubicBezTo>
                      <a:cubicBezTo>
                        <a:pt x="6092" y="398"/>
                        <a:pt x="5916" y="359"/>
                        <a:pt x="5741" y="321"/>
                      </a:cubicBezTo>
                      <a:cubicBezTo>
                        <a:pt x="4630" y="91"/>
                        <a:pt x="3547" y="0"/>
                        <a:pt x="253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 rot="-75898">
                  <a:off x="7514841" y="4110127"/>
                  <a:ext cx="1280809" cy="576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" h="735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666" y="525"/>
                        <a:pt x="7318" y="1570"/>
                        <a:pt x="10711" y="3052"/>
                      </a:cubicBezTo>
                      <a:cubicBezTo>
                        <a:pt x="13342" y="4217"/>
                        <a:pt x="15907" y="5674"/>
                        <a:pt x="18241" y="7356"/>
                      </a:cubicBezTo>
                      <a:cubicBezTo>
                        <a:pt x="16005" y="5539"/>
                        <a:pt x="13438" y="4017"/>
                        <a:pt x="10807" y="2835"/>
                      </a:cubicBezTo>
                      <a:cubicBezTo>
                        <a:pt x="7409" y="1335"/>
                        <a:pt x="3702" y="319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 rot="-75898">
                  <a:off x="7730436" y="3991567"/>
                  <a:ext cx="354080" cy="423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" h="5406" extrusionOk="0">
                      <a:moveTo>
                        <a:pt x="904" y="1"/>
                      </a:moveTo>
                      <a:cubicBezTo>
                        <a:pt x="2275" y="996"/>
                        <a:pt x="3326" y="2337"/>
                        <a:pt x="4668" y="3368"/>
                      </a:cubicBezTo>
                      <a:lnTo>
                        <a:pt x="4668" y="3368"/>
                      </a:lnTo>
                      <a:cubicBezTo>
                        <a:pt x="3867" y="3568"/>
                        <a:pt x="3082" y="3830"/>
                        <a:pt x="2324" y="4156"/>
                      </a:cubicBezTo>
                      <a:cubicBezTo>
                        <a:pt x="1515" y="4503"/>
                        <a:pt x="734" y="4918"/>
                        <a:pt x="0" y="5405"/>
                      </a:cubicBezTo>
                      <a:cubicBezTo>
                        <a:pt x="1526" y="4547"/>
                        <a:pt x="3167" y="3886"/>
                        <a:pt x="4872" y="3484"/>
                      </a:cubicBezTo>
                      <a:lnTo>
                        <a:pt x="5042" y="3444"/>
                      </a:lnTo>
                      <a:lnTo>
                        <a:pt x="4901" y="3341"/>
                      </a:lnTo>
                      <a:cubicBezTo>
                        <a:pt x="3506" y="2317"/>
                        <a:pt x="2386" y="920"/>
                        <a:pt x="9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 rot="-75898">
                  <a:off x="8142798" y="4144615"/>
                  <a:ext cx="420571" cy="46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919" extrusionOk="0">
                      <a:moveTo>
                        <a:pt x="1812" y="1"/>
                      </a:moveTo>
                      <a:lnTo>
                        <a:pt x="1812" y="1"/>
                      </a:lnTo>
                      <a:cubicBezTo>
                        <a:pt x="3212" y="1405"/>
                        <a:pt x="4526" y="2897"/>
                        <a:pt x="5698" y="4496"/>
                      </a:cubicBezTo>
                      <a:lnTo>
                        <a:pt x="5698" y="4496"/>
                      </a:lnTo>
                      <a:cubicBezTo>
                        <a:pt x="5245" y="4556"/>
                        <a:pt x="4794" y="4628"/>
                        <a:pt x="4344" y="4709"/>
                      </a:cubicBezTo>
                      <a:cubicBezTo>
                        <a:pt x="2865" y="4979"/>
                        <a:pt x="1406" y="5381"/>
                        <a:pt x="1" y="5918"/>
                      </a:cubicBezTo>
                      <a:cubicBezTo>
                        <a:pt x="1910" y="5324"/>
                        <a:pt x="3866" y="4875"/>
                        <a:pt x="5853" y="4636"/>
                      </a:cubicBezTo>
                      <a:lnTo>
                        <a:pt x="5990" y="4621"/>
                      </a:lnTo>
                      <a:lnTo>
                        <a:pt x="5908" y="4509"/>
                      </a:lnTo>
                      <a:cubicBezTo>
                        <a:pt x="4700" y="2874"/>
                        <a:pt x="3339" y="1347"/>
                        <a:pt x="1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 rot="1465726">
                  <a:off x="8097432" y="3382920"/>
                  <a:ext cx="1023218" cy="137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3" h="17504" extrusionOk="0">
                      <a:moveTo>
                        <a:pt x="218" y="0"/>
                      </a:moveTo>
                      <a:lnTo>
                        <a:pt x="218" y="0"/>
                      </a:lnTo>
                      <a:cubicBezTo>
                        <a:pt x="218" y="1"/>
                        <a:pt x="1" y="1754"/>
                        <a:pt x="353" y="4161"/>
                      </a:cubicBezTo>
                      <a:cubicBezTo>
                        <a:pt x="590" y="5797"/>
                        <a:pt x="1092" y="7736"/>
                        <a:pt x="2101" y="9631"/>
                      </a:cubicBezTo>
                      <a:cubicBezTo>
                        <a:pt x="2185" y="9789"/>
                        <a:pt x="2272" y="9946"/>
                        <a:pt x="2363" y="10103"/>
                      </a:cubicBezTo>
                      <a:cubicBezTo>
                        <a:pt x="4300" y="13434"/>
                        <a:pt x="7891" y="16540"/>
                        <a:pt x="14497" y="17504"/>
                      </a:cubicBezTo>
                      <a:cubicBezTo>
                        <a:pt x="14572" y="16201"/>
                        <a:pt x="14544" y="14996"/>
                        <a:pt x="14428" y="13879"/>
                      </a:cubicBezTo>
                      <a:cubicBezTo>
                        <a:pt x="14320" y="12842"/>
                        <a:pt x="14137" y="11882"/>
                        <a:pt x="13893" y="10994"/>
                      </a:cubicBezTo>
                      <a:cubicBezTo>
                        <a:pt x="11102" y="866"/>
                        <a:pt x="218" y="1"/>
                        <a:pt x="2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 rot="1465726">
                  <a:off x="8053638" y="3699454"/>
                  <a:ext cx="998503" cy="1045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1" h="13344" extrusionOk="0">
                      <a:moveTo>
                        <a:pt x="1" y="1"/>
                      </a:moveTo>
                      <a:cubicBezTo>
                        <a:pt x="238" y="1639"/>
                        <a:pt x="740" y="3576"/>
                        <a:pt x="1749" y="5471"/>
                      </a:cubicBezTo>
                      <a:cubicBezTo>
                        <a:pt x="1833" y="5629"/>
                        <a:pt x="1920" y="5786"/>
                        <a:pt x="2011" y="5943"/>
                      </a:cubicBezTo>
                      <a:cubicBezTo>
                        <a:pt x="3948" y="9274"/>
                        <a:pt x="7539" y="12380"/>
                        <a:pt x="14145" y="13344"/>
                      </a:cubicBezTo>
                      <a:cubicBezTo>
                        <a:pt x="14220" y="12041"/>
                        <a:pt x="14192" y="10836"/>
                        <a:pt x="14076" y="9720"/>
                      </a:cubicBezTo>
                      <a:cubicBezTo>
                        <a:pt x="13601" y="9833"/>
                        <a:pt x="13115" y="9885"/>
                        <a:pt x="12628" y="9885"/>
                      </a:cubicBezTo>
                      <a:cubicBezTo>
                        <a:pt x="11722" y="9885"/>
                        <a:pt x="10811" y="9705"/>
                        <a:pt x="9960" y="9406"/>
                      </a:cubicBezTo>
                      <a:cubicBezTo>
                        <a:pt x="8292" y="8817"/>
                        <a:pt x="6773" y="7800"/>
                        <a:pt x="5410" y="6686"/>
                      </a:cubicBezTo>
                      <a:cubicBezTo>
                        <a:pt x="4021" y="5548"/>
                        <a:pt x="2779" y="4231"/>
                        <a:pt x="1720" y="2781"/>
                      </a:cubicBezTo>
                      <a:cubicBezTo>
                        <a:pt x="1077" y="1901"/>
                        <a:pt x="499" y="971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 rot="1465726">
                  <a:off x="8198089" y="3526653"/>
                  <a:ext cx="855759" cy="120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8" h="1543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6" y="3463"/>
                        <a:pt x="3363" y="6734"/>
                        <a:pt x="5758" y="9573"/>
                      </a:cubicBezTo>
                      <a:cubicBezTo>
                        <a:pt x="7631" y="11767"/>
                        <a:pt x="9815" y="13802"/>
                        <a:pt x="12188" y="15438"/>
                      </a:cubicBezTo>
                      <a:cubicBezTo>
                        <a:pt x="9917" y="13671"/>
                        <a:pt x="7798" y="11617"/>
                        <a:pt x="5939" y="9421"/>
                      </a:cubicBezTo>
                      <a:cubicBezTo>
                        <a:pt x="3563" y="6580"/>
                        <a:pt x="1535" y="337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 rot="1465726">
                  <a:off x="8296662" y="3583228"/>
                  <a:ext cx="346362" cy="422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3" h="5390" extrusionOk="0">
                      <a:moveTo>
                        <a:pt x="1" y="2387"/>
                      </a:moveTo>
                      <a:lnTo>
                        <a:pt x="1" y="2388"/>
                      </a:lnTo>
                      <a:cubicBezTo>
                        <a:pt x="4" y="2391"/>
                        <a:pt x="7" y="2393"/>
                        <a:pt x="11" y="2396"/>
                      </a:cubicBezTo>
                      <a:lnTo>
                        <a:pt x="11" y="2396"/>
                      </a:lnTo>
                      <a:cubicBezTo>
                        <a:pt x="7" y="2393"/>
                        <a:pt x="4" y="2390"/>
                        <a:pt x="1" y="2387"/>
                      </a:cubicBezTo>
                      <a:close/>
                      <a:moveTo>
                        <a:pt x="4932" y="1"/>
                      </a:moveTo>
                      <a:lnTo>
                        <a:pt x="4932" y="1"/>
                      </a:lnTo>
                      <a:cubicBezTo>
                        <a:pt x="4671" y="841"/>
                        <a:pt x="4491" y="1707"/>
                        <a:pt x="4385" y="2582"/>
                      </a:cubicBezTo>
                      <a:cubicBezTo>
                        <a:pt x="4287" y="3401"/>
                        <a:pt x="4257" y="4229"/>
                        <a:pt x="4290" y="5054"/>
                      </a:cubicBezTo>
                      <a:lnTo>
                        <a:pt x="4290" y="5054"/>
                      </a:lnTo>
                      <a:cubicBezTo>
                        <a:pt x="2928" y="4057"/>
                        <a:pt x="1348" y="3426"/>
                        <a:pt x="11" y="2396"/>
                      </a:cubicBezTo>
                      <a:lnTo>
                        <a:pt x="11" y="2396"/>
                      </a:lnTo>
                      <a:cubicBezTo>
                        <a:pt x="1307" y="3555"/>
                        <a:pt x="2956" y="4235"/>
                        <a:pt x="4330" y="5284"/>
                      </a:cubicBezTo>
                      <a:lnTo>
                        <a:pt x="4467" y="5390"/>
                      </a:lnTo>
                      <a:lnTo>
                        <a:pt x="4467" y="5390"/>
                      </a:lnTo>
                      <a:lnTo>
                        <a:pt x="4458" y="5216"/>
                      </a:lnTo>
                      <a:cubicBezTo>
                        <a:pt x="4365" y="3466"/>
                        <a:pt x="4537" y="1706"/>
                        <a:pt x="49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 rot="1465726">
                  <a:off x="8373876" y="4049666"/>
                  <a:ext cx="393826" cy="479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9" h="6113" extrusionOk="0">
                      <a:moveTo>
                        <a:pt x="5170" y="1"/>
                      </a:moveTo>
                      <a:cubicBezTo>
                        <a:pt x="5049" y="1501"/>
                        <a:pt x="5074" y="3013"/>
                        <a:pt x="5231" y="4509"/>
                      </a:cubicBezTo>
                      <a:cubicBezTo>
                        <a:pt x="5278" y="4963"/>
                        <a:pt x="5336" y="5417"/>
                        <a:pt x="5406" y="5868"/>
                      </a:cubicBezTo>
                      <a:lnTo>
                        <a:pt x="5406" y="5868"/>
                      </a:lnTo>
                      <a:cubicBezTo>
                        <a:pt x="3542" y="5193"/>
                        <a:pt x="1741" y="4351"/>
                        <a:pt x="0" y="3403"/>
                      </a:cubicBezTo>
                      <a:lnTo>
                        <a:pt x="0" y="3403"/>
                      </a:lnTo>
                      <a:cubicBezTo>
                        <a:pt x="1721" y="4489"/>
                        <a:pt x="3570" y="5366"/>
                        <a:pt x="5479" y="6066"/>
                      </a:cubicBezTo>
                      <a:lnTo>
                        <a:pt x="5609" y="6113"/>
                      </a:lnTo>
                      <a:lnTo>
                        <a:pt x="5585" y="5977"/>
                      </a:lnTo>
                      <a:cubicBezTo>
                        <a:pt x="5255" y="4004"/>
                        <a:pt x="5136" y="1999"/>
                        <a:pt x="51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" name="Google Shape;57;p3"/>
              <p:cNvGrpSpPr/>
              <p:nvPr/>
            </p:nvGrpSpPr>
            <p:grpSpPr>
              <a:xfrm rot="-670505">
                <a:off x="6770143" y="3128707"/>
                <a:ext cx="1284836" cy="1457893"/>
                <a:chOff x="4946260" y="3284095"/>
                <a:chExt cx="1284887" cy="1457952"/>
              </a:xfrm>
            </p:grpSpPr>
            <p:sp>
              <p:nvSpPr>
                <p:cNvPr id="58" name="Google Shape;58;p3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3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3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3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3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3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3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7" name="Google Shape;67;p3"/>
            <p:cNvGrpSpPr/>
            <p:nvPr/>
          </p:nvGrpSpPr>
          <p:grpSpPr>
            <a:xfrm rot="-5400000">
              <a:off x="4272801" y="-779035"/>
              <a:ext cx="1461317" cy="1639328"/>
              <a:chOff x="4986224" y="4471423"/>
              <a:chExt cx="921444" cy="1033755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4986224" y="4948906"/>
                <a:ext cx="921444" cy="556272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5164682" y="4948857"/>
                <a:ext cx="742981" cy="54154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5076759" y="5060197"/>
                <a:ext cx="807619" cy="363583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5215462" y="4982017"/>
                <a:ext cx="223266" cy="2671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5472988" y="5084709"/>
                <a:ext cx="265192" cy="29251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3"/>
            <p:cNvGrpSpPr/>
            <p:nvPr/>
          </p:nvGrpSpPr>
          <p:grpSpPr>
            <a:xfrm>
              <a:off x="7910222" y="4055945"/>
              <a:ext cx="1738984" cy="1763891"/>
              <a:chOff x="1498022" y="2840120"/>
              <a:chExt cx="1738984" cy="1763891"/>
            </a:xfrm>
          </p:grpSpPr>
          <p:sp>
            <p:nvSpPr>
              <p:cNvPr id="79" name="Google Shape;79;p3"/>
              <p:cNvSpPr/>
              <p:nvPr/>
            </p:nvSpPr>
            <p:spPr>
              <a:xfrm rot="163308" flipH="1">
                <a:off x="2353108" y="2859429"/>
                <a:ext cx="848816" cy="1497696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 rot="163308" flipH="1">
                <a:off x="2347773" y="3083902"/>
                <a:ext cx="535732" cy="126567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 rot="163308" flipH="1">
                <a:off x="2587869" y="3004831"/>
                <a:ext cx="150759" cy="1305366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 rot="163308" flipH="1">
                <a:off x="2487837" y="3225734"/>
                <a:ext cx="359968" cy="33360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 rot="163308" flipH="1">
                <a:off x="2453816" y="3693696"/>
                <a:ext cx="411437" cy="36111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 rot="1063499" flipH="1">
                <a:off x="1579185" y="3662268"/>
                <a:ext cx="1383518" cy="748907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 rot="1063499" flipH="1">
                <a:off x="1664325" y="3996971"/>
                <a:ext cx="1246198" cy="427485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 rot="1063499" flipH="1">
                <a:off x="1714522" y="3807372"/>
                <a:ext cx="1196188" cy="52854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 rot="1063499" flipH="1">
                <a:off x="1879474" y="3691512"/>
                <a:ext cx="356012" cy="331423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 rot="163308" flipH="1">
                <a:off x="2063928" y="3978664"/>
                <a:ext cx="414041" cy="365802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" name="Google Shape;89;p3"/>
          <p:cNvSpPr txBox="1">
            <a:spLocks noGrp="1"/>
          </p:cNvSpPr>
          <p:nvPr>
            <p:ph type="title"/>
          </p:nvPr>
        </p:nvSpPr>
        <p:spPr>
          <a:xfrm>
            <a:off x="1137600" y="1957725"/>
            <a:ext cx="3163500" cy="1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title" idx="2" hasCustomPrompt="1"/>
          </p:nvPr>
        </p:nvSpPr>
        <p:spPr>
          <a:xfrm>
            <a:off x="1137600" y="100147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3"/>
          <p:cNvSpPr txBox="1">
            <a:spLocks noGrp="1"/>
          </p:cNvSpPr>
          <p:nvPr>
            <p:ph type="subTitle" idx="1"/>
          </p:nvPr>
        </p:nvSpPr>
        <p:spPr>
          <a:xfrm>
            <a:off x="1137600" y="3524925"/>
            <a:ext cx="31635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23"/>
          <p:cNvGrpSpPr/>
          <p:nvPr/>
        </p:nvGrpSpPr>
        <p:grpSpPr>
          <a:xfrm>
            <a:off x="-726549" y="-171287"/>
            <a:ext cx="11001904" cy="5001940"/>
            <a:chOff x="-726549" y="-171287"/>
            <a:chExt cx="11001904" cy="5001940"/>
          </a:xfrm>
        </p:grpSpPr>
        <p:grpSp>
          <p:nvGrpSpPr>
            <p:cNvPr id="805" name="Google Shape;805;p23"/>
            <p:cNvGrpSpPr/>
            <p:nvPr/>
          </p:nvGrpSpPr>
          <p:grpSpPr>
            <a:xfrm rot="-447841" flipH="1">
              <a:off x="-617142" y="2946111"/>
              <a:ext cx="1595389" cy="1788497"/>
              <a:chOff x="1498022" y="2815466"/>
              <a:chExt cx="1595432" cy="1788545"/>
            </a:xfrm>
          </p:grpSpPr>
          <p:sp>
            <p:nvSpPr>
              <p:cNvPr id="806" name="Google Shape;806;p23"/>
              <p:cNvSpPr/>
              <p:nvPr/>
            </p:nvSpPr>
            <p:spPr>
              <a:xfrm rot="-836073" flipH="1">
                <a:off x="2076785" y="2895632"/>
                <a:ext cx="848825" cy="1497711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3"/>
              <p:cNvSpPr/>
              <p:nvPr/>
            </p:nvSpPr>
            <p:spPr>
              <a:xfrm rot="-836073" flipH="1">
                <a:off x="2109331" y="3161952"/>
                <a:ext cx="535738" cy="1265683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3"/>
              <p:cNvSpPr/>
              <p:nvPr/>
            </p:nvSpPr>
            <p:spPr>
              <a:xfrm rot="-836073" flipH="1">
                <a:off x="2330459" y="3071718"/>
                <a:ext cx="150761" cy="1305379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3"/>
              <p:cNvSpPr/>
              <p:nvPr/>
            </p:nvSpPr>
            <p:spPr>
              <a:xfrm rot="-836073" flipH="1">
                <a:off x="2154280" y="3302430"/>
                <a:ext cx="359972" cy="333612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3"/>
              <p:cNvSpPr/>
              <p:nvPr/>
            </p:nvSpPr>
            <p:spPr>
              <a:xfrm rot="-836073" flipH="1">
                <a:off x="2258678" y="3752555"/>
                <a:ext cx="411441" cy="361118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3"/>
              <p:cNvSpPr/>
              <p:nvPr/>
            </p:nvSpPr>
            <p:spPr>
              <a:xfrm rot="1063499" flipH="1">
                <a:off x="1579185" y="3662268"/>
                <a:ext cx="1383518" cy="748907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3"/>
              <p:cNvSpPr/>
              <p:nvPr/>
            </p:nvSpPr>
            <p:spPr>
              <a:xfrm rot="1063499" flipH="1">
                <a:off x="1664325" y="3996971"/>
                <a:ext cx="1246198" cy="427485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3"/>
              <p:cNvSpPr/>
              <p:nvPr/>
            </p:nvSpPr>
            <p:spPr>
              <a:xfrm rot="1063499" flipH="1">
                <a:off x="1714522" y="3807372"/>
                <a:ext cx="1196188" cy="52854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3"/>
              <p:cNvSpPr/>
              <p:nvPr/>
            </p:nvSpPr>
            <p:spPr>
              <a:xfrm rot="1063499" flipH="1">
                <a:off x="1879474" y="3691512"/>
                <a:ext cx="356012" cy="331423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3"/>
              <p:cNvSpPr/>
              <p:nvPr/>
            </p:nvSpPr>
            <p:spPr>
              <a:xfrm rot="163308" flipH="1">
                <a:off x="2063928" y="3978664"/>
                <a:ext cx="414041" cy="365802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6" name="Google Shape;816;p23"/>
            <p:cNvGrpSpPr/>
            <p:nvPr/>
          </p:nvGrpSpPr>
          <p:grpSpPr>
            <a:xfrm>
              <a:off x="8206374" y="-171287"/>
              <a:ext cx="2068982" cy="2505326"/>
              <a:chOff x="3124349" y="2053138"/>
              <a:chExt cx="2068982" cy="2505326"/>
            </a:xfrm>
          </p:grpSpPr>
          <p:grpSp>
            <p:nvGrpSpPr>
              <p:cNvPr id="817" name="Google Shape;817;p23"/>
              <p:cNvGrpSpPr/>
              <p:nvPr/>
            </p:nvGrpSpPr>
            <p:grpSpPr>
              <a:xfrm rot="-636525" flipH="1">
                <a:off x="3394096" y="2190431"/>
                <a:ext cx="1653114" cy="1740871"/>
                <a:chOff x="4974621" y="2462166"/>
                <a:chExt cx="1653126" cy="1740884"/>
              </a:xfrm>
            </p:grpSpPr>
            <p:sp>
              <p:nvSpPr>
                <p:cNvPr id="818" name="Google Shape;818;p23"/>
                <p:cNvSpPr/>
                <p:nvPr/>
              </p:nvSpPr>
              <p:spPr>
                <a:xfrm rot="1553288" flipH="1">
                  <a:off x="5213584" y="2650244"/>
                  <a:ext cx="1175199" cy="1364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23"/>
                <p:cNvSpPr/>
                <p:nvPr/>
              </p:nvSpPr>
              <p:spPr>
                <a:xfrm rot="1553288" flipH="1">
                  <a:off x="5738219" y="2611223"/>
                  <a:ext cx="137431" cy="61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3"/>
                <p:cNvSpPr/>
                <p:nvPr/>
              </p:nvSpPr>
              <p:spPr>
                <a:xfrm rot="1553288" flipH="1">
                  <a:off x="5216391" y="3108590"/>
                  <a:ext cx="597967" cy="303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3"/>
                <p:cNvSpPr/>
                <p:nvPr/>
              </p:nvSpPr>
              <p:spPr>
                <a:xfrm rot="1553288" flipH="1">
                  <a:off x="5167520" y="3531971"/>
                  <a:ext cx="668818" cy="150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3"/>
                <p:cNvSpPr/>
                <p:nvPr/>
              </p:nvSpPr>
              <p:spPr>
                <a:xfrm rot="1553288" flipH="1">
                  <a:off x="5705276" y="2847533"/>
                  <a:ext cx="207970" cy="49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23"/>
                <p:cNvSpPr/>
                <p:nvPr/>
              </p:nvSpPr>
              <p:spPr>
                <a:xfrm rot="1553288" flipH="1">
                  <a:off x="5917711" y="3108627"/>
                  <a:ext cx="138577" cy="416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23"/>
                <p:cNvSpPr/>
                <p:nvPr/>
              </p:nvSpPr>
              <p:spPr>
                <a:xfrm rot="1553288" flipH="1">
                  <a:off x="5458790" y="3254276"/>
                  <a:ext cx="359884" cy="17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23"/>
                <p:cNvSpPr/>
                <p:nvPr/>
              </p:nvSpPr>
              <p:spPr>
                <a:xfrm rot="1553288" flipH="1">
                  <a:off x="5945761" y="3416618"/>
                  <a:ext cx="133263" cy="339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23"/>
                <p:cNvSpPr/>
                <p:nvPr/>
              </p:nvSpPr>
              <p:spPr>
                <a:xfrm rot="1553288" flipH="1">
                  <a:off x="5439821" y="3581337"/>
                  <a:ext cx="406146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7" name="Google Shape;827;p23"/>
              <p:cNvGrpSpPr/>
              <p:nvPr/>
            </p:nvGrpSpPr>
            <p:grpSpPr>
              <a:xfrm>
                <a:off x="3124349" y="2943043"/>
                <a:ext cx="1479360" cy="1615422"/>
                <a:chOff x="4780724" y="3387018"/>
                <a:chExt cx="1479360" cy="1615422"/>
              </a:xfrm>
            </p:grpSpPr>
            <p:sp>
              <p:nvSpPr>
                <p:cNvPr id="828" name="Google Shape;828;p23"/>
                <p:cNvSpPr/>
                <p:nvPr/>
              </p:nvSpPr>
              <p:spPr>
                <a:xfrm rot="-869642" flipH="1">
                  <a:off x="4932804" y="3512365"/>
                  <a:ext cx="1175200" cy="1364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23"/>
                <p:cNvSpPr/>
                <p:nvPr/>
              </p:nvSpPr>
              <p:spPr>
                <a:xfrm rot="-869642" flipH="1">
                  <a:off x="5187870" y="3568247"/>
                  <a:ext cx="137431" cy="61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23"/>
                <p:cNvSpPr/>
                <p:nvPr/>
              </p:nvSpPr>
              <p:spPr>
                <a:xfrm rot="-869642" flipH="1">
                  <a:off x="4956992" y="4173060"/>
                  <a:ext cx="597967" cy="303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3"/>
                <p:cNvSpPr/>
                <p:nvPr/>
              </p:nvSpPr>
              <p:spPr>
                <a:xfrm rot="-869642" flipH="1">
                  <a:off x="5135840" y="4522586"/>
                  <a:ext cx="668819" cy="150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23"/>
                <p:cNvSpPr/>
                <p:nvPr/>
              </p:nvSpPr>
              <p:spPr>
                <a:xfrm rot="-869642" flipH="1">
                  <a:off x="5270244" y="3760438"/>
                  <a:ext cx="207970" cy="49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23"/>
                <p:cNvSpPr/>
                <p:nvPr/>
              </p:nvSpPr>
              <p:spPr>
                <a:xfrm rot="-869642" flipH="1">
                  <a:off x="5582319" y="3854162"/>
                  <a:ext cx="138577" cy="416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23"/>
                <p:cNvSpPr/>
                <p:nvPr/>
              </p:nvSpPr>
              <p:spPr>
                <a:xfrm rot="-869642" flipH="1">
                  <a:off x="5224019" y="4218959"/>
                  <a:ext cx="359885" cy="17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23"/>
                <p:cNvSpPr/>
                <p:nvPr/>
              </p:nvSpPr>
              <p:spPr>
                <a:xfrm rot="-869642" flipH="1">
                  <a:off x="5778918" y="4081492"/>
                  <a:ext cx="133264" cy="339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23"/>
                <p:cNvSpPr/>
                <p:nvPr/>
              </p:nvSpPr>
              <p:spPr>
                <a:xfrm rot="-869642" flipH="1">
                  <a:off x="5386051" y="4476396"/>
                  <a:ext cx="406147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37" name="Google Shape;837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3"/>
          <p:cNvSpPr txBox="1">
            <a:spLocks noGrp="1"/>
          </p:cNvSpPr>
          <p:nvPr>
            <p:ph type="subTitle" idx="1"/>
          </p:nvPr>
        </p:nvSpPr>
        <p:spPr>
          <a:xfrm>
            <a:off x="937625" y="2866900"/>
            <a:ext cx="2175300" cy="8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23"/>
          <p:cNvSpPr txBox="1">
            <a:spLocks noGrp="1"/>
          </p:cNvSpPr>
          <p:nvPr>
            <p:ph type="subTitle" idx="2"/>
          </p:nvPr>
        </p:nvSpPr>
        <p:spPr>
          <a:xfrm>
            <a:off x="3484348" y="2866900"/>
            <a:ext cx="2175300" cy="8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3"/>
          <p:cNvSpPr txBox="1">
            <a:spLocks noGrp="1"/>
          </p:cNvSpPr>
          <p:nvPr>
            <p:ph type="subTitle" idx="3"/>
          </p:nvPr>
        </p:nvSpPr>
        <p:spPr>
          <a:xfrm>
            <a:off x="6031075" y="2866900"/>
            <a:ext cx="2175300" cy="8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3"/>
          <p:cNvSpPr txBox="1">
            <a:spLocks noGrp="1"/>
          </p:cNvSpPr>
          <p:nvPr>
            <p:ph type="subTitle" idx="4"/>
          </p:nvPr>
        </p:nvSpPr>
        <p:spPr>
          <a:xfrm>
            <a:off x="937625" y="2416723"/>
            <a:ext cx="2175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42" name="Google Shape;842;p23"/>
          <p:cNvSpPr txBox="1">
            <a:spLocks noGrp="1"/>
          </p:cNvSpPr>
          <p:nvPr>
            <p:ph type="subTitle" idx="5"/>
          </p:nvPr>
        </p:nvSpPr>
        <p:spPr>
          <a:xfrm>
            <a:off x="3484348" y="2416723"/>
            <a:ext cx="2175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43" name="Google Shape;843;p23"/>
          <p:cNvSpPr txBox="1">
            <a:spLocks noGrp="1"/>
          </p:cNvSpPr>
          <p:nvPr>
            <p:ph type="subTitle" idx="6"/>
          </p:nvPr>
        </p:nvSpPr>
        <p:spPr>
          <a:xfrm>
            <a:off x="6031075" y="2416723"/>
            <a:ext cx="2175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844" name="Google Shape;844;p23"/>
          <p:cNvGrpSpPr/>
          <p:nvPr/>
        </p:nvGrpSpPr>
        <p:grpSpPr>
          <a:xfrm>
            <a:off x="4" y="1138828"/>
            <a:ext cx="9085194" cy="3518321"/>
            <a:chOff x="4" y="1138828"/>
            <a:chExt cx="9085194" cy="3518321"/>
          </a:xfrm>
        </p:grpSpPr>
        <p:grpSp>
          <p:nvGrpSpPr>
            <p:cNvPr id="845" name="Google Shape;845;p23"/>
            <p:cNvGrpSpPr/>
            <p:nvPr/>
          </p:nvGrpSpPr>
          <p:grpSpPr>
            <a:xfrm rot="3167998">
              <a:off x="45679" y="1334487"/>
              <a:ext cx="727469" cy="475804"/>
              <a:chOff x="4216875" y="2350450"/>
              <a:chExt cx="250400" cy="163775"/>
            </a:xfrm>
          </p:grpSpPr>
          <p:sp>
            <p:nvSpPr>
              <p:cNvPr id="846" name="Google Shape;846;p23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0" name="Google Shape;850;p23"/>
            <p:cNvGrpSpPr/>
            <p:nvPr/>
          </p:nvGrpSpPr>
          <p:grpSpPr>
            <a:xfrm rot="3167998">
              <a:off x="8312054" y="3985687"/>
              <a:ext cx="727469" cy="475804"/>
              <a:chOff x="4216875" y="2350450"/>
              <a:chExt cx="250400" cy="163775"/>
            </a:xfrm>
          </p:grpSpPr>
          <p:sp>
            <p:nvSpPr>
              <p:cNvPr id="851" name="Google Shape;851;p23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3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24"/>
          <p:cNvSpPr txBox="1">
            <a:spLocks noGrp="1"/>
          </p:cNvSpPr>
          <p:nvPr>
            <p:ph type="subTitle" idx="1"/>
          </p:nvPr>
        </p:nvSpPr>
        <p:spPr>
          <a:xfrm>
            <a:off x="1548169" y="1956850"/>
            <a:ext cx="27855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24"/>
          <p:cNvSpPr txBox="1">
            <a:spLocks noGrp="1"/>
          </p:cNvSpPr>
          <p:nvPr>
            <p:ph type="subTitle" idx="2"/>
          </p:nvPr>
        </p:nvSpPr>
        <p:spPr>
          <a:xfrm>
            <a:off x="5255349" y="1956850"/>
            <a:ext cx="27855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24"/>
          <p:cNvSpPr txBox="1">
            <a:spLocks noGrp="1"/>
          </p:cNvSpPr>
          <p:nvPr>
            <p:ph type="subTitle" idx="3"/>
          </p:nvPr>
        </p:nvSpPr>
        <p:spPr>
          <a:xfrm>
            <a:off x="1548169" y="3599725"/>
            <a:ext cx="27855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24"/>
          <p:cNvSpPr txBox="1">
            <a:spLocks noGrp="1"/>
          </p:cNvSpPr>
          <p:nvPr>
            <p:ph type="subTitle" idx="4"/>
          </p:nvPr>
        </p:nvSpPr>
        <p:spPr>
          <a:xfrm>
            <a:off x="5255349" y="3599725"/>
            <a:ext cx="27855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24"/>
          <p:cNvSpPr txBox="1">
            <a:spLocks noGrp="1"/>
          </p:cNvSpPr>
          <p:nvPr>
            <p:ph type="subTitle" idx="5"/>
          </p:nvPr>
        </p:nvSpPr>
        <p:spPr>
          <a:xfrm>
            <a:off x="1548154" y="1410150"/>
            <a:ext cx="2785500" cy="6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62" name="Google Shape;862;p24"/>
          <p:cNvSpPr txBox="1">
            <a:spLocks noGrp="1"/>
          </p:cNvSpPr>
          <p:nvPr>
            <p:ph type="subTitle" idx="6"/>
          </p:nvPr>
        </p:nvSpPr>
        <p:spPr>
          <a:xfrm>
            <a:off x="1548154" y="3052988"/>
            <a:ext cx="2785500" cy="6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63" name="Google Shape;863;p24"/>
          <p:cNvSpPr txBox="1">
            <a:spLocks noGrp="1"/>
          </p:cNvSpPr>
          <p:nvPr>
            <p:ph type="subTitle" idx="7"/>
          </p:nvPr>
        </p:nvSpPr>
        <p:spPr>
          <a:xfrm>
            <a:off x="5255329" y="1410150"/>
            <a:ext cx="2785500" cy="6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64" name="Google Shape;864;p24"/>
          <p:cNvSpPr txBox="1">
            <a:spLocks noGrp="1"/>
          </p:cNvSpPr>
          <p:nvPr>
            <p:ph type="subTitle" idx="8"/>
          </p:nvPr>
        </p:nvSpPr>
        <p:spPr>
          <a:xfrm>
            <a:off x="5255329" y="3052988"/>
            <a:ext cx="2785500" cy="6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865" name="Google Shape;865;p24"/>
          <p:cNvGrpSpPr/>
          <p:nvPr/>
        </p:nvGrpSpPr>
        <p:grpSpPr>
          <a:xfrm>
            <a:off x="-856696" y="605948"/>
            <a:ext cx="10820400" cy="4951247"/>
            <a:chOff x="-856696" y="605948"/>
            <a:chExt cx="10820400" cy="4951247"/>
          </a:xfrm>
        </p:grpSpPr>
        <p:grpSp>
          <p:nvGrpSpPr>
            <p:cNvPr id="866" name="Google Shape;866;p24"/>
            <p:cNvGrpSpPr/>
            <p:nvPr/>
          </p:nvGrpSpPr>
          <p:grpSpPr>
            <a:xfrm>
              <a:off x="7966373" y="3770810"/>
              <a:ext cx="1997332" cy="1786385"/>
              <a:chOff x="6641048" y="3018022"/>
              <a:chExt cx="1997332" cy="1786385"/>
            </a:xfrm>
          </p:grpSpPr>
          <p:grpSp>
            <p:nvGrpSpPr>
              <p:cNvPr id="867" name="Google Shape;867;p24"/>
              <p:cNvGrpSpPr/>
              <p:nvPr/>
            </p:nvGrpSpPr>
            <p:grpSpPr>
              <a:xfrm>
                <a:off x="6641061" y="3132202"/>
                <a:ext cx="1997318" cy="1672205"/>
                <a:chOff x="7361161" y="3232727"/>
                <a:chExt cx="1997318" cy="1672205"/>
              </a:xfrm>
            </p:grpSpPr>
            <p:sp>
              <p:nvSpPr>
                <p:cNvPr id="868" name="Google Shape;868;p24"/>
                <p:cNvSpPr/>
                <p:nvPr/>
              </p:nvSpPr>
              <p:spPr>
                <a:xfrm rot="-75898">
                  <a:off x="7370747" y="3934826"/>
                  <a:ext cx="1461325" cy="88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3" h="11256" extrusionOk="0">
                      <a:moveTo>
                        <a:pt x="6562" y="0"/>
                      </a:moveTo>
                      <a:cubicBezTo>
                        <a:pt x="5656" y="0"/>
                        <a:pt x="4803" y="72"/>
                        <a:pt x="4031" y="181"/>
                      </a:cubicBezTo>
                      <a:cubicBezTo>
                        <a:pt x="1623" y="521"/>
                        <a:pt x="1" y="1221"/>
                        <a:pt x="1" y="1221"/>
                      </a:cubicBezTo>
                      <a:cubicBezTo>
                        <a:pt x="1" y="1221"/>
                        <a:pt x="3827" y="11256"/>
                        <a:pt x="14137" y="11256"/>
                      </a:cubicBezTo>
                      <a:cubicBezTo>
                        <a:pt x="14223" y="11256"/>
                        <a:pt x="14309" y="11255"/>
                        <a:pt x="14396" y="11254"/>
                      </a:cubicBezTo>
                      <a:cubicBezTo>
                        <a:pt x="15317" y="11239"/>
                        <a:pt x="16290" y="11145"/>
                        <a:pt x="17314" y="10956"/>
                      </a:cubicBezTo>
                      <a:cubicBezTo>
                        <a:pt x="18418" y="10754"/>
                        <a:pt x="19584" y="10442"/>
                        <a:pt x="20812" y="10004"/>
                      </a:cubicBezTo>
                      <a:cubicBezTo>
                        <a:pt x="18030" y="3936"/>
                        <a:pt x="14041" y="1363"/>
                        <a:pt x="10298" y="441"/>
                      </a:cubicBezTo>
                      <a:cubicBezTo>
                        <a:pt x="10123" y="397"/>
                        <a:pt x="9947" y="358"/>
                        <a:pt x="9772" y="321"/>
                      </a:cubicBezTo>
                      <a:cubicBezTo>
                        <a:pt x="8661" y="91"/>
                        <a:pt x="7578" y="0"/>
                        <a:pt x="65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24"/>
                <p:cNvSpPr/>
                <p:nvPr/>
              </p:nvSpPr>
              <p:spPr>
                <a:xfrm rot="-75898">
                  <a:off x="7653475" y="3931623"/>
                  <a:ext cx="1178300" cy="858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2" h="10958" extrusionOk="0">
                      <a:moveTo>
                        <a:pt x="2531" y="0"/>
                      </a:moveTo>
                      <a:cubicBezTo>
                        <a:pt x="1625" y="0"/>
                        <a:pt x="772" y="73"/>
                        <a:pt x="0" y="182"/>
                      </a:cubicBezTo>
                      <a:cubicBezTo>
                        <a:pt x="1072" y="389"/>
                        <a:pt x="2126" y="681"/>
                        <a:pt x="3153" y="1051"/>
                      </a:cubicBezTo>
                      <a:cubicBezTo>
                        <a:pt x="4841" y="1660"/>
                        <a:pt x="6454" y="2481"/>
                        <a:pt x="7936" y="3495"/>
                      </a:cubicBezTo>
                      <a:cubicBezTo>
                        <a:pt x="9390" y="4488"/>
                        <a:pt x="10791" y="5661"/>
                        <a:pt x="11826" y="7096"/>
                      </a:cubicBezTo>
                      <a:cubicBezTo>
                        <a:pt x="12637" y="8222"/>
                        <a:pt x="13213" y="9565"/>
                        <a:pt x="13283" y="10957"/>
                      </a:cubicBezTo>
                      <a:cubicBezTo>
                        <a:pt x="14387" y="10755"/>
                        <a:pt x="15553" y="10443"/>
                        <a:pt x="16781" y="10005"/>
                      </a:cubicBezTo>
                      <a:cubicBezTo>
                        <a:pt x="13999" y="3937"/>
                        <a:pt x="10010" y="1364"/>
                        <a:pt x="6267" y="442"/>
                      </a:cubicBezTo>
                      <a:cubicBezTo>
                        <a:pt x="6092" y="398"/>
                        <a:pt x="5916" y="359"/>
                        <a:pt x="5741" y="321"/>
                      </a:cubicBezTo>
                      <a:cubicBezTo>
                        <a:pt x="4630" y="91"/>
                        <a:pt x="3547" y="0"/>
                        <a:pt x="253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24"/>
                <p:cNvSpPr/>
                <p:nvPr/>
              </p:nvSpPr>
              <p:spPr>
                <a:xfrm rot="-75898">
                  <a:off x="7514841" y="4110127"/>
                  <a:ext cx="1280809" cy="576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" h="735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666" y="525"/>
                        <a:pt x="7318" y="1570"/>
                        <a:pt x="10711" y="3052"/>
                      </a:cubicBezTo>
                      <a:cubicBezTo>
                        <a:pt x="13342" y="4217"/>
                        <a:pt x="15907" y="5674"/>
                        <a:pt x="18241" y="7356"/>
                      </a:cubicBezTo>
                      <a:cubicBezTo>
                        <a:pt x="16005" y="5539"/>
                        <a:pt x="13438" y="4017"/>
                        <a:pt x="10807" y="2835"/>
                      </a:cubicBezTo>
                      <a:cubicBezTo>
                        <a:pt x="7409" y="1335"/>
                        <a:pt x="3702" y="319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24"/>
                <p:cNvSpPr/>
                <p:nvPr/>
              </p:nvSpPr>
              <p:spPr>
                <a:xfrm rot="-75898">
                  <a:off x="7730436" y="3991567"/>
                  <a:ext cx="354080" cy="423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" h="5406" extrusionOk="0">
                      <a:moveTo>
                        <a:pt x="904" y="1"/>
                      </a:moveTo>
                      <a:cubicBezTo>
                        <a:pt x="2275" y="996"/>
                        <a:pt x="3326" y="2337"/>
                        <a:pt x="4668" y="3368"/>
                      </a:cubicBezTo>
                      <a:lnTo>
                        <a:pt x="4668" y="3368"/>
                      </a:lnTo>
                      <a:cubicBezTo>
                        <a:pt x="3867" y="3568"/>
                        <a:pt x="3082" y="3830"/>
                        <a:pt x="2324" y="4156"/>
                      </a:cubicBezTo>
                      <a:cubicBezTo>
                        <a:pt x="1515" y="4503"/>
                        <a:pt x="734" y="4918"/>
                        <a:pt x="0" y="5405"/>
                      </a:cubicBezTo>
                      <a:cubicBezTo>
                        <a:pt x="1526" y="4547"/>
                        <a:pt x="3167" y="3886"/>
                        <a:pt x="4872" y="3484"/>
                      </a:cubicBezTo>
                      <a:lnTo>
                        <a:pt x="5042" y="3444"/>
                      </a:lnTo>
                      <a:lnTo>
                        <a:pt x="4901" y="3341"/>
                      </a:lnTo>
                      <a:cubicBezTo>
                        <a:pt x="3506" y="2317"/>
                        <a:pt x="2386" y="920"/>
                        <a:pt x="9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24"/>
                <p:cNvSpPr/>
                <p:nvPr/>
              </p:nvSpPr>
              <p:spPr>
                <a:xfrm rot="-75898">
                  <a:off x="8142798" y="4144615"/>
                  <a:ext cx="420571" cy="46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919" extrusionOk="0">
                      <a:moveTo>
                        <a:pt x="1812" y="1"/>
                      </a:moveTo>
                      <a:lnTo>
                        <a:pt x="1812" y="1"/>
                      </a:lnTo>
                      <a:cubicBezTo>
                        <a:pt x="3212" y="1405"/>
                        <a:pt x="4526" y="2897"/>
                        <a:pt x="5698" y="4496"/>
                      </a:cubicBezTo>
                      <a:lnTo>
                        <a:pt x="5698" y="4496"/>
                      </a:lnTo>
                      <a:cubicBezTo>
                        <a:pt x="5245" y="4556"/>
                        <a:pt x="4794" y="4628"/>
                        <a:pt x="4344" y="4709"/>
                      </a:cubicBezTo>
                      <a:cubicBezTo>
                        <a:pt x="2865" y="4979"/>
                        <a:pt x="1406" y="5381"/>
                        <a:pt x="1" y="5918"/>
                      </a:cubicBezTo>
                      <a:cubicBezTo>
                        <a:pt x="1910" y="5324"/>
                        <a:pt x="3866" y="4875"/>
                        <a:pt x="5853" y="4636"/>
                      </a:cubicBezTo>
                      <a:lnTo>
                        <a:pt x="5990" y="4621"/>
                      </a:lnTo>
                      <a:lnTo>
                        <a:pt x="5908" y="4509"/>
                      </a:lnTo>
                      <a:cubicBezTo>
                        <a:pt x="4700" y="2874"/>
                        <a:pt x="3339" y="1347"/>
                        <a:pt x="1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24"/>
                <p:cNvSpPr/>
                <p:nvPr/>
              </p:nvSpPr>
              <p:spPr>
                <a:xfrm rot="1465726">
                  <a:off x="8097432" y="3382920"/>
                  <a:ext cx="1023218" cy="137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3" h="17504" extrusionOk="0">
                      <a:moveTo>
                        <a:pt x="218" y="0"/>
                      </a:moveTo>
                      <a:lnTo>
                        <a:pt x="218" y="0"/>
                      </a:lnTo>
                      <a:cubicBezTo>
                        <a:pt x="218" y="1"/>
                        <a:pt x="1" y="1754"/>
                        <a:pt x="353" y="4161"/>
                      </a:cubicBezTo>
                      <a:cubicBezTo>
                        <a:pt x="590" y="5797"/>
                        <a:pt x="1092" y="7736"/>
                        <a:pt x="2101" y="9631"/>
                      </a:cubicBezTo>
                      <a:cubicBezTo>
                        <a:pt x="2185" y="9789"/>
                        <a:pt x="2272" y="9946"/>
                        <a:pt x="2363" y="10103"/>
                      </a:cubicBezTo>
                      <a:cubicBezTo>
                        <a:pt x="4300" y="13434"/>
                        <a:pt x="7891" y="16540"/>
                        <a:pt x="14497" y="17504"/>
                      </a:cubicBezTo>
                      <a:cubicBezTo>
                        <a:pt x="14572" y="16201"/>
                        <a:pt x="14544" y="14996"/>
                        <a:pt x="14428" y="13879"/>
                      </a:cubicBezTo>
                      <a:cubicBezTo>
                        <a:pt x="14320" y="12842"/>
                        <a:pt x="14137" y="11882"/>
                        <a:pt x="13893" y="10994"/>
                      </a:cubicBezTo>
                      <a:cubicBezTo>
                        <a:pt x="11102" y="866"/>
                        <a:pt x="218" y="1"/>
                        <a:pt x="2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24"/>
                <p:cNvSpPr/>
                <p:nvPr/>
              </p:nvSpPr>
              <p:spPr>
                <a:xfrm rot="1465726">
                  <a:off x="8053638" y="3699454"/>
                  <a:ext cx="998503" cy="1045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1" h="13344" extrusionOk="0">
                      <a:moveTo>
                        <a:pt x="1" y="1"/>
                      </a:moveTo>
                      <a:cubicBezTo>
                        <a:pt x="238" y="1639"/>
                        <a:pt x="740" y="3576"/>
                        <a:pt x="1749" y="5471"/>
                      </a:cubicBezTo>
                      <a:cubicBezTo>
                        <a:pt x="1833" y="5629"/>
                        <a:pt x="1920" y="5786"/>
                        <a:pt x="2011" y="5943"/>
                      </a:cubicBezTo>
                      <a:cubicBezTo>
                        <a:pt x="3948" y="9274"/>
                        <a:pt x="7539" y="12380"/>
                        <a:pt x="14145" y="13344"/>
                      </a:cubicBezTo>
                      <a:cubicBezTo>
                        <a:pt x="14220" y="12041"/>
                        <a:pt x="14192" y="10836"/>
                        <a:pt x="14076" y="9720"/>
                      </a:cubicBezTo>
                      <a:cubicBezTo>
                        <a:pt x="13601" y="9833"/>
                        <a:pt x="13115" y="9885"/>
                        <a:pt x="12628" y="9885"/>
                      </a:cubicBezTo>
                      <a:cubicBezTo>
                        <a:pt x="11722" y="9885"/>
                        <a:pt x="10811" y="9705"/>
                        <a:pt x="9960" y="9406"/>
                      </a:cubicBezTo>
                      <a:cubicBezTo>
                        <a:pt x="8292" y="8817"/>
                        <a:pt x="6773" y="7800"/>
                        <a:pt x="5410" y="6686"/>
                      </a:cubicBezTo>
                      <a:cubicBezTo>
                        <a:pt x="4021" y="5548"/>
                        <a:pt x="2779" y="4231"/>
                        <a:pt x="1720" y="2781"/>
                      </a:cubicBezTo>
                      <a:cubicBezTo>
                        <a:pt x="1077" y="1901"/>
                        <a:pt x="499" y="971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24"/>
                <p:cNvSpPr/>
                <p:nvPr/>
              </p:nvSpPr>
              <p:spPr>
                <a:xfrm rot="1465726">
                  <a:off x="8198089" y="3526653"/>
                  <a:ext cx="855759" cy="120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8" h="1543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6" y="3463"/>
                        <a:pt x="3363" y="6734"/>
                        <a:pt x="5758" y="9573"/>
                      </a:cubicBezTo>
                      <a:cubicBezTo>
                        <a:pt x="7631" y="11767"/>
                        <a:pt x="9815" y="13802"/>
                        <a:pt x="12188" y="15438"/>
                      </a:cubicBezTo>
                      <a:cubicBezTo>
                        <a:pt x="9917" y="13671"/>
                        <a:pt x="7798" y="11617"/>
                        <a:pt x="5939" y="9421"/>
                      </a:cubicBezTo>
                      <a:cubicBezTo>
                        <a:pt x="3563" y="6580"/>
                        <a:pt x="1535" y="337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 rot="1465726">
                  <a:off x="8296662" y="3583228"/>
                  <a:ext cx="346362" cy="422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3" h="5390" extrusionOk="0">
                      <a:moveTo>
                        <a:pt x="1" y="2387"/>
                      </a:moveTo>
                      <a:lnTo>
                        <a:pt x="1" y="2388"/>
                      </a:lnTo>
                      <a:cubicBezTo>
                        <a:pt x="4" y="2391"/>
                        <a:pt x="7" y="2393"/>
                        <a:pt x="11" y="2396"/>
                      </a:cubicBezTo>
                      <a:lnTo>
                        <a:pt x="11" y="2396"/>
                      </a:lnTo>
                      <a:cubicBezTo>
                        <a:pt x="7" y="2393"/>
                        <a:pt x="4" y="2390"/>
                        <a:pt x="1" y="2387"/>
                      </a:cubicBezTo>
                      <a:close/>
                      <a:moveTo>
                        <a:pt x="4932" y="1"/>
                      </a:moveTo>
                      <a:lnTo>
                        <a:pt x="4932" y="1"/>
                      </a:lnTo>
                      <a:cubicBezTo>
                        <a:pt x="4671" y="841"/>
                        <a:pt x="4491" y="1707"/>
                        <a:pt x="4385" y="2582"/>
                      </a:cubicBezTo>
                      <a:cubicBezTo>
                        <a:pt x="4287" y="3401"/>
                        <a:pt x="4257" y="4229"/>
                        <a:pt x="4290" y="5054"/>
                      </a:cubicBezTo>
                      <a:lnTo>
                        <a:pt x="4290" y="5054"/>
                      </a:lnTo>
                      <a:cubicBezTo>
                        <a:pt x="2928" y="4057"/>
                        <a:pt x="1348" y="3426"/>
                        <a:pt x="11" y="2396"/>
                      </a:cubicBezTo>
                      <a:lnTo>
                        <a:pt x="11" y="2396"/>
                      </a:lnTo>
                      <a:cubicBezTo>
                        <a:pt x="1307" y="3555"/>
                        <a:pt x="2956" y="4235"/>
                        <a:pt x="4330" y="5284"/>
                      </a:cubicBezTo>
                      <a:lnTo>
                        <a:pt x="4467" y="5390"/>
                      </a:lnTo>
                      <a:lnTo>
                        <a:pt x="4467" y="5390"/>
                      </a:lnTo>
                      <a:lnTo>
                        <a:pt x="4458" y="5216"/>
                      </a:lnTo>
                      <a:cubicBezTo>
                        <a:pt x="4365" y="3466"/>
                        <a:pt x="4537" y="1706"/>
                        <a:pt x="49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 rot="1465726">
                  <a:off x="8373876" y="4049666"/>
                  <a:ext cx="393826" cy="479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9" h="6113" extrusionOk="0">
                      <a:moveTo>
                        <a:pt x="5170" y="1"/>
                      </a:moveTo>
                      <a:cubicBezTo>
                        <a:pt x="5049" y="1501"/>
                        <a:pt x="5074" y="3013"/>
                        <a:pt x="5231" y="4509"/>
                      </a:cubicBezTo>
                      <a:cubicBezTo>
                        <a:pt x="5278" y="4963"/>
                        <a:pt x="5336" y="5417"/>
                        <a:pt x="5406" y="5868"/>
                      </a:cubicBezTo>
                      <a:lnTo>
                        <a:pt x="5406" y="5868"/>
                      </a:lnTo>
                      <a:cubicBezTo>
                        <a:pt x="3542" y="5193"/>
                        <a:pt x="1741" y="4351"/>
                        <a:pt x="0" y="3403"/>
                      </a:cubicBezTo>
                      <a:lnTo>
                        <a:pt x="0" y="3403"/>
                      </a:lnTo>
                      <a:cubicBezTo>
                        <a:pt x="1721" y="4489"/>
                        <a:pt x="3570" y="5366"/>
                        <a:pt x="5479" y="6066"/>
                      </a:cubicBezTo>
                      <a:lnTo>
                        <a:pt x="5609" y="6113"/>
                      </a:lnTo>
                      <a:lnTo>
                        <a:pt x="5585" y="5977"/>
                      </a:lnTo>
                      <a:cubicBezTo>
                        <a:pt x="5255" y="4004"/>
                        <a:pt x="5136" y="1999"/>
                        <a:pt x="51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8" name="Google Shape;878;p24"/>
              <p:cNvGrpSpPr/>
              <p:nvPr/>
            </p:nvGrpSpPr>
            <p:grpSpPr>
              <a:xfrm rot="-670505">
                <a:off x="6770143" y="3128707"/>
                <a:ext cx="1284836" cy="1457893"/>
                <a:chOff x="4946260" y="3284095"/>
                <a:chExt cx="1284887" cy="1457952"/>
              </a:xfrm>
            </p:grpSpPr>
            <p:sp>
              <p:nvSpPr>
                <p:cNvPr id="879" name="Google Shape;879;p24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24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24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24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24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24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8" name="Google Shape;888;p24"/>
            <p:cNvGrpSpPr/>
            <p:nvPr/>
          </p:nvGrpSpPr>
          <p:grpSpPr>
            <a:xfrm rot="6253425" flipH="1">
              <a:off x="-918080" y="1021882"/>
              <a:ext cx="1925675" cy="1371795"/>
              <a:chOff x="4663314" y="4471423"/>
              <a:chExt cx="1214154" cy="865048"/>
            </a:xfrm>
          </p:grpSpPr>
          <p:sp>
            <p:nvSpPr>
              <p:cNvPr id="889" name="Google Shape;889;p24"/>
              <p:cNvSpPr/>
              <p:nvPr/>
            </p:nvSpPr>
            <p:spPr>
              <a:xfrm rot="1020697">
                <a:off x="4724508" y="4652148"/>
                <a:ext cx="921435" cy="556258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 rot="1020697">
                <a:off x="4901233" y="4678525"/>
                <a:ext cx="742975" cy="541531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 rot="1020697">
                <a:off x="4809201" y="4772620"/>
                <a:ext cx="807612" cy="363574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 rot="1020697">
                <a:off x="4991589" y="4655064"/>
                <a:ext cx="223264" cy="267158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 rot="1020697">
                <a:off x="5203191" y="4834182"/>
                <a:ext cx="265190" cy="29251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>
            <a:off x="-4" y="1250241"/>
            <a:ext cx="9144003" cy="2922765"/>
            <a:chOff x="-4" y="1250241"/>
            <a:chExt cx="9144003" cy="2922765"/>
          </a:xfrm>
        </p:grpSpPr>
        <p:grpSp>
          <p:nvGrpSpPr>
            <p:cNvPr id="900" name="Google Shape;900;p24"/>
            <p:cNvGrpSpPr/>
            <p:nvPr/>
          </p:nvGrpSpPr>
          <p:grpSpPr>
            <a:xfrm rot="3167998">
              <a:off x="8370854" y="1445900"/>
              <a:ext cx="727469" cy="475804"/>
              <a:chOff x="4216875" y="2350450"/>
              <a:chExt cx="250400" cy="163775"/>
            </a:xfrm>
          </p:grpSpPr>
          <p:sp>
            <p:nvSpPr>
              <p:cNvPr id="901" name="Google Shape;901;p24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4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4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4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5" name="Google Shape;905;p24"/>
            <p:cNvGrpSpPr/>
            <p:nvPr/>
          </p:nvGrpSpPr>
          <p:grpSpPr>
            <a:xfrm rot="-6797680">
              <a:off x="-1387" y="3506941"/>
              <a:ext cx="727468" cy="475803"/>
              <a:chOff x="4216875" y="2350450"/>
              <a:chExt cx="250400" cy="163775"/>
            </a:xfrm>
          </p:grpSpPr>
          <p:sp>
            <p:nvSpPr>
              <p:cNvPr id="906" name="Google Shape;906;p24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25"/>
          <p:cNvSpPr txBox="1">
            <a:spLocks noGrp="1"/>
          </p:cNvSpPr>
          <p:nvPr>
            <p:ph type="subTitle" idx="1"/>
          </p:nvPr>
        </p:nvSpPr>
        <p:spPr>
          <a:xfrm>
            <a:off x="720000" y="2073001"/>
            <a:ext cx="214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5"/>
          <p:cNvSpPr txBox="1">
            <a:spLocks noGrp="1"/>
          </p:cNvSpPr>
          <p:nvPr>
            <p:ph type="subTitle" idx="2"/>
          </p:nvPr>
        </p:nvSpPr>
        <p:spPr>
          <a:xfrm>
            <a:off x="3497550" y="2073001"/>
            <a:ext cx="214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5"/>
          <p:cNvSpPr txBox="1">
            <a:spLocks noGrp="1"/>
          </p:cNvSpPr>
          <p:nvPr>
            <p:ph type="subTitle" idx="3"/>
          </p:nvPr>
        </p:nvSpPr>
        <p:spPr>
          <a:xfrm>
            <a:off x="720000" y="3503225"/>
            <a:ext cx="214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5"/>
          <p:cNvSpPr txBox="1">
            <a:spLocks noGrp="1"/>
          </p:cNvSpPr>
          <p:nvPr>
            <p:ph type="subTitle" idx="4"/>
          </p:nvPr>
        </p:nvSpPr>
        <p:spPr>
          <a:xfrm>
            <a:off x="3497550" y="3503225"/>
            <a:ext cx="214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25"/>
          <p:cNvSpPr txBox="1">
            <a:spLocks noGrp="1"/>
          </p:cNvSpPr>
          <p:nvPr>
            <p:ph type="subTitle" idx="5"/>
          </p:nvPr>
        </p:nvSpPr>
        <p:spPr>
          <a:xfrm>
            <a:off x="6275100" y="2073001"/>
            <a:ext cx="214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5"/>
          <p:cNvSpPr txBox="1">
            <a:spLocks noGrp="1"/>
          </p:cNvSpPr>
          <p:nvPr>
            <p:ph type="subTitle" idx="6"/>
          </p:nvPr>
        </p:nvSpPr>
        <p:spPr>
          <a:xfrm>
            <a:off x="6275100" y="3503225"/>
            <a:ext cx="214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25"/>
          <p:cNvSpPr txBox="1">
            <a:spLocks noGrp="1"/>
          </p:cNvSpPr>
          <p:nvPr>
            <p:ph type="subTitle" idx="7"/>
          </p:nvPr>
        </p:nvSpPr>
        <p:spPr>
          <a:xfrm>
            <a:off x="724220" y="1656600"/>
            <a:ext cx="214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9" name="Google Shape;919;p25"/>
          <p:cNvSpPr txBox="1">
            <a:spLocks noGrp="1"/>
          </p:cNvSpPr>
          <p:nvPr>
            <p:ph type="subTitle" idx="8"/>
          </p:nvPr>
        </p:nvSpPr>
        <p:spPr>
          <a:xfrm>
            <a:off x="3501770" y="1656600"/>
            <a:ext cx="214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20" name="Google Shape;920;p25"/>
          <p:cNvSpPr txBox="1">
            <a:spLocks noGrp="1"/>
          </p:cNvSpPr>
          <p:nvPr>
            <p:ph type="subTitle" idx="9"/>
          </p:nvPr>
        </p:nvSpPr>
        <p:spPr>
          <a:xfrm>
            <a:off x="6279320" y="1656600"/>
            <a:ext cx="214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21" name="Google Shape;921;p25"/>
          <p:cNvSpPr txBox="1">
            <a:spLocks noGrp="1"/>
          </p:cNvSpPr>
          <p:nvPr>
            <p:ph type="subTitle" idx="13"/>
          </p:nvPr>
        </p:nvSpPr>
        <p:spPr>
          <a:xfrm>
            <a:off x="724220" y="3086800"/>
            <a:ext cx="214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22" name="Google Shape;922;p25"/>
          <p:cNvSpPr txBox="1">
            <a:spLocks noGrp="1"/>
          </p:cNvSpPr>
          <p:nvPr>
            <p:ph type="subTitle" idx="14"/>
          </p:nvPr>
        </p:nvSpPr>
        <p:spPr>
          <a:xfrm>
            <a:off x="3501770" y="3086800"/>
            <a:ext cx="214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23" name="Google Shape;923;p25"/>
          <p:cNvSpPr txBox="1">
            <a:spLocks noGrp="1"/>
          </p:cNvSpPr>
          <p:nvPr>
            <p:ph type="subTitle" idx="15"/>
          </p:nvPr>
        </p:nvSpPr>
        <p:spPr>
          <a:xfrm>
            <a:off x="6279320" y="3086800"/>
            <a:ext cx="21405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924" name="Google Shape;924;p25"/>
          <p:cNvGrpSpPr/>
          <p:nvPr/>
        </p:nvGrpSpPr>
        <p:grpSpPr>
          <a:xfrm>
            <a:off x="-1217875" y="352098"/>
            <a:ext cx="11333498" cy="3993215"/>
            <a:chOff x="-1217875" y="352098"/>
            <a:chExt cx="11333498" cy="3993215"/>
          </a:xfrm>
        </p:grpSpPr>
        <p:grpSp>
          <p:nvGrpSpPr>
            <p:cNvPr id="925" name="Google Shape;925;p25"/>
            <p:cNvGrpSpPr/>
            <p:nvPr/>
          </p:nvGrpSpPr>
          <p:grpSpPr>
            <a:xfrm rot="2915748">
              <a:off x="-929648" y="2183784"/>
              <a:ext cx="2030651" cy="1685324"/>
              <a:chOff x="3289885" y="2840120"/>
              <a:chExt cx="2030549" cy="1685240"/>
            </a:xfrm>
          </p:grpSpPr>
          <p:grpSp>
            <p:nvGrpSpPr>
              <p:cNvPr id="926" name="Google Shape;926;p25"/>
              <p:cNvGrpSpPr/>
              <p:nvPr/>
            </p:nvGrpSpPr>
            <p:grpSpPr>
              <a:xfrm rot="-636525" flipH="1">
                <a:off x="3912333" y="29616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927" name="Google Shape;927;p25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25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25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25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25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25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25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25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25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6" name="Google Shape;936;p25"/>
              <p:cNvGrpSpPr/>
              <p:nvPr/>
            </p:nvGrpSpPr>
            <p:grpSpPr>
              <a:xfrm>
                <a:off x="3289885" y="2840120"/>
                <a:ext cx="1284887" cy="1457952"/>
                <a:chOff x="4946260" y="3284095"/>
                <a:chExt cx="1284887" cy="1457952"/>
              </a:xfrm>
            </p:grpSpPr>
            <p:sp>
              <p:nvSpPr>
                <p:cNvPr id="937" name="Google Shape;937;p25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25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25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5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5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25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25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25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25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46" name="Google Shape;946;p25"/>
            <p:cNvGrpSpPr/>
            <p:nvPr/>
          </p:nvGrpSpPr>
          <p:grpSpPr>
            <a:xfrm rot="-748112">
              <a:off x="8289787" y="509412"/>
              <a:ext cx="1652445" cy="1786713"/>
              <a:chOff x="7275187" y="3220628"/>
              <a:chExt cx="1652470" cy="1786740"/>
            </a:xfrm>
          </p:grpSpPr>
          <p:sp>
            <p:nvSpPr>
              <p:cNvPr id="947" name="Google Shape;947;p25"/>
              <p:cNvSpPr/>
              <p:nvPr/>
            </p:nvSpPr>
            <p:spPr>
              <a:xfrm rot="996304">
                <a:off x="7370741" y="3934820"/>
                <a:ext cx="1461345" cy="882129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5"/>
              <p:cNvSpPr/>
              <p:nvPr/>
            </p:nvSpPr>
            <p:spPr>
              <a:xfrm rot="996304">
                <a:off x="7651222" y="3975667"/>
                <a:ext cx="1178316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5"/>
              <p:cNvSpPr/>
              <p:nvPr/>
            </p:nvSpPr>
            <p:spPr>
              <a:xfrm rot="996304">
                <a:off x="7505329" y="4125555"/>
                <a:ext cx="1280827" cy="576566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5"/>
              <p:cNvSpPr/>
              <p:nvPr/>
            </p:nvSpPr>
            <p:spPr>
              <a:xfrm rot="996304">
                <a:off x="7792720" y="3940372"/>
                <a:ext cx="354085" cy="423667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5"/>
              <p:cNvSpPr/>
              <p:nvPr/>
            </p:nvSpPr>
            <p:spPr>
              <a:xfrm rot="996304">
                <a:off x="8130450" y="4221807"/>
                <a:ext cx="420576" cy="46387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5"/>
              <p:cNvSpPr/>
              <p:nvPr/>
            </p:nvSpPr>
            <p:spPr>
              <a:xfrm rot="335425">
                <a:off x="7828700" y="3267207"/>
                <a:ext cx="1023228" cy="1371789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5"/>
              <p:cNvSpPr/>
              <p:nvPr/>
            </p:nvSpPr>
            <p:spPr>
              <a:xfrm rot="335425">
                <a:off x="7837489" y="3593649"/>
                <a:ext cx="998513" cy="104577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5"/>
              <p:cNvSpPr/>
              <p:nvPr/>
            </p:nvSpPr>
            <p:spPr>
              <a:xfrm rot="335425">
                <a:off x="7948735" y="3402110"/>
                <a:ext cx="855768" cy="120995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5"/>
              <p:cNvSpPr/>
              <p:nvPr/>
            </p:nvSpPr>
            <p:spPr>
              <a:xfrm rot="335425">
                <a:off x="7946799" y="3527161"/>
                <a:ext cx="346365" cy="422415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5"/>
              <p:cNvSpPr/>
              <p:nvPr/>
            </p:nvSpPr>
            <p:spPr>
              <a:xfrm rot="335425">
                <a:off x="8178363" y="3934502"/>
                <a:ext cx="393830" cy="479076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7" name="Google Shape;957;p25"/>
          <p:cNvGrpSpPr/>
          <p:nvPr/>
        </p:nvGrpSpPr>
        <p:grpSpPr>
          <a:xfrm>
            <a:off x="47242" y="600366"/>
            <a:ext cx="8992781" cy="4284140"/>
            <a:chOff x="47242" y="600366"/>
            <a:chExt cx="8992781" cy="4284140"/>
          </a:xfrm>
        </p:grpSpPr>
        <p:grpSp>
          <p:nvGrpSpPr>
            <p:cNvPr id="958" name="Google Shape;958;p25"/>
            <p:cNvGrpSpPr/>
            <p:nvPr/>
          </p:nvGrpSpPr>
          <p:grpSpPr>
            <a:xfrm rot="-6797680">
              <a:off x="8313938" y="4218441"/>
              <a:ext cx="727468" cy="475803"/>
              <a:chOff x="4216875" y="2350450"/>
              <a:chExt cx="250400" cy="163775"/>
            </a:xfrm>
          </p:grpSpPr>
          <p:sp>
            <p:nvSpPr>
              <p:cNvPr id="959" name="Google Shape;959;p25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5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5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5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3" name="Google Shape;963;p25"/>
            <p:cNvGrpSpPr/>
            <p:nvPr/>
          </p:nvGrpSpPr>
          <p:grpSpPr>
            <a:xfrm rot="3167998">
              <a:off x="92917" y="796025"/>
              <a:ext cx="727469" cy="475804"/>
              <a:chOff x="4216875" y="2350450"/>
              <a:chExt cx="250400" cy="163775"/>
            </a:xfrm>
          </p:grpSpPr>
          <p:sp>
            <p:nvSpPr>
              <p:cNvPr id="964" name="Google Shape;964;p25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5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5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5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6"/>
          <p:cNvSpPr txBox="1">
            <a:spLocks noGrp="1"/>
          </p:cNvSpPr>
          <p:nvPr>
            <p:ph type="title" hasCustomPrompt="1"/>
          </p:nvPr>
        </p:nvSpPr>
        <p:spPr>
          <a:xfrm>
            <a:off x="819556" y="1404150"/>
            <a:ext cx="3696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0" name="Google Shape;970;p26"/>
          <p:cNvSpPr txBox="1">
            <a:spLocks noGrp="1"/>
          </p:cNvSpPr>
          <p:nvPr>
            <p:ph type="subTitle" idx="1"/>
          </p:nvPr>
        </p:nvSpPr>
        <p:spPr>
          <a:xfrm>
            <a:off x="819569" y="2093075"/>
            <a:ext cx="36969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6"/>
          <p:cNvSpPr txBox="1">
            <a:spLocks noGrp="1"/>
          </p:cNvSpPr>
          <p:nvPr>
            <p:ph type="title" idx="2" hasCustomPrompt="1"/>
          </p:nvPr>
        </p:nvSpPr>
        <p:spPr>
          <a:xfrm>
            <a:off x="819556" y="2756413"/>
            <a:ext cx="3696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2" name="Google Shape;972;p26"/>
          <p:cNvSpPr txBox="1">
            <a:spLocks noGrp="1"/>
          </p:cNvSpPr>
          <p:nvPr>
            <p:ph type="subTitle" idx="3"/>
          </p:nvPr>
        </p:nvSpPr>
        <p:spPr>
          <a:xfrm>
            <a:off x="819569" y="3445328"/>
            <a:ext cx="36969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6"/>
          <p:cNvSpPr txBox="1">
            <a:spLocks noGrp="1"/>
          </p:cNvSpPr>
          <p:nvPr>
            <p:ph type="title" idx="4" hasCustomPrompt="1"/>
          </p:nvPr>
        </p:nvSpPr>
        <p:spPr>
          <a:xfrm>
            <a:off x="4627531" y="1404151"/>
            <a:ext cx="3696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4" name="Google Shape;974;p26"/>
          <p:cNvSpPr txBox="1">
            <a:spLocks noGrp="1"/>
          </p:cNvSpPr>
          <p:nvPr>
            <p:ph type="subTitle" idx="5"/>
          </p:nvPr>
        </p:nvSpPr>
        <p:spPr>
          <a:xfrm>
            <a:off x="4627544" y="2093075"/>
            <a:ext cx="36969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5" name="Google Shape;975;p26"/>
          <p:cNvSpPr txBox="1">
            <a:spLocks noGrp="1"/>
          </p:cNvSpPr>
          <p:nvPr>
            <p:ph type="title" idx="6" hasCustomPrompt="1"/>
          </p:nvPr>
        </p:nvSpPr>
        <p:spPr>
          <a:xfrm>
            <a:off x="4627531" y="2756426"/>
            <a:ext cx="36969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6" name="Google Shape;976;p26"/>
          <p:cNvSpPr txBox="1">
            <a:spLocks noGrp="1"/>
          </p:cNvSpPr>
          <p:nvPr>
            <p:ph type="subTitle" idx="7"/>
          </p:nvPr>
        </p:nvSpPr>
        <p:spPr>
          <a:xfrm>
            <a:off x="4627544" y="3445338"/>
            <a:ext cx="36969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77" name="Google Shape;977;p26"/>
          <p:cNvGrpSpPr/>
          <p:nvPr/>
        </p:nvGrpSpPr>
        <p:grpSpPr>
          <a:xfrm>
            <a:off x="-580042" y="-606306"/>
            <a:ext cx="10721164" cy="6332432"/>
            <a:chOff x="-580042" y="-606306"/>
            <a:chExt cx="10721164" cy="6332432"/>
          </a:xfrm>
        </p:grpSpPr>
        <p:grpSp>
          <p:nvGrpSpPr>
            <p:cNvPr id="978" name="Google Shape;978;p26"/>
            <p:cNvGrpSpPr/>
            <p:nvPr/>
          </p:nvGrpSpPr>
          <p:grpSpPr>
            <a:xfrm rot="4503989">
              <a:off x="-330423" y="3989233"/>
              <a:ext cx="1461377" cy="1639372"/>
              <a:chOff x="4986224" y="4471423"/>
              <a:chExt cx="921444" cy="1033755"/>
            </a:xfrm>
          </p:grpSpPr>
          <p:sp>
            <p:nvSpPr>
              <p:cNvPr id="979" name="Google Shape;979;p26"/>
              <p:cNvSpPr/>
              <p:nvPr/>
            </p:nvSpPr>
            <p:spPr>
              <a:xfrm>
                <a:off x="4986224" y="4948906"/>
                <a:ext cx="921444" cy="556272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6"/>
              <p:cNvSpPr/>
              <p:nvPr/>
            </p:nvSpPr>
            <p:spPr>
              <a:xfrm>
                <a:off x="5164682" y="4948857"/>
                <a:ext cx="742981" cy="54154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6"/>
              <p:cNvSpPr/>
              <p:nvPr/>
            </p:nvSpPr>
            <p:spPr>
              <a:xfrm>
                <a:off x="5076759" y="5060197"/>
                <a:ext cx="807619" cy="363583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6"/>
              <p:cNvSpPr/>
              <p:nvPr/>
            </p:nvSpPr>
            <p:spPr>
              <a:xfrm>
                <a:off x="5215462" y="4982017"/>
                <a:ext cx="223266" cy="2671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6"/>
              <p:cNvSpPr/>
              <p:nvPr/>
            </p:nvSpPr>
            <p:spPr>
              <a:xfrm>
                <a:off x="5472988" y="5084709"/>
                <a:ext cx="265192" cy="29251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9" name="Google Shape;989;p26"/>
            <p:cNvGrpSpPr/>
            <p:nvPr/>
          </p:nvGrpSpPr>
          <p:grpSpPr>
            <a:xfrm rot="-1828996">
              <a:off x="7823395" y="-207730"/>
              <a:ext cx="2030603" cy="1685284"/>
              <a:chOff x="3289885" y="2840120"/>
              <a:chExt cx="2030549" cy="1685240"/>
            </a:xfrm>
          </p:grpSpPr>
          <p:grpSp>
            <p:nvGrpSpPr>
              <p:cNvPr id="990" name="Google Shape;990;p26"/>
              <p:cNvGrpSpPr/>
              <p:nvPr/>
            </p:nvGrpSpPr>
            <p:grpSpPr>
              <a:xfrm rot="-636525" flipH="1">
                <a:off x="3912333" y="29616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991" name="Google Shape;991;p26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26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26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26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26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26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26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26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26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0" name="Google Shape;1000;p26"/>
              <p:cNvGrpSpPr/>
              <p:nvPr/>
            </p:nvGrpSpPr>
            <p:grpSpPr>
              <a:xfrm>
                <a:off x="3289885" y="2840120"/>
                <a:ext cx="1284887" cy="1457952"/>
                <a:chOff x="4946260" y="3284095"/>
                <a:chExt cx="1284887" cy="1457952"/>
              </a:xfrm>
            </p:grpSpPr>
            <p:sp>
              <p:nvSpPr>
                <p:cNvPr id="1001" name="Google Shape;1001;p26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26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26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26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26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26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26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26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26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27"/>
          <p:cNvSpPr txBox="1">
            <a:spLocks noGrp="1"/>
          </p:cNvSpPr>
          <p:nvPr>
            <p:ph type="title" hasCustomPrompt="1"/>
          </p:nvPr>
        </p:nvSpPr>
        <p:spPr>
          <a:xfrm>
            <a:off x="1325650" y="1339050"/>
            <a:ext cx="13989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2" name="Google Shape;1012;p27"/>
          <p:cNvSpPr txBox="1">
            <a:spLocks noGrp="1"/>
          </p:cNvSpPr>
          <p:nvPr>
            <p:ph type="subTitle" idx="1"/>
          </p:nvPr>
        </p:nvSpPr>
        <p:spPr>
          <a:xfrm>
            <a:off x="938500" y="37053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3" name="Google Shape;1013;p27"/>
          <p:cNvSpPr txBox="1">
            <a:spLocks noGrp="1"/>
          </p:cNvSpPr>
          <p:nvPr>
            <p:ph type="subTitle" idx="2"/>
          </p:nvPr>
        </p:nvSpPr>
        <p:spPr>
          <a:xfrm>
            <a:off x="938500" y="3360750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14" name="Google Shape;1014;p27"/>
          <p:cNvSpPr txBox="1">
            <a:spLocks noGrp="1"/>
          </p:cNvSpPr>
          <p:nvPr>
            <p:ph type="title" idx="3" hasCustomPrompt="1"/>
          </p:nvPr>
        </p:nvSpPr>
        <p:spPr>
          <a:xfrm>
            <a:off x="3873150" y="1339050"/>
            <a:ext cx="13977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5" name="Google Shape;1015;p27"/>
          <p:cNvSpPr txBox="1">
            <a:spLocks noGrp="1"/>
          </p:cNvSpPr>
          <p:nvPr>
            <p:ph type="subTitle" idx="4"/>
          </p:nvPr>
        </p:nvSpPr>
        <p:spPr>
          <a:xfrm>
            <a:off x="3485400" y="37053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6" name="Google Shape;1016;p27"/>
          <p:cNvSpPr txBox="1">
            <a:spLocks noGrp="1"/>
          </p:cNvSpPr>
          <p:nvPr>
            <p:ph type="subTitle" idx="5"/>
          </p:nvPr>
        </p:nvSpPr>
        <p:spPr>
          <a:xfrm>
            <a:off x="3485400" y="3360750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17" name="Google Shape;1017;p27"/>
          <p:cNvSpPr txBox="1">
            <a:spLocks noGrp="1"/>
          </p:cNvSpPr>
          <p:nvPr>
            <p:ph type="title" idx="6" hasCustomPrompt="1"/>
          </p:nvPr>
        </p:nvSpPr>
        <p:spPr>
          <a:xfrm>
            <a:off x="6420050" y="1339050"/>
            <a:ext cx="13977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8" name="Google Shape;1018;p27"/>
          <p:cNvSpPr txBox="1">
            <a:spLocks noGrp="1"/>
          </p:cNvSpPr>
          <p:nvPr>
            <p:ph type="subTitle" idx="7"/>
          </p:nvPr>
        </p:nvSpPr>
        <p:spPr>
          <a:xfrm>
            <a:off x="6032300" y="37053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9" name="Google Shape;1019;p27"/>
          <p:cNvSpPr txBox="1">
            <a:spLocks noGrp="1"/>
          </p:cNvSpPr>
          <p:nvPr>
            <p:ph type="subTitle" idx="8"/>
          </p:nvPr>
        </p:nvSpPr>
        <p:spPr>
          <a:xfrm>
            <a:off x="6032300" y="3360750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20" name="Google Shape;1020;p27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1" name="Google Shape;1021;p27"/>
          <p:cNvGrpSpPr/>
          <p:nvPr/>
        </p:nvGrpSpPr>
        <p:grpSpPr>
          <a:xfrm>
            <a:off x="-873947" y="-507011"/>
            <a:ext cx="11002168" cy="5944644"/>
            <a:chOff x="-873947" y="-507011"/>
            <a:chExt cx="11002168" cy="5944644"/>
          </a:xfrm>
        </p:grpSpPr>
        <p:grpSp>
          <p:nvGrpSpPr>
            <p:cNvPr id="1022" name="Google Shape;1022;p27"/>
            <p:cNvGrpSpPr/>
            <p:nvPr/>
          </p:nvGrpSpPr>
          <p:grpSpPr>
            <a:xfrm rot="-729431">
              <a:off x="8105176" y="3537534"/>
              <a:ext cx="1862470" cy="1723310"/>
              <a:chOff x="5250385" y="3839692"/>
              <a:chExt cx="1862420" cy="1723263"/>
            </a:xfrm>
          </p:grpSpPr>
          <p:grpSp>
            <p:nvGrpSpPr>
              <p:cNvPr id="1023" name="Google Shape;1023;p27"/>
              <p:cNvGrpSpPr/>
              <p:nvPr/>
            </p:nvGrpSpPr>
            <p:grpSpPr>
              <a:xfrm rot="454747" flipH="1">
                <a:off x="5737331" y="4026580"/>
                <a:ext cx="1284935" cy="1458005"/>
                <a:chOff x="4946260" y="3284095"/>
                <a:chExt cx="1284887" cy="1457952"/>
              </a:xfrm>
            </p:grpSpPr>
            <p:sp>
              <p:nvSpPr>
                <p:cNvPr id="1024" name="Google Shape;1024;p27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27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27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27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27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27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27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27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27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3" name="Google Shape;1033;p27"/>
              <p:cNvGrpSpPr/>
              <p:nvPr/>
            </p:nvGrpSpPr>
            <p:grpSpPr>
              <a:xfrm rot="-636525" flipH="1">
                <a:off x="5373608" y="39455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1034" name="Google Shape;1034;p27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27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27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27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27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27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27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27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27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3" name="Google Shape;1043;p27"/>
            <p:cNvGrpSpPr/>
            <p:nvPr/>
          </p:nvGrpSpPr>
          <p:grpSpPr>
            <a:xfrm rot="10362520" flipH="1">
              <a:off x="-762215" y="-398936"/>
              <a:ext cx="1822696" cy="1876868"/>
              <a:chOff x="7275187" y="3130284"/>
              <a:chExt cx="1822905" cy="1877083"/>
            </a:xfrm>
          </p:grpSpPr>
          <p:sp>
            <p:nvSpPr>
              <p:cNvPr id="1044" name="Google Shape;1044;p27"/>
              <p:cNvSpPr/>
              <p:nvPr/>
            </p:nvSpPr>
            <p:spPr>
              <a:xfrm rot="996304">
                <a:off x="7370741" y="3934820"/>
                <a:ext cx="1461345" cy="882129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7"/>
              <p:cNvSpPr/>
              <p:nvPr/>
            </p:nvSpPr>
            <p:spPr>
              <a:xfrm rot="996304">
                <a:off x="7651222" y="3975667"/>
                <a:ext cx="1178316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7"/>
              <p:cNvSpPr/>
              <p:nvPr/>
            </p:nvSpPr>
            <p:spPr>
              <a:xfrm rot="996304">
                <a:off x="7505329" y="4125555"/>
                <a:ext cx="1280827" cy="576566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7"/>
              <p:cNvSpPr/>
              <p:nvPr/>
            </p:nvSpPr>
            <p:spPr>
              <a:xfrm rot="996304">
                <a:off x="7792720" y="3940372"/>
                <a:ext cx="354085" cy="423667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7"/>
              <p:cNvSpPr/>
              <p:nvPr/>
            </p:nvSpPr>
            <p:spPr>
              <a:xfrm rot="996304">
                <a:off x="8130450" y="4221807"/>
                <a:ext cx="420576" cy="46387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7"/>
              <p:cNvSpPr/>
              <p:nvPr/>
            </p:nvSpPr>
            <p:spPr>
              <a:xfrm rot="996304">
                <a:off x="7900233" y="3247893"/>
                <a:ext cx="1023215" cy="137178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7"/>
              <p:cNvSpPr/>
              <p:nvPr/>
            </p:nvSpPr>
            <p:spPr>
              <a:xfrm rot="996304">
                <a:off x="7877860" y="3570643"/>
                <a:ext cx="998500" cy="1045765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7"/>
              <p:cNvSpPr/>
              <p:nvPr/>
            </p:nvSpPr>
            <p:spPr>
              <a:xfrm rot="996304">
                <a:off x="8009284" y="3388738"/>
                <a:ext cx="855757" cy="1209950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7"/>
              <p:cNvSpPr/>
              <p:nvPr/>
            </p:nvSpPr>
            <p:spPr>
              <a:xfrm rot="996304">
                <a:off x="8063409" y="3469705"/>
                <a:ext cx="346361" cy="422413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7"/>
              <p:cNvSpPr/>
              <p:nvPr/>
            </p:nvSpPr>
            <p:spPr>
              <a:xfrm rot="996304">
                <a:off x="8207033" y="3917797"/>
                <a:ext cx="393825" cy="47907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4" name="Google Shape;1054;p27"/>
          <p:cNvGrpSpPr/>
          <p:nvPr/>
        </p:nvGrpSpPr>
        <p:grpSpPr>
          <a:xfrm>
            <a:off x="57671" y="1017716"/>
            <a:ext cx="8966653" cy="3023953"/>
            <a:chOff x="57671" y="1017716"/>
            <a:chExt cx="8966653" cy="3023953"/>
          </a:xfrm>
        </p:grpSpPr>
        <p:grpSp>
          <p:nvGrpSpPr>
            <p:cNvPr id="1055" name="Google Shape;1055;p27"/>
            <p:cNvGrpSpPr/>
            <p:nvPr/>
          </p:nvGrpSpPr>
          <p:grpSpPr>
            <a:xfrm rot="-6797680">
              <a:off x="56288" y="3375603"/>
              <a:ext cx="727468" cy="475803"/>
              <a:chOff x="4216875" y="2350450"/>
              <a:chExt cx="250400" cy="163775"/>
            </a:xfrm>
          </p:grpSpPr>
          <p:sp>
            <p:nvSpPr>
              <p:cNvPr id="1056" name="Google Shape;1056;p27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7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7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7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0" name="Google Shape;1060;p27"/>
            <p:cNvGrpSpPr/>
            <p:nvPr/>
          </p:nvGrpSpPr>
          <p:grpSpPr>
            <a:xfrm rot="3167998">
              <a:off x="8251179" y="1213375"/>
              <a:ext cx="727469" cy="475804"/>
              <a:chOff x="4216875" y="2350450"/>
              <a:chExt cx="250400" cy="163775"/>
            </a:xfrm>
          </p:grpSpPr>
          <p:sp>
            <p:nvSpPr>
              <p:cNvPr id="1061" name="Google Shape;1061;p27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7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7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7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67" name="Google Shape;1067;p28"/>
          <p:cNvGrpSpPr/>
          <p:nvPr/>
        </p:nvGrpSpPr>
        <p:grpSpPr>
          <a:xfrm>
            <a:off x="-701441" y="-926590"/>
            <a:ext cx="10854149" cy="6438323"/>
            <a:chOff x="-701441" y="-926590"/>
            <a:chExt cx="10854149" cy="6438323"/>
          </a:xfrm>
        </p:grpSpPr>
        <p:grpSp>
          <p:nvGrpSpPr>
            <p:cNvPr id="1068" name="Google Shape;1068;p28"/>
            <p:cNvGrpSpPr/>
            <p:nvPr/>
          </p:nvGrpSpPr>
          <p:grpSpPr>
            <a:xfrm>
              <a:off x="-701441" y="3653483"/>
              <a:ext cx="1632396" cy="1858250"/>
              <a:chOff x="1604609" y="2840120"/>
              <a:chExt cx="1632396" cy="1858250"/>
            </a:xfrm>
          </p:grpSpPr>
          <p:sp>
            <p:nvSpPr>
              <p:cNvPr id="1069" name="Google Shape;1069;p28"/>
              <p:cNvSpPr/>
              <p:nvPr/>
            </p:nvSpPr>
            <p:spPr>
              <a:xfrm rot="163308" flipH="1">
                <a:off x="2353108" y="2859429"/>
                <a:ext cx="848816" cy="1497696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8"/>
              <p:cNvSpPr/>
              <p:nvPr/>
            </p:nvSpPr>
            <p:spPr>
              <a:xfrm rot="163308" flipH="1">
                <a:off x="2347773" y="3083902"/>
                <a:ext cx="535732" cy="126567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8"/>
              <p:cNvSpPr/>
              <p:nvPr/>
            </p:nvSpPr>
            <p:spPr>
              <a:xfrm rot="163308" flipH="1">
                <a:off x="2587869" y="3004831"/>
                <a:ext cx="150759" cy="1305366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8"/>
              <p:cNvSpPr/>
              <p:nvPr/>
            </p:nvSpPr>
            <p:spPr>
              <a:xfrm rot="163308" flipH="1">
                <a:off x="2487837" y="3225734"/>
                <a:ext cx="359968" cy="33360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8"/>
              <p:cNvSpPr/>
              <p:nvPr/>
            </p:nvSpPr>
            <p:spPr>
              <a:xfrm rot="163308" flipH="1">
                <a:off x="2453816" y="3693696"/>
                <a:ext cx="411437" cy="36111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8"/>
              <p:cNvSpPr/>
              <p:nvPr/>
            </p:nvSpPr>
            <p:spPr>
              <a:xfrm rot="2426325" flipH="1">
                <a:off x="1682231" y="3590213"/>
                <a:ext cx="1383513" cy="748904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8"/>
              <p:cNvSpPr/>
              <p:nvPr/>
            </p:nvSpPr>
            <p:spPr>
              <a:xfrm rot="2426325" flipH="1">
                <a:off x="1698912" y="3917787"/>
                <a:ext cx="1246193" cy="427484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8"/>
              <p:cNvSpPr/>
              <p:nvPr/>
            </p:nvSpPr>
            <p:spPr>
              <a:xfrm rot="2426325" flipH="1">
                <a:off x="1800850" y="3748700"/>
                <a:ext cx="1196183" cy="528546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8"/>
              <p:cNvSpPr/>
              <p:nvPr/>
            </p:nvSpPr>
            <p:spPr>
              <a:xfrm rot="2426325" flipH="1">
                <a:off x="2068376" y="3550959"/>
                <a:ext cx="356011" cy="331422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8"/>
              <p:cNvSpPr/>
              <p:nvPr/>
            </p:nvSpPr>
            <p:spPr>
              <a:xfrm rot="1526130" flipH="1">
                <a:off x="2118767" y="3896934"/>
                <a:ext cx="414037" cy="365798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9" name="Google Shape;1079;p28"/>
            <p:cNvGrpSpPr/>
            <p:nvPr/>
          </p:nvGrpSpPr>
          <p:grpSpPr>
            <a:xfrm rot="-7409391">
              <a:off x="7874441" y="-457530"/>
              <a:ext cx="2030589" cy="1685273"/>
              <a:chOff x="3289885" y="2840120"/>
              <a:chExt cx="2030549" cy="1685240"/>
            </a:xfrm>
          </p:grpSpPr>
          <p:grpSp>
            <p:nvGrpSpPr>
              <p:cNvPr id="1080" name="Google Shape;1080;p28"/>
              <p:cNvGrpSpPr/>
              <p:nvPr/>
            </p:nvGrpSpPr>
            <p:grpSpPr>
              <a:xfrm rot="-636525" flipH="1">
                <a:off x="3912333" y="29616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1081" name="Google Shape;1081;p28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28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28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28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28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28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28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28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28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0" name="Google Shape;1090;p28"/>
              <p:cNvGrpSpPr/>
              <p:nvPr/>
            </p:nvGrpSpPr>
            <p:grpSpPr>
              <a:xfrm>
                <a:off x="3289885" y="2840120"/>
                <a:ext cx="1284887" cy="1457952"/>
                <a:chOff x="4946260" y="3284095"/>
                <a:chExt cx="1284887" cy="1457952"/>
              </a:xfrm>
            </p:grpSpPr>
            <p:sp>
              <p:nvSpPr>
                <p:cNvPr id="1091" name="Google Shape;1091;p28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28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28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28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28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28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28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28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28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100" name="Google Shape;1100;p28"/>
          <p:cNvGrpSpPr/>
          <p:nvPr/>
        </p:nvGrpSpPr>
        <p:grpSpPr>
          <a:xfrm>
            <a:off x="80721" y="1233215"/>
            <a:ext cx="9063278" cy="3397197"/>
            <a:chOff x="80721" y="1233215"/>
            <a:chExt cx="9063278" cy="3397197"/>
          </a:xfrm>
        </p:grpSpPr>
        <p:grpSp>
          <p:nvGrpSpPr>
            <p:cNvPr id="1101" name="Google Shape;1101;p28"/>
            <p:cNvGrpSpPr/>
            <p:nvPr/>
          </p:nvGrpSpPr>
          <p:grpSpPr>
            <a:xfrm rot="-6797680">
              <a:off x="79338" y="1423478"/>
              <a:ext cx="727468" cy="475803"/>
              <a:chOff x="4216875" y="2350450"/>
              <a:chExt cx="250400" cy="163775"/>
            </a:xfrm>
          </p:grpSpPr>
          <p:sp>
            <p:nvSpPr>
              <p:cNvPr id="1102" name="Google Shape;1102;p28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8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6" name="Google Shape;1106;p28"/>
            <p:cNvGrpSpPr/>
            <p:nvPr/>
          </p:nvGrpSpPr>
          <p:grpSpPr>
            <a:xfrm rot="3167998">
              <a:off x="8370854" y="3958950"/>
              <a:ext cx="727469" cy="475804"/>
              <a:chOff x="4216875" y="2350450"/>
              <a:chExt cx="250400" cy="163775"/>
            </a:xfrm>
          </p:grpSpPr>
          <p:sp>
            <p:nvSpPr>
              <p:cNvPr id="1107" name="Google Shape;1107;p28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29"/>
          <p:cNvGrpSpPr/>
          <p:nvPr/>
        </p:nvGrpSpPr>
        <p:grpSpPr>
          <a:xfrm rot="-2967651" flipH="1">
            <a:off x="-1110170" y="2742656"/>
            <a:ext cx="2030651" cy="1685324"/>
            <a:chOff x="3289885" y="2840120"/>
            <a:chExt cx="2030549" cy="1685240"/>
          </a:xfrm>
        </p:grpSpPr>
        <p:grpSp>
          <p:nvGrpSpPr>
            <p:cNvPr id="1114" name="Google Shape;1114;p29"/>
            <p:cNvGrpSpPr/>
            <p:nvPr/>
          </p:nvGrpSpPr>
          <p:grpSpPr>
            <a:xfrm rot="-636525" flipH="1">
              <a:off x="3912333" y="2961605"/>
              <a:ext cx="1284878" cy="1457941"/>
              <a:chOff x="4946260" y="3284095"/>
              <a:chExt cx="1284887" cy="1457952"/>
            </a:xfrm>
          </p:grpSpPr>
          <p:sp>
            <p:nvSpPr>
              <p:cNvPr id="1115" name="Google Shape;1115;p29"/>
              <p:cNvSpPr/>
              <p:nvPr/>
            </p:nvSpPr>
            <p:spPr>
              <a:xfrm rot="286969" flipH="1">
                <a:off x="5001109" y="3330712"/>
                <a:ext cx="1175191" cy="1364717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9"/>
              <p:cNvSpPr/>
              <p:nvPr/>
            </p:nvSpPr>
            <p:spPr>
              <a:xfrm rot="286969" flipH="1">
                <a:off x="5376290" y="3317389"/>
                <a:ext cx="137430" cy="61484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9"/>
              <p:cNvSpPr/>
              <p:nvPr/>
            </p:nvSpPr>
            <p:spPr>
              <a:xfrm rot="286969" flipH="1">
                <a:off x="4997121" y="3896811"/>
                <a:ext cx="597963" cy="30382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9"/>
              <p:cNvSpPr/>
              <p:nvPr/>
            </p:nvSpPr>
            <p:spPr>
              <a:xfrm rot="286969" flipH="1">
                <a:off x="5073936" y="4301787"/>
                <a:ext cx="668814" cy="150142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9"/>
              <p:cNvSpPr/>
              <p:nvPr/>
            </p:nvSpPr>
            <p:spPr>
              <a:xfrm rot="286969" flipH="1">
                <a:off x="5407591" y="3540865"/>
                <a:ext cx="207969" cy="49991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9"/>
              <p:cNvSpPr/>
              <p:nvPr/>
            </p:nvSpPr>
            <p:spPr>
              <a:xfrm rot="286969" flipH="1">
                <a:off x="5687018" y="3723256"/>
                <a:ext cx="138576" cy="4160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9"/>
              <p:cNvSpPr/>
              <p:nvPr/>
            </p:nvSpPr>
            <p:spPr>
              <a:xfrm rot="286969" flipH="1">
                <a:off x="5261266" y="3992485"/>
                <a:ext cx="359882" cy="179212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9"/>
              <p:cNvSpPr/>
              <p:nvPr/>
            </p:nvSpPr>
            <p:spPr>
              <a:xfrm rot="286969" flipH="1">
                <a:off x="5810405" y="4004026"/>
                <a:ext cx="133263" cy="3390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9"/>
              <p:cNvSpPr/>
              <p:nvPr/>
            </p:nvSpPr>
            <p:spPr>
              <a:xfrm rot="286969" flipH="1">
                <a:off x="5343168" y="4299204"/>
                <a:ext cx="406144" cy="86897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" name="Google Shape;1124;p29"/>
            <p:cNvGrpSpPr/>
            <p:nvPr/>
          </p:nvGrpSpPr>
          <p:grpSpPr>
            <a:xfrm>
              <a:off x="3289885" y="2840120"/>
              <a:ext cx="1284887" cy="1457952"/>
              <a:chOff x="4946260" y="3284095"/>
              <a:chExt cx="1284887" cy="1457952"/>
            </a:xfrm>
          </p:grpSpPr>
          <p:sp>
            <p:nvSpPr>
              <p:cNvPr id="1125" name="Google Shape;1125;p29"/>
              <p:cNvSpPr/>
              <p:nvPr/>
            </p:nvSpPr>
            <p:spPr>
              <a:xfrm rot="286969" flipH="1">
                <a:off x="5001109" y="3330712"/>
                <a:ext cx="1175191" cy="1364717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9"/>
              <p:cNvSpPr/>
              <p:nvPr/>
            </p:nvSpPr>
            <p:spPr>
              <a:xfrm rot="286969" flipH="1">
                <a:off x="5376290" y="3317389"/>
                <a:ext cx="137430" cy="61484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9"/>
              <p:cNvSpPr/>
              <p:nvPr/>
            </p:nvSpPr>
            <p:spPr>
              <a:xfrm rot="286969" flipH="1">
                <a:off x="4997121" y="3896811"/>
                <a:ext cx="597963" cy="30382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9"/>
              <p:cNvSpPr/>
              <p:nvPr/>
            </p:nvSpPr>
            <p:spPr>
              <a:xfrm rot="286969" flipH="1">
                <a:off x="5073936" y="4301787"/>
                <a:ext cx="668814" cy="150142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9"/>
              <p:cNvSpPr/>
              <p:nvPr/>
            </p:nvSpPr>
            <p:spPr>
              <a:xfrm rot="286969" flipH="1">
                <a:off x="5407591" y="3540865"/>
                <a:ext cx="207969" cy="49991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9"/>
              <p:cNvSpPr/>
              <p:nvPr/>
            </p:nvSpPr>
            <p:spPr>
              <a:xfrm rot="286969" flipH="1">
                <a:off x="5687018" y="3723256"/>
                <a:ext cx="138576" cy="4160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9"/>
              <p:cNvSpPr/>
              <p:nvPr/>
            </p:nvSpPr>
            <p:spPr>
              <a:xfrm rot="286969" flipH="1">
                <a:off x="5261266" y="3992485"/>
                <a:ext cx="359882" cy="179212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9"/>
              <p:cNvSpPr/>
              <p:nvPr/>
            </p:nvSpPr>
            <p:spPr>
              <a:xfrm rot="286969" flipH="1">
                <a:off x="5810405" y="4004026"/>
                <a:ext cx="133263" cy="3390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9"/>
              <p:cNvSpPr/>
              <p:nvPr/>
            </p:nvSpPr>
            <p:spPr>
              <a:xfrm rot="286969" flipH="1">
                <a:off x="5343168" y="4299204"/>
                <a:ext cx="406144" cy="86897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4" name="Google Shape;1134;p29"/>
          <p:cNvGrpSpPr/>
          <p:nvPr/>
        </p:nvGrpSpPr>
        <p:grpSpPr>
          <a:xfrm rot="2854553">
            <a:off x="8473412" y="23395"/>
            <a:ext cx="1461360" cy="1639327"/>
            <a:chOff x="4986224" y="4471423"/>
            <a:chExt cx="921444" cy="1033755"/>
          </a:xfrm>
        </p:grpSpPr>
        <p:sp>
          <p:nvSpPr>
            <p:cNvPr id="1135" name="Google Shape;1135;p29"/>
            <p:cNvSpPr/>
            <p:nvPr/>
          </p:nvSpPr>
          <p:spPr>
            <a:xfrm>
              <a:off x="4986224" y="4948906"/>
              <a:ext cx="921444" cy="556272"/>
            </a:xfrm>
            <a:custGeom>
              <a:avLst/>
              <a:gdLst/>
              <a:ahLst/>
              <a:cxnLst/>
              <a:rect l="l" t="t" r="r" b="b"/>
              <a:pathLst>
                <a:path w="20813" h="11256" extrusionOk="0">
                  <a:moveTo>
                    <a:pt x="6562" y="0"/>
                  </a:moveTo>
                  <a:cubicBezTo>
                    <a:pt x="5656" y="0"/>
                    <a:pt x="4803" y="72"/>
                    <a:pt x="4031" y="181"/>
                  </a:cubicBezTo>
                  <a:cubicBezTo>
                    <a:pt x="1623" y="521"/>
                    <a:pt x="1" y="1221"/>
                    <a:pt x="1" y="1221"/>
                  </a:cubicBezTo>
                  <a:cubicBezTo>
                    <a:pt x="1" y="1221"/>
                    <a:pt x="3827" y="11256"/>
                    <a:pt x="14137" y="11256"/>
                  </a:cubicBezTo>
                  <a:cubicBezTo>
                    <a:pt x="14223" y="11256"/>
                    <a:pt x="14309" y="11255"/>
                    <a:pt x="14396" y="11254"/>
                  </a:cubicBezTo>
                  <a:cubicBezTo>
                    <a:pt x="15317" y="11239"/>
                    <a:pt x="16290" y="11145"/>
                    <a:pt x="17314" y="10956"/>
                  </a:cubicBezTo>
                  <a:cubicBezTo>
                    <a:pt x="18418" y="10754"/>
                    <a:pt x="19584" y="10442"/>
                    <a:pt x="20812" y="10004"/>
                  </a:cubicBezTo>
                  <a:cubicBezTo>
                    <a:pt x="18030" y="3936"/>
                    <a:pt x="14041" y="1363"/>
                    <a:pt x="10298" y="441"/>
                  </a:cubicBezTo>
                  <a:cubicBezTo>
                    <a:pt x="10123" y="397"/>
                    <a:pt x="9947" y="358"/>
                    <a:pt x="9772" y="321"/>
                  </a:cubicBezTo>
                  <a:cubicBezTo>
                    <a:pt x="8661" y="91"/>
                    <a:pt x="7578" y="0"/>
                    <a:pt x="65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5164682" y="4948857"/>
              <a:ext cx="742981" cy="541544"/>
            </a:xfrm>
            <a:custGeom>
              <a:avLst/>
              <a:gdLst/>
              <a:ahLst/>
              <a:cxnLst/>
              <a:rect l="l" t="t" r="r" b="b"/>
              <a:pathLst>
                <a:path w="16782" h="10958" extrusionOk="0">
                  <a:moveTo>
                    <a:pt x="2531" y="0"/>
                  </a:moveTo>
                  <a:cubicBezTo>
                    <a:pt x="1625" y="0"/>
                    <a:pt x="772" y="73"/>
                    <a:pt x="0" y="182"/>
                  </a:cubicBezTo>
                  <a:cubicBezTo>
                    <a:pt x="1072" y="389"/>
                    <a:pt x="2126" y="681"/>
                    <a:pt x="3153" y="1051"/>
                  </a:cubicBezTo>
                  <a:cubicBezTo>
                    <a:pt x="4841" y="1660"/>
                    <a:pt x="6454" y="2481"/>
                    <a:pt x="7936" y="3495"/>
                  </a:cubicBezTo>
                  <a:cubicBezTo>
                    <a:pt x="9390" y="4488"/>
                    <a:pt x="10791" y="5661"/>
                    <a:pt x="11826" y="7096"/>
                  </a:cubicBezTo>
                  <a:cubicBezTo>
                    <a:pt x="12637" y="8222"/>
                    <a:pt x="13213" y="9565"/>
                    <a:pt x="13283" y="10957"/>
                  </a:cubicBezTo>
                  <a:cubicBezTo>
                    <a:pt x="14387" y="10755"/>
                    <a:pt x="15553" y="10443"/>
                    <a:pt x="16781" y="10005"/>
                  </a:cubicBezTo>
                  <a:cubicBezTo>
                    <a:pt x="13999" y="3937"/>
                    <a:pt x="10010" y="1364"/>
                    <a:pt x="6267" y="442"/>
                  </a:cubicBezTo>
                  <a:cubicBezTo>
                    <a:pt x="6092" y="398"/>
                    <a:pt x="5916" y="359"/>
                    <a:pt x="5741" y="321"/>
                  </a:cubicBezTo>
                  <a:cubicBezTo>
                    <a:pt x="4630" y="91"/>
                    <a:pt x="3547" y="0"/>
                    <a:pt x="253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9"/>
            <p:cNvSpPr/>
            <p:nvPr/>
          </p:nvSpPr>
          <p:spPr>
            <a:xfrm>
              <a:off x="5076759" y="5060197"/>
              <a:ext cx="807619" cy="363583"/>
            </a:xfrm>
            <a:custGeom>
              <a:avLst/>
              <a:gdLst/>
              <a:ahLst/>
              <a:cxnLst/>
              <a:rect l="l" t="t" r="r" b="b"/>
              <a:pathLst>
                <a:path w="18242" h="7357" extrusionOk="0">
                  <a:moveTo>
                    <a:pt x="0" y="1"/>
                  </a:moveTo>
                  <a:lnTo>
                    <a:pt x="0" y="1"/>
                  </a:lnTo>
                  <a:cubicBezTo>
                    <a:pt x="3666" y="525"/>
                    <a:pt x="7318" y="1570"/>
                    <a:pt x="10711" y="3052"/>
                  </a:cubicBezTo>
                  <a:cubicBezTo>
                    <a:pt x="13342" y="4217"/>
                    <a:pt x="15907" y="5674"/>
                    <a:pt x="18241" y="7356"/>
                  </a:cubicBezTo>
                  <a:cubicBezTo>
                    <a:pt x="16005" y="5539"/>
                    <a:pt x="13438" y="4017"/>
                    <a:pt x="10807" y="2835"/>
                  </a:cubicBezTo>
                  <a:cubicBezTo>
                    <a:pt x="7409" y="1335"/>
                    <a:pt x="3702" y="319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9"/>
            <p:cNvSpPr/>
            <p:nvPr/>
          </p:nvSpPr>
          <p:spPr>
            <a:xfrm>
              <a:off x="5215462" y="4982017"/>
              <a:ext cx="223266" cy="267165"/>
            </a:xfrm>
            <a:custGeom>
              <a:avLst/>
              <a:gdLst/>
              <a:ahLst/>
              <a:cxnLst/>
              <a:rect l="l" t="t" r="r" b="b"/>
              <a:pathLst>
                <a:path w="5043" h="5406" extrusionOk="0">
                  <a:moveTo>
                    <a:pt x="904" y="1"/>
                  </a:moveTo>
                  <a:cubicBezTo>
                    <a:pt x="2275" y="996"/>
                    <a:pt x="3326" y="2337"/>
                    <a:pt x="4668" y="3368"/>
                  </a:cubicBezTo>
                  <a:lnTo>
                    <a:pt x="4668" y="3368"/>
                  </a:lnTo>
                  <a:cubicBezTo>
                    <a:pt x="3867" y="3568"/>
                    <a:pt x="3082" y="3830"/>
                    <a:pt x="2324" y="4156"/>
                  </a:cubicBezTo>
                  <a:cubicBezTo>
                    <a:pt x="1515" y="4503"/>
                    <a:pt x="734" y="4918"/>
                    <a:pt x="0" y="5405"/>
                  </a:cubicBezTo>
                  <a:cubicBezTo>
                    <a:pt x="1526" y="4547"/>
                    <a:pt x="3167" y="3886"/>
                    <a:pt x="4872" y="3484"/>
                  </a:cubicBezTo>
                  <a:lnTo>
                    <a:pt x="5042" y="3444"/>
                  </a:lnTo>
                  <a:lnTo>
                    <a:pt x="4901" y="3341"/>
                  </a:lnTo>
                  <a:cubicBezTo>
                    <a:pt x="3506" y="2317"/>
                    <a:pt x="2386" y="920"/>
                    <a:pt x="9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5472988" y="5084709"/>
              <a:ext cx="265192" cy="292517"/>
            </a:xfrm>
            <a:custGeom>
              <a:avLst/>
              <a:gdLst/>
              <a:ahLst/>
              <a:cxnLst/>
              <a:rect l="l" t="t" r="r" b="b"/>
              <a:pathLst>
                <a:path w="5990" h="5919" extrusionOk="0">
                  <a:moveTo>
                    <a:pt x="1812" y="1"/>
                  </a:moveTo>
                  <a:lnTo>
                    <a:pt x="1812" y="1"/>
                  </a:lnTo>
                  <a:cubicBezTo>
                    <a:pt x="3212" y="1405"/>
                    <a:pt x="4526" y="2897"/>
                    <a:pt x="5698" y="4496"/>
                  </a:cubicBezTo>
                  <a:lnTo>
                    <a:pt x="5698" y="4496"/>
                  </a:lnTo>
                  <a:cubicBezTo>
                    <a:pt x="5245" y="4556"/>
                    <a:pt x="4794" y="4628"/>
                    <a:pt x="4344" y="4709"/>
                  </a:cubicBezTo>
                  <a:cubicBezTo>
                    <a:pt x="2865" y="4979"/>
                    <a:pt x="1406" y="5381"/>
                    <a:pt x="1" y="5918"/>
                  </a:cubicBezTo>
                  <a:cubicBezTo>
                    <a:pt x="1910" y="5324"/>
                    <a:pt x="3866" y="4875"/>
                    <a:pt x="5853" y="4636"/>
                  </a:cubicBezTo>
                  <a:lnTo>
                    <a:pt x="5990" y="4621"/>
                  </a:lnTo>
                  <a:lnTo>
                    <a:pt x="5908" y="4509"/>
                  </a:lnTo>
                  <a:cubicBezTo>
                    <a:pt x="4700" y="2874"/>
                    <a:pt x="3339" y="1347"/>
                    <a:pt x="1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5232285" y="4471423"/>
              <a:ext cx="645183" cy="865048"/>
            </a:xfrm>
            <a:custGeom>
              <a:avLst/>
              <a:gdLst/>
              <a:ahLst/>
              <a:cxnLst/>
              <a:rect l="l" t="t" r="r" b="b"/>
              <a:pathLst>
                <a:path w="14573" h="17504" extrusionOk="0">
                  <a:moveTo>
                    <a:pt x="218" y="0"/>
                  </a:moveTo>
                  <a:lnTo>
                    <a:pt x="218" y="0"/>
                  </a:lnTo>
                  <a:cubicBezTo>
                    <a:pt x="218" y="1"/>
                    <a:pt x="1" y="1754"/>
                    <a:pt x="353" y="4161"/>
                  </a:cubicBezTo>
                  <a:cubicBezTo>
                    <a:pt x="590" y="5797"/>
                    <a:pt x="1092" y="7736"/>
                    <a:pt x="2101" y="9631"/>
                  </a:cubicBezTo>
                  <a:cubicBezTo>
                    <a:pt x="2185" y="9789"/>
                    <a:pt x="2272" y="9946"/>
                    <a:pt x="2363" y="10103"/>
                  </a:cubicBezTo>
                  <a:cubicBezTo>
                    <a:pt x="4300" y="13434"/>
                    <a:pt x="7891" y="16540"/>
                    <a:pt x="14497" y="17504"/>
                  </a:cubicBezTo>
                  <a:cubicBezTo>
                    <a:pt x="14572" y="16201"/>
                    <a:pt x="14544" y="14996"/>
                    <a:pt x="14428" y="13879"/>
                  </a:cubicBezTo>
                  <a:cubicBezTo>
                    <a:pt x="14320" y="12842"/>
                    <a:pt x="14137" y="11882"/>
                    <a:pt x="13893" y="10994"/>
                  </a:cubicBezTo>
                  <a:cubicBezTo>
                    <a:pt x="11102" y="866"/>
                    <a:pt x="218" y="1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5247868" y="4677005"/>
              <a:ext cx="629599" cy="659460"/>
            </a:xfrm>
            <a:custGeom>
              <a:avLst/>
              <a:gdLst/>
              <a:ahLst/>
              <a:cxnLst/>
              <a:rect l="l" t="t" r="r" b="b"/>
              <a:pathLst>
                <a:path w="14221" h="13344" extrusionOk="0">
                  <a:moveTo>
                    <a:pt x="1" y="1"/>
                  </a:moveTo>
                  <a:cubicBezTo>
                    <a:pt x="238" y="1639"/>
                    <a:pt x="740" y="3576"/>
                    <a:pt x="1749" y="5471"/>
                  </a:cubicBezTo>
                  <a:cubicBezTo>
                    <a:pt x="1833" y="5629"/>
                    <a:pt x="1920" y="5786"/>
                    <a:pt x="2011" y="5943"/>
                  </a:cubicBezTo>
                  <a:cubicBezTo>
                    <a:pt x="3948" y="9274"/>
                    <a:pt x="7539" y="12380"/>
                    <a:pt x="14145" y="13344"/>
                  </a:cubicBezTo>
                  <a:cubicBezTo>
                    <a:pt x="14220" y="12041"/>
                    <a:pt x="14192" y="10836"/>
                    <a:pt x="14076" y="9720"/>
                  </a:cubicBezTo>
                  <a:cubicBezTo>
                    <a:pt x="13601" y="9833"/>
                    <a:pt x="13115" y="9885"/>
                    <a:pt x="12628" y="9885"/>
                  </a:cubicBezTo>
                  <a:cubicBezTo>
                    <a:pt x="11722" y="9885"/>
                    <a:pt x="10811" y="9705"/>
                    <a:pt x="9960" y="9406"/>
                  </a:cubicBezTo>
                  <a:cubicBezTo>
                    <a:pt x="8292" y="8817"/>
                    <a:pt x="6773" y="7800"/>
                    <a:pt x="5410" y="6686"/>
                  </a:cubicBezTo>
                  <a:cubicBezTo>
                    <a:pt x="4021" y="5548"/>
                    <a:pt x="2779" y="4231"/>
                    <a:pt x="1720" y="2781"/>
                  </a:cubicBezTo>
                  <a:cubicBezTo>
                    <a:pt x="1077" y="1901"/>
                    <a:pt x="499" y="97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5311176" y="4554101"/>
              <a:ext cx="539593" cy="762995"/>
            </a:xfrm>
            <a:custGeom>
              <a:avLst/>
              <a:gdLst/>
              <a:ahLst/>
              <a:cxnLst/>
              <a:rect l="l" t="t" r="r" b="b"/>
              <a:pathLst>
                <a:path w="12188" h="15439" extrusionOk="0">
                  <a:moveTo>
                    <a:pt x="1" y="0"/>
                  </a:moveTo>
                  <a:lnTo>
                    <a:pt x="1" y="0"/>
                  </a:lnTo>
                  <a:cubicBezTo>
                    <a:pt x="1346" y="3463"/>
                    <a:pt x="3363" y="6734"/>
                    <a:pt x="5758" y="9573"/>
                  </a:cubicBezTo>
                  <a:cubicBezTo>
                    <a:pt x="7631" y="11767"/>
                    <a:pt x="9815" y="13802"/>
                    <a:pt x="12188" y="15438"/>
                  </a:cubicBezTo>
                  <a:cubicBezTo>
                    <a:pt x="9917" y="13671"/>
                    <a:pt x="7798" y="11617"/>
                    <a:pt x="5939" y="9421"/>
                  </a:cubicBezTo>
                  <a:cubicBezTo>
                    <a:pt x="3563" y="6580"/>
                    <a:pt x="1535" y="337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9"/>
            <p:cNvSpPr/>
            <p:nvPr/>
          </p:nvSpPr>
          <p:spPr>
            <a:xfrm>
              <a:off x="5294220" y="4649528"/>
              <a:ext cx="218396" cy="266374"/>
            </a:xfrm>
            <a:custGeom>
              <a:avLst/>
              <a:gdLst/>
              <a:ahLst/>
              <a:cxnLst/>
              <a:rect l="l" t="t" r="r" b="b"/>
              <a:pathLst>
                <a:path w="4933" h="5390" extrusionOk="0">
                  <a:moveTo>
                    <a:pt x="1" y="2387"/>
                  </a:moveTo>
                  <a:lnTo>
                    <a:pt x="1" y="2388"/>
                  </a:lnTo>
                  <a:cubicBezTo>
                    <a:pt x="4" y="2391"/>
                    <a:pt x="7" y="2393"/>
                    <a:pt x="11" y="2396"/>
                  </a:cubicBezTo>
                  <a:lnTo>
                    <a:pt x="11" y="2396"/>
                  </a:lnTo>
                  <a:cubicBezTo>
                    <a:pt x="7" y="2393"/>
                    <a:pt x="4" y="2390"/>
                    <a:pt x="1" y="2387"/>
                  </a:cubicBezTo>
                  <a:close/>
                  <a:moveTo>
                    <a:pt x="4932" y="1"/>
                  </a:moveTo>
                  <a:lnTo>
                    <a:pt x="4932" y="1"/>
                  </a:lnTo>
                  <a:cubicBezTo>
                    <a:pt x="4671" y="841"/>
                    <a:pt x="4491" y="1707"/>
                    <a:pt x="4385" y="2582"/>
                  </a:cubicBezTo>
                  <a:cubicBezTo>
                    <a:pt x="4287" y="3401"/>
                    <a:pt x="4257" y="4229"/>
                    <a:pt x="4290" y="5054"/>
                  </a:cubicBezTo>
                  <a:lnTo>
                    <a:pt x="4290" y="5054"/>
                  </a:lnTo>
                  <a:cubicBezTo>
                    <a:pt x="2928" y="4057"/>
                    <a:pt x="1348" y="3426"/>
                    <a:pt x="11" y="2396"/>
                  </a:cubicBezTo>
                  <a:lnTo>
                    <a:pt x="11" y="2396"/>
                  </a:lnTo>
                  <a:cubicBezTo>
                    <a:pt x="1307" y="3555"/>
                    <a:pt x="2956" y="4235"/>
                    <a:pt x="4330" y="5284"/>
                  </a:cubicBezTo>
                  <a:lnTo>
                    <a:pt x="4467" y="5390"/>
                  </a:lnTo>
                  <a:lnTo>
                    <a:pt x="4467" y="5390"/>
                  </a:lnTo>
                  <a:lnTo>
                    <a:pt x="4458" y="5216"/>
                  </a:lnTo>
                  <a:cubicBezTo>
                    <a:pt x="4365" y="3466"/>
                    <a:pt x="4537" y="1706"/>
                    <a:pt x="49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9"/>
            <p:cNvSpPr/>
            <p:nvPr/>
          </p:nvSpPr>
          <p:spPr>
            <a:xfrm>
              <a:off x="5466215" y="4889406"/>
              <a:ext cx="248324" cy="302104"/>
            </a:xfrm>
            <a:custGeom>
              <a:avLst/>
              <a:gdLst/>
              <a:ahLst/>
              <a:cxnLst/>
              <a:rect l="l" t="t" r="r" b="b"/>
              <a:pathLst>
                <a:path w="5609" h="6113" extrusionOk="0">
                  <a:moveTo>
                    <a:pt x="5170" y="1"/>
                  </a:moveTo>
                  <a:cubicBezTo>
                    <a:pt x="5049" y="1501"/>
                    <a:pt x="5074" y="3013"/>
                    <a:pt x="5231" y="4509"/>
                  </a:cubicBezTo>
                  <a:cubicBezTo>
                    <a:pt x="5278" y="4963"/>
                    <a:pt x="5336" y="5417"/>
                    <a:pt x="5406" y="5868"/>
                  </a:cubicBezTo>
                  <a:lnTo>
                    <a:pt x="5406" y="5868"/>
                  </a:lnTo>
                  <a:cubicBezTo>
                    <a:pt x="3542" y="5193"/>
                    <a:pt x="1741" y="4351"/>
                    <a:pt x="0" y="3403"/>
                  </a:cubicBezTo>
                  <a:lnTo>
                    <a:pt x="0" y="3403"/>
                  </a:lnTo>
                  <a:cubicBezTo>
                    <a:pt x="1721" y="4489"/>
                    <a:pt x="3570" y="5366"/>
                    <a:pt x="5479" y="6066"/>
                  </a:cubicBezTo>
                  <a:lnTo>
                    <a:pt x="5609" y="6113"/>
                  </a:lnTo>
                  <a:lnTo>
                    <a:pt x="5585" y="5977"/>
                  </a:lnTo>
                  <a:cubicBezTo>
                    <a:pt x="5255" y="4004"/>
                    <a:pt x="5136" y="1999"/>
                    <a:pt x="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" name="Google Shape;1145;p29"/>
          <p:cNvGrpSpPr/>
          <p:nvPr/>
        </p:nvGrpSpPr>
        <p:grpSpPr>
          <a:xfrm>
            <a:off x="94121" y="791403"/>
            <a:ext cx="8841027" cy="3966471"/>
            <a:chOff x="94121" y="791403"/>
            <a:chExt cx="8841027" cy="3966471"/>
          </a:xfrm>
        </p:grpSpPr>
        <p:grpSp>
          <p:nvGrpSpPr>
            <p:cNvPr id="1146" name="Google Shape;1146;p29"/>
            <p:cNvGrpSpPr/>
            <p:nvPr/>
          </p:nvGrpSpPr>
          <p:grpSpPr>
            <a:xfrm rot="5263173">
              <a:off x="8319232" y="4147065"/>
              <a:ext cx="727462" cy="475799"/>
              <a:chOff x="4216875" y="2350450"/>
              <a:chExt cx="250400" cy="163775"/>
            </a:xfrm>
          </p:grpSpPr>
          <p:sp>
            <p:nvSpPr>
              <p:cNvPr id="1147" name="Google Shape;1147;p29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9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9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1" name="Google Shape;1151;p29"/>
            <p:cNvGrpSpPr/>
            <p:nvPr/>
          </p:nvGrpSpPr>
          <p:grpSpPr>
            <a:xfrm rot="-6797680">
              <a:off x="92738" y="981666"/>
              <a:ext cx="727468" cy="475803"/>
              <a:chOff x="4216875" y="2350450"/>
              <a:chExt cx="250400" cy="163775"/>
            </a:xfrm>
          </p:grpSpPr>
          <p:sp>
            <p:nvSpPr>
              <p:cNvPr id="1152" name="Google Shape;1152;p29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9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9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9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30"/>
          <p:cNvGrpSpPr/>
          <p:nvPr/>
        </p:nvGrpSpPr>
        <p:grpSpPr>
          <a:xfrm>
            <a:off x="-551955" y="-533528"/>
            <a:ext cx="10442234" cy="6113183"/>
            <a:chOff x="-551955" y="-533528"/>
            <a:chExt cx="10442234" cy="6113183"/>
          </a:xfrm>
        </p:grpSpPr>
        <p:grpSp>
          <p:nvGrpSpPr>
            <p:cNvPr id="1159" name="Google Shape;1159;p30"/>
            <p:cNvGrpSpPr/>
            <p:nvPr/>
          </p:nvGrpSpPr>
          <p:grpSpPr>
            <a:xfrm flipH="1">
              <a:off x="-551955" y="-533528"/>
              <a:ext cx="1907571" cy="1663904"/>
              <a:chOff x="6199673" y="1088492"/>
              <a:chExt cx="1089107" cy="949988"/>
            </a:xfrm>
          </p:grpSpPr>
          <p:sp>
            <p:nvSpPr>
              <p:cNvPr id="1160" name="Google Shape;1160;p30"/>
              <p:cNvSpPr/>
              <p:nvPr/>
            </p:nvSpPr>
            <p:spPr>
              <a:xfrm rot="10513030">
                <a:off x="6769332" y="1164637"/>
                <a:ext cx="484642" cy="855128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0"/>
              <p:cNvSpPr/>
              <p:nvPr/>
            </p:nvSpPr>
            <p:spPr>
              <a:xfrm rot="10513030">
                <a:off x="6764118" y="1172315"/>
                <a:ext cx="305883" cy="72265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0"/>
              <p:cNvSpPr/>
              <p:nvPr/>
            </p:nvSpPr>
            <p:spPr>
              <a:xfrm rot="10513030">
                <a:off x="6902403" y="1193797"/>
                <a:ext cx="86078" cy="74531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0"/>
              <p:cNvSpPr/>
              <p:nvPr/>
            </p:nvSpPr>
            <p:spPr>
              <a:xfrm rot="10513030">
                <a:off x="6850727" y="1622315"/>
                <a:ext cx="205528" cy="19047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0"/>
              <p:cNvSpPr/>
              <p:nvPr/>
            </p:nvSpPr>
            <p:spPr>
              <a:xfrm rot="10513030">
                <a:off x="6821412" y="1339771"/>
                <a:ext cx="234915" cy="206182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0"/>
              <p:cNvSpPr/>
              <p:nvPr/>
            </p:nvSpPr>
            <p:spPr>
              <a:xfrm rot="10513030">
                <a:off x="6216124" y="1120683"/>
                <a:ext cx="789930" cy="427594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0"/>
              <p:cNvSpPr/>
              <p:nvPr/>
            </p:nvSpPr>
            <p:spPr>
              <a:xfrm rot="10513030">
                <a:off x="6286743" y="1117730"/>
                <a:ext cx="711526" cy="244076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0"/>
              <p:cNvSpPr/>
              <p:nvPr/>
            </p:nvSpPr>
            <p:spPr>
              <a:xfrm rot="10513030">
                <a:off x="6297256" y="1169486"/>
                <a:ext cx="682972" cy="30177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0"/>
              <p:cNvSpPr/>
              <p:nvPr/>
            </p:nvSpPr>
            <p:spPr>
              <a:xfrm rot="10513030">
                <a:off x="6367716" y="1312457"/>
                <a:ext cx="203268" cy="189229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0"/>
              <p:cNvSpPr/>
              <p:nvPr/>
            </p:nvSpPr>
            <p:spPr>
              <a:xfrm rot="10513030">
                <a:off x="6593044" y="1182475"/>
                <a:ext cx="236402" cy="208859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0"/>
              <p:cNvSpPr/>
              <p:nvPr/>
            </p:nvSpPr>
            <p:spPr>
              <a:xfrm rot="10513030">
                <a:off x="6363890" y="1225252"/>
                <a:ext cx="670955" cy="779163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0"/>
              <p:cNvSpPr/>
              <p:nvPr/>
            </p:nvSpPr>
            <p:spPr>
              <a:xfrm rot="10513030">
                <a:off x="6578089" y="1660988"/>
                <a:ext cx="78464" cy="351034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0"/>
              <p:cNvSpPr/>
              <p:nvPr/>
            </p:nvSpPr>
            <p:spPr>
              <a:xfrm rot="10513030">
                <a:off x="6361610" y="1507742"/>
                <a:ext cx="341397" cy="17346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0"/>
              <p:cNvSpPr/>
              <p:nvPr/>
            </p:nvSpPr>
            <p:spPr>
              <a:xfrm rot="10513030">
                <a:off x="6405467" y="1364269"/>
                <a:ext cx="381848" cy="85721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0"/>
              <p:cNvSpPr/>
              <p:nvPr/>
            </p:nvSpPr>
            <p:spPr>
              <a:xfrm rot="10513030">
                <a:off x="6595961" y="1599011"/>
                <a:ext cx="118736" cy="28541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0"/>
              <p:cNvSpPr/>
              <p:nvPr/>
            </p:nvSpPr>
            <p:spPr>
              <a:xfrm rot="10513030">
                <a:off x="6755496" y="1542764"/>
                <a:ext cx="79118" cy="23753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0"/>
              <p:cNvSpPr/>
              <p:nvPr/>
            </p:nvSpPr>
            <p:spPr>
              <a:xfrm rot="10513030">
                <a:off x="6512419" y="1524265"/>
                <a:ext cx="205469" cy="10231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0"/>
              <p:cNvSpPr/>
              <p:nvPr/>
            </p:nvSpPr>
            <p:spPr>
              <a:xfrm rot="10513030">
                <a:off x="6825943" y="1426422"/>
                <a:ext cx="76084" cy="1935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0"/>
              <p:cNvSpPr/>
              <p:nvPr/>
            </p:nvSpPr>
            <p:spPr>
              <a:xfrm rot="10513030">
                <a:off x="6559180" y="1401853"/>
                <a:ext cx="231881" cy="49612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9" name="Google Shape;1179;p30"/>
            <p:cNvGrpSpPr/>
            <p:nvPr/>
          </p:nvGrpSpPr>
          <p:grpSpPr>
            <a:xfrm>
              <a:off x="8027860" y="3856392"/>
              <a:ext cx="1862420" cy="1723263"/>
              <a:chOff x="5250385" y="3839692"/>
              <a:chExt cx="1862420" cy="1723263"/>
            </a:xfrm>
          </p:grpSpPr>
          <p:grpSp>
            <p:nvGrpSpPr>
              <p:cNvPr id="1180" name="Google Shape;1180;p30"/>
              <p:cNvGrpSpPr/>
              <p:nvPr/>
            </p:nvGrpSpPr>
            <p:grpSpPr>
              <a:xfrm rot="454747" flipH="1">
                <a:off x="5737331" y="4026580"/>
                <a:ext cx="1284935" cy="1458005"/>
                <a:chOff x="4946260" y="3284095"/>
                <a:chExt cx="1284887" cy="1457952"/>
              </a:xfrm>
            </p:grpSpPr>
            <p:sp>
              <p:nvSpPr>
                <p:cNvPr id="1181" name="Google Shape;1181;p30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0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30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30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0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0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0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0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0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0" name="Google Shape;1190;p30"/>
              <p:cNvGrpSpPr/>
              <p:nvPr/>
            </p:nvGrpSpPr>
            <p:grpSpPr>
              <a:xfrm rot="-636525" flipH="1">
                <a:off x="5373608" y="39455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1191" name="Google Shape;1191;p30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0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0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0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0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0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0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0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30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0" name="Google Shape;1200;p30"/>
          <p:cNvGrpSpPr/>
          <p:nvPr/>
        </p:nvGrpSpPr>
        <p:grpSpPr>
          <a:xfrm>
            <a:off x="17721" y="788991"/>
            <a:ext cx="9057078" cy="2919128"/>
            <a:chOff x="17721" y="788991"/>
            <a:chExt cx="9057078" cy="2919128"/>
          </a:xfrm>
        </p:grpSpPr>
        <p:grpSp>
          <p:nvGrpSpPr>
            <p:cNvPr id="1201" name="Google Shape;1201;p30"/>
            <p:cNvGrpSpPr/>
            <p:nvPr/>
          </p:nvGrpSpPr>
          <p:grpSpPr>
            <a:xfrm rot="-6797680">
              <a:off x="16338" y="3042053"/>
              <a:ext cx="727468" cy="475803"/>
              <a:chOff x="4216875" y="2350450"/>
              <a:chExt cx="250400" cy="163775"/>
            </a:xfrm>
          </p:grpSpPr>
          <p:sp>
            <p:nvSpPr>
              <p:cNvPr id="1202" name="Google Shape;1202;p30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0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0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0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6" name="Google Shape;1206;p30"/>
            <p:cNvGrpSpPr/>
            <p:nvPr/>
          </p:nvGrpSpPr>
          <p:grpSpPr>
            <a:xfrm rot="3167998">
              <a:off x="8301654" y="984650"/>
              <a:ext cx="727469" cy="475804"/>
              <a:chOff x="4216875" y="2350450"/>
              <a:chExt cx="250400" cy="163775"/>
            </a:xfrm>
          </p:grpSpPr>
          <p:sp>
            <p:nvSpPr>
              <p:cNvPr id="1207" name="Google Shape;1207;p30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0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0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0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2"/>
          <p:cNvGrpSpPr/>
          <p:nvPr/>
        </p:nvGrpSpPr>
        <p:grpSpPr>
          <a:xfrm>
            <a:off x="-1351565" y="-249316"/>
            <a:ext cx="11653587" cy="5293420"/>
            <a:chOff x="-1351565" y="-249316"/>
            <a:chExt cx="11653587" cy="5293420"/>
          </a:xfrm>
        </p:grpSpPr>
        <p:grpSp>
          <p:nvGrpSpPr>
            <p:cNvPr id="1249" name="Google Shape;1249;p32"/>
            <p:cNvGrpSpPr/>
            <p:nvPr/>
          </p:nvGrpSpPr>
          <p:grpSpPr>
            <a:xfrm rot="-2967651" flipH="1">
              <a:off x="-1066570" y="2882131"/>
              <a:ext cx="2030651" cy="1685324"/>
              <a:chOff x="3289885" y="2840120"/>
              <a:chExt cx="2030549" cy="1685240"/>
            </a:xfrm>
          </p:grpSpPr>
          <p:grpSp>
            <p:nvGrpSpPr>
              <p:cNvPr id="1250" name="Google Shape;1250;p32"/>
              <p:cNvGrpSpPr/>
              <p:nvPr/>
            </p:nvGrpSpPr>
            <p:grpSpPr>
              <a:xfrm rot="-636525" flipH="1">
                <a:off x="3912333" y="29616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1251" name="Google Shape;1251;p32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32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32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32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32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32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32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32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32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0" name="Google Shape;1260;p32"/>
              <p:cNvGrpSpPr/>
              <p:nvPr/>
            </p:nvGrpSpPr>
            <p:grpSpPr>
              <a:xfrm>
                <a:off x="3289885" y="2840120"/>
                <a:ext cx="1284887" cy="1457952"/>
                <a:chOff x="4946260" y="3284095"/>
                <a:chExt cx="1284887" cy="1457952"/>
              </a:xfrm>
            </p:grpSpPr>
            <p:sp>
              <p:nvSpPr>
                <p:cNvPr id="1261" name="Google Shape;1261;p32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32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32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32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32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32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32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32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32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70" name="Google Shape;1270;p32"/>
            <p:cNvGrpSpPr/>
            <p:nvPr/>
          </p:nvGrpSpPr>
          <p:grpSpPr>
            <a:xfrm rot="2854553">
              <a:off x="8473412" y="23395"/>
              <a:ext cx="1461360" cy="1639327"/>
              <a:chOff x="4986224" y="4471423"/>
              <a:chExt cx="921444" cy="1033755"/>
            </a:xfrm>
          </p:grpSpPr>
          <p:sp>
            <p:nvSpPr>
              <p:cNvPr id="1271" name="Google Shape;1271;p32"/>
              <p:cNvSpPr/>
              <p:nvPr/>
            </p:nvSpPr>
            <p:spPr>
              <a:xfrm>
                <a:off x="4986224" y="4948906"/>
                <a:ext cx="921444" cy="556272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2"/>
              <p:cNvSpPr/>
              <p:nvPr/>
            </p:nvSpPr>
            <p:spPr>
              <a:xfrm>
                <a:off x="5164682" y="4948857"/>
                <a:ext cx="742981" cy="54154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2"/>
              <p:cNvSpPr/>
              <p:nvPr/>
            </p:nvSpPr>
            <p:spPr>
              <a:xfrm>
                <a:off x="5076759" y="5060197"/>
                <a:ext cx="807619" cy="363583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2"/>
              <p:cNvSpPr/>
              <p:nvPr/>
            </p:nvSpPr>
            <p:spPr>
              <a:xfrm>
                <a:off x="5215462" y="4982017"/>
                <a:ext cx="223266" cy="2671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5472988" y="5084709"/>
                <a:ext cx="265192" cy="29251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2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2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2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2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81" name="Google Shape;1281;p32"/>
          <p:cNvGrpSpPr/>
          <p:nvPr/>
        </p:nvGrpSpPr>
        <p:grpSpPr>
          <a:xfrm>
            <a:off x="94121" y="791403"/>
            <a:ext cx="8841027" cy="3966471"/>
            <a:chOff x="94121" y="791403"/>
            <a:chExt cx="8841027" cy="3966471"/>
          </a:xfrm>
        </p:grpSpPr>
        <p:grpSp>
          <p:nvGrpSpPr>
            <p:cNvPr id="1282" name="Google Shape;1282;p32"/>
            <p:cNvGrpSpPr/>
            <p:nvPr/>
          </p:nvGrpSpPr>
          <p:grpSpPr>
            <a:xfrm rot="5263173">
              <a:off x="8319232" y="4147065"/>
              <a:ext cx="727462" cy="475799"/>
              <a:chOff x="4216875" y="2350450"/>
              <a:chExt cx="250400" cy="163775"/>
            </a:xfrm>
          </p:grpSpPr>
          <p:sp>
            <p:nvSpPr>
              <p:cNvPr id="1283" name="Google Shape;1283;p32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2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2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7" name="Google Shape;1287;p32"/>
            <p:cNvGrpSpPr/>
            <p:nvPr/>
          </p:nvGrpSpPr>
          <p:grpSpPr>
            <a:xfrm rot="-6797680">
              <a:off x="92738" y="981666"/>
              <a:ext cx="727468" cy="475803"/>
              <a:chOff x="4216875" y="2350450"/>
              <a:chExt cx="250400" cy="163775"/>
            </a:xfrm>
          </p:grpSpPr>
          <p:sp>
            <p:nvSpPr>
              <p:cNvPr id="1288" name="Google Shape;1288;p32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2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32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32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3" name="Google Shape;1293;p33"/>
          <p:cNvGrpSpPr/>
          <p:nvPr/>
        </p:nvGrpSpPr>
        <p:grpSpPr>
          <a:xfrm>
            <a:off x="-551955" y="-533528"/>
            <a:ext cx="10442234" cy="6113183"/>
            <a:chOff x="-551955" y="-533528"/>
            <a:chExt cx="10442234" cy="6113183"/>
          </a:xfrm>
        </p:grpSpPr>
        <p:grpSp>
          <p:nvGrpSpPr>
            <p:cNvPr id="1294" name="Google Shape;1294;p33"/>
            <p:cNvGrpSpPr/>
            <p:nvPr/>
          </p:nvGrpSpPr>
          <p:grpSpPr>
            <a:xfrm flipH="1">
              <a:off x="-551955" y="-533528"/>
              <a:ext cx="1907571" cy="1663904"/>
              <a:chOff x="6199673" y="1088492"/>
              <a:chExt cx="1089107" cy="949988"/>
            </a:xfrm>
          </p:grpSpPr>
          <p:sp>
            <p:nvSpPr>
              <p:cNvPr id="1295" name="Google Shape;1295;p33"/>
              <p:cNvSpPr/>
              <p:nvPr/>
            </p:nvSpPr>
            <p:spPr>
              <a:xfrm rot="10513030">
                <a:off x="6769332" y="1164637"/>
                <a:ext cx="484642" cy="855128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33"/>
              <p:cNvSpPr/>
              <p:nvPr/>
            </p:nvSpPr>
            <p:spPr>
              <a:xfrm rot="10513030">
                <a:off x="6764118" y="1172315"/>
                <a:ext cx="305883" cy="72265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33"/>
              <p:cNvSpPr/>
              <p:nvPr/>
            </p:nvSpPr>
            <p:spPr>
              <a:xfrm rot="10513030">
                <a:off x="6902403" y="1193797"/>
                <a:ext cx="86078" cy="74531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33"/>
              <p:cNvSpPr/>
              <p:nvPr/>
            </p:nvSpPr>
            <p:spPr>
              <a:xfrm rot="10513030">
                <a:off x="6850727" y="1622315"/>
                <a:ext cx="205528" cy="19047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33"/>
              <p:cNvSpPr/>
              <p:nvPr/>
            </p:nvSpPr>
            <p:spPr>
              <a:xfrm rot="10513030">
                <a:off x="6821412" y="1339771"/>
                <a:ext cx="234915" cy="206182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33"/>
              <p:cNvSpPr/>
              <p:nvPr/>
            </p:nvSpPr>
            <p:spPr>
              <a:xfrm rot="10513030">
                <a:off x="6216124" y="1120683"/>
                <a:ext cx="789930" cy="427594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33"/>
              <p:cNvSpPr/>
              <p:nvPr/>
            </p:nvSpPr>
            <p:spPr>
              <a:xfrm rot="10513030">
                <a:off x="6286743" y="1117730"/>
                <a:ext cx="711526" cy="244076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33"/>
              <p:cNvSpPr/>
              <p:nvPr/>
            </p:nvSpPr>
            <p:spPr>
              <a:xfrm rot="10513030">
                <a:off x="6297256" y="1169486"/>
                <a:ext cx="682972" cy="30177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3"/>
              <p:cNvSpPr/>
              <p:nvPr/>
            </p:nvSpPr>
            <p:spPr>
              <a:xfrm rot="10513030">
                <a:off x="6367716" y="1312457"/>
                <a:ext cx="203268" cy="189229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3"/>
              <p:cNvSpPr/>
              <p:nvPr/>
            </p:nvSpPr>
            <p:spPr>
              <a:xfrm rot="10513030">
                <a:off x="6593044" y="1182475"/>
                <a:ext cx="236402" cy="208859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3"/>
              <p:cNvSpPr/>
              <p:nvPr/>
            </p:nvSpPr>
            <p:spPr>
              <a:xfrm rot="10513030">
                <a:off x="6363890" y="1225252"/>
                <a:ext cx="670955" cy="779163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3"/>
              <p:cNvSpPr/>
              <p:nvPr/>
            </p:nvSpPr>
            <p:spPr>
              <a:xfrm rot="10513030">
                <a:off x="6578089" y="1660988"/>
                <a:ext cx="78464" cy="351034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33"/>
              <p:cNvSpPr/>
              <p:nvPr/>
            </p:nvSpPr>
            <p:spPr>
              <a:xfrm rot="10513030">
                <a:off x="6361610" y="1507742"/>
                <a:ext cx="341397" cy="17346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33"/>
              <p:cNvSpPr/>
              <p:nvPr/>
            </p:nvSpPr>
            <p:spPr>
              <a:xfrm rot="10513030">
                <a:off x="6405467" y="1364269"/>
                <a:ext cx="381848" cy="85721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3"/>
              <p:cNvSpPr/>
              <p:nvPr/>
            </p:nvSpPr>
            <p:spPr>
              <a:xfrm rot="10513030">
                <a:off x="6595961" y="1599011"/>
                <a:ext cx="118736" cy="28541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3"/>
              <p:cNvSpPr/>
              <p:nvPr/>
            </p:nvSpPr>
            <p:spPr>
              <a:xfrm rot="10513030">
                <a:off x="6755496" y="1542764"/>
                <a:ext cx="79118" cy="23753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3"/>
              <p:cNvSpPr/>
              <p:nvPr/>
            </p:nvSpPr>
            <p:spPr>
              <a:xfrm rot="10513030">
                <a:off x="6512419" y="1524265"/>
                <a:ext cx="205469" cy="10231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3"/>
              <p:cNvSpPr/>
              <p:nvPr/>
            </p:nvSpPr>
            <p:spPr>
              <a:xfrm rot="10513030">
                <a:off x="6825943" y="1426422"/>
                <a:ext cx="76084" cy="1935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3"/>
              <p:cNvSpPr/>
              <p:nvPr/>
            </p:nvSpPr>
            <p:spPr>
              <a:xfrm rot="10513030">
                <a:off x="6559180" y="1401853"/>
                <a:ext cx="231881" cy="49612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4" name="Google Shape;1314;p33"/>
            <p:cNvGrpSpPr/>
            <p:nvPr/>
          </p:nvGrpSpPr>
          <p:grpSpPr>
            <a:xfrm>
              <a:off x="8027860" y="3856392"/>
              <a:ext cx="1862420" cy="1723263"/>
              <a:chOff x="5250385" y="3839692"/>
              <a:chExt cx="1862420" cy="1723263"/>
            </a:xfrm>
          </p:grpSpPr>
          <p:grpSp>
            <p:nvGrpSpPr>
              <p:cNvPr id="1315" name="Google Shape;1315;p33"/>
              <p:cNvGrpSpPr/>
              <p:nvPr/>
            </p:nvGrpSpPr>
            <p:grpSpPr>
              <a:xfrm rot="454747" flipH="1">
                <a:off x="5737331" y="4026580"/>
                <a:ext cx="1284935" cy="1458005"/>
                <a:chOff x="4946260" y="3284095"/>
                <a:chExt cx="1284887" cy="1457952"/>
              </a:xfrm>
            </p:grpSpPr>
            <p:sp>
              <p:nvSpPr>
                <p:cNvPr id="1316" name="Google Shape;1316;p33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33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8" name="Google Shape;1318;p33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33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33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33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33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33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33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5" name="Google Shape;1325;p33"/>
              <p:cNvGrpSpPr/>
              <p:nvPr/>
            </p:nvGrpSpPr>
            <p:grpSpPr>
              <a:xfrm rot="-636525" flipH="1">
                <a:off x="5373608" y="39455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1326" name="Google Shape;1326;p33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33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33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33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33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33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33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33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33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335" name="Google Shape;1335;p33"/>
          <p:cNvGrpSpPr/>
          <p:nvPr/>
        </p:nvGrpSpPr>
        <p:grpSpPr>
          <a:xfrm>
            <a:off x="-4" y="1250241"/>
            <a:ext cx="9144003" cy="2922765"/>
            <a:chOff x="-4" y="1250241"/>
            <a:chExt cx="9144003" cy="2922765"/>
          </a:xfrm>
        </p:grpSpPr>
        <p:grpSp>
          <p:nvGrpSpPr>
            <p:cNvPr id="1336" name="Google Shape;1336;p33"/>
            <p:cNvGrpSpPr/>
            <p:nvPr/>
          </p:nvGrpSpPr>
          <p:grpSpPr>
            <a:xfrm rot="3167998">
              <a:off x="8370854" y="1445900"/>
              <a:ext cx="727469" cy="475804"/>
              <a:chOff x="4216875" y="2350450"/>
              <a:chExt cx="250400" cy="163775"/>
            </a:xfrm>
          </p:grpSpPr>
          <p:sp>
            <p:nvSpPr>
              <p:cNvPr id="1337" name="Google Shape;1337;p33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3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3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3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1" name="Google Shape;1341;p33"/>
            <p:cNvGrpSpPr/>
            <p:nvPr/>
          </p:nvGrpSpPr>
          <p:grpSpPr>
            <a:xfrm rot="-6797680">
              <a:off x="-1387" y="3506941"/>
              <a:ext cx="727468" cy="475803"/>
              <a:chOff x="4216875" y="2350450"/>
              <a:chExt cx="250400" cy="163775"/>
            </a:xfrm>
          </p:grpSpPr>
          <p:sp>
            <p:nvSpPr>
              <p:cNvPr id="1342" name="Google Shape;1342;p33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3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33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3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20000" y="1070976"/>
            <a:ext cx="7704000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95" name="Google Shape;95;p4"/>
          <p:cNvGrpSpPr/>
          <p:nvPr/>
        </p:nvGrpSpPr>
        <p:grpSpPr>
          <a:xfrm>
            <a:off x="-483330" y="-419228"/>
            <a:ext cx="10131900" cy="6315368"/>
            <a:chOff x="-483330" y="-419228"/>
            <a:chExt cx="10131900" cy="6315368"/>
          </a:xfrm>
        </p:grpSpPr>
        <p:grpSp>
          <p:nvGrpSpPr>
            <p:cNvPr id="96" name="Google Shape;96;p4"/>
            <p:cNvGrpSpPr/>
            <p:nvPr/>
          </p:nvGrpSpPr>
          <p:grpSpPr>
            <a:xfrm rot="996266">
              <a:off x="7983494" y="4082174"/>
              <a:ext cx="1461347" cy="1639337"/>
              <a:chOff x="4986224" y="4471423"/>
              <a:chExt cx="921444" cy="1033755"/>
            </a:xfrm>
          </p:grpSpPr>
          <p:sp>
            <p:nvSpPr>
              <p:cNvPr id="97" name="Google Shape;97;p4"/>
              <p:cNvSpPr/>
              <p:nvPr/>
            </p:nvSpPr>
            <p:spPr>
              <a:xfrm>
                <a:off x="4986224" y="4948906"/>
                <a:ext cx="921444" cy="556272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5164682" y="4948857"/>
                <a:ext cx="742981" cy="54154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5076759" y="5060197"/>
                <a:ext cx="807619" cy="363583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5215462" y="4982017"/>
                <a:ext cx="223266" cy="2671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5472988" y="5084709"/>
                <a:ext cx="265192" cy="29251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" name="Google Shape;107;p4"/>
            <p:cNvGrpSpPr/>
            <p:nvPr/>
          </p:nvGrpSpPr>
          <p:grpSpPr>
            <a:xfrm flipH="1">
              <a:off x="-483330" y="-419228"/>
              <a:ext cx="1907571" cy="1663904"/>
              <a:chOff x="6199673" y="1088492"/>
              <a:chExt cx="1089107" cy="949988"/>
            </a:xfrm>
          </p:grpSpPr>
          <p:sp>
            <p:nvSpPr>
              <p:cNvPr id="108" name="Google Shape;108;p4"/>
              <p:cNvSpPr/>
              <p:nvPr/>
            </p:nvSpPr>
            <p:spPr>
              <a:xfrm rot="10513030">
                <a:off x="6769332" y="1164637"/>
                <a:ext cx="484642" cy="855128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 rot="10513030">
                <a:off x="6764118" y="1172315"/>
                <a:ext cx="305883" cy="72265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 rot="10513030">
                <a:off x="6902403" y="1193797"/>
                <a:ext cx="86078" cy="745314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 rot="10513030">
                <a:off x="6850727" y="1622315"/>
                <a:ext cx="205528" cy="19047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 rot="10513030">
                <a:off x="6821412" y="1339771"/>
                <a:ext cx="234915" cy="206182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 rot="10513030">
                <a:off x="6216124" y="1120683"/>
                <a:ext cx="789930" cy="427594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10513030">
                <a:off x="6286743" y="1117730"/>
                <a:ext cx="711526" cy="244076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 rot="10513030">
                <a:off x="6297256" y="1169486"/>
                <a:ext cx="682972" cy="30177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rot="10513030">
                <a:off x="6367716" y="1312457"/>
                <a:ext cx="203268" cy="189229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 rot="10513030">
                <a:off x="6593044" y="1182475"/>
                <a:ext cx="236402" cy="208859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 rot="10513030">
                <a:off x="6363890" y="1225252"/>
                <a:ext cx="670955" cy="779163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0513030">
                <a:off x="6578089" y="1660988"/>
                <a:ext cx="78464" cy="351034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0513030">
                <a:off x="6361610" y="1507742"/>
                <a:ext cx="341397" cy="17346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 rot="10513030">
                <a:off x="6405467" y="1364269"/>
                <a:ext cx="381848" cy="85721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 rot="10513030">
                <a:off x="6595961" y="1599011"/>
                <a:ext cx="118736" cy="28541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10513030">
                <a:off x="6755496" y="1542764"/>
                <a:ext cx="79118" cy="23753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10513030">
                <a:off x="6512419" y="1524265"/>
                <a:ext cx="205469" cy="10231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10513030">
                <a:off x="6825943" y="1426422"/>
                <a:ext cx="76084" cy="1935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 rot="10513030">
                <a:off x="6559180" y="1401853"/>
                <a:ext cx="231881" cy="49612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127;p4"/>
          <p:cNvGrpSpPr/>
          <p:nvPr/>
        </p:nvGrpSpPr>
        <p:grpSpPr>
          <a:xfrm>
            <a:off x="184129" y="767503"/>
            <a:ext cx="8883219" cy="4242034"/>
            <a:chOff x="184129" y="767503"/>
            <a:chExt cx="8883219" cy="4242034"/>
          </a:xfrm>
        </p:grpSpPr>
        <p:grpSp>
          <p:nvGrpSpPr>
            <p:cNvPr id="128" name="Google Shape;128;p4"/>
            <p:cNvGrpSpPr/>
            <p:nvPr/>
          </p:nvGrpSpPr>
          <p:grpSpPr>
            <a:xfrm rot="3167998">
              <a:off x="8294204" y="963162"/>
              <a:ext cx="727469" cy="475804"/>
              <a:chOff x="4216875" y="2350450"/>
              <a:chExt cx="250400" cy="163775"/>
            </a:xfrm>
          </p:grpSpPr>
          <p:sp>
            <p:nvSpPr>
              <p:cNvPr id="129" name="Google Shape;129;p4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4"/>
            <p:cNvGrpSpPr/>
            <p:nvPr/>
          </p:nvGrpSpPr>
          <p:grpSpPr>
            <a:xfrm rot="3167998">
              <a:off x="229804" y="4338075"/>
              <a:ext cx="727469" cy="475804"/>
              <a:chOff x="4216875" y="2350450"/>
              <a:chExt cx="250400" cy="163775"/>
            </a:xfrm>
          </p:grpSpPr>
          <p:sp>
            <p:nvSpPr>
              <p:cNvPr id="134" name="Google Shape;134;p4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8" name="Google Shape;168;p6"/>
          <p:cNvGrpSpPr/>
          <p:nvPr/>
        </p:nvGrpSpPr>
        <p:grpSpPr>
          <a:xfrm>
            <a:off x="-805008" y="-338742"/>
            <a:ext cx="10927163" cy="6342007"/>
            <a:chOff x="-805008" y="-338742"/>
            <a:chExt cx="10927163" cy="6342007"/>
          </a:xfrm>
        </p:grpSpPr>
        <p:grpSp>
          <p:nvGrpSpPr>
            <p:cNvPr id="169" name="Google Shape;169;p6"/>
            <p:cNvGrpSpPr/>
            <p:nvPr/>
          </p:nvGrpSpPr>
          <p:grpSpPr>
            <a:xfrm rot="600180">
              <a:off x="7960673" y="4154479"/>
              <a:ext cx="2030552" cy="1685242"/>
              <a:chOff x="3289885" y="2840120"/>
              <a:chExt cx="2030549" cy="1685240"/>
            </a:xfrm>
          </p:grpSpPr>
          <p:grpSp>
            <p:nvGrpSpPr>
              <p:cNvPr id="170" name="Google Shape;170;p6"/>
              <p:cNvGrpSpPr/>
              <p:nvPr/>
            </p:nvGrpSpPr>
            <p:grpSpPr>
              <a:xfrm rot="-636525" flipH="1">
                <a:off x="3912333" y="29616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171" name="Google Shape;171;p6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6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6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6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6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6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6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6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0" name="Google Shape;180;p6"/>
              <p:cNvGrpSpPr/>
              <p:nvPr/>
            </p:nvGrpSpPr>
            <p:grpSpPr>
              <a:xfrm>
                <a:off x="3289885" y="2840120"/>
                <a:ext cx="1284887" cy="1457952"/>
                <a:chOff x="4946260" y="3284095"/>
                <a:chExt cx="1284887" cy="1457952"/>
              </a:xfrm>
            </p:grpSpPr>
            <p:sp>
              <p:nvSpPr>
                <p:cNvPr id="181" name="Google Shape;181;p6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6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6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6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6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6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6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6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6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0" name="Google Shape;190;p6"/>
            <p:cNvGrpSpPr/>
            <p:nvPr/>
          </p:nvGrpSpPr>
          <p:grpSpPr>
            <a:xfrm rot="9609922" flipH="1">
              <a:off x="-570274" y="-139438"/>
              <a:ext cx="1461300" cy="1639377"/>
              <a:chOff x="4986224" y="4471423"/>
              <a:chExt cx="921444" cy="1033755"/>
            </a:xfrm>
          </p:grpSpPr>
          <p:sp>
            <p:nvSpPr>
              <p:cNvPr id="191" name="Google Shape;191;p6"/>
              <p:cNvSpPr/>
              <p:nvPr/>
            </p:nvSpPr>
            <p:spPr>
              <a:xfrm>
                <a:off x="4986224" y="4948906"/>
                <a:ext cx="921444" cy="556272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5164682" y="4948857"/>
                <a:ext cx="742981" cy="54154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5076759" y="5060197"/>
                <a:ext cx="807619" cy="363583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5215462" y="4982017"/>
                <a:ext cx="223266" cy="2671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5472988" y="5084709"/>
                <a:ext cx="265192" cy="29251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" name="Google Shape;201;p6"/>
          <p:cNvGrpSpPr/>
          <p:nvPr/>
        </p:nvGrpSpPr>
        <p:grpSpPr>
          <a:xfrm>
            <a:off x="-4" y="814716"/>
            <a:ext cx="9144003" cy="3162090"/>
            <a:chOff x="-4" y="814716"/>
            <a:chExt cx="9144003" cy="3162090"/>
          </a:xfrm>
        </p:grpSpPr>
        <p:grpSp>
          <p:nvGrpSpPr>
            <p:cNvPr id="202" name="Google Shape;202;p6"/>
            <p:cNvGrpSpPr/>
            <p:nvPr/>
          </p:nvGrpSpPr>
          <p:grpSpPr>
            <a:xfrm rot="3167998">
              <a:off x="8370854" y="1010375"/>
              <a:ext cx="727469" cy="475804"/>
              <a:chOff x="4216875" y="2350450"/>
              <a:chExt cx="250400" cy="163775"/>
            </a:xfrm>
          </p:grpSpPr>
          <p:sp>
            <p:nvSpPr>
              <p:cNvPr id="203" name="Google Shape;203;p6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07;p6"/>
            <p:cNvGrpSpPr/>
            <p:nvPr/>
          </p:nvGrpSpPr>
          <p:grpSpPr>
            <a:xfrm rot="-6797680">
              <a:off x="-1387" y="3310741"/>
              <a:ext cx="727468" cy="475803"/>
              <a:chOff x="4216875" y="2350450"/>
              <a:chExt cx="250400" cy="163775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 txBox="1">
            <a:spLocks noGrp="1"/>
          </p:cNvSpPr>
          <p:nvPr>
            <p:ph type="title"/>
          </p:nvPr>
        </p:nvSpPr>
        <p:spPr>
          <a:xfrm>
            <a:off x="944838" y="828300"/>
            <a:ext cx="38673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"/>
          <p:cNvSpPr txBox="1">
            <a:spLocks noGrp="1"/>
          </p:cNvSpPr>
          <p:nvPr>
            <p:ph type="subTitle" idx="1"/>
          </p:nvPr>
        </p:nvSpPr>
        <p:spPr>
          <a:xfrm>
            <a:off x="944838" y="2016900"/>
            <a:ext cx="38673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>
            <a:spLocks noGrp="1"/>
          </p:cNvSpPr>
          <p:nvPr>
            <p:ph type="pic" idx="2"/>
          </p:nvPr>
        </p:nvSpPr>
        <p:spPr>
          <a:xfrm>
            <a:off x="5410363" y="1096350"/>
            <a:ext cx="2788800" cy="278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16" name="Google Shape;216;p7"/>
          <p:cNvGrpSpPr/>
          <p:nvPr/>
        </p:nvGrpSpPr>
        <p:grpSpPr>
          <a:xfrm>
            <a:off x="-350619" y="-171439"/>
            <a:ext cx="10609920" cy="5866165"/>
            <a:chOff x="-350619" y="-171439"/>
            <a:chExt cx="10609920" cy="5866165"/>
          </a:xfrm>
        </p:grpSpPr>
        <p:grpSp>
          <p:nvGrpSpPr>
            <p:cNvPr id="217" name="Google Shape;217;p7"/>
            <p:cNvGrpSpPr/>
            <p:nvPr/>
          </p:nvGrpSpPr>
          <p:grpSpPr>
            <a:xfrm rot="5930999">
              <a:off x="-159004" y="4027015"/>
              <a:ext cx="1461393" cy="1639296"/>
              <a:chOff x="4986224" y="4471423"/>
              <a:chExt cx="921444" cy="1033755"/>
            </a:xfrm>
          </p:grpSpPr>
          <p:sp>
            <p:nvSpPr>
              <p:cNvPr id="218" name="Google Shape;218;p7"/>
              <p:cNvSpPr/>
              <p:nvPr/>
            </p:nvSpPr>
            <p:spPr>
              <a:xfrm>
                <a:off x="4986224" y="4948906"/>
                <a:ext cx="921444" cy="556272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5164682" y="4948857"/>
                <a:ext cx="742981" cy="54154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7"/>
              <p:cNvSpPr/>
              <p:nvPr/>
            </p:nvSpPr>
            <p:spPr>
              <a:xfrm>
                <a:off x="5076759" y="5060197"/>
                <a:ext cx="807619" cy="363583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7"/>
              <p:cNvSpPr/>
              <p:nvPr/>
            </p:nvSpPr>
            <p:spPr>
              <a:xfrm>
                <a:off x="5215462" y="4982017"/>
                <a:ext cx="223266" cy="2671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7"/>
              <p:cNvSpPr/>
              <p:nvPr/>
            </p:nvSpPr>
            <p:spPr>
              <a:xfrm>
                <a:off x="5472988" y="5084709"/>
                <a:ext cx="265192" cy="29251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7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7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7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7"/>
            <p:cNvGrpSpPr/>
            <p:nvPr/>
          </p:nvGrpSpPr>
          <p:grpSpPr>
            <a:xfrm rot="-7445050">
              <a:off x="7977227" y="299011"/>
              <a:ext cx="2030512" cy="1685209"/>
              <a:chOff x="3289885" y="2840120"/>
              <a:chExt cx="2030549" cy="1685240"/>
            </a:xfrm>
          </p:grpSpPr>
          <p:grpSp>
            <p:nvGrpSpPr>
              <p:cNvPr id="229" name="Google Shape;229;p7"/>
              <p:cNvGrpSpPr/>
              <p:nvPr/>
            </p:nvGrpSpPr>
            <p:grpSpPr>
              <a:xfrm rot="-636525" flipH="1">
                <a:off x="3912333" y="29616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230" name="Google Shape;230;p7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7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7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7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7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7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7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9" name="Google Shape;239;p7"/>
              <p:cNvGrpSpPr/>
              <p:nvPr/>
            </p:nvGrpSpPr>
            <p:grpSpPr>
              <a:xfrm>
                <a:off x="3289885" y="2840120"/>
                <a:ext cx="1284887" cy="1457952"/>
                <a:chOff x="4946260" y="3284095"/>
                <a:chExt cx="1284887" cy="1457952"/>
              </a:xfrm>
            </p:grpSpPr>
            <p:sp>
              <p:nvSpPr>
                <p:cNvPr id="240" name="Google Shape;240;p7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7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7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7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7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7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7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7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7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9" name="Google Shape;249;p7"/>
          <p:cNvGrpSpPr/>
          <p:nvPr/>
        </p:nvGrpSpPr>
        <p:grpSpPr>
          <a:xfrm rot="3167998">
            <a:off x="8370854" y="3292412"/>
            <a:ext cx="727469" cy="475804"/>
            <a:chOff x="4216875" y="2350450"/>
            <a:chExt cx="250400" cy="163775"/>
          </a:xfrm>
        </p:grpSpPr>
        <p:sp>
          <p:nvSpPr>
            <p:cNvPr id="250" name="Google Shape;250;p7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"/>
          <p:cNvSpPr txBox="1">
            <a:spLocks noGrp="1"/>
          </p:cNvSpPr>
          <p:nvPr>
            <p:ph type="title"/>
          </p:nvPr>
        </p:nvSpPr>
        <p:spPr>
          <a:xfrm>
            <a:off x="4521475" y="1486950"/>
            <a:ext cx="3909300" cy="21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6" name="Google Shape;256;p8"/>
          <p:cNvGrpSpPr/>
          <p:nvPr/>
        </p:nvGrpSpPr>
        <p:grpSpPr>
          <a:xfrm>
            <a:off x="-674607" y="-773973"/>
            <a:ext cx="10547043" cy="7167325"/>
            <a:chOff x="-674607" y="-773973"/>
            <a:chExt cx="10547043" cy="7167325"/>
          </a:xfrm>
        </p:grpSpPr>
        <p:grpSp>
          <p:nvGrpSpPr>
            <p:cNvPr id="257" name="Google Shape;257;p8"/>
            <p:cNvGrpSpPr/>
            <p:nvPr/>
          </p:nvGrpSpPr>
          <p:grpSpPr>
            <a:xfrm rot="2003670">
              <a:off x="4252487" y="4299807"/>
              <a:ext cx="1862418" cy="1723261"/>
              <a:chOff x="5250385" y="3839692"/>
              <a:chExt cx="1862420" cy="1723263"/>
            </a:xfrm>
          </p:grpSpPr>
          <p:grpSp>
            <p:nvGrpSpPr>
              <p:cNvPr id="258" name="Google Shape;258;p8"/>
              <p:cNvGrpSpPr/>
              <p:nvPr/>
            </p:nvGrpSpPr>
            <p:grpSpPr>
              <a:xfrm rot="454747" flipH="1">
                <a:off x="5737331" y="4026580"/>
                <a:ext cx="1284935" cy="1458005"/>
                <a:chOff x="4946260" y="3284095"/>
                <a:chExt cx="1284887" cy="1457952"/>
              </a:xfrm>
            </p:grpSpPr>
            <p:sp>
              <p:nvSpPr>
                <p:cNvPr id="259" name="Google Shape;259;p8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8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8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8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8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8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8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8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8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8" name="Google Shape;268;p8"/>
              <p:cNvGrpSpPr/>
              <p:nvPr/>
            </p:nvGrpSpPr>
            <p:grpSpPr>
              <a:xfrm rot="-636525" flipH="1">
                <a:off x="5373608" y="3945505"/>
                <a:ext cx="1284878" cy="1457941"/>
                <a:chOff x="4946260" y="3284095"/>
                <a:chExt cx="1284887" cy="1457952"/>
              </a:xfrm>
            </p:grpSpPr>
            <p:sp>
              <p:nvSpPr>
                <p:cNvPr id="269" name="Google Shape;269;p8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8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8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8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8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8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8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8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8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8" name="Google Shape;278;p8"/>
            <p:cNvGrpSpPr/>
            <p:nvPr/>
          </p:nvGrpSpPr>
          <p:grpSpPr>
            <a:xfrm rot="10800000">
              <a:off x="-674607" y="-718564"/>
              <a:ext cx="1822905" cy="1877083"/>
              <a:chOff x="5823312" y="1393959"/>
              <a:chExt cx="1822905" cy="1877083"/>
            </a:xfrm>
          </p:grpSpPr>
          <p:sp>
            <p:nvSpPr>
              <p:cNvPr id="279" name="Google Shape;279;p8"/>
              <p:cNvSpPr/>
              <p:nvPr/>
            </p:nvSpPr>
            <p:spPr>
              <a:xfrm rot="996304">
                <a:off x="5918866" y="2198495"/>
                <a:ext cx="1461345" cy="882129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 rot="996304">
                <a:off x="6199347" y="2239342"/>
                <a:ext cx="1178316" cy="858775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 rot="996304">
                <a:off x="6053454" y="2389230"/>
                <a:ext cx="1280827" cy="576566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 rot="996304">
                <a:off x="6340845" y="2204047"/>
                <a:ext cx="354085" cy="423667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 rot="996304">
                <a:off x="6678575" y="2485482"/>
                <a:ext cx="420576" cy="46387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 rot="996304">
                <a:off x="6448358" y="1511568"/>
                <a:ext cx="1023215" cy="1371783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 rot="996304">
                <a:off x="6425985" y="1834318"/>
                <a:ext cx="998500" cy="1045765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 rot="996304">
                <a:off x="6557409" y="1652413"/>
                <a:ext cx="855757" cy="1209950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 rot="996304">
                <a:off x="6611534" y="1733380"/>
                <a:ext cx="346361" cy="422413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 rot="996304">
                <a:off x="6755158" y="2181472"/>
                <a:ext cx="393825" cy="47907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" name="Google Shape;289;p8"/>
            <p:cNvGrpSpPr/>
            <p:nvPr/>
          </p:nvGrpSpPr>
          <p:grpSpPr>
            <a:xfrm rot="-5086062">
              <a:off x="7893094" y="-591196"/>
              <a:ext cx="1997466" cy="1786505"/>
              <a:chOff x="6641048" y="3018022"/>
              <a:chExt cx="1997332" cy="1786385"/>
            </a:xfrm>
          </p:grpSpPr>
          <p:grpSp>
            <p:nvGrpSpPr>
              <p:cNvPr id="290" name="Google Shape;290;p8"/>
              <p:cNvGrpSpPr/>
              <p:nvPr/>
            </p:nvGrpSpPr>
            <p:grpSpPr>
              <a:xfrm>
                <a:off x="6641061" y="3132202"/>
                <a:ext cx="1997318" cy="1672205"/>
                <a:chOff x="7361161" y="3232727"/>
                <a:chExt cx="1997318" cy="1672205"/>
              </a:xfrm>
            </p:grpSpPr>
            <p:sp>
              <p:nvSpPr>
                <p:cNvPr id="291" name="Google Shape;291;p8"/>
                <p:cNvSpPr/>
                <p:nvPr/>
              </p:nvSpPr>
              <p:spPr>
                <a:xfrm rot="-75898">
                  <a:off x="7370747" y="3934826"/>
                  <a:ext cx="1461325" cy="88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3" h="11256" extrusionOk="0">
                      <a:moveTo>
                        <a:pt x="6562" y="0"/>
                      </a:moveTo>
                      <a:cubicBezTo>
                        <a:pt x="5656" y="0"/>
                        <a:pt x="4803" y="72"/>
                        <a:pt x="4031" y="181"/>
                      </a:cubicBezTo>
                      <a:cubicBezTo>
                        <a:pt x="1623" y="521"/>
                        <a:pt x="1" y="1221"/>
                        <a:pt x="1" y="1221"/>
                      </a:cubicBezTo>
                      <a:cubicBezTo>
                        <a:pt x="1" y="1221"/>
                        <a:pt x="3827" y="11256"/>
                        <a:pt x="14137" y="11256"/>
                      </a:cubicBezTo>
                      <a:cubicBezTo>
                        <a:pt x="14223" y="11256"/>
                        <a:pt x="14309" y="11255"/>
                        <a:pt x="14396" y="11254"/>
                      </a:cubicBezTo>
                      <a:cubicBezTo>
                        <a:pt x="15317" y="11239"/>
                        <a:pt x="16290" y="11145"/>
                        <a:pt x="17314" y="10956"/>
                      </a:cubicBezTo>
                      <a:cubicBezTo>
                        <a:pt x="18418" y="10754"/>
                        <a:pt x="19584" y="10442"/>
                        <a:pt x="20812" y="10004"/>
                      </a:cubicBezTo>
                      <a:cubicBezTo>
                        <a:pt x="18030" y="3936"/>
                        <a:pt x="14041" y="1363"/>
                        <a:pt x="10298" y="441"/>
                      </a:cubicBezTo>
                      <a:cubicBezTo>
                        <a:pt x="10123" y="397"/>
                        <a:pt x="9947" y="358"/>
                        <a:pt x="9772" y="321"/>
                      </a:cubicBezTo>
                      <a:cubicBezTo>
                        <a:pt x="8661" y="91"/>
                        <a:pt x="7578" y="0"/>
                        <a:pt x="65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8"/>
                <p:cNvSpPr/>
                <p:nvPr/>
              </p:nvSpPr>
              <p:spPr>
                <a:xfrm rot="-75898">
                  <a:off x="7653475" y="3931623"/>
                  <a:ext cx="1178300" cy="858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2" h="10958" extrusionOk="0">
                      <a:moveTo>
                        <a:pt x="2531" y="0"/>
                      </a:moveTo>
                      <a:cubicBezTo>
                        <a:pt x="1625" y="0"/>
                        <a:pt x="772" y="73"/>
                        <a:pt x="0" y="182"/>
                      </a:cubicBezTo>
                      <a:cubicBezTo>
                        <a:pt x="1072" y="389"/>
                        <a:pt x="2126" y="681"/>
                        <a:pt x="3153" y="1051"/>
                      </a:cubicBezTo>
                      <a:cubicBezTo>
                        <a:pt x="4841" y="1660"/>
                        <a:pt x="6454" y="2481"/>
                        <a:pt x="7936" y="3495"/>
                      </a:cubicBezTo>
                      <a:cubicBezTo>
                        <a:pt x="9390" y="4488"/>
                        <a:pt x="10791" y="5661"/>
                        <a:pt x="11826" y="7096"/>
                      </a:cubicBezTo>
                      <a:cubicBezTo>
                        <a:pt x="12637" y="8222"/>
                        <a:pt x="13213" y="9565"/>
                        <a:pt x="13283" y="10957"/>
                      </a:cubicBezTo>
                      <a:cubicBezTo>
                        <a:pt x="14387" y="10755"/>
                        <a:pt x="15553" y="10443"/>
                        <a:pt x="16781" y="10005"/>
                      </a:cubicBezTo>
                      <a:cubicBezTo>
                        <a:pt x="13999" y="3937"/>
                        <a:pt x="10010" y="1364"/>
                        <a:pt x="6267" y="442"/>
                      </a:cubicBezTo>
                      <a:cubicBezTo>
                        <a:pt x="6092" y="398"/>
                        <a:pt x="5916" y="359"/>
                        <a:pt x="5741" y="321"/>
                      </a:cubicBezTo>
                      <a:cubicBezTo>
                        <a:pt x="4630" y="91"/>
                        <a:pt x="3547" y="0"/>
                        <a:pt x="253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8"/>
                <p:cNvSpPr/>
                <p:nvPr/>
              </p:nvSpPr>
              <p:spPr>
                <a:xfrm rot="-75898">
                  <a:off x="7514841" y="4110127"/>
                  <a:ext cx="1280809" cy="576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" h="735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666" y="525"/>
                        <a:pt x="7318" y="1570"/>
                        <a:pt x="10711" y="3052"/>
                      </a:cubicBezTo>
                      <a:cubicBezTo>
                        <a:pt x="13342" y="4217"/>
                        <a:pt x="15907" y="5674"/>
                        <a:pt x="18241" y="7356"/>
                      </a:cubicBezTo>
                      <a:cubicBezTo>
                        <a:pt x="16005" y="5539"/>
                        <a:pt x="13438" y="4017"/>
                        <a:pt x="10807" y="2835"/>
                      </a:cubicBezTo>
                      <a:cubicBezTo>
                        <a:pt x="7409" y="1335"/>
                        <a:pt x="3702" y="319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8"/>
                <p:cNvSpPr/>
                <p:nvPr/>
              </p:nvSpPr>
              <p:spPr>
                <a:xfrm rot="-75898">
                  <a:off x="7730436" y="3991567"/>
                  <a:ext cx="354080" cy="423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" h="5406" extrusionOk="0">
                      <a:moveTo>
                        <a:pt x="904" y="1"/>
                      </a:moveTo>
                      <a:cubicBezTo>
                        <a:pt x="2275" y="996"/>
                        <a:pt x="3326" y="2337"/>
                        <a:pt x="4668" y="3368"/>
                      </a:cubicBezTo>
                      <a:lnTo>
                        <a:pt x="4668" y="3368"/>
                      </a:lnTo>
                      <a:cubicBezTo>
                        <a:pt x="3867" y="3568"/>
                        <a:pt x="3082" y="3830"/>
                        <a:pt x="2324" y="4156"/>
                      </a:cubicBezTo>
                      <a:cubicBezTo>
                        <a:pt x="1515" y="4503"/>
                        <a:pt x="734" y="4918"/>
                        <a:pt x="0" y="5405"/>
                      </a:cubicBezTo>
                      <a:cubicBezTo>
                        <a:pt x="1526" y="4547"/>
                        <a:pt x="3167" y="3886"/>
                        <a:pt x="4872" y="3484"/>
                      </a:cubicBezTo>
                      <a:lnTo>
                        <a:pt x="5042" y="3444"/>
                      </a:lnTo>
                      <a:lnTo>
                        <a:pt x="4901" y="3341"/>
                      </a:lnTo>
                      <a:cubicBezTo>
                        <a:pt x="3506" y="2317"/>
                        <a:pt x="2386" y="920"/>
                        <a:pt x="9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8"/>
                <p:cNvSpPr/>
                <p:nvPr/>
              </p:nvSpPr>
              <p:spPr>
                <a:xfrm rot="-75898">
                  <a:off x="8142798" y="4144615"/>
                  <a:ext cx="420571" cy="46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919" extrusionOk="0">
                      <a:moveTo>
                        <a:pt x="1812" y="1"/>
                      </a:moveTo>
                      <a:lnTo>
                        <a:pt x="1812" y="1"/>
                      </a:lnTo>
                      <a:cubicBezTo>
                        <a:pt x="3212" y="1405"/>
                        <a:pt x="4526" y="2897"/>
                        <a:pt x="5698" y="4496"/>
                      </a:cubicBezTo>
                      <a:lnTo>
                        <a:pt x="5698" y="4496"/>
                      </a:lnTo>
                      <a:cubicBezTo>
                        <a:pt x="5245" y="4556"/>
                        <a:pt x="4794" y="4628"/>
                        <a:pt x="4344" y="4709"/>
                      </a:cubicBezTo>
                      <a:cubicBezTo>
                        <a:pt x="2865" y="4979"/>
                        <a:pt x="1406" y="5381"/>
                        <a:pt x="1" y="5918"/>
                      </a:cubicBezTo>
                      <a:cubicBezTo>
                        <a:pt x="1910" y="5324"/>
                        <a:pt x="3866" y="4875"/>
                        <a:pt x="5853" y="4636"/>
                      </a:cubicBezTo>
                      <a:lnTo>
                        <a:pt x="5990" y="4621"/>
                      </a:lnTo>
                      <a:lnTo>
                        <a:pt x="5908" y="4509"/>
                      </a:lnTo>
                      <a:cubicBezTo>
                        <a:pt x="4700" y="2874"/>
                        <a:pt x="3339" y="1347"/>
                        <a:pt x="1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8"/>
                <p:cNvSpPr/>
                <p:nvPr/>
              </p:nvSpPr>
              <p:spPr>
                <a:xfrm rot="1465726">
                  <a:off x="8097432" y="3382920"/>
                  <a:ext cx="1023218" cy="137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3" h="17504" extrusionOk="0">
                      <a:moveTo>
                        <a:pt x="218" y="0"/>
                      </a:moveTo>
                      <a:lnTo>
                        <a:pt x="218" y="0"/>
                      </a:lnTo>
                      <a:cubicBezTo>
                        <a:pt x="218" y="1"/>
                        <a:pt x="1" y="1754"/>
                        <a:pt x="353" y="4161"/>
                      </a:cubicBezTo>
                      <a:cubicBezTo>
                        <a:pt x="590" y="5797"/>
                        <a:pt x="1092" y="7736"/>
                        <a:pt x="2101" y="9631"/>
                      </a:cubicBezTo>
                      <a:cubicBezTo>
                        <a:pt x="2185" y="9789"/>
                        <a:pt x="2272" y="9946"/>
                        <a:pt x="2363" y="10103"/>
                      </a:cubicBezTo>
                      <a:cubicBezTo>
                        <a:pt x="4300" y="13434"/>
                        <a:pt x="7891" y="16540"/>
                        <a:pt x="14497" y="17504"/>
                      </a:cubicBezTo>
                      <a:cubicBezTo>
                        <a:pt x="14572" y="16201"/>
                        <a:pt x="14544" y="14996"/>
                        <a:pt x="14428" y="13879"/>
                      </a:cubicBezTo>
                      <a:cubicBezTo>
                        <a:pt x="14320" y="12842"/>
                        <a:pt x="14137" y="11882"/>
                        <a:pt x="13893" y="10994"/>
                      </a:cubicBezTo>
                      <a:cubicBezTo>
                        <a:pt x="11102" y="866"/>
                        <a:pt x="218" y="1"/>
                        <a:pt x="2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8"/>
                <p:cNvSpPr/>
                <p:nvPr/>
              </p:nvSpPr>
              <p:spPr>
                <a:xfrm rot="1465726">
                  <a:off x="8053638" y="3699454"/>
                  <a:ext cx="998503" cy="1045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1" h="13344" extrusionOk="0">
                      <a:moveTo>
                        <a:pt x="1" y="1"/>
                      </a:moveTo>
                      <a:cubicBezTo>
                        <a:pt x="238" y="1639"/>
                        <a:pt x="740" y="3576"/>
                        <a:pt x="1749" y="5471"/>
                      </a:cubicBezTo>
                      <a:cubicBezTo>
                        <a:pt x="1833" y="5629"/>
                        <a:pt x="1920" y="5786"/>
                        <a:pt x="2011" y="5943"/>
                      </a:cubicBezTo>
                      <a:cubicBezTo>
                        <a:pt x="3948" y="9274"/>
                        <a:pt x="7539" y="12380"/>
                        <a:pt x="14145" y="13344"/>
                      </a:cubicBezTo>
                      <a:cubicBezTo>
                        <a:pt x="14220" y="12041"/>
                        <a:pt x="14192" y="10836"/>
                        <a:pt x="14076" y="9720"/>
                      </a:cubicBezTo>
                      <a:cubicBezTo>
                        <a:pt x="13601" y="9833"/>
                        <a:pt x="13115" y="9885"/>
                        <a:pt x="12628" y="9885"/>
                      </a:cubicBezTo>
                      <a:cubicBezTo>
                        <a:pt x="11722" y="9885"/>
                        <a:pt x="10811" y="9705"/>
                        <a:pt x="9960" y="9406"/>
                      </a:cubicBezTo>
                      <a:cubicBezTo>
                        <a:pt x="8292" y="8817"/>
                        <a:pt x="6773" y="7800"/>
                        <a:pt x="5410" y="6686"/>
                      </a:cubicBezTo>
                      <a:cubicBezTo>
                        <a:pt x="4021" y="5548"/>
                        <a:pt x="2779" y="4231"/>
                        <a:pt x="1720" y="2781"/>
                      </a:cubicBezTo>
                      <a:cubicBezTo>
                        <a:pt x="1077" y="1901"/>
                        <a:pt x="499" y="971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8"/>
                <p:cNvSpPr/>
                <p:nvPr/>
              </p:nvSpPr>
              <p:spPr>
                <a:xfrm rot="1465726">
                  <a:off x="8198089" y="3526653"/>
                  <a:ext cx="855759" cy="120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8" h="1543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6" y="3463"/>
                        <a:pt x="3363" y="6734"/>
                        <a:pt x="5758" y="9573"/>
                      </a:cubicBezTo>
                      <a:cubicBezTo>
                        <a:pt x="7631" y="11767"/>
                        <a:pt x="9815" y="13802"/>
                        <a:pt x="12188" y="15438"/>
                      </a:cubicBezTo>
                      <a:cubicBezTo>
                        <a:pt x="9917" y="13671"/>
                        <a:pt x="7798" y="11617"/>
                        <a:pt x="5939" y="9421"/>
                      </a:cubicBezTo>
                      <a:cubicBezTo>
                        <a:pt x="3563" y="6580"/>
                        <a:pt x="1535" y="337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8"/>
                <p:cNvSpPr/>
                <p:nvPr/>
              </p:nvSpPr>
              <p:spPr>
                <a:xfrm rot="1465726">
                  <a:off x="8296662" y="3583228"/>
                  <a:ext cx="346362" cy="422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3" h="5390" extrusionOk="0">
                      <a:moveTo>
                        <a:pt x="1" y="2387"/>
                      </a:moveTo>
                      <a:lnTo>
                        <a:pt x="1" y="2388"/>
                      </a:lnTo>
                      <a:cubicBezTo>
                        <a:pt x="4" y="2391"/>
                        <a:pt x="7" y="2393"/>
                        <a:pt x="11" y="2396"/>
                      </a:cubicBezTo>
                      <a:lnTo>
                        <a:pt x="11" y="2396"/>
                      </a:lnTo>
                      <a:cubicBezTo>
                        <a:pt x="7" y="2393"/>
                        <a:pt x="4" y="2390"/>
                        <a:pt x="1" y="2387"/>
                      </a:cubicBezTo>
                      <a:close/>
                      <a:moveTo>
                        <a:pt x="4932" y="1"/>
                      </a:moveTo>
                      <a:lnTo>
                        <a:pt x="4932" y="1"/>
                      </a:lnTo>
                      <a:cubicBezTo>
                        <a:pt x="4671" y="841"/>
                        <a:pt x="4491" y="1707"/>
                        <a:pt x="4385" y="2582"/>
                      </a:cubicBezTo>
                      <a:cubicBezTo>
                        <a:pt x="4287" y="3401"/>
                        <a:pt x="4257" y="4229"/>
                        <a:pt x="4290" y="5054"/>
                      </a:cubicBezTo>
                      <a:lnTo>
                        <a:pt x="4290" y="5054"/>
                      </a:lnTo>
                      <a:cubicBezTo>
                        <a:pt x="2928" y="4057"/>
                        <a:pt x="1348" y="3426"/>
                        <a:pt x="11" y="2396"/>
                      </a:cubicBezTo>
                      <a:lnTo>
                        <a:pt x="11" y="2396"/>
                      </a:lnTo>
                      <a:cubicBezTo>
                        <a:pt x="1307" y="3555"/>
                        <a:pt x="2956" y="4235"/>
                        <a:pt x="4330" y="5284"/>
                      </a:cubicBezTo>
                      <a:lnTo>
                        <a:pt x="4467" y="5390"/>
                      </a:lnTo>
                      <a:lnTo>
                        <a:pt x="4467" y="5390"/>
                      </a:lnTo>
                      <a:lnTo>
                        <a:pt x="4458" y="5216"/>
                      </a:lnTo>
                      <a:cubicBezTo>
                        <a:pt x="4365" y="3466"/>
                        <a:pt x="4537" y="1706"/>
                        <a:pt x="49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8"/>
                <p:cNvSpPr/>
                <p:nvPr/>
              </p:nvSpPr>
              <p:spPr>
                <a:xfrm rot="1465726">
                  <a:off x="8373876" y="4049666"/>
                  <a:ext cx="393826" cy="479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9" h="6113" extrusionOk="0">
                      <a:moveTo>
                        <a:pt x="5170" y="1"/>
                      </a:moveTo>
                      <a:cubicBezTo>
                        <a:pt x="5049" y="1501"/>
                        <a:pt x="5074" y="3013"/>
                        <a:pt x="5231" y="4509"/>
                      </a:cubicBezTo>
                      <a:cubicBezTo>
                        <a:pt x="5278" y="4963"/>
                        <a:pt x="5336" y="5417"/>
                        <a:pt x="5406" y="5868"/>
                      </a:cubicBezTo>
                      <a:lnTo>
                        <a:pt x="5406" y="5868"/>
                      </a:lnTo>
                      <a:cubicBezTo>
                        <a:pt x="3542" y="5193"/>
                        <a:pt x="1741" y="4351"/>
                        <a:pt x="0" y="3403"/>
                      </a:cubicBezTo>
                      <a:lnTo>
                        <a:pt x="0" y="3403"/>
                      </a:lnTo>
                      <a:cubicBezTo>
                        <a:pt x="1721" y="4489"/>
                        <a:pt x="3570" y="5366"/>
                        <a:pt x="5479" y="6066"/>
                      </a:cubicBezTo>
                      <a:lnTo>
                        <a:pt x="5609" y="6113"/>
                      </a:lnTo>
                      <a:lnTo>
                        <a:pt x="5585" y="5977"/>
                      </a:lnTo>
                      <a:cubicBezTo>
                        <a:pt x="5255" y="4004"/>
                        <a:pt x="5136" y="1999"/>
                        <a:pt x="51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1" name="Google Shape;301;p8"/>
              <p:cNvGrpSpPr/>
              <p:nvPr/>
            </p:nvGrpSpPr>
            <p:grpSpPr>
              <a:xfrm rot="-670505">
                <a:off x="6770143" y="3128707"/>
                <a:ext cx="1284836" cy="1457893"/>
                <a:chOff x="4946260" y="3284095"/>
                <a:chExt cx="1284887" cy="1457952"/>
              </a:xfrm>
            </p:grpSpPr>
            <p:sp>
              <p:nvSpPr>
                <p:cNvPr id="302" name="Google Shape;302;p8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8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8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8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8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8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8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8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4656775" y="1674088"/>
            <a:ext cx="3774000" cy="11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subTitle" idx="1"/>
          </p:nvPr>
        </p:nvSpPr>
        <p:spPr>
          <a:xfrm>
            <a:off x="4656775" y="2759313"/>
            <a:ext cx="37740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4" name="Google Shape;314;p9"/>
          <p:cNvGrpSpPr/>
          <p:nvPr/>
        </p:nvGrpSpPr>
        <p:grpSpPr>
          <a:xfrm>
            <a:off x="-1221214" y="-358353"/>
            <a:ext cx="10732062" cy="6826669"/>
            <a:chOff x="-1221214" y="-358353"/>
            <a:chExt cx="10732062" cy="6826669"/>
          </a:xfrm>
        </p:grpSpPr>
        <p:grpSp>
          <p:nvGrpSpPr>
            <p:cNvPr id="315" name="Google Shape;315;p9"/>
            <p:cNvGrpSpPr/>
            <p:nvPr/>
          </p:nvGrpSpPr>
          <p:grpSpPr>
            <a:xfrm>
              <a:off x="-1221214" y="-306311"/>
              <a:ext cx="8618492" cy="6774628"/>
              <a:chOff x="-1221214" y="-306311"/>
              <a:chExt cx="8618492" cy="6774628"/>
            </a:xfrm>
          </p:grpSpPr>
          <p:grpSp>
            <p:nvGrpSpPr>
              <p:cNvPr id="316" name="Google Shape;316;p9"/>
              <p:cNvGrpSpPr/>
              <p:nvPr/>
            </p:nvGrpSpPr>
            <p:grpSpPr>
              <a:xfrm rot="7388508">
                <a:off x="-921865" y="82834"/>
                <a:ext cx="1862375" cy="1723222"/>
                <a:chOff x="5250385" y="3839692"/>
                <a:chExt cx="1862420" cy="1723263"/>
              </a:xfrm>
            </p:grpSpPr>
            <p:grpSp>
              <p:nvGrpSpPr>
                <p:cNvPr id="317" name="Google Shape;317;p9"/>
                <p:cNvGrpSpPr/>
                <p:nvPr/>
              </p:nvGrpSpPr>
              <p:grpSpPr>
                <a:xfrm rot="454747" flipH="1">
                  <a:off x="5737331" y="4026580"/>
                  <a:ext cx="1284935" cy="1458005"/>
                  <a:chOff x="4946260" y="3284095"/>
                  <a:chExt cx="1284887" cy="1457952"/>
                </a:xfrm>
              </p:grpSpPr>
              <p:sp>
                <p:nvSpPr>
                  <p:cNvPr id="318" name="Google Shape;318;p9"/>
                  <p:cNvSpPr/>
                  <p:nvPr/>
                </p:nvSpPr>
                <p:spPr>
                  <a:xfrm rot="286969" flipH="1">
                    <a:off x="5001109" y="3330712"/>
                    <a:ext cx="1175191" cy="1364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79" h="13098" extrusionOk="0">
                        <a:moveTo>
                          <a:pt x="7827" y="1"/>
                        </a:moveTo>
                        <a:cubicBezTo>
                          <a:pt x="7823" y="1"/>
                          <a:pt x="7818" y="2"/>
                          <a:pt x="7815" y="5"/>
                        </a:cubicBezTo>
                        <a:cubicBezTo>
                          <a:pt x="7529" y="245"/>
                          <a:pt x="7259" y="505"/>
                          <a:pt x="7009" y="784"/>
                        </a:cubicBezTo>
                        <a:cubicBezTo>
                          <a:pt x="6903" y="904"/>
                          <a:pt x="6800" y="1027"/>
                          <a:pt x="6702" y="1153"/>
                        </a:cubicBezTo>
                        <a:cubicBezTo>
                          <a:pt x="6376" y="1571"/>
                          <a:pt x="6098" y="2028"/>
                          <a:pt x="5887" y="2517"/>
                        </a:cubicBezTo>
                        <a:cubicBezTo>
                          <a:pt x="5677" y="3004"/>
                          <a:pt x="5543" y="3517"/>
                          <a:pt x="5487" y="4044"/>
                        </a:cubicBezTo>
                        <a:cubicBezTo>
                          <a:pt x="5431" y="4565"/>
                          <a:pt x="5439" y="5090"/>
                          <a:pt x="5435" y="5612"/>
                        </a:cubicBezTo>
                        <a:cubicBezTo>
                          <a:pt x="5430" y="6135"/>
                          <a:pt x="5413" y="6661"/>
                          <a:pt x="5307" y="7174"/>
                        </a:cubicBezTo>
                        <a:cubicBezTo>
                          <a:pt x="5298" y="7219"/>
                          <a:pt x="5287" y="7261"/>
                          <a:pt x="5277" y="7306"/>
                        </a:cubicBezTo>
                        <a:cubicBezTo>
                          <a:pt x="5178" y="7485"/>
                          <a:pt x="5077" y="7663"/>
                          <a:pt x="4972" y="7839"/>
                        </a:cubicBezTo>
                        <a:cubicBezTo>
                          <a:pt x="4916" y="7932"/>
                          <a:pt x="4859" y="8024"/>
                          <a:pt x="4800" y="8116"/>
                        </a:cubicBezTo>
                        <a:cubicBezTo>
                          <a:pt x="4987" y="7308"/>
                          <a:pt x="5047" y="6473"/>
                          <a:pt x="4981" y="5646"/>
                        </a:cubicBezTo>
                        <a:cubicBezTo>
                          <a:pt x="4914" y="4795"/>
                          <a:pt x="4717" y="3956"/>
                          <a:pt x="4396" y="3166"/>
                        </a:cubicBezTo>
                        <a:cubicBezTo>
                          <a:pt x="4216" y="2721"/>
                          <a:pt x="3996" y="2293"/>
                          <a:pt x="3739" y="1887"/>
                        </a:cubicBezTo>
                        <a:cubicBezTo>
                          <a:pt x="3735" y="1881"/>
                          <a:pt x="3727" y="1877"/>
                          <a:pt x="3720" y="1877"/>
                        </a:cubicBezTo>
                        <a:cubicBezTo>
                          <a:pt x="3715" y="1877"/>
                          <a:pt x="3709" y="1879"/>
                          <a:pt x="3706" y="1885"/>
                        </a:cubicBezTo>
                        <a:cubicBezTo>
                          <a:pt x="3314" y="2692"/>
                          <a:pt x="2936" y="3548"/>
                          <a:pt x="2913" y="4458"/>
                        </a:cubicBezTo>
                        <a:cubicBezTo>
                          <a:pt x="2889" y="5347"/>
                          <a:pt x="3254" y="6179"/>
                          <a:pt x="3748" y="6900"/>
                        </a:cubicBezTo>
                        <a:cubicBezTo>
                          <a:pt x="4051" y="7345"/>
                          <a:pt x="4401" y="7754"/>
                          <a:pt x="4752" y="8160"/>
                        </a:cubicBezTo>
                        <a:cubicBezTo>
                          <a:pt x="4751" y="8161"/>
                          <a:pt x="4751" y="8163"/>
                          <a:pt x="4751" y="8165"/>
                        </a:cubicBezTo>
                        <a:cubicBezTo>
                          <a:pt x="4748" y="8172"/>
                          <a:pt x="4751" y="8181"/>
                          <a:pt x="4756" y="8186"/>
                        </a:cubicBezTo>
                        <a:cubicBezTo>
                          <a:pt x="4429" y="8703"/>
                          <a:pt x="4071" y="9204"/>
                          <a:pt x="3688" y="9682"/>
                        </a:cubicBezTo>
                        <a:cubicBezTo>
                          <a:pt x="3617" y="9771"/>
                          <a:pt x="3545" y="9859"/>
                          <a:pt x="3471" y="9946"/>
                        </a:cubicBezTo>
                        <a:cubicBezTo>
                          <a:pt x="3475" y="9921"/>
                          <a:pt x="3480" y="9897"/>
                          <a:pt x="3484" y="9872"/>
                        </a:cubicBezTo>
                        <a:cubicBezTo>
                          <a:pt x="3500" y="9766"/>
                          <a:pt x="3513" y="9659"/>
                          <a:pt x="3523" y="9553"/>
                        </a:cubicBezTo>
                        <a:cubicBezTo>
                          <a:pt x="3605" y="8686"/>
                          <a:pt x="3493" y="7810"/>
                          <a:pt x="3248" y="6978"/>
                        </a:cubicBezTo>
                        <a:cubicBezTo>
                          <a:pt x="2993" y="6116"/>
                          <a:pt x="2597" y="5301"/>
                          <a:pt x="2127" y="4536"/>
                        </a:cubicBezTo>
                        <a:cubicBezTo>
                          <a:pt x="2070" y="4442"/>
                          <a:pt x="2010" y="4348"/>
                          <a:pt x="1949" y="4253"/>
                        </a:cubicBezTo>
                        <a:cubicBezTo>
                          <a:pt x="1945" y="4247"/>
                          <a:pt x="1939" y="4244"/>
                          <a:pt x="1932" y="4244"/>
                        </a:cubicBezTo>
                        <a:cubicBezTo>
                          <a:pt x="1923" y="4244"/>
                          <a:pt x="1915" y="4250"/>
                          <a:pt x="1914" y="4261"/>
                        </a:cubicBezTo>
                        <a:cubicBezTo>
                          <a:pt x="1847" y="5074"/>
                          <a:pt x="1613" y="5872"/>
                          <a:pt x="1623" y="6690"/>
                        </a:cubicBezTo>
                        <a:cubicBezTo>
                          <a:pt x="1627" y="7090"/>
                          <a:pt x="1698" y="7486"/>
                          <a:pt x="1865" y="7852"/>
                        </a:cubicBezTo>
                        <a:cubicBezTo>
                          <a:pt x="2040" y="8239"/>
                          <a:pt x="2300" y="8582"/>
                          <a:pt x="2575" y="8903"/>
                        </a:cubicBezTo>
                        <a:cubicBezTo>
                          <a:pt x="2854" y="9228"/>
                          <a:pt x="3197" y="9536"/>
                          <a:pt x="3384" y="9929"/>
                        </a:cubicBezTo>
                        <a:cubicBezTo>
                          <a:pt x="3396" y="9955"/>
                          <a:pt x="3409" y="9981"/>
                          <a:pt x="3419" y="10008"/>
                        </a:cubicBezTo>
                        <a:cubicBezTo>
                          <a:pt x="3322" y="10124"/>
                          <a:pt x="3222" y="10238"/>
                          <a:pt x="3121" y="10351"/>
                        </a:cubicBezTo>
                        <a:cubicBezTo>
                          <a:pt x="2818" y="10690"/>
                          <a:pt x="2501" y="11018"/>
                          <a:pt x="2170" y="11329"/>
                        </a:cubicBezTo>
                        <a:cubicBezTo>
                          <a:pt x="1989" y="11500"/>
                          <a:pt x="1806" y="11666"/>
                          <a:pt x="1615" y="11824"/>
                        </a:cubicBezTo>
                        <a:cubicBezTo>
                          <a:pt x="1650" y="11703"/>
                          <a:pt x="1682" y="11581"/>
                          <a:pt x="1709" y="11459"/>
                        </a:cubicBezTo>
                        <a:cubicBezTo>
                          <a:pt x="1792" y="11210"/>
                          <a:pt x="1852" y="10953"/>
                          <a:pt x="1889" y="10692"/>
                        </a:cubicBezTo>
                        <a:cubicBezTo>
                          <a:pt x="1948" y="10280"/>
                          <a:pt x="1953" y="9860"/>
                          <a:pt x="1913" y="9446"/>
                        </a:cubicBezTo>
                        <a:cubicBezTo>
                          <a:pt x="1874" y="9036"/>
                          <a:pt x="1789" y="8628"/>
                          <a:pt x="1676" y="8232"/>
                        </a:cubicBezTo>
                        <a:cubicBezTo>
                          <a:pt x="1562" y="7837"/>
                          <a:pt x="1418" y="7450"/>
                          <a:pt x="1256" y="7072"/>
                        </a:cubicBezTo>
                        <a:cubicBezTo>
                          <a:pt x="1089" y="6689"/>
                          <a:pt x="917" y="6299"/>
                          <a:pt x="676" y="5956"/>
                        </a:cubicBezTo>
                        <a:cubicBezTo>
                          <a:pt x="645" y="5912"/>
                          <a:pt x="613" y="5869"/>
                          <a:pt x="580" y="5827"/>
                        </a:cubicBezTo>
                        <a:cubicBezTo>
                          <a:pt x="576" y="5823"/>
                          <a:pt x="571" y="5821"/>
                          <a:pt x="567" y="5821"/>
                        </a:cubicBezTo>
                        <a:cubicBezTo>
                          <a:pt x="557" y="5821"/>
                          <a:pt x="548" y="5829"/>
                          <a:pt x="546" y="5839"/>
                        </a:cubicBezTo>
                        <a:cubicBezTo>
                          <a:pt x="467" y="6322"/>
                          <a:pt x="306" y="6786"/>
                          <a:pt x="181" y="7259"/>
                        </a:cubicBezTo>
                        <a:cubicBezTo>
                          <a:pt x="122" y="7485"/>
                          <a:pt x="70" y="7715"/>
                          <a:pt x="39" y="7947"/>
                        </a:cubicBezTo>
                        <a:cubicBezTo>
                          <a:pt x="13" y="8146"/>
                          <a:pt x="1" y="8346"/>
                          <a:pt x="3" y="8546"/>
                        </a:cubicBezTo>
                        <a:cubicBezTo>
                          <a:pt x="9" y="8942"/>
                          <a:pt x="71" y="9337"/>
                          <a:pt x="187" y="9715"/>
                        </a:cubicBezTo>
                        <a:cubicBezTo>
                          <a:pt x="302" y="10095"/>
                          <a:pt x="471" y="10460"/>
                          <a:pt x="691" y="10792"/>
                        </a:cubicBezTo>
                        <a:cubicBezTo>
                          <a:pt x="902" y="11112"/>
                          <a:pt x="1163" y="11402"/>
                          <a:pt x="1367" y="11729"/>
                        </a:cubicBezTo>
                        <a:cubicBezTo>
                          <a:pt x="1396" y="11775"/>
                          <a:pt x="1423" y="11823"/>
                          <a:pt x="1450" y="11871"/>
                        </a:cubicBezTo>
                        <a:cubicBezTo>
                          <a:pt x="1461" y="11892"/>
                          <a:pt x="1471" y="11913"/>
                          <a:pt x="1482" y="11933"/>
                        </a:cubicBezTo>
                        <a:cubicBezTo>
                          <a:pt x="1427" y="11977"/>
                          <a:pt x="1219" y="12136"/>
                          <a:pt x="1219" y="12136"/>
                        </a:cubicBezTo>
                        <a:cubicBezTo>
                          <a:pt x="971" y="12318"/>
                          <a:pt x="711" y="12483"/>
                          <a:pt x="437" y="12623"/>
                        </a:cubicBezTo>
                        <a:cubicBezTo>
                          <a:pt x="358" y="12665"/>
                          <a:pt x="278" y="12702"/>
                          <a:pt x="196" y="12737"/>
                        </a:cubicBezTo>
                        <a:cubicBezTo>
                          <a:pt x="136" y="12764"/>
                          <a:pt x="168" y="12846"/>
                          <a:pt x="223" y="12846"/>
                        </a:cubicBezTo>
                        <a:cubicBezTo>
                          <a:pt x="230" y="12846"/>
                          <a:pt x="238" y="12845"/>
                          <a:pt x="246" y="12841"/>
                        </a:cubicBezTo>
                        <a:cubicBezTo>
                          <a:pt x="728" y="12627"/>
                          <a:pt x="1167" y="12333"/>
                          <a:pt x="1576" y="12003"/>
                        </a:cubicBezTo>
                        <a:cubicBezTo>
                          <a:pt x="1741" y="12107"/>
                          <a:pt x="1906" y="12209"/>
                          <a:pt x="2074" y="12306"/>
                        </a:cubicBezTo>
                        <a:cubicBezTo>
                          <a:pt x="2305" y="12441"/>
                          <a:pt x="2541" y="12566"/>
                          <a:pt x="2786" y="12675"/>
                        </a:cubicBezTo>
                        <a:cubicBezTo>
                          <a:pt x="3193" y="12857"/>
                          <a:pt x="3622" y="12981"/>
                          <a:pt x="4065" y="13045"/>
                        </a:cubicBezTo>
                        <a:cubicBezTo>
                          <a:pt x="4317" y="13081"/>
                          <a:pt x="4572" y="13097"/>
                          <a:pt x="4827" y="13097"/>
                        </a:cubicBezTo>
                        <a:cubicBezTo>
                          <a:pt x="4997" y="13097"/>
                          <a:pt x="5168" y="13090"/>
                          <a:pt x="5338" y="13076"/>
                        </a:cubicBezTo>
                        <a:cubicBezTo>
                          <a:pt x="5765" y="13044"/>
                          <a:pt x="6187" y="12969"/>
                          <a:pt x="6603" y="12866"/>
                        </a:cubicBezTo>
                        <a:cubicBezTo>
                          <a:pt x="7017" y="12765"/>
                          <a:pt x="7434" y="12640"/>
                          <a:pt x="7865" y="12637"/>
                        </a:cubicBezTo>
                        <a:cubicBezTo>
                          <a:pt x="7919" y="12637"/>
                          <a:pt x="7971" y="12639"/>
                          <a:pt x="8024" y="12642"/>
                        </a:cubicBezTo>
                        <a:cubicBezTo>
                          <a:pt x="8024" y="12643"/>
                          <a:pt x="8025" y="12643"/>
                          <a:pt x="8025" y="12643"/>
                        </a:cubicBezTo>
                        <a:cubicBezTo>
                          <a:pt x="8044" y="12643"/>
                          <a:pt x="8048" y="12619"/>
                          <a:pt x="8034" y="12607"/>
                        </a:cubicBezTo>
                        <a:cubicBezTo>
                          <a:pt x="7769" y="12407"/>
                          <a:pt x="7489" y="12227"/>
                          <a:pt x="7195" y="12072"/>
                        </a:cubicBezTo>
                        <a:cubicBezTo>
                          <a:pt x="7048" y="11993"/>
                          <a:pt x="6898" y="11922"/>
                          <a:pt x="6746" y="11854"/>
                        </a:cubicBezTo>
                        <a:cubicBezTo>
                          <a:pt x="6289" y="11655"/>
                          <a:pt x="5808" y="11511"/>
                          <a:pt x="5317" y="11425"/>
                        </a:cubicBezTo>
                        <a:cubicBezTo>
                          <a:pt x="4965" y="11364"/>
                          <a:pt x="4608" y="11334"/>
                          <a:pt x="4251" y="11334"/>
                        </a:cubicBezTo>
                        <a:cubicBezTo>
                          <a:pt x="4141" y="11334"/>
                          <a:pt x="4030" y="11337"/>
                          <a:pt x="3919" y="11342"/>
                        </a:cubicBezTo>
                        <a:cubicBezTo>
                          <a:pt x="3477" y="11367"/>
                          <a:pt x="3038" y="11437"/>
                          <a:pt x="2610" y="11553"/>
                        </a:cubicBezTo>
                        <a:cubicBezTo>
                          <a:pt x="2321" y="11631"/>
                          <a:pt x="2039" y="11729"/>
                          <a:pt x="1763" y="11848"/>
                        </a:cubicBezTo>
                        <a:cubicBezTo>
                          <a:pt x="1854" y="11771"/>
                          <a:pt x="1944" y="11692"/>
                          <a:pt x="2032" y="11613"/>
                        </a:cubicBezTo>
                        <a:cubicBezTo>
                          <a:pt x="2444" y="11238"/>
                          <a:pt x="2835" y="10842"/>
                          <a:pt x="3205" y="10428"/>
                        </a:cubicBezTo>
                        <a:cubicBezTo>
                          <a:pt x="3308" y="10314"/>
                          <a:pt x="3408" y="10197"/>
                          <a:pt x="3508" y="10080"/>
                        </a:cubicBezTo>
                        <a:cubicBezTo>
                          <a:pt x="3622" y="10167"/>
                          <a:pt x="3742" y="10249"/>
                          <a:pt x="3865" y="10323"/>
                        </a:cubicBezTo>
                        <a:cubicBezTo>
                          <a:pt x="4484" y="10693"/>
                          <a:pt x="5198" y="10893"/>
                          <a:pt x="5921" y="10893"/>
                        </a:cubicBezTo>
                        <a:cubicBezTo>
                          <a:pt x="6008" y="10893"/>
                          <a:pt x="6096" y="10890"/>
                          <a:pt x="6183" y="10884"/>
                        </a:cubicBezTo>
                        <a:cubicBezTo>
                          <a:pt x="7073" y="10824"/>
                          <a:pt x="7915" y="10510"/>
                          <a:pt x="8769" y="10286"/>
                        </a:cubicBezTo>
                        <a:cubicBezTo>
                          <a:pt x="9254" y="10160"/>
                          <a:pt x="9750" y="10062"/>
                          <a:pt x="10254" y="10058"/>
                        </a:cubicBezTo>
                        <a:cubicBezTo>
                          <a:pt x="10272" y="10058"/>
                          <a:pt x="10283" y="10033"/>
                          <a:pt x="10266" y="10023"/>
                        </a:cubicBezTo>
                        <a:cubicBezTo>
                          <a:pt x="9906" y="9802"/>
                          <a:pt x="9527" y="9608"/>
                          <a:pt x="9133" y="9451"/>
                        </a:cubicBezTo>
                        <a:cubicBezTo>
                          <a:pt x="8582" y="9230"/>
                          <a:pt x="8003" y="9078"/>
                          <a:pt x="7411" y="9011"/>
                        </a:cubicBezTo>
                        <a:cubicBezTo>
                          <a:pt x="7188" y="8986"/>
                          <a:pt x="6963" y="8973"/>
                          <a:pt x="6738" y="8973"/>
                        </a:cubicBezTo>
                        <a:cubicBezTo>
                          <a:pt x="6651" y="8973"/>
                          <a:pt x="6564" y="8974"/>
                          <a:pt x="6477" y="8978"/>
                        </a:cubicBezTo>
                        <a:cubicBezTo>
                          <a:pt x="5882" y="9006"/>
                          <a:pt x="5292" y="9124"/>
                          <a:pt x="4734" y="9338"/>
                        </a:cubicBezTo>
                        <a:cubicBezTo>
                          <a:pt x="4349" y="9486"/>
                          <a:pt x="3983" y="9679"/>
                          <a:pt x="3645" y="9915"/>
                        </a:cubicBezTo>
                        <a:cubicBezTo>
                          <a:pt x="3690" y="9860"/>
                          <a:pt x="3734" y="9807"/>
                          <a:pt x="3777" y="9754"/>
                        </a:cubicBezTo>
                        <a:cubicBezTo>
                          <a:pt x="4170" y="9264"/>
                          <a:pt x="4535" y="8751"/>
                          <a:pt x="4870" y="8220"/>
                        </a:cubicBezTo>
                        <a:cubicBezTo>
                          <a:pt x="5092" y="8286"/>
                          <a:pt x="5316" y="8349"/>
                          <a:pt x="5542" y="8403"/>
                        </a:cubicBezTo>
                        <a:cubicBezTo>
                          <a:pt x="5834" y="8473"/>
                          <a:pt x="6130" y="8529"/>
                          <a:pt x="6430" y="8559"/>
                        </a:cubicBezTo>
                        <a:cubicBezTo>
                          <a:pt x="6579" y="8573"/>
                          <a:pt x="6729" y="8581"/>
                          <a:pt x="6880" y="8581"/>
                        </a:cubicBezTo>
                        <a:cubicBezTo>
                          <a:pt x="7228" y="8581"/>
                          <a:pt x="7577" y="8539"/>
                          <a:pt x="7911" y="8438"/>
                        </a:cubicBezTo>
                        <a:cubicBezTo>
                          <a:pt x="8355" y="8304"/>
                          <a:pt x="8749" y="8058"/>
                          <a:pt x="9099" y="7758"/>
                        </a:cubicBezTo>
                        <a:cubicBezTo>
                          <a:pt x="9450" y="7456"/>
                          <a:pt x="9759" y="7109"/>
                          <a:pt x="10079" y="6774"/>
                        </a:cubicBezTo>
                        <a:cubicBezTo>
                          <a:pt x="10397" y="6442"/>
                          <a:pt x="10728" y="6113"/>
                          <a:pt x="11115" y="5859"/>
                        </a:cubicBezTo>
                        <a:cubicBezTo>
                          <a:pt x="11163" y="5827"/>
                          <a:pt x="11212" y="5796"/>
                          <a:pt x="11262" y="5768"/>
                        </a:cubicBezTo>
                        <a:cubicBezTo>
                          <a:pt x="11279" y="5757"/>
                          <a:pt x="11274" y="5734"/>
                          <a:pt x="11255" y="5731"/>
                        </a:cubicBezTo>
                        <a:cubicBezTo>
                          <a:pt x="10946" y="5688"/>
                          <a:pt x="10634" y="5667"/>
                          <a:pt x="10323" y="5667"/>
                        </a:cubicBezTo>
                        <a:cubicBezTo>
                          <a:pt x="10215" y="5667"/>
                          <a:pt x="10108" y="5669"/>
                          <a:pt x="10001" y="5674"/>
                        </a:cubicBezTo>
                        <a:cubicBezTo>
                          <a:pt x="9949" y="5676"/>
                          <a:pt x="9897" y="5678"/>
                          <a:pt x="9845" y="5682"/>
                        </a:cubicBezTo>
                        <a:cubicBezTo>
                          <a:pt x="9375" y="5714"/>
                          <a:pt x="8910" y="5792"/>
                          <a:pt x="8455" y="5916"/>
                        </a:cubicBezTo>
                        <a:cubicBezTo>
                          <a:pt x="8003" y="6038"/>
                          <a:pt x="7561" y="6203"/>
                          <a:pt x="7139" y="6409"/>
                        </a:cubicBezTo>
                        <a:cubicBezTo>
                          <a:pt x="6718" y="6615"/>
                          <a:pt x="6317" y="6860"/>
                          <a:pt x="5943" y="7143"/>
                        </a:cubicBezTo>
                        <a:cubicBezTo>
                          <a:pt x="5607" y="7398"/>
                          <a:pt x="5292" y="7685"/>
                          <a:pt x="5008" y="7997"/>
                        </a:cubicBezTo>
                        <a:cubicBezTo>
                          <a:pt x="5029" y="7964"/>
                          <a:pt x="5048" y="7930"/>
                          <a:pt x="5068" y="7897"/>
                        </a:cubicBezTo>
                        <a:cubicBezTo>
                          <a:pt x="5177" y="7716"/>
                          <a:pt x="5282" y="7532"/>
                          <a:pt x="5383" y="7346"/>
                        </a:cubicBezTo>
                        <a:cubicBezTo>
                          <a:pt x="5791" y="7064"/>
                          <a:pt x="6163" y="6733"/>
                          <a:pt x="6486" y="6359"/>
                        </a:cubicBezTo>
                        <a:cubicBezTo>
                          <a:pt x="6613" y="6212"/>
                          <a:pt x="6734" y="6059"/>
                          <a:pt x="6846" y="5900"/>
                        </a:cubicBezTo>
                        <a:cubicBezTo>
                          <a:pt x="7041" y="5627"/>
                          <a:pt x="7211" y="5339"/>
                          <a:pt x="7356" y="5039"/>
                        </a:cubicBezTo>
                        <a:cubicBezTo>
                          <a:pt x="7590" y="4556"/>
                          <a:pt x="7752" y="4045"/>
                          <a:pt x="7850" y="3518"/>
                        </a:cubicBezTo>
                        <a:cubicBezTo>
                          <a:pt x="7950" y="2978"/>
                          <a:pt x="7984" y="2428"/>
                          <a:pt x="7977" y="1879"/>
                        </a:cubicBezTo>
                        <a:cubicBezTo>
                          <a:pt x="7972" y="1326"/>
                          <a:pt x="7925" y="774"/>
                          <a:pt x="7868" y="223"/>
                        </a:cubicBezTo>
                        <a:cubicBezTo>
                          <a:pt x="7861" y="154"/>
                          <a:pt x="7852" y="85"/>
                          <a:pt x="7846" y="15"/>
                        </a:cubicBezTo>
                        <a:cubicBezTo>
                          <a:pt x="7844" y="6"/>
                          <a:pt x="7836" y="1"/>
                          <a:pt x="7827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9" name="Google Shape;319;p9"/>
                  <p:cNvSpPr/>
                  <p:nvPr/>
                </p:nvSpPr>
                <p:spPr>
                  <a:xfrm rot="286969" flipH="1">
                    <a:off x="5376290" y="3317389"/>
                    <a:ext cx="137430" cy="614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5901" extrusionOk="0">
                        <a:moveTo>
                          <a:pt x="1161" y="1"/>
                        </a:moveTo>
                        <a:cubicBezTo>
                          <a:pt x="1157" y="1"/>
                          <a:pt x="1153" y="2"/>
                          <a:pt x="1150" y="5"/>
                        </a:cubicBezTo>
                        <a:cubicBezTo>
                          <a:pt x="864" y="245"/>
                          <a:pt x="594" y="505"/>
                          <a:pt x="344" y="784"/>
                        </a:cubicBezTo>
                        <a:cubicBezTo>
                          <a:pt x="648" y="1472"/>
                          <a:pt x="712" y="2263"/>
                          <a:pt x="605" y="3010"/>
                        </a:cubicBezTo>
                        <a:cubicBezTo>
                          <a:pt x="520" y="3606"/>
                          <a:pt x="0" y="5865"/>
                          <a:pt x="181" y="5900"/>
                        </a:cubicBezTo>
                        <a:cubicBezTo>
                          <a:pt x="374" y="5629"/>
                          <a:pt x="546" y="5340"/>
                          <a:pt x="691" y="5039"/>
                        </a:cubicBezTo>
                        <a:cubicBezTo>
                          <a:pt x="924" y="4556"/>
                          <a:pt x="1087" y="4045"/>
                          <a:pt x="1185" y="3518"/>
                        </a:cubicBezTo>
                        <a:cubicBezTo>
                          <a:pt x="1285" y="2978"/>
                          <a:pt x="1319" y="2428"/>
                          <a:pt x="1312" y="1879"/>
                        </a:cubicBezTo>
                        <a:cubicBezTo>
                          <a:pt x="1307" y="1326"/>
                          <a:pt x="1260" y="774"/>
                          <a:pt x="1203" y="223"/>
                        </a:cubicBezTo>
                        <a:cubicBezTo>
                          <a:pt x="1195" y="154"/>
                          <a:pt x="1187" y="85"/>
                          <a:pt x="1180" y="16"/>
                        </a:cubicBezTo>
                        <a:cubicBezTo>
                          <a:pt x="1179" y="6"/>
                          <a:pt x="1170" y="1"/>
                          <a:pt x="1161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0" name="Google Shape;320;p9"/>
                  <p:cNvSpPr/>
                  <p:nvPr/>
                </p:nvSpPr>
                <p:spPr>
                  <a:xfrm rot="286969" flipH="1">
                    <a:off x="4997121" y="3896811"/>
                    <a:ext cx="597963" cy="303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2916" extrusionOk="0">
                        <a:moveTo>
                          <a:pt x="4782" y="1"/>
                        </a:moveTo>
                        <a:cubicBezTo>
                          <a:pt x="4675" y="1"/>
                          <a:pt x="4567" y="3"/>
                          <a:pt x="4459" y="8"/>
                        </a:cubicBezTo>
                        <a:cubicBezTo>
                          <a:pt x="4439" y="63"/>
                          <a:pt x="4414" y="116"/>
                          <a:pt x="4389" y="163"/>
                        </a:cubicBezTo>
                        <a:cubicBezTo>
                          <a:pt x="4271" y="380"/>
                          <a:pt x="4128" y="585"/>
                          <a:pt x="3970" y="775"/>
                        </a:cubicBezTo>
                        <a:cubicBezTo>
                          <a:pt x="3642" y="1168"/>
                          <a:pt x="3238" y="1495"/>
                          <a:pt x="2801" y="1756"/>
                        </a:cubicBezTo>
                        <a:cubicBezTo>
                          <a:pt x="2359" y="2020"/>
                          <a:pt x="1880" y="2219"/>
                          <a:pt x="1386" y="2359"/>
                        </a:cubicBezTo>
                        <a:cubicBezTo>
                          <a:pt x="1140" y="2429"/>
                          <a:pt x="889" y="2477"/>
                          <a:pt x="636" y="2529"/>
                        </a:cubicBezTo>
                        <a:cubicBezTo>
                          <a:pt x="425" y="2571"/>
                          <a:pt x="190" y="2623"/>
                          <a:pt x="0" y="2738"/>
                        </a:cubicBezTo>
                        <a:cubicBezTo>
                          <a:pt x="294" y="2807"/>
                          <a:pt x="589" y="2863"/>
                          <a:pt x="889" y="2893"/>
                        </a:cubicBezTo>
                        <a:cubicBezTo>
                          <a:pt x="1039" y="2908"/>
                          <a:pt x="1191" y="2916"/>
                          <a:pt x="1342" y="2916"/>
                        </a:cubicBezTo>
                        <a:cubicBezTo>
                          <a:pt x="1689" y="2916"/>
                          <a:pt x="2037" y="2873"/>
                          <a:pt x="2370" y="2772"/>
                        </a:cubicBezTo>
                        <a:cubicBezTo>
                          <a:pt x="2815" y="2638"/>
                          <a:pt x="3207" y="2393"/>
                          <a:pt x="3559" y="2092"/>
                        </a:cubicBezTo>
                        <a:cubicBezTo>
                          <a:pt x="3910" y="1790"/>
                          <a:pt x="4219" y="1443"/>
                          <a:pt x="4539" y="1110"/>
                        </a:cubicBezTo>
                        <a:cubicBezTo>
                          <a:pt x="4857" y="776"/>
                          <a:pt x="5187" y="447"/>
                          <a:pt x="5574" y="194"/>
                        </a:cubicBezTo>
                        <a:cubicBezTo>
                          <a:pt x="5623" y="161"/>
                          <a:pt x="5671" y="132"/>
                          <a:pt x="5722" y="102"/>
                        </a:cubicBezTo>
                        <a:cubicBezTo>
                          <a:pt x="5739" y="91"/>
                          <a:pt x="5734" y="68"/>
                          <a:pt x="5714" y="65"/>
                        </a:cubicBezTo>
                        <a:cubicBezTo>
                          <a:pt x="5406" y="22"/>
                          <a:pt x="5094" y="1"/>
                          <a:pt x="4782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1" name="Google Shape;321;p9"/>
                  <p:cNvSpPr/>
                  <p:nvPr/>
                </p:nvSpPr>
                <p:spPr>
                  <a:xfrm rot="286969" flipH="1">
                    <a:off x="5073936" y="4301787"/>
                    <a:ext cx="668814" cy="150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9" h="1441" extrusionOk="0">
                        <a:moveTo>
                          <a:pt x="5269" y="1"/>
                        </a:moveTo>
                        <a:cubicBezTo>
                          <a:pt x="5216" y="56"/>
                          <a:pt x="5147" y="103"/>
                          <a:pt x="5086" y="138"/>
                        </a:cubicBezTo>
                        <a:cubicBezTo>
                          <a:pt x="4974" y="203"/>
                          <a:pt x="4856" y="258"/>
                          <a:pt x="4738" y="310"/>
                        </a:cubicBezTo>
                        <a:cubicBezTo>
                          <a:pt x="4504" y="411"/>
                          <a:pt x="4262" y="490"/>
                          <a:pt x="4016" y="551"/>
                        </a:cubicBezTo>
                        <a:cubicBezTo>
                          <a:pt x="3432" y="696"/>
                          <a:pt x="2833" y="740"/>
                          <a:pt x="2233" y="740"/>
                        </a:cubicBezTo>
                        <a:cubicBezTo>
                          <a:pt x="1804" y="740"/>
                          <a:pt x="1375" y="718"/>
                          <a:pt x="950" y="693"/>
                        </a:cubicBezTo>
                        <a:cubicBezTo>
                          <a:pt x="802" y="684"/>
                          <a:pt x="645" y="662"/>
                          <a:pt x="491" y="662"/>
                        </a:cubicBezTo>
                        <a:cubicBezTo>
                          <a:pt x="408" y="662"/>
                          <a:pt x="326" y="669"/>
                          <a:pt x="246" y="688"/>
                        </a:cubicBezTo>
                        <a:cubicBezTo>
                          <a:pt x="139" y="714"/>
                          <a:pt x="40" y="779"/>
                          <a:pt x="1" y="871"/>
                        </a:cubicBezTo>
                        <a:cubicBezTo>
                          <a:pt x="620" y="1241"/>
                          <a:pt x="1334" y="1441"/>
                          <a:pt x="2057" y="1441"/>
                        </a:cubicBezTo>
                        <a:cubicBezTo>
                          <a:pt x="2144" y="1441"/>
                          <a:pt x="2232" y="1438"/>
                          <a:pt x="2319" y="1432"/>
                        </a:cubicBezTo>
                        <a:cubicBezTo>
                          <a:pt x="3209" y="1372"/>
                          <a:pt x="4051" y="1058"/>
                          <a:pt x="4905" y="834"/>
                        </a:cubicBezTo>
                        <a:cubicBezTo>
                          <a:pt x="5390" y="708"/>
                          <a:pt x="5886" y="610"/>
                          <a:pt x="6390" y="606"/>
                        </a:cubicBezTo>
                        <a:cubicBezTo>
                          <a:pt x="6408" y="606"/>
                          <a:pt x="6419" y="581"/>
                          <a:pt x="6402" y="571"/>
                        </a:cubicBezTo>
                        <a:cubicBezTo>
                          <a:pt x="6041" y="350"/>
                          <a:pt x="5663" y="158"/>
                          <a:pt x="5269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2" name="Google Shape;322;p9"/>
                  <p:cNvSpPr/>
                  <p:nvPr/>
                </p:nvSpPr>
                <p:spPr>
                  <a:xfrm rot="286969" flipH="1">
                    <a:off x="5407591" y="3540865"/>
                    <a:ext cx="207969" cy="499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" h="4798" extrusionOk="0">
                        <a:moveTo>
                          <a:pt x="1995" y="1"/>
                        </a:moveTo>
                        <a:cubicBezTo>
                          <a:pt x="1616" y="1584"/>
                          <a:pt x="1109" y="3179"/>
                          <a:pt x="160" y="4518"/>
                        </a:cubicBezTo>
                        <a:lnTo>
                          <a:pt x="160" y="4518"/>
                        </a:lnTo>
                        <a:cubicBezTo>
                          <a:pt x="225" y="4236"/>
                          <a:pt x="288" y="3953"/>
                          <a:pt x="350" y="3670"/>
                        </a:cubicBezTo>
                        <a:cubicBezTo>
                          <a:pt x="583" y="2579"/>
                          <a:pt x="776" y="1478"/>
                          <a:pt x="921" y="371"/>
                        </a:cubicBezTo>
                        <a:lnTo>
                          <a:pt x="921" y="371"/>
                        </a:lnTo>
                        <a:cubicBezTo>
                          <a:pt x="721" y="1468"/>
                          <a:pt x="503" y="2562"/>
                          <a:pt x="260" y="3651"/>
                        </a:cubicBezTo>
                        <a:cubicBezTo>
                          <a:pt x="178" y="4013"/>
                          <a:pt x="94" y="4375"/>
                          <a:pt x="7" y="4735"/>
                        </a:cubicBezTo>
                        <a:cubicBezTo>
                          <a:pt x="0" y="4762"/>
                          <a:pt x="16" y="4790"/>
                          <a:pt x="43" y="4796"/>
                        </a:cubicBezTo>
                        <a:cubicBezTo>
                          <a:pt x="47" y="4797"/>
                          <a:pt x="51" y="4798"/>
                          <a:pt x="55" y="4798"/>
                        </a:cubicBezTo>
                        <a:cubicBezTo>
                          <a:pt x="71" y="4798"/>
                          <a:pt x="86" y="4790"/>
                          <a:pt x="95" y="4778"/>
                        </a:cubicBezTo>
                        <a:cubicBezTo>
                          <a:pt x="621" y="4088"/>
                          <a:pt x="1017" y="3306"/>
                          <a:pt x="1323" y="2497"/>
                        </a:cubicBezTo>
                        <a:cubicBezTo>
                          <a:pt x="1624" y="1688"/>
                          <a:pt x="1838" y="849"/>
                          <a:pt x="199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3" name="Google Shape;323;p9"/>
                  <p:cNvSpPr/>
                  <p:nvPr/>
                </p:nvSpPr>
                <p:spPr>
                  <a:xfrm rot="286969" flipH="1">
                    <a:off x="5687018" y="3723256"/>
                    <a:ext cx="138576" cy="416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0" h="3993" extrusionOk="0">
                        <a:moveTo>
                          <a:pt x="603" y="0"/>
                        </a:moveTo>
                        <a:cubicBezTo>
                          <a:pt x="817" y="1176"/>
                          <a:pt x="1061" y="2390"/>
                          <a:pt x="1189" y="3584"/>
                        </a:cubicBezTo>
                        <a:lnTo>
                          <a:pt x="1189" y="3584"/>
                        </a:lnTo>
                        <a:lnTo>
                          <a:pt x="1001" y="3107"/>
                        </a:lnTo>
                        <a:cubicBezTo>
                          <a:pt x="698" y="2350"/>
                          <a:pt x="320" y="1417"/>
                          <a:pt x="1" y="672"/>
                        </a:cubicBezTo>
                        <a:lnTo>
                          <a:pt x="1" y="672"/>
                        </a:lnTo>
                        <a:cubicBezTo>
                          <a:pt x="371" y="1723"/>
                          <a:pt x="824" y="2918"/>
                          <a:pt x="1228" y="3960"/>
                        </a:cubicBezTo>
                        <a:cubicBezTo>
                          <a:pt x="1236" y="3982"/>
                          <a:pt x="1255" y="3992"/>
                          <a:pt x="1274" y="3992"/>
                        </a:cubicBezTo>
                        <a:cubicBezTo>
                          <a:pt x="1301" y="3992"/>
                          <a:pt x="1329" y="3972"/>
                          <a:pt x="1325" y="3937"/>
                        </a:cubicBezTo>
                        <a:cubicBezTo>
                          <a:pt x="1298" y="3603"/>
                          <a:pt x="1257" y="3272"/>
                          <a:pt x="1210" y="2941"/>
                        </a:cubicBezTo>
                        <a:cubicBezTo>
                          <a:pt x="1064" y="1950"/>
                          <a:pt x="845" y="972"/>
                          <a:pt x="60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4" name="Google Shape;324;p9"/>
                  <p:cNvSpPr/>
                  <p:nvPr/>
                </p:nvSpPr>
                <p:spPr>
                  <a:xfrm rot="286969" flipH="1">
                    <a:off x="5261266" y="3992485"/>
                    <a:ext cx="359882" cy="179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4" h="1720" extrusionOk="0">
                        <a:moveTo>
                          <a:pt x="3403" y="1"/>
                        </a:moveTo>
                        <a:lnTo>
                          <a:pt x="3403" y="1"/>
                        </a:lnTo>
                        <a:cubicBezTo>
                          <a:pt x="2477" y="183"/>
                          <a:pt x="1661" y="692"/>
                          <a:pt x="853" y="1153"/>
                        </a:cubicBezTo>
                        <a:lnTo>
                          <a:pt x="45" y="1624"/>
                        </a:lnTo>
                        <a:cubicBezTo>
                          <a:pt x="1" y="1649"/>
                          <a:pt x="21" y="1720"/>
                          <a:pt x="70" y="1720"/>
                        </a:cubicBezTo>
                        <a:cubicBezTo>
                          <a:pt x="72" y="1720"/>
                          <a:pt x="75" y="1720"/>
                          <a:pt x="78" y="1719"/>
                        </a:cubicBezTo>
                        <a:cubicBezTo>
                          <a:pt x="1227" y="1579"/>
                          <a:pt x="2410" y="1424"/>
                          <a:pt x="3453" y="891"/>
                        </a:cubicBezTo>
                        <a:lnTo>
                          <a:pt x="3453" y="891"/>
                        </a:lnTo>
                        <a:cubicBezTo>
                          <a:pt x="2919" y="1120"/>
                          <a:pt x="2357" y="1268"/>
                          <a:pt x="1787" y="1375"/>
                        </a:cubicBezTo>
                        <a:cubicBezTo>
                          <a:pt x="1300" y="1466"/>
                          <a:pt x="808" y="1529"/>
                          <a:pt x="314" y="1588"/>
                        </a:cubicBezTo>
                        <a:lnTo>
                          <a:pt x="314" y="1588"/>
                        </a:lnTo>
                        <a:cubicBezTo>
                          <a:pt x="1241" y="1046"/>
                          <a:pt x="2419" y="252"/>
                          <a:pt x="340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5" name="Google Shape;325;p9"/>
                  <p:cNvSpPr/>
                  <p:nvPr/>
                </p:nvSpPr>
                <p:spPr>
                  <a:xfrm rot="286969" flipH="1">
                    <a:off x="5810405" y="4004026"/>
                    <a:ext cx="133263" cy="3390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3254" extrusionOk="0">
                        <a:moveTo>
                          <a:pt x="426" y="0"/>
                        </a:moveTo>
                        <a:cubicBezTo>
                          <a:pt x="683" y="867"/>
                          <a:pt x="903" y="1746"/>
                          <a:pt x="1072" y="2634"/>
                        </a:cubicBezTo>
                        <a:lnTo>
                          <a:pt x="1072" y="2634"/>
                        </a:lnTo>
                        <a:cubicBezTo>
                          <a:pt x="969" y="2413"/>
                          <a:pt x="847" y="2200"/>
                          <a:pt x="720" y="1993"/>
                        </a:cubicBezTo>
                        <a:cubicBezTo>
                          <a:pt x="491" y="1626"/>
                          <a:pt x="240" y="1251"/>
                          <a:pt x="0" y="893"/>
                        </a:cubicBezTo>
                        <a:lnTo>
                          <a:pt x="0" y="893"/>
                        </a:lnTo>
                        <a:cubicBezTo>
                          <a:pt x="213" y="1276"/>
                          <a:pt x="436" y="1651"/>
                          <a:pt x="655" y="2030"/>
                        </a:cubicBezTo>
                        <a:cubicBezTo>
                          <a:pt x="868" y="2407"/>
                          <a:pt x="1070" y="2795"/>
                          <a:pt x="1174" y="3216"/>
                        </a:cubicBezTo>
                        <a:cubicBezTo>
                          <a:pt x="1181" y="3238"/>
                          <a:pt x="1202" y="3254"/>
                          <a:pt x="1224" y="3254"/>
                        </a:cubicBezTo>
                        <a:cubicBezTo>
                          <a:pt x="1228" y="3254"/>
                          <a:pt x="1232" y="3253"/>
                          <a:pt x="1235" y="3253"/>
                        </a:cubicBezTo>
                        <a:cubicBezTo>
                          <a:pt x="1261" y="3246"/>
                          <a:pt x="1278" y="3221"/>
                          <a:pt x="1273" y="3195"/>
                        </a:cubicBezTo>
                        <a:cubicBezTo>
                          <a:pt x="1273" y="3194"/>
                          <a:pt x="1273" y="3193"/>
                          <a:pt x="1272" y="3192"/>
                        </a:cubicBezTo>
                        <a:lnTo>
                          <a:pt x="1272" y="3192"/>
                        </a:lnTo>
                        <a:lnTo>
                          <a:pt x="1273" y="3191"/>
                        </a:lnTo>
                        <a:cubicBezTo>
                          <a:pt x="1272" y="3189"/>
                          <a:pt x="1272" y="3187"/>
                          <a:pt x="1271" y="3185"/>
                        </a:cubicBezTo>
                        <a:lnTo>
                          <a:pt x="1271" y="3185"/>
                        </a:lnTo>
                        <a:cubicBezTo>
                          <a:pt x="1230" y="2916"/>
                          <a:pt x="1180" y="2648"/>
                          <a:pt x="1124" y="2381"/>
                        </a:cubicBezTo>
                        <a:cubicBezTo>
                          <a:pt x="955" y="1571"/>
                          <a:pt x="725" y="773"/>
                          <a:pt x="42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6" name="Google Shape;326;p9"/>
                  <p:cNvSpPr/>
                  <p:nvPr/>
                </p:nvSpPr>
                <p:spPr>
                  <a:xfrm rot="286969" flipH="1">
                    <a:off x="5343168" y="4299204"/>
                    <a:ext cx="406144" cy="86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8" h="834" extrusionOk="0">
                        <a:moveTo>
                          <a:pt x="3106" y="0"/>
                        </a:moveTo>
                        <a:cubicBezTo>
                          <a:pt x="2396" y="0"/>
                          <a:pt x="1686" y="82"/>
                          <a:pt x="993" y="236"/>
                        </a:cubicBezTo>
                        <a:cubicBezTo>
                          <a:pt x="676" y="306"/>
                          <a:pt x="362" y="392"/>
                          <a:pt x="54" y="494"/>
                        </a:cubicBezTo>
                        <a:cubicBezTo>
                          <a:pt x="1" y="511"/>
                          <a:pt x="12" y="593"/>
                          <a:pt x="68" y="593"/>
                        </a:cubicBezTo>
                        <a:cubicBezTo>
                          <a:pt x="1081" y="603"/>
                          <a:pt x="2093" y="688"/>
                          <a:pt x="3096" y="833"/>
                        </a:cubicBezTo>
                        <a:cubicBezTo>
                          <a:pt x="2204" y="640"/>
                          <a:pt x="1294" y="531"/>
                          <a:pt x="381" y="499"/>
                        </a:cubicBezTo>
                        <a:lnTo>
                          <a:pt x="381" y="499"/>
                        </a:lnTo>
                        <a:cubicBezTo>
                          <a:pt x="591" y="438"/>
                          <a:pt x="803" y="383"/>
                          <a:pt x="1015" y="333"/>
                        </a:cubicBezTo>
                        <a:cubicBezTo>
                          <a:pt x="1894" y="130"/>
                          <a:pt x="2794" y="33"/>
                          <a:pt x="3695" y="33"/>
                        </a:cubicBezTo>
                        <a:cubicBezTo>
                          <a:pt x="3763" y="33"/>
                          <a:pt x="3830" y="33"/>
                          <a:pt x="3897" y="35"/>
                        </a:cubicBezTo>
                        <a:cubicBezTo>
                          <a:pt x="3634" y="12"/>
                          <a:pt x="3370" y="0"/>
                          <a:pt x="310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7" name="Google Shape;327;p9"/>
                <p:cNvGrpSpPr/>
                <p:nvPr/>
              </p:nvGrpSpPr>
              <p:grpSpPr>
                <a:xfrm rot="-636525" flipH="1">
                  <a:off x="5373608" y="3945505"/>
                  <a:ext cx="1284878" cy="1457941"/>
                  <a:chOff x="4946260" y="3284095"/>
                  <a:chExt cx="1284887" cy="1457952"/>
                </a:xfrm>
              </p:grpSpPr>
              <p:sp>
                <p:nvSpPr>
                  <p:cNvPr id="328" name="Google Shape;328;p9"/>
                  <p:cNvSpPr/>
                  <p:nvPr/>
                </p:nvSpPr>
                <p:spPr>
                  <a:xfrm rot="286969" flipH="1">
                    <a:off x="5001109" y="3330712"/>
                    <a:ext cx="1175191" cy="1364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79" h="13098" extrusionOk="0">
                        <a:moveTo>
                          <a:pt x="7827" y="1"/>
                        </a:moveTo>
                        <a:cubicBezTo>
                          <a:pt x="7823" y="1"/>
                          <a:pt x="7818" y="2"/>
                          <a:pt x="7815" y="5"/>
                        </a:cubicBezTo>
                        <a:cubicBezTo>
                          <a:pt x="7529" y="245"/>
                          <a:pt x="7259" y="505"/>
                          <a:pt x="7009" y="784"/>
                        </a:cubicBezTo>
                        <a:cubicBezTo>
                          <a:pt x="6903" y="904"/>
                          <a:pt x="6800" y="1027"/>
                          <a:pt x="6702" y="1153"/>
                        </a:cubicBezTo>
                        <a:cubicBezTo>
                          <a:pt x="6376" y="1571"/>
                          <a:pt x="6098" y="2028"/>
                          <a:pt x="5887" y="2517"/>
                        </a:cubicBezTo>
                        <a:cubicBezTo>
                          <a:pt x="5677" y="3004"/>
                          <a:pt x="5543" y="3517"/>
                          <a:pt x="5487" y="4044"/>
                        </a:cubicBezTo>
                        <a:cubicBezTo>
                          <a:pt x="5431" y="4565"/>
                          <a:pt x="5439" y="5090"/>
                          <a:pt x="5435" y="5612"/>
                        </a:cubicBezTo>
                        <a:cubicBezTo>
                          <a:pt x="5430" y="6135"/>
                          <a:pt x="5413" y="6661"/>
                          <a:pt x="5307" y="7174"/>
                        </a:cubicBezTo>
                        <a:cubicBezTo>
                          <a:pt x="5298" y="7219"/>
                          <a:pt x="5287" y="7261"/>
                          <a:pt x="5277" y="7306"/>
                        </a:cubicBezTo>
                        <a:cubicBezTo>
                          <a:pt x="5178" y="7485"/>
                          <a:pt x="5077" y="7663"/>
                          <a:pt x="4972" y="7839"/>
                        </a:cubicBezTo>
                        <a:cubicBezTo>
                          <a:pt x="4916" y="7932"/>
                          <a:pt x="4859" y="8024"/>
                          <a:pt x="4800" y="8116"/>
                        </a:cubicBezTo>
                        <a:cubicBezTo>
                          <a:pt x="4987" y="7308"/>
                          <a:pt x="5047" y="6473"/>
                          <a:pt x="4981" y="5646"/>
                        </a:cubicBezTo>
                        <a:cubicBezTo>
                          <a:pt x="4914" y="4795"/>
                          <a:pt x="4717" y="3956"/>
                          <a:pt x="4396" y="3166"/>
                        </a:cubicBezTo>
                        <a:cubicBezTo>
                          <a:pt x="4216" y="2721"/>
                          <a:pt x="3996" y="2293"/>
                          <a:pt x="3739" y="1887"/>
                        </a:cubicBezTo>
                        <a:cubicBezTo>
                          <a:pt x="3735" y="1881"/>
                          <a:pt x="3727" y="1877"/>
                          <a:pt x="3720" y="1877"/>
                        </a:cubicBezTo>
                        <a:cubicBezTo>
                          <a:pt x="3715" y="1877"/>
                          <a:pt x="3709" y="1879"/>
                          <a:pt x="3706" y="1885"/>
                        </a:cubicBezTo>
                        <a:cubicBezTo>
                          <a:pt x="3314" y="2692"/>
                          <a:pt x="2936" y="3548"/>
                          <a:pt x="2913" y="4458"/>
                        </a:cubicBezTo>
                        <a:cubicBezTo>
                          <a:pt x="2889" y="5347"/>
                          <a:pt x="3254" y="6179"/>
                          <a:pt x="3748" y="6900"/>
                        </a:cubicBezTo>
                        <a:cubicBezTo>
                          <a:pt x="4051" y="7345"/>
                          <a:pt x="4401" y="7754"/>
                          <a:pt x="4752" y="8160"/>
                        </a:cubicBezTo>
                        <a:cubicBezTo>
                          <a:pt x="4751" y="8161"/>
                          <a:pt x="4751" y="8163"/>
                          <a:pt x="4751" y="8165"/>
                        </a:cubicBezTo>
                        <a:cubicBezTo>
                          <a:pt x="4748" y="8172"/>
                          <a:pt x="4751" y="8181"/>
                          <a:pt x="4756" y="8186"/>
                        </a:cubicBezTo>
                        <a:cubicBezTo>
                          <a:pt x="4429" y="8703"/>
                          <a:pt x="4071" y="9204"/>
                          <a:pt x="3688" y="9682"/>
                        </a:cubicBezTo>
                        <a:cubicBezTo>
                          <a:pt x="3617" y="9771"/>
                          <a:pt x="3545" y="9859"/>
                          <a:pt x="3471" y="9946"/>
                        </a:cubicBezTo>
                        <a:cubicBezTo>
                          <a:pt x="3475" y="9921"/>
                          <a:pt x="3480" y="9897"/>
                          <a:pt x="3484" y="9872"/>
                        </a:cubicBezTo>
                        <a:cubicBezTo>
                          <a:pt x="3500" y="9766"/>
                          <a:pt x="3513" y="9659"/>
                          <a:pt x="3523" y="9553"/>
                        </a:cubicBezTo>
                        <a:cubicBezTo>
                          <a:pt x="3605" y="8686"/>
                          <a:pt x="3493" y="7810"/>
                          <a:pt x="3248" y="6978"/>
                        </a:cubicBezTo>
                        <a:cubicBezTo>
                          <a:pt x="2993" y="6116"/>
                          <a:pt x="2597" y="5301"/>
                          <a:pt x="2127" y="4536"/>
                        </a:cubicBezTo>
                        <a:cubicBezTo>
                          <a:pt x="2070" y="4442"/>
                          <a:pt x="2010" y="4348"/>
                          <a:pt x="1949" y="4253"/>
                        </a:cubicBezTo>
                        <a:cubicBezTo>
                          <a:pt x="1945" y="4247"/>
                          <a:pt x="1939" y="4244"/>
                          <a:pt x="1932" y="4244"/>
                        </a:cubicBezTo>
                        <a:cubicBezTo>
                          <a:pt x="1923" y="4244"/>
                          <a:pt x="1915" y="4250"/>
                          <a:pt x="1914" y="4261"/>
                        </a:cubicBezTo>
                        <a:cubicBezTo>
                          <a:pt x="1847" y="5074"/>
                          <a:pt x="1613" y="5872"/>
                          <a:pt x="1623" y="6690"/>
                        </a:cubicBezTo>
                        <a:cubicBezTo>
                          <a:pt x="1627" y="7090"/>
                          <a:pt x="1698" y="7486"/>
                          <a:pt x="1865" y="7852"/>
                        </a:cubicBezTo>
                        <a:cubicBezTo>
                          <a:pt x="2040" y="8239"/>
                          <a:pt x="2300" y="8582"/>
                          <a:pt x="2575" y="8903"/>
                        </a:cubicBezTo>
                        <a:cubicBezTo>
                          <a:pt x="2854" y="9228"/>
                          <a:pt x="3197" y="9536"/>
                          <a:pt x="3384" y="9929"/>
                        </a:cubicBezTo>
                        <a:cubicBezTo>
                          <a:pt x="3396" y="9955"/>
                          <a:pt x="3409" y="9981"/>
                          <a:pt x="3419" y="10008"/>
                        </a:cubicBezTo>
                        <a:cubicBezTo>
                          <a:pt x="3322" y="10124"/>
                          <a:pt x="3222" y="10238"/>
                          <a:pt x="3121" y="10351"/>
                        </a:cubicBezTo>
                        <a:cubicBezTo>
                          <a:pt x="2818" y="10690"/>
                          <a:pt x="2501" y="11018"/>
                          <a:pt x="2170" y="11329"/>
                        </a:cubicBezTo>
                        <a:cubicBezTo>
                          <a:pt x="1989" y="11500"/>
                          <a:pt x="1806" y="11666"/>
                          <a:pt x="1615" y="11824"/>
                        </a:cubicBezTo>
                        <a:cubicBezTo>
                          <a:pt x="1650" y="11703"/>
                          <a:pt x="1682" y="11581"/>
                          <a:pt x="1709" y="11459"/>
                        </a:cubicBezTo>
                        <a:cubicBezTo>
                          <a:pt x="1792" y="11210"/>
                          <a:pt x="1852" y="10953"/>
                          <a:pt x="1889" y="10692"/>
                        </a:cubicBezTo>
                        <a:cubicBezTo>
                          <a:pt x="1948" y="10280"/>
                          <a:pt x="1953" y="9860"/>
                          <a:pt x="1913" y="9446"/>
                        </a:cubicBezTo>
                        <a:cubicBezTo>
                          <a:pt x="1874" y="9036"/>
                          <a:pt x="1789" y="8628"/>
                          <a:pt x="1676" y="8232"/>
                        </a:cubicBezTo>
                        <a:cubicBezTo>
                          <a:pt x="1562" y="7837"/>
                          <a:pt x="1418" y="7450"/>
                          <a:pt x="1256" y="7072"/>
                        </a:cubicBezTo>
                        <a:cubicBezTo>
                          <a:pt x="1089" y="6689"/>
                          <a:pt x="917" y="6299"/>
                          <a:pt x="676" y="5956"/>
                        </a:cubicBezTo>
                        <a:cubicBezTo>
                          <a:pt x="645" y="5912"/>
                          <a:pt x="613" y="5869"/>
                          <a:pt x="580" y="5827"/>
                        </a:cubicBezTo>
                        <a:cubicBezTo>
                          <a:pt x="576" y="5823"/>
                          <a:pt x="571" y="5821"/>
                          <a:pt x="567" y="5821"/>
                        </a:cubicBezTo>
                        <a:cubicBezTo>
                          <a:pt x="557" y="5821"/>
                          <a:pt x="548" y="5829"/>
                          <a:pt x="546" y="5839"/>
                        </a:cubicBezTo>
                        <a:cubicBezTo>
                          <a:pt x="467" y="6322"/>
                          <a:pt x="306" y="6786"/>
                          <a:pt x="181" y="7259"/>
                        </a:cubicBezTo>
                        <a:cubicBezTo>
                          <a:pt x="122" y="7485"/>
                          <a:pt x="70" y="7715"/>
                          <a:pt x="39" y="7947"/>
                        </a:cubicBezTo>
                        <a:cubicBezTo>
                          <a:pt x="13" y="8146"/>
                          <a:pt x="1" y="8346"/>
                          <a:pt x="3" y="8546"/>
                        </a:cubicBezTo>
                        <a:cubicBezTo>
                          <a:pt x="9" y="8942"/>
                          <a:pt x="71" y="9337"/>
                          <a:pt x="187" y="9715"/>
                        </a:cubicBezTo>
                        <a:cubicBezTo>
                          <a:pt x="302" y="10095"/>
                          <a:pt x="471" y="10460"/>
                          <a:pt x="691" y="10792"/>
                        </a:cubicBezTo>
                        <a:cubicBezTo>
                          <a:pt x="902" y="11112"/>
                          <a:pt x="1163" y="11402"/>
                          <a:pt x="1367" y="11729"/>
                        </a:cubicBezTo>
                        <a:cubicBezTo>
                          <a:pt x="1396" y="11775"/>
                          <a:pt x="1423" y="11823"/>
                          <a:pt x="1450" y="11871"/>
                        </a:cubicBezTo>
                        <a:cubicBezTo>
                          <a:pt x="1461" y="11892"/>
                          <a:pt x="1471" y="11913"/>
                          <a:pt x="1482" y="11933"/>
                        </a:cubicBezTo>
                        <a:cubicBezTo>
                          <a:pt x="1427" y="11977"/>
                          <a:pt x="1219" y="12136"/>
                          <a:pt x="1219" y="12136"/>
                        </a:cubicBezTo>
                        <a:cubicBezTo>
                          <a:pt x="971" y="12318"/>
                          <a:pt x="711" y="12483"/>
                          <a:pt x="437" y="12623"/>
                        </a:cubicBezTo>
                        <a:cubicBezTo>
                          <a:pt x="358" y="12665"/>
                          <a:pt x="278" y="12702"/>
                          <a:pt x="196" y="12737"/>
                        </a:cubicBezTo>
                        <a:cubicBezTo>
                          <a:pt x="136" y="12764"/>
                          <a:pt x="168" y="12846"/>
                          <a:pt x="223" y="12846"/>
                        </a:cubicBezTo>
                        <a:cubicBezTo>
                          <a:pt x="230" y="12846"/>
                          <a:pt x="238" y="12845"/>
                          <a:pt x="246" y="12841"/>
                        </a:cubicBezTo>
                        <a:cubicBezTo>
                          <a:pt x="728" y="12627"/>
                          <a:pt x="1167" y="12333"/>
                          <a:pt x="1576" y="12003"/>
                        </a:cubicBezTo>
                        <a:cubicBezTo>
                          <a:pt x="1741" y="12107"/>
                          <a:pt x="1906" y="12209"/>
                          <a:pt x="2074" y="12306"/>
                        </a:cubicBezTo>
                        <a:cubicBezTo>
                          <a:pt x="2305" y="12441"/>
                          <a:pt x="2541" y="12566"/>
                          <a:pt x="2786" y="12675"/>
                        </a:cubicBezTo>
                        <a:cubicBezTo>
                          <a:pt x="3193" y="12857"/>
                          <a:pt x="3622" y="12981"/>
                          <a:pt x="4065" y="13045"/>
                        </a:cubicBezTo>
                        <a:cubicBezTo>
                          <a:pt x="4317" y="13081"/>
                          <a:pt x="4572" y="13097"/>
                          <a:pt x="4827" y="13097"/>
                        </a:cubicBezTo>
                        <a:cubicBezTo>
                          <a:pt x="4997" y="13097"/>
                          <a:pt x="5168" y="13090"/>
                          <a:pt x="5338" y="13076"/>
                        </a:cubicBezTo>
                        <a:cubicBezTo>
                          <a:pt x="5765" y="13044"/>
                          <a:pt x="6187" y="12969"/>
                          <a:pt x="6603" y="12866"/>
                        </a:cubicBezTo>
                        <a:cubicBezTo>
                          <a:pt x="7017" y="12765"/>
                          <a:pt x="7434" y="12640"/>
                          <a:pt x="7865" y="12637"/>
                        </a:cubicBezTo>
                        <a:cubicBezTo>
                          <a:pt x="7919" y="12637"/>
                          <a:pt x="7971" y="12639"/>
                          <a:pt x="8024" y="12642"/>
                        </a:cubicBezTo>
                        <a:cubicBezTo>
                          <a:pt x="8024" y="12643"/>
                          <a:pt x="8025" y="12643"/>
                          <a:pt x="8025" y="12643"/>
                        </a:cubicBezTo>
                        <a:cubicBezTo>
                          <a:pt x="8044" y="12643"/>
                          <a:pt x="8048" y="12619"/>
                          <a:pt x="8034" y="12607"/>
                        </a:cubicBezTo>
                        <a:cubicBezTo>
                          <a:pt x="7769" y="12407"/>
                          <a:pt x="7489" y="12227"/>
                          <a:pt x="7195" y="12072"/>
                        </a:cubicBezTo>
                        <a:cubicBezTo>
                          <a:pt x="7048" y="11993"/>
                          <a:pt x="6898" y="11922"/>
                          <a:pt x="6746" y="11854"/>
                        </a:cubicBezTo>
                        <a:cubicBezTo>
                          <a:pt x="6289" y="11655"/>
                          <a:pt x="5808" y="11511"/>
                          <a:pt x="5317" y="11425"/>
                        </a:cubicBezTo>
                        <a:cubicBezTo>
                          <a:pt x="4965" y="11364"/>
                          <a:pt x="4608" y="11334"/>
                          <a:pt x="4251" y="11334"/>
                        </a:cubicBezTo>
                        <a:cubicBezTo>
                          <a:pt x="4141" y="11334"/>
                          <a:pt x="4030" y="11337"/>
                          <a:pt x="3919" y="11342"/>
                        </a:cubicBezTo>
                        <a:cubicBezTo>
                          <a:pt x="3477" y="11367"/>
                          <a:pt x="3038" y="11437"/>
                          <a:pt x="2610" y="11553"/>
                        </a:cubicBezTo>
                        <a:cubicBezTo>
                          <a:pt x="2321" y="11631"/>
                          <a:pt x="2039" y="11729"/>
                          <a:pt x="1763" y="11848"/>
                        </a:cubicBezTo>
                        <a:cubicBezTo>
                          <a:pt x="1854" y="11771"/>
                          <a:pt x="1944" y="11692"/>
                          <a:pt x="2032" y="11613"/>
                        </a:cubicBezTo>
                        <a:cubicBezTo>
                          <a:pt x="2444" y="11238"/>
                          <a:pt x="2835" y="10842"/>
                          <a:pt x="3205" y="10428"/>
                        </a:cubicBezTo>
                        <a:cubicBezTo>
                          <a:pt x="3308" y="10314"/>
                          <a:pt x="3408" y="10197"/>
                          <a:pt x="3508" y="10080"/>
                        </a:cubicBezTo>
                        <a:cubicBezTo>
                          <a:pt x="3622" y="10167"/>
                          <a:pt x="3742" y="10249"/>
                          <a:pt x="3865" y="10323"/>
                        </a:cubicBezTo>
                        <a:cubicBezTo>
                          <a:pt x="4484" y="10693"/>
                          <a:pt x="5198" y="10893"/>
                          <a:pt x="5921" y="10893"/>
                        </a:cubicBezTo>
                        <a:cubicBezTo>
                          <a:pt x="6008" y="10893"/>
                          <a:pt x="6096" y="10890"/>
                          <a:pt x="6183" y="10884"/>
                        </a:cubicBezTo>
                        <a:cubicBezTo>
                          <a:pt x="7073" y="10824"/>
                          <a:pt x="7915" y="10510"/>
                          <a:pt x="8769" y="10286"/>
                        </a:cubicBezTo>
                        <a:cubicBezTo>
                          <a:pt x="9254" y="10160"/>
                          <a:pt x="9750" y="10062"/>
                          <a:pt x="10254" y="10058"/>
                        </a:cubicBezTo>
                        <a:cubicBezTo>
                          <a:pt x="10272" y="10058"/>
                          <a:pt x="10283" y="10033"/>
                          <a:pt x="10266" y="10023"/>
                        </a:cubicBezTo>
                        <a:cubicBezTo>
                          <a:pt x="9906" y="9802"/>
                          <a:pt x="9527" y="9608"/>
                          <a:pt x="9133" y="9451"/>
                        </a:cubicBezTo>
                        <a:cubicBezTo>
                          <a:pt x="8582" y="9230"/>
                          <a:pt x="8003" y="9078"/>
                          <a:pt x="7411" y="9011"/>
                        </a:cubicBezTo>
                        <a:cubicBezTo>
                          <a:pt x="7188" y="8986"/>
                          <a:pt x="6963" y="8973"/>
                          <a:pt x="6738" y="8973"/>
                        </a:cubicBezTo>
                        <a:cubicBezTo>
                          <a:pt x="6651" y="8973"/>
                          <a:pt x="6564" y="8974"/>
                          <a:pt x="6477" y="8978"/>
                        </a:cubicBezTo>
                        <a:cubicBezTo>
                          <a:pt x="5882" y="9006"/>
                          <a:pt x="5292" y="9124"/>
                          <a:pt x="4734" y="9338"/>
                        </a:cubicBezTo>
                        <a:cubicBezTo>
                          <a:pt x="4349" y="9486"/>
                          <a:pt x="3983" y="9679"/>
                          <a:pt x="3645" y="9915"/>
                        </a:cubicBezTo>
                        <a:cubicBezTo>
                          <a:pt x="3690" y="9860"/>
                          <a:pt x="3734" y="9807"/>
                          <a:pt x="3777" y="9754"/>
                        </a:cubicBezTo>
                        <a:cubicBezTo>
                          <a:pt x="4170" y="9264"/>
                          <a:pt x="4535" y="8751"/>
                          <a:pt x="4870" y="8220"/>
                        </a:cubicBezTo>
                        <a:cubicBezTo>
                          <a:pt x="5092" y="8286"/>
                          <a:pt x="5316" y="8349"/>
                          <a:pt x="5542" y="8403"/>
                        </a:cubicBezTo>
                        <a:cubicBezTo>
                          <a:pt x="5834" y="8473"/>
                          <a:pt x="6130" y="8529"/>
                          <a:pt x="6430" y="8559"/>
                        </a:cubicBezTo>
                        <a:cubicBezTo>
                          <a:pt x="6579" y="8573"/>
                          <a:pt x="6729" y="8581"/>
                          <a:pt x="6880" y="8581"/>
                        </a:cubicBezTo>
                        <a:cubicBezTo>
                          <a:pt x="7228" y="8581"/>
                          <a:pt x="7577" y="8539"/>
                          <a:pt x="7911" y="8438"/>
                        </a:cubicBezTo>
                        <a:cubicBezTo>
                          <a:pt x="8355" y="8304"/>
                          <a:pt x="8749" y="8058"/>
                          <a:pt x="9099" y="7758"/>
                        </a:cubicBezTo>
                        <a:cubicBezTo>
                          <a:pt x="9450" y="7456"/>
                          <a:pt x="9759" y="7109"/>
                          <a:pt x="10079" y="6774"/>
                        </a:cubicBezTo>
                        <a:cubicBezTo>
                          <a:pt x="10397" y="6442"/>
                          <a:pt x="10728" y="6113"/>
                          <a:pt x="11115" y="5859"/>
                        </a:cubicBezTo>
                        <a:cubicBezTo>
                          <a:pt x="11163" y="5827"/>
                          <a:pt x="11212" y="5796"/>
                          <a:pt x="11262" y="5768"/>
                        </a:cubicBezTo>
                        <a:cubicBezTo>
                          <a:pt x="11279" y="5757"/>
                          <a:pt x="11274" y="5734"/>
                          <a:pt x="11255" y="5731"/>
                        </a:cubicBezTo>
                        <a:cubicBezTo>
                          <a:pt x="10946" y="5688"/>
                          <a:pt x="10634" y="5667"/>
                          <a:pt x="10323" y="5667"/>
                        </a:cubicBezTo>
                        <a:cubicBezTo>
                          <a:pt x="10215" y="5667"/>
                          <a:pt x="10108" y="5669"/>
                          <a:pt x="10001" y="5674"/>
                        </a:cubicBezTo>
                        <a:cubicBezTo>
                          <a:pt x="9949" y="5676"/>
                          <a:pt x="9897" y="5678"/>
                          <a:pt x="9845" y="5682"/>
                        </a:cubicBezTo>
                        <a:cubicBezTo>
                          <a:pt x="9375" y="5714"/>
                          <a:pt x="8910" y="5792"/>
                          <a:pt x="8455" y="5916"/>
                        </a:cubicBezTo>
                        <a:cubicBezTo>
                          <a:pt x="8003" y="6038"/>
                          <a:pt x="7561" y="6203"/>
                          <a:pt x="7139" y="6409"/>
                        </a:cubicBezTo>
                        <a:cubicBezTo>
                          <a:pt x="6718" y="6615"/>
                          <a:pt x="6317" y="6860"/>
                          <a:pt x="5943" y="7143"/>
                        </a:cubicBezTo>
                        <a:cubicBezTo>
                          <a:pt x="5607" y="7398"/>
                          <a:pt x="5292" y="7685"/>
                          <a:pt x="5008" y="7997"/>
                        </a:cubicBezTo>
                        <a:cubicBezTo>
                          <a:pt x="5029" y="7964"/>
                          <a:pt x="5048" y="7930"/>
                          <a:pt x="5068" y="7897"/>
                        </a:cubicBezTo>
                        <a:cubicBezTo>
                          <a:pt x="5177" y="7716"/>
                          <a:pt x="5282" y="7532"/>
                          <a:pt x="5383" y="7346"/>
                        </a:cubicBezTo>
                        <a:cubicBezTo>
                          <a:pt x="5791" y="7064"/>
                          <a:pt x="6163" y="6733"/>
                          <a:pt x="6486" y="6359"/>
                        </a:cubicBezTo>
                        <a:cubicBezTo>
                          <a:pt x="6613" y="6212"/>
                          <a:pt x="6734" y="6059"/>
                          <a:pt x="6846" y="5900"/>
                        </a:cubicBezTo>
                        <a:cubicBezTo>
                          <a:pt x="7041" y="5627"/>
                          <a:pt x="7211" y="5339"/>
                          <a:pt x="7356" y="5039"/>
                        </a:cubicBezTo>
                        <a:cubicBezTo>
                          <a:pt x="7590" y="4556"/>
                          <a:pt x="7752" y="4045"/>
                          <a:pt x="7850" y="3518"/>
                        </a:cubicBezTo>
                        <a:cubicBezTo>
                          <a:pt x="7950" y="2978"/>
                          <a:pt x="7984" y="2428"/>
                          <a:pt x="7977" y="1879"/>
                        </a:cubicBezTo>
                        <a:cubicBezTo>
                          <a:pt x="7972" y="1326"/>
                          <a:pt x="7925" y="774"/>
                          <a:pt x="7868" y="223"/>
                        </a:cubicBezTo>
                        <a:cubicBezTo>
                          <a:pt x="7861" y="154"/>
                          <a:pt x="7852" y="85"/>
                          <a:pt x="7846" y="15"/>
                        </a:cubicBezTo>
                        <a:cubicBezTo>
                          <a:pt x="7844" y="6"/>
                          <a:pt x="7836" y="1"/>
                          <a:pt x="782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9" name="Google Shape;329;p9"/>
                  <p:cNvSpPr/>
                  <p:nvPr/>
                </p:nvSpPr>
                <p:spPr>
                  <a:xfrm rot="286969" flipH="1">
                    <a:off x="5376290" y="3317389"/>
                    <a:ext cx="137430" cy="614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9" h="5901" extrusionOk="0">
                        <a:moveTo>
                          <a:pt x="1161" y="1"/>
                        </a:moveTo>
                        <a:cubicBezTo>
                          <a:pt x="1157" y="1"/>
                          <a:pt x="1153" y="2"/>
                          <a:pt x="1150" y="5"/>
                        </a:cubicBezTo>
                        <a:cubicBezTo>
                          <a:pt x="864" y="245"/>
                          <a:pt x="594" y="505"/>
                          <a:pt x="344" y="784"/>
                        </a:cubicBezTo>
                        <a:cubicBezTo>
                          <a:pt x="648" y="1472"/>
                          <a:pt x="712" y="2263"/>
                          <a:pt x="605" y="3010"/>
                        </a:cubicBezTo>
                        <a:cubicBezTo>
                          <a:pt x="520" y="3606"/>
                          <a:pt x="0" y="5865"/>
                          <a:pt x="181" y="5900"/>
                        </a:cubicBezTo>
                        <a:cubicBezTo>
                          <a:pt x="374" y="5629"/>
                          <a:pt x="546" y="5340"/>
                          <a:pt x="691" y="5039"/>
                        </a:cubicBezTo>
                        <a:cubicBezTo>
                          <a:pt x="924" y="4556"/>
                          <a:pt x="1087" y="4045"/>
                          <a:pt x="1185" y="3518"/>
                        </a:cubicBezTo>
                        <a:cubicBezTo>
                          <a:pt x="1285" y="2978"/>
                          <a:pt x="1319" y="2428"/>
                          <a:pt x="1312" y="1879"/>
                        </a:cubicBezTo>
                        <a:cubicBezTo>
                          <a:pt x="1307" y="1326"/>
                          <a:pt x="1260" y="774"/>
                          <a:pt x="1203" y="223"/>
                        </a:cubicBezTo>
                        <a:cubicBezTo>
                          <a:pt x="1195" y="154"/>
                          <a:pt x="1187" y="85"/>
                          <a:pt x="1180" y="16"/>
                        </a:cubicBezTo>
                        <a:cubicBezTo>
                          <a:pt x="1179" y="6"/>
                          <a:pt x="1170" y="1"/>
                          <a:pt x="1161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0" name="Google Shape;330;p9"/>
                  <p:cNvSpPr/>
                  <p:nvPr/>
                </p:nvSpPr>
                <p:spPr>
                  <a:xfrm rot="286969" flipH="1">
                    <a:off x="4997121" y="3896811"/>
                    <a:ext cx="597963" cy="303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2916" extrusionOk="0">
                        <a:moveTo>
                          <a:pt x="4782" y="1"/>
                        </a:moveTo>
                        <a:cubicBezTo>
                          <a:pt x="4675" y="1"/>
                          <a:pt x="4567" y="3"/>
                          <a:pt x="4459" y="8"/>
                        </a:cubicBezTo>
                        <a:cubicBezTo>
                          <a:pt x="4439" y="63"/>
                          <a:pt x="4414" y="116"/>
                          <a:pt x="4389" y="163"/>
                        </a:cubicBezTo>
                        <a:cubicBezTo>
                          <a:pt x="4271" y="380"/>
                          <a:pt x="4128" y="585"/>
                          <a:pt x="3970" y="775"/>
                        </a:cubicBezTo>
                        <a:cubicBezTo>
                          <a:pt x="3642" y="1168"/>
                          <a:pt x="3238" y="1495"/>
                          <a:pt x="2801" y="1756"/>
                        </a:cubicBezTo>
                        <a:cubicBezTo>
                          <a:pt x="2359" y="2020"/>
                          <a:pt x="1880" y="2219"/>
                          <a:pt x="1386" y="2359"/>
                        </a:cubicBezTo>
                        <a:cubicBezTo>
                          <a:pt x="1140" y="2429"/>
                          <a:pt x="889" y="2477"/>
                          <a:pt x="636" y="2529"/>
                        </a:cubicBezTo>
                        <a:cubicBezTo>
                          <a:pt x="425" y="2571"/>
                          <a:pt x="190" y="2623"/>
                          <a:pt x="0" y="2738"/>
                        </a:cubicBezTo>
                        <a:cubicBezTo>
                          <a:pt x="294" y="2807"/>
                          <a:pt x="589" y="2863"/>
                          <a:pt x="889" y="2893"/>
                        </a:cubicBezTo>
                        <a:cubicBezTo>
                          <a:pt x="1039" y="2908"/>
                          <a:pt x="1191" y="2916"/>
                          <a:pt x="1342" y="2916"/>
                        </a:cubicBezTo>
                        <a:cubicBezTo>
                          <a:pt x="1689" y="2916"/>
                          <a:pt x="2037" y="2873"/>
                          <a:pt x="2370" y="2772"/>
                        </a:cubicBezTo>
                        <a:cubicBezTo>
                          <a:pt x="2815" y="2638"/>
                          <a:pt x="3207" y="2393"/>
                          <a:pt x="3559" y="2092"/>
                        </a:cubicBezTo>
                        <a:cubicBezTo>
                          <a:pt x="3910" y="1790"/>
                          <a:pt x="4219" y="1443"/>
                          <a:pt x="4539" y="1110"/>
                        </a:cubicBezTo>
                        <a:cubicBezTo>
                          <a:pt x="4857" y="776"/>
                          <a:pt x="5187" y="447"/>
                          <a:pt x="5574" y="194"/>
                        </a:cubicBezTo>
                        <a:cubicBezTo>
                          <a:pt x="5623" y="161"/>
                          <a:pt x="5671" y="132"/>
                          <a:pt x="5722" y="102"/>
                        </a:cubicBezTo>
                        <a:cubicBezTo>
                          <a:pt x="5739" y="91"/>
                          <a:pt x="5734" y="68"/>
                          <a:pt x="5714" y="65"/>
                        </a:cubicBezTo>
                        <a:cubicBezTo>
                          <a:pt x="5406" y="22"/>
                          <a:pt x="5094" y="1"/>
                          <a:pt x="4782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" name="Google Shape;331;p9"/>
                  <p:cNvSpPr/>
                  <p:nvPr/>
                </p:nvSpPr>
                <p:spPr>
                  <a:xfrm rot="286969" flipH="1">
                    <a:off x="5073936" y="4301787"/>
                    <a:ext cx="668814" cy="150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9" h="1441" extrusionOk="0">
                        <a:moveTo>
                          <a:pt x="5269" y="1"/>
                        </a:moveTo>
                        <a:cubicBezTo>
                          <a:pt x="5216" y="56"/>
                          <a:pt x="5147" y="103"/>
                          <a:pt x="5086" y="138"/>
                        </a:cubicBezTo>
                        <a:cubicBezTo>
                          <a:pt x="4974" y="203"/>
                          <a:pt x="4856" y="258"/>
                          <a:pt x="4738" y="310"/>
                        </a:cubicBezTo>
                        <a:cubicBezTo>
                          <a:pt x="4504" y="411"/>
                          <a:pt x="4262" y="490"/>
                          <a:pt x="4016" y="551"/>
                        </a:cubicBezTo>
                        <a:cubicBezTo>
                          <a:pt x="3432" y="696"/>
                          <a:pt x="2833" y="740"/>
                          <a:pt x="2233" y="740"/>
                        </a:cubicBezTo>
                        <a:cubicBezTo>
                          <a:pt x="1804" y="740"/>
                          <a:pt x="1375" y="718"/>
                          <a:pt x="950" y="693"/>
                        </a:cubicBezTo>
                        <a:cubicBezTo>
                          <a:pt x="802" y="684"/>
                          <a:pt x="645" y="662"/>
                          <a:pt x="491" y="662"/>
                        </a:cubicBezTo>
                        <a:cubicBezTo>
                          <a:pt x="408" y="662"/>
                          <a:pt x="326" y="669"/>
                          <a:pt x="246" y="688"/>
                        </a:cubicBezTo>
                        <a:cubicBezTo>
                          <a:pt x="139" y="714"/>
                          <a:pt x="40" y="779"/>
                          <a:pt x="1" y="871"/>
                        </a:cubicBezTo>
                        <a:cubicBezTo>
                          <a:pt x="620" y="1241"/>
                          <a:pt x="1334" y="1441"/>
                          <a:pt x="2057" y="1441"/>
                        </a:cubicBezTo>
                        <a:cubicBezTo>
                          <a:pt x="2144" y="1441"/>
                          <a:pt x="2232" y="1438"/>
                          <a:pt x="2319" y="1432"/>
                        </a:cubicBezTo>
                        <a:cubicBezTo>
                          <a:pt x="3209" y="1372"/>
                          <a:pt x="4051" y="1058"/>
                          <a:pt x="4905" y="834"/>
                        </a:cubicBezTo>
                        <a:cubicBezTo>
                          <a:pt x="5390" y="708"/>
                          <a:pt x="5886" y="610"/>
                          <a:pt x="6390" y="606"/>
                        </a:cubicBezTo>
                        <a:cubicBezTo>
                          <a:pt x="6408" y="606"/>
                          <a:pt x="6419" y="581"/>
                          <a:pt x="6402" y="571"/>
                        </a:cubicBezTo>
                        <a:cubicBezTo>
                          <a:pt x="6041" y="350"/>
                          <a:pt x="5663" y="158"/>
                          <a:pt x="5269" y="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2" name="Google Shape;332;p9"/>
                  <p:cNvSpPr/>
                  <p:nvPr/>
                </p:nvSpPr>
                <p:spPr>
                  <a:xfrm rot="286969" flipH="1">
                    <a:off x="5407591" y="3540865"/>
                    <a:ext cx="207969" cy="499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" h="4798" extrusionOk="0">
                        <a:moveTo>
                          <a:pt x="1995" y="1"/>
                        </a:moveTo>
                        <a:cubicBezTo>
                          <a:pt x="1616" y="1584"/>
                          <a:pt x="1109" y="3179"/>
                          <a:pt x="160" y="4518"/>
                        </a:cubicBezTo>
                        <a:lnTo>
                          <a:pt x="160" y="4518"/>
                        </a:lnTo>
                        <a:cubicBezTo>
                          <a:pt x="225" y="4236"/>
                          <a:pt x="288" y="3953"/>
                          <a:pt x="350" y="3670"/>
                        </a:cubicBezTo>
                        <a:cubicBezTo>
                          <a:pt x="583" y="2579"/>
                          <a:pt x="776" y="1478"/>
                          <a:pt x="921" y="371"/>
                        </a:cubicBezTo>
                        <a:lnTo>
                          <a:pt x="921" y="371"/>
                        </a:lnTo>
                        <a:cubicBezTo>
                          <a:pt x="721" y="1468"/>
                          <a:pt x="503" y="2562"/>
                          <a:pt x="260" y="3651"/>
                        </a:cubicBezTo>
                        <a:cubicBezTo>
                          <a:pt x="178" y="4013"/>
                          <a:pt x="94" y="4375"/>
                          <a:pt x="7" y="4735"/>
                        </a:cubicBezTo>
                        <a:cubicBezTo>
                          <a:pt x="0" y="4762"/>
                          <a:pt x="16" y="4790"/>
                          <a:pt x="43" y="4796"/>
                        </a:cubicBezTo>
                        <a:cubicBezTo>
                          <a:pt x="47" y="4797"/>
                          <a:pt x="51" y="4798"/>
                          <a:pt x="55" y="4798"/>
                        </a:cubicBezTo>
                        <a:cubicBezTo>
                          <a:pt x="71" y="4798"/>
                          <a:pt x="86" y="4790"/>
                          <a:pt x="95" y="4778"/>
                        </a:cubicBezTo>
                        <a:cubicBezTo>
                          <a:pt x="621" y="4088"/>
                          <a:pt x="1017" y="3306"/>
                          <a:pt x="1323" y="2497"/>
                        </a:cubicBezTo>
                        <a:cubicBezTo>
                          <a:pt x="1624" y="1688"/>
                          <a:pt x="1838" y="849"/>
                          <a:pt x="199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" name="Google Shape;333;p9"/>
                  <p:cNvSpPr/>
                  <p:nvPr/>
                </p:nvSpPr>
                <p:spPr>
                  <a:xfrm rot="286969" flipH="1">
                    <a:off x="5687018" y="3723256"/>
                    <a:ext cx="138576" cy="416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0" h="3993" extrusionOk="0">
                        <a:moveTo>
                          <a:pt x="603" y="0"/>
                        </a:moveTo>
                        <a:cubicBezTo>
                          <a:pt x="817" y="1176"/>
                          <a:pt x="1061" y="2390"/>
                          <a:pt x="1189" y="3584"/>
                        </a:cubicBezTo>
                        <a:lnTo>
                          <a:pt x="1189" y="3584"/>
                        </a:lnTo>
                        <a:lnTo>
                          <a:pt x="1001" y="3107"/>
                        </a:lnTo>
                        <a:cubicBezTo>
                          <a:pt x="698" y="2350"/>
                          <a:pt x="320" y="1417"/>
                          <a:pt x="1" y="672"/>
                        </a:cubicBezTo>
                        <a:lnTo>
                          <a:pt x="1" y="672"/>
                        </a:lnTo>
                        <a:cubicBezTo>
                          <a:pt x="371" y="1723"/>
                          <a:pt x="824" y="2918"/>
                          <a:pt x="1228" y="3960"/>
                        </a:cubicBezTo>
                        <a:cubicBezTo>
                          <a:pt x="1236" y="3982"/>
                          <a:pt x="1255" y="3992"/>
                          <a:pt x="1274" y="3992"/>
                        </a:cubicBezTo>
                        <a:cubicBezTo>
                          <a:pt x="1301" y="3992"/>
                          <a:pt x="1329" y="3972"/>
                          <a:pt x="1325" y="3937"/>
                        </a:cubicBezTo>
                        <a:cubicBezTo>
                          <a:pt x="1298" y="3603"/>
                          <a:pt x="1257" y="3272"/>
                          <a:pt x="1210" y="2941"/>
                        </a:cubicBezTo>
                        <a:cubicBezTo>
                          <a:pt x="1064" y="1950"/>
                          <a:pt x="845" y="972"/>
                          <a:pt x="6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4" name="Google Shape;334;p9"/>
                  <p:cNvSpPr/>
                  <p:nvPr/>
                </p:nvSpPr>
                <p:spPr>
                  <a:xfrm rot="286969" flipH="1">
                    <a:off x="5261266" y="3992485"/>
                    <a:ext cx="359882" cy="179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4" h="1720" extrusionOk="0">
                        <a:moveTo>
                          <a:pt x="3403" y="1"/>
                        </a:moveTo>
                        <a:lnTo>
                          <a:pt x="3403" y="1"/>
                        </a:lnTo>
                        <a:cubicBezTo>
                          <a:pt x="2477" y="183"/>
                          <a:pt x="1661" y="692"/>
                          <a:pt x="853" y="1153"/>
                        </a:cubicBezTo>
                        <a:lnTo>
                          <a:pt x="45" y="1624"/>
                        </a:lnTo>
                        <a:cubicBezTo>
                          <a:pt x="1" y="1649"/>
                          <a:pt x="21" y="1720"/>
                          <a:pt x="70" y="1720"/>
                        </a:cubicBezTo>
                        <a:cubicBezTo>
                          <a:pt x="72" y="1720"/>
                          <a:pt x="75" y="1720"/>
                          <a:pt x="78" y="1719"/>
                        </a:cubicBezTo>
                        <a:cubicBezTo>
                          <a:pt x="1227" y="1579"/>
                          <a:pt x="2410" y="1424"/>
                          <a:pt x="3453" y="891"/>
                        </a:cubicBezTo>
                        <a:lnTo>
                          <a:pt x="3453" y="891"/>
                        </a:lnTo>
                        <a:cubicBezTo>
                          <a:pt x="2919" y="1120"/>
                          <a:pt x="2357" y="1268"/>
                          <a:pt x="1787" y="1375"/>
                        </a:cubicBezTo>
                        <a:cubicBezTo>
                          <a:pt x="1300" y="1466"/>
                          <a:pt x="808" y="1529"/>
                          <a:pt x="314" y="1588"/>
                        </a:cubicBezTo>
                        <a:lnTo>
                          <a:pt x="314" y="1588"/>
                        </a:lnTo>
                        <a:cubicBezTo>
                          <a:pt x="1241" y="1046"/>
                          <a:pt x="2419" y="252"/>
                          <a:pt x="340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5" name="Google Shape;335;p9"/>
                  <p:cNvSpPr/>
                  <p:nvPr/>
                </p:nvSpPr>
                <p:spPr>
                  <a:xfrm rot="286969" flipH="1">
                    <a:off x="5810405" y="4004026"/>
                    <a:ext cx="133263" cy="3390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3254" extrusionOk="0">
                        <a:moveTo>
                          <a:pt x="426" y="0"/>
                        </a:moveTo>
                        <a:cubicBezTo>
                          <a:pt x="683" y="867"/>
                          <a:pt x="903" y="1746"/>
                          <a:pt x="1072" y="2634"/>
                        </a:cubicBezTo>
                        <a:lnTo>
                          <a:pt x="1072" y="2634"/>
                        </a:lnTo>
                        <a:cubicBezTo>
                          <a:pt x="969" y="2413"/>
                          <a:pt x="847" y="2200"/>
                          <a:pt x="720" y="1993"/>
                        </a:cubicBezTo>
                        <a:cubicBezTo>
                          <a:pt x="491" y="1626"/>
                          <a:pt x="240" y="1251"/>
                          <a:pt x="0" y="893"/>
                        </a:cubicBezTo>
                        <a:lnTo>
                          <a:pt x="0" y="893"/>
                        </a:lnTo>
                        <a:cubicBezTo>
                          <a:pt x="213" y="1276"/>
                          <a:pt x="436" y="1651"/>
                          <a:pt x="655" y="2030"/>
                        </a:cubicBezTo>
                        <a:cubicBezTo>
                          <a:pt x="868" y="2407"/>
                          <a:pt x="1070" y="2795"/>
                          <a:pt x="1174" y="3216"/>
                        </a:cubicBezTo>
                        <a:cubicBezTo>
                          <a:pt x="1181" y="3238"/>
                          <a:pt x="1202" y="3254"/>
                          <a:pt x="1224" y="3254"/>
                        </a:cubicBezTo>
                        <a:cubicBezTo>
                          <a:pt x="1228" y="3254"/>
                          <a:pt x="1232" y="3253"/>
                          <a:pt x="1235" y="3253"/>
                        </a:cubicBezTo>
                        <a:cubicBezTo>
                          <a:pt x="1261" y="3246"/>
                          <a:pt x="1278" y="3221"/>
                          <a:pt x="1273" y="3195"/>
                        </a:cubicBezTo>
                        <a:cubicBezTo>
                          <a:pt x="1273" y="3194"/>
                          <a:pt x="1273" y="3193"/>
                          <a:pt x="1272" y="3192"/>
                        </a:cubicBezTo>
                        <a:lnTo>
                          <a:pt x="1272" y="3192"/>
                        </a:lnTo>
                        <a:lnTo>
                          <a:pt x="1273" y="3191"/>
                        </a:lnTo>
                        <a:cubicBezTo>
                          <a:pt x="1272" y="3189"/>
                          <a:pt x="1272" y="3187"/>
                          <a:pt x="1271" y="3185"/>
                        </a:cubicBezTo>
                        <a:lnTo>
                          <a:pt x="1271" y="3185"/>
                        </a:lnTo>
                        <a:cubicBezTo>
                          <a:pt x="1230" y="2916"/>
                          <a:pt x="1180" y="2648"/>
                          <a:pt x="1124" y="2381"/>
                        </a:cubicBezTo>
                        <a:cubicBezTo>
                          <a:pt x="955" y="1571"/>
                          <a:pt x="725" y="773"/>
                          <a:pt x="42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6" name="Google Shape;336;p9"/>
                  <p:cNvSpPr/>
                  <p:nvPr/>
                </p:nvSpPr>
                <p:spPr>
                  <a:xfrm rot="286969" flipH="1">
                    <a:off x="5343168" y="4299204"/>
                    <a:ext cx="406144" cy="86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8" h="834" extrusionOk="0">
                        <a:moveTo>
                          <a:pt x="3106" y="0"/>
                        </a:moveTo>
                        <a:cubicBezTo>
                          <a:pt x="2396" y="0"/>
                          <a:pt x="1686" y="82"/>
                          <a:pt x="993" y="236"/>
                        </a:cubicBezTo>
                        <a:cubicBezTo>
                          <a:pt x="676" y="306"/>
                          <a:pt x="362" y="392"/>
                          <a:pt x="54" y="494"/>
                        </a:cubicBezTo>
                        <a:cubicBezTo>
                          <a:pt x="1" y="511"/>
                          <a:pt x="12" y="593"/>
                          <a:pt x="68" y="593"/>
                        </a:cubicBezTo>
                        <a:cubicBezTo>
                          <a:pt x="1081" y="603"/>
                          <a:pt x="2093" y="688"/>
                          <a:pt x="3096" y="833"/>
                        </a:cubicBezTo>
                        <a:cubicBezTo>
                          <a:pt x="2204" y="640"/>
                          <a:pt x="1294" y="531"/>
                          <a:pt x="381" y="499"/>
                        </a:cubicBezTo>
                        <a:lnTo>
                          <a:pt x="381" y="499"/>
                        </a:lnTo>
                        <a:cubicBezTo>
                          <a:pt x="591" y="438"/>
                          <a:pt x="803" y="383"/>
                          <a:pt x="1015" y="333"/>
                        </a:cubicBezTo>
                        <a:cubicBezTo>
                          <a:pt x="1894" y="130"/>
                          <a:pt x="2794" y="33"/>
                          <a:pt x="3695" y="33"/>
                        </a:cubicBezTo>
                        <a:cubicBezTo>
                          <a:pt x="3763" y="33"/>
                          <a:pt x="3830" y="33"/>
                          <a:pt x="3897" y="35"/>
                        </a:cubicBezTo>
                        <a:cubicBezTo>
                          <a:pt x="3634" y="12"/>
                          <a:pt x="3370" y="0"/>
                          <a:pt x="310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37" name="Google Shape;337;p9"/>
              <p:cNvGrpSpPr/>
              <p:nvPr/>
            </p:nvGrpSpPr>
            <p:grpSpPr>
              <a:xfrm rot="2700000">
                <a:off x="5177703" y="4221653"/>
                <a:ext cx="1822887" cy="1877065"/>
                <a:chOff x="5823312" y="1393959"/>
                <a:chExt cx="1822905" cy="1877083"/>
              </a:xfrm>
            </p:grpSpPr>
            <p:sp>
              <p:nvSpPr>
                <p:cNvPr id="338" name="Google Shape;338;p9"/>
                <p:cNvSpPr/>
                <p:nvPr/>
              </p:nvSpPr>
              <p:spPr>
                <a:xfrm rot="996304">
                  <a:off x="5918866" y="2198495"/>
                  <a:ext cx="1461345" cy="882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3" h="11256" extrusionOk="0">
                      <a:moveTo>
                        <a:pt x="6562" y="0"/>
                      </a:moveTo>
                      <a:cubicBezTo>
                        <a:pt x="5656" y="0"/>
                        <a:pt x="4803" y="72"/>
                        <a:pt x="4031" y="181"/>
                      </a:cubicBezTo>
                      <a:cubicBezTo>
                        <a:pt x="1623" y="521"/>
                        <a:pt x="1" y="1221"/>
                        <a:pt x="1" y="1221"/>
                      </a:cubicBezTo>
                      <a:cubicBezTo>
                        <a:pt x="1" y="1221"/>
                        <a:pt x="3827" y="11256"/>
                        <a:pt x="14137" y="11256"/>
                      </a:cubicBezTo>
                      <a:cubicBezTo>
                        <a:pt x="14223" y="11256"/>
                        <a:pt x="14309" y="11255"/>
                        <a:pt x="14396" y="11254"/>
                      </a:cubicBezTo>
                      <a:cubicBezTo>
                        <a:pt x="15317" y="11239"/>
                        <a:pt x="16290" y="11145"/>
                        <a:pt x="17314" y="10956"/>
                      </a:cubicBezTo>
                      <a:cubicBezTo>
                        <a:pt x="18418" y="10754"/>
                        <a:pt x="19584" y="10442"/>
                        <a:pt x="20812" y="10004"/>
                      </a:cubicBezTo>
                      <a:cubicBezTo>
                        <a:pt x="18030" y="3936"/>
                        <a:pt x="14041" y="1363"/>
                        <a:pt x="10298" y="441"/>
                      </a:cubicBezTo>
                      <a:cubicBezTo>
                        <a:pt x="10123" y="397"/>
                        <a:pt x="9947" y="358"/>
                        <a:pt x="9772" y="321"/>
                      </a:cubicBezTo>
                      <a:cubicBezTo>
                        <a:pt x="8661" y="91"/>
                        <a:pt x="7578" y="0"/>
                        <a:pt x="6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9"/>
                <p:cNvSpPr/>
                <p:nvPr/>
              </p:nvSpPr>
              <p:spPr>
                <a:xfrm rot="996304">
                  <a:off x="6199347" y="2239342"/>
                  <a:ext cx="1178316" cy="8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2" h="10958" extrusionOk="0">
                      <a:moveTo>
                        <a:pt x="2531" y="0"/>
                      </a:moveTo>
                      <a:cubicBezTo>
                        <a:pt x="1625" y="0"/>
                        <a:pt x="772" y="73"/>
                        <a:pt x="0" y="182"/>
                      </a:cubicBezTo>
                      <a:cubicBezTo>
                        <a:pt x="1072" y="389"/>
                        <a:pt x="2126" y="681"/>
                        <a:pt x="3153" y="1051"/>
                      </a:cubicBezTo>
                      <a:cubicBezTo>
                        <a:pt x="4841" y="1660"/>
                        <a:pt x="6454" y="2481"/>
                        <a:pt x="7936" y="3495"/>
                      </a:cubicBezTo>
                      <a:cubicBezTo>
                        <a:pt x="9390" y="4488"/>
                        <a:pt x="10791" y="5661"/>
                        <a:pt x="11826" y="7096"/>
                      </a:cubicBezTo>
                      <a:cubicBezTo>
                        <a:pt x="12637" y="8222"/>
                        <a:pt x="13213" y="9565"/>
                        <a:pt x="13283" y="10957"/>
                      </a:cubicBezTo>
                      <a:cubicBezTo>
                        <a:pt x="14387" y="10755"/>
                        <a:pt x="15553" y="10443"/>
                        <a:pt x="16781" y="10005"/>
                      </a:cubicBezTo>
                      <a:cubicBezTo>
                        <a:pt x="13999" y="3937"/>
                        <a:pt x="10010" y="1364"/>
                        <a:pt x="6267" y="442"/>
                      </a:cubicBezTo>
                      <a:cubicBezTo>
                        <a:pt x="6092" y="398"/>
                        <a:pt x="5916" y="359"/>
                        <a:pt x="5741" y="321"/>
                      </a:cubicBezTo>
                      <a:cubicBezTo>
                        <a:pt x="4630" y="91"/>
                        <a:pt x="3547" y="0"/>
                        <a:pt x="253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9"/>
                <p:cNvSpPr/>
                <p:nvPr/>
              </p:nvSpPr>
              <p:spPr>
                <a:xfrm rot="996304">
                  <a:off x="6053454" y="2389230"/>
                  <a:ext cx="1280827" cy="576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" h="735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666" y="525"/>
                        <a:pt x="7318" y="1570"/>
                        <a:pt x="10711" y="3052"/>
                      </a:cubicBezTo>
                      <a:cubicBezTo>
                        <a:pt x="13342" y="4217"/>
                        <a:pt x="15907" y="5674"/>
                        <a:pt x="18241" y="7356"/>
                      </a:cubicBezTo>
                      <a:cubicBezTo>
                        <a:pt x="16005" y="5539"/>
                        <a:pt x="13438" y="4017"/>
                        <a:pt x="10807" y="2835"/>
                      </a:cubicBezTo>
                      <a:cubicBezTo>
                        <a:pt x="7409" y="1335"/>
                        <a:pt x="3702" y="319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9"/>
                <p:cNvSpPr/>
                <p:nvPr/>
              </p:nvSpPr>
              <p:spPr>
                <a:xfrm rot="996304">
                  <a:off x="6340845" y="2204047"/>
                  <a:ext cx="354085" cy="423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" h="5406" extrusionOk="0">
                      <a:moveTo>
                        <a:pt x="904" y="1"/>
                      </a:moveTo>
                      <a:cubicBezTo>
                        <a:pt x="2275" y="996"/>
                        <a:pt x="3326" y="2337"/>
                        <a:pt x="4668" y="3368"/>
                      </a:cubicBezTo>
                      <a:lnTo>
                        <a:pt x="4668" y="3368"/>
                      </a:lnTo>
                      <a:cubicBezTo>
                        <a:pt x="3867" y="3568"/>
                        <a:pt x="3082" y="3830"/>
                        <a:pt x="2324" y="4156"/>
                      </a:cubicBezTo>
                      <a:cubicBezTo>
                        <a:pt x="1515" y="4503"/>
                        <a:pt x="734" y="4918"/>
                        <a:pt x="0" y="5405"/>
                      </a:cubicBezTo>
                      <a:cubicBezTo>
                        <a:pt x="1526" y="4547"/>
                        <a:pt x="3167" y="3886"/>
                        <a:pt x="4872" y="3484"/>
                      </a:cubicBezTo>
                      <a:lnTo>
                        <a:pt x="5042" y="3444"/>
                      </a:lnTo>
                      <a:lnTo>
                        <a:pt x="4901" y="3341"/>
                      </a:lnTo>
                      <a:cubicBezTo>
                        <a:pt x="3506" y="2317"/>
                        <a:pt x="2386" y="920"/>
                        <a:pt x="90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9"/>
                <p:cNvSpPr/>
                <p:nvPr/>
              </p:nvSpPr>
              <p:spPr>
                <a:xfrm rot="996304">
                  <a:off x="6678575" y="2485482"/>
                  <a:ext cx="420576" cy="463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919" extrusionOk="0">
                      <a:moveTo>
                        <a:pt x="1812" y="1"/>
                      </a:moveTo>
                      <a:lnTo>
                        <a:pt x="1812" y="1"/>
                      </a:lnTo>
                      <a:cubicBezTo>
                        <a:pt x="3212" y="1405"/>
                        <a:pt x="4526" y="2897"/>
                        <a:pt x="5698" y="4496"/>
                      </a:cubicBezTo>
                      <a:lnTo>
                        <a:pt x="5698" y="4496"/>
                      </a:lnTo>
                      <a:cubicBezTo>
                        <a:pt x="5245" y="4556"/>
                        <a:pt x="4794" y="4628"/>
                        <a:pt x="4344" y="4709"/>
                      </a:cubicBezTo>
                      <a:cubicBezTo>
                        <a:pt x="2865" y="4979"/>
                        <a:pt x="1406" y="5381"/>
                        <a:pt x="1" y="5918"/>
                      </a:cubicBezTo>
                      <a:cubicBezTo>
                        <a:pt x="1910" y="5324"/>
                        <a:pt x="3866" y="4875"/>
                        <a:pt x="5853" y="4636"/>
                      </a:cubicBezTo>
                      <a:lnTo>
                        <a:pt x="5990" y="4621"/>
                      </a:lnTo>
                      <a:lnTo>
                        <a:pt x="5908" y="4509"/>
                      </a:lnTo>
                      <a:cubicBezTo>
                        <a:pt x="4700" y="2874"/>
                        <a:pt x="3339" y="1347"/>
                        <a:pt x="181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9"/>
                <p:cNvSpPr/>
                <p:nvPr/>
              </p:nvSpPr>
              <p:spPr>
                <a:xfrm rot="996304">
                  <a:off x="6448358" y="1511568"/>
                  <a:ext cx="1023215" cy="1371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3" h="17504" extrusionOk="0">
                      <a:moveTo>
                        <a:pt x="218" y="0"/>
                      </a:moveTo>
                      <a:lnTo>
                        <a:pt x="218" y="0"/>
                      </a:lnTo>
                      <a:cubicBezTo>
                        <a:pt x="218" y="1"/>
                        <a:pt x="1" y="1754"/>
                        <a:pt x="353" y="4161"/>
                      </a:cubicBezTo>
                      <a:cubicBezTo>
                        <a:pt x="590" y="5797"/>
                        <a:pt x="1092" y="7736"/>
                        <a:pt x="2101" y="9631"/>
                      </a:cubicBezTo>
                      <a:cubicBezTo>
                        <a:pt x="2185" y="9789"/>
                        <a:pt x="2272" y="9946"/>
                        <a:pt x="2363" y="10103"/>
                      </a:cubicBezTo>
                      <a:cubicBezTo>
                        <a:pt x="4300" y="13434"/>
                        <a:pt x="7891" y="16540"/>
                        <a:pt x="14497" y="17504"/>
                      </a:cubicBezTo>
                      <a:cubicBezTo>
                        <a:pt x="14572" y="16201"/>
                        <a:pt x="14544" y="14996"/>
                        <a:pt x="14428" y="13879"/>
                      </a:cubicBezTo>
                      <a:cubicBezTo>
                        <a:pt x="14320" y="12842"/>
                        <a:pt x="14137" y="11882"/>
                        <a:pt x="13893" y="10994"/>
                      </a:cubicBezTo>
                      <a:cubicBezTo>
                        <a:pt x="11102" y="866"/>
                        <a:pt x="218" y="1"/>
                        <a:pt x="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9"/>
                <p:cNvSpPr/>
                <p:nvPr/>
              </p:nvSpPr>
              <p:spPr>
                <a:xfrm rot="996304">
                  <a:off x="6425985" y="1834318"/>
                  <a:ext cx="998500" cy="104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1" h="13344" extrusionOk="0">
                      <a:moveTo>
                        <a:pt x="1" y="1"/>
                      </a:moveTo>
                      <a:cubicBezTo>
                        <a:pt x="238" y="1639"/>
                        <a:pt x="740" y="3576"/>
                        <a:pt x="1749" y="5471"/>
                      </a:cubicBezTo>
                      <a:cubicBezTo>
                        <a:pt x="1833" y="5629"/>
                        <a:pt x="1920" y="5786"/>
                        <a:pt x="2011" y="5943"/>
                      </a:cubicBezTo>
                      <a:cubicBezTo>
                        <a:pt x="3948" y="9274"/>
                        <a:pt x="7539" y="12380"/>
                        <a:pt x="14145" y="13344"/>
                      </a:cubicBezTo>
                      <a:cubicBezTo>
                        <a:pt x="14220" y="12041"/>
                        <a:pt x="14192" y="10836"/>
                        <a:pt x="14076" y="9720"/>
                      </a:cubicBezTo>
                      <a:cubicBezTo>
                        <a:pt x="13601" y="9833"/>
                        <a:pt x="13115" y="9885"/>
                        <a:pt x="12628" y="9885"/>
                      </a:cubicBezTo>
                      <a:cubicBezTo>
                        <a:pt x="11722" y="9885"/>
                        <a:pt x="10811" y="9705"/>
                        <a:pt x="9960" y="9406"/>
                      </a:cubicBezTo>
                      <a:cubicBezTo>
                        <a:pt x="8292" y="8817"/>
                        <a:pt x="6773" y="7800"/>
                        <a:pt x="5410" y="6686"/>
                      </a:cubicBezTo>
                      <a:cubicBezTo>
                        <a:pt x="4021" y="5548"/>
                        <a:pt x="2779" y="4231"/>
                        <a:pt x="1720" y="2781"/>
                      </a:cubicBezTo>
                      <a:cubicBezTo>
                        <a:pt x="1077" y="1901"/>
                        <a:pt x="499" y="971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9"/>
                <p:cNvSpPr/>
                <p:nvPr/>
              </p:nvSpPr>
              <p:spPr>
                <a:xfrm rot="996304">
                  <a:off x="6557409" y="1652413"/>
                  <a:ext cx="855757" cy="120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8" h="1543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6" y="3463"/>
                        <a:pt x="3363" y="6734"/>
                        <a:pt x="5758" y="9573"/>
                      </a:cubicBezTo>
                      <a:cubicBezTo>
                        <a:pt x="7631" y="11767"/>
                        <a:pt x="9815" y="13802"/>
                        <a:pt x="12188" y="15438"/>
                      </a:cubicBezTo>
                      <a:cubicBezTo>
                        <a:pt x="9917" y="13671"/>
                        <a:pt x="7798" y="11617"/>
                        <a:pt x="5939" y="9421"/>
                      </a:cubicBezTo>
                      <a:cubicBezTo>
                        <a:pt x="3563" y="6580"/>
                        <a:pt x="1535" y="337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9"/>
                <p:cNvSpPr/>
                <p:nvPr/>
              </p:nvSpPr>
              <p:spPr>
                <a:xfrm rot="996304">
                  <a:off x="6611534" y="1733380"/>
                  <a:ext cx="346361" cy="422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3" h="5390" extrusionOk="0">
                      <a:moveTo>
                        <a:pt x="1" y="2387"/>
                      </a:moveTo>
                      <a:lnTo>
                        <a:pt x="1" y="2388"/>
                      </a:lnTo>
                      <a:cubicBezTo>
                        <a:pt x="4" y="2391"/>
                        <a:pt x="7" y="2393"/>
                        <a:pt x="11" y="2396"/>
                      </a:cubicBezTo>
                      <a:lnTo>
                        <a:pt x="11" y="2396"/>
                      </a:lnTo>
                      <a:cubicBezTo>
                        <a:pt x="7" y="2393"/>
                        <a:pt x="4" y="2390"/>
                        <a:pt x="1" y="2387"/>
                      </a:cubicBezTo>
                      <a:close/>
                      <a:moveTo>
                        <a:pt x="4932" y="1"/>
                      </a:moveTo>
                      <a:lnTo>
                        <a:pt x="4932" y="1"/>
                      </a:lnTo>
                      <a:cubicBezTo>
                        <a:pt x="4671" y="841"/>
                        <a:pt x="4491" y="1707"/>
                        <a:pt x="4385" y="2582"/>
                      </a:cubicBezTo>
                      <a:cubicBezTo>
                        <a:pt x="4287" y="3401"/>
                        <a:pt x="4257" y="4229"/>
                        <a:pt x="4290" y="5054"/>
                      </a:cubicBezTo>
                      <a:lnTo>
                        <a:pt x="4290" y="5054"/>
                      </a:lnTo>
                      <a:cubicBezTo>
                        <a:pt x="2928" y="4057"/>
                        <a:pt x="1348" y="3426"/>
                        <a:pt x="11" y="2396"/>
                      </a:cubicBezTo>
                      <a:lnTo>
                        <a:pt x="11" y="2396"/>
                      </a:lnTo>
                      <a:cubicBezTo>
                        <a:pt x="1307" y="3555"/>
                        <a:pt x="2956" y="4235"/>
                        <a:pt x="4330" y="5284"/>
                      </a:cubicBezTo>
                      <a:lnTo>
                        <a:pt x="4467" y="5390"/>
                      </a:lnTo>
                      <a:lnTo>
                        <a:pt x="4467" y="5390"/>
                      </a:lnTo>
                      <a:lnTo>
                        <a:pt x="4458" y="5216"/>
                      </a:lnTo>
                      <a:cubicBezTo>
                        <a:pt x="4365" y="3466"/>
                        <a:pt x="4537" y="1706"/>
                        <a:pt x="493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9"/>
                <p:cNvSpPr/>
                <p:nvPr/>
              </p:nvSpPr>
              <p:spPr>
                <a:xfrm rot="996304">
                  <a:off x="6755158" y="2181472"/>
                  <a:ext cx="393825" cy="47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9" h="6113" extrusionOk="0">
                      <a:moveTo>
                        <a:pt x="5170" y="1"/>
                      </a:moveTo>
                      <a:cubicBezTo>
                        <a:pt x="5049" y="1501"/>
                        <a:pt x="5074" y="3013"/>
                        <a:pt x="5231" y="4509"/>
                      </a:cubicBezTo>
                      <a:cubicBezTo>
                        <a:pt x="5278" y="4963"/>
                        <a:pt x="5336" y="5417"/>
                        <a:pt x="5406" y="5868"/>
                      </a:cubicBezTo>
                      <a:lnTo>
                        <a:pt x="5406" y="5868"/>
                      </a:lnTo>
                      <a:cubicBezTo>
                        <a:pt x="3542" y="5193"/>
                        <a:pt x="1741" y="4351"/>
                        <a:pt x="0" y="3403"/>
                      </a:cubicBezTo>
                      <a:lnTo>
                        <a:pt x="0" y="3403"/>
                      </a:lnTo>
                      <a:cubicBezTo>
                        <a:pt x="1721" y="4489"/>
                        <a:pt x="3570" y="5366"/>
                        <a:pt x="5479" y="6066"/>
                      </a:cubicBezTo>
                      <a:lnTo>
                        <a:pt x="5609" y="6113"/>
                      </a:lnTo>
                      <a:lnTo>
                        <a:pt x="5585" y="5977"/>
                      </a:lnTo>
                      <a:cubicBezTo>
                        <a:pt x="5255" y="4004"/>
                        <a:pt x="5136" y="1999"/>
                        <a:pt x="51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8" name="Google Shape;348;p9"/>
            <p:cNvGrpSpPr/>
            <p:nvPr/>
          </p:nvGrpSpPr>
          <p:grpSpPr>
            <a:xfrm>
              <a:off x="7668375" y="-358353"/>
              <a:ext cx="1842473" cy="1812666"/>
              <a:chOff x="7668375" y="-358353"/>
              <a:chExt cx="1842473" cy="1812666"/>
            </a:xfrm>
          </p:grpSpPr>
          <p:sp>
            <p:nvSpPr>
              <p:cNvPr id="349" name="Google Shape;349;p9"/>
              <p:cNvSpPr/>
              <p:nvPr/>
            </p:nvSpPr>
            <p:spPr>
              <a:xfrm rot="-6538615">
                <a:off x="8125637" y="178968"/>
                <a:ext cx="1461191" cy="882030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 rot="-6538615">
                <a:off x="8220961" y="273606"/>
                <a:ext cx="1280692" cy="576501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 rot="-6538615">
                <a:off x="8210019" y="60651"/>
                <a:ext cx="1178192" cy="85870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-4996945">
                <a:off x="7897799" y="-455981"/>
                <a:ext cx="1023126" cy="1371696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 rot="-4996945">
                <a:off x="8073463" y="-286196"/>
                <a:ext cx="998414" cy="1045698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 rot="-4996945">
                <a:off x="8036199" y="-410299"/>
                <a:ext cx="855683" cy="1209873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 rot="-4996945">
                <a:off x="8017172" y="234741"/>
                <a:ext cx="346331" cy="422386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-4996945">
                <a:off x="8434003" y="-40248"/>
                <a:ext cx="393791" cy="479043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 rot="-6538615">
                <a:off x="8573912" y="645375"/>
                <a:ext cx="354047" cy="423619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"/>
          <p:cNvSpPr txBox="1">
            <a:spLocks noGrp="1"/>
          </p:cNvSpPr>
          <p:nvPr>
            <p:ph type="title" hasCustomPrompt="1"/>
          </p:nvPr>
        </p:nvSpPr>
        <p:spPr>
          <a:xfrm>
            <a:off x="750600" y="1743575"/>
            <a:ext cx="4505400" cy="10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6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63" name="Google Shape;363;p11"/>
          <p:cNvSpPr txBox="1">
            <a:spLocks noGrp="1"/>
          </p:cNvSpPr>
          <p:nvPr>
            <p:ph type="subTitle" idx="1"/>
          </p:nvPr>
        </p:nvSpPr>
        <p:spPr>
          <a:xfrm>
            <a:off x="750600" y="2697900"/>
            <a:ext cx="45054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64" name="Google Shape;364;p11"/>
          <p:cNvGrpSpPr/>
          <p:nvPr/>
        </p:nvGrpSpPr>
        <p:grpSpPr>
          <a:xfrm>
            <a:off x="-1159173" y="-274318"/>
            <a:ext cx="6415178" cy="6396278"/>
            <a:chOff x="-1159173" y="-274318"/>
            <a:chExt cx="6415178" cy="6396278"/>
          </a:xfrm>
        </p:grpSpPr>
        <p:grpSp>
          <p:nvGrpSpPr>
            <p:cNvPr id="365" name="Google Shape;365;p11"/>
            <p:cNvGrpSpPr/>
            <p:nvPr/>
          </p:nvGrpSpPr>
          <p:grpSpPr>
            <a:xfrm rot="2541462">
              <a:off x="3149649" y="4002337"/>
              <a:ext cx="1739094" cy="1764003"/>
              <a:chOff x="1498022" y="2840120"/>
              <a:chExt cx="1738984" cy="1763891"/>
            </a:xfrm>
          </p:grpSpPr>
          <p:sp>
            <p:nvSpPr>
              <p:cNvPr id="366" name="Google Shape;366;p11"/>
              <p:cNvSpPr/>
              <p:nvPr/>
            </p:nvSpPr>
            <p:spPr>
              <a:xfrm rot="163308" flipH="1">
                <a:off x="2353108" y="2859429"/>
                <a:ext cx="848816" cy="1497696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1"/>
              <p:cNvSpPr/>
              <p:nvPr/>
            </p:nvSpPr>
            <p:spPr>
              <a:xfrm rot="163308" flipH="1">
                <a:off x="2347773" y="3083902"/>
                <a:ext cx="535732" cy="126567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1"/>
              <p:cNvSpPr/>
              <p:nvPr/>
            </p:nvSpPr>
            <p:spPr>
              <a:xfrm rot="163308" flipH="1">
                <a:off x="2587869" y="3004831"/>
                <a:ext cx="150759" cy="1305366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1"/>
              <p:cNvSpPr/>
              <p:nvPr/>
            </p:nvSpPr>
            <p:spPr>
              <a:xfrm rot="163308" flipH="1">
                <a:off x="2487837" y="3225734"/>
                <a:ext cx="359968" cy="333608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1"/>
              <p:cNvSpPr/>
              <p:nvPr/>
            </p:nvSpPr>
            <p:spPr>
              <a:xfrm rot="163308" flipH="1">
                <a:off x="2453816" y="3693696"/>
                <a:ext cx="411437" cy="36111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1"/>
              <p:cNvSpPr/>
              <p:nvPr/>
            </p:nvSpPr>
            <p:spPr>
              <a:xfrm rot="1063499" flipH="1">
                <a:off x="1579185" y="3662268"/>
                <a:ext cx="1383518" cy="748907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1"/>
              <p:cNvSpPr/>
              <p:nvPr/>
            </p:nvSpPr>
            <p:spPr>
              <a:xfrm rot="1063499" flipH="1">
                <a:off x="1664325" y="3996971"/>
                <a:ext cx="1246198" cy="427485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1"/>
              <p:cNvSpPr/>
              <p:nvPr/>
            </p:nvSpPr>
            <p:spPr>
              <a:xfrm rot="1063499" flipH="1">
                <a:off x="1714522" y="3807372"/>
                <a:ext cx="1196188" cy="528548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1"/>
              <p:cNvSpPr/>
              <p:nvPr/>
            </p:nvSpPr>
            <p:spPr>
              <a:xfrm rot="1063499" flipH="1">
                <a:off x="1879474" y="3691512"/>
                <a:ext cx="356012" cy="331423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1"/>
              <p:cNvSpPr/>
              <p:nvPr/>
            </p:nvSpPr>
            <p:spPr>
              <a:xfrm rot="163308" flipH="1">
                <a:off x="2063928" y="3978664"/>
                <a:ext cx="414041" cy="365802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" name="Google Shape;376;p11"/>
            <p:cNvGrpSpPr/>
            <p:nvPr/>
          </p:nvGrpSpPr>
          <p:grpSpPr>
            <a:xfrm rot="8957444">
              <a:off x="-843068" y="110443"/>
              <a:ext cx="1997402" cy="1786448"/>
              <a:chOff x="6641048" y="3018022"/>
              <a:chExt cx="1997332" cy="1786385"/>
            </a:xfrm>
          </p:grpSpPr>
          <p:grpSp>
            <p:nvGrpSpPr>
              <p:cNvPr id="377" name="Google Shape;377;p11"/>
              <p:cNvGrpSpPr/>
              <p:nvPr/>
            </p:nvGrpSpPr>
            <p:grpSpPr>
              <a:xfrm>
                <a:off x="6641061" y="3132202"/>
                <a:ext cx="1997318" cy="1672205"/>
                <a:chOff x="7361161" y="3232727"/>
                <a:chExt cx="1997318" cy="1672205"/>
              </a:xfrm>
            </p:grpSpPr>
            <p:sp>
              <p:nvSpPr>
                <p:cNvPr id="378" name="Google Shape;378;p11"/>
                <p:cNvSpPr/>
                <p:nvPr/>
              </p:nvSpPr>
              <p:spPr>
                <a:xfrm rot="-75898">
                  <a:off x="7370747" y="3934826"/>
                  <a:ext cx="1461325" cy="882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3" h="11256" extrusionOk="0">
                      <a:moveTo>
                        <a:pt x="6562" y="0"/>
                      </a:moveTo>
                      <a:cubicBezTo>
                        <a:pt x="5656" y="0"/>
                        <a:pt x="4803" y="72"/>
                        <a:pt x="4031" y="181"/>
                      </a:cubicBezTo>
                      <a:cubicBezTo>
                        <a:pt x="1623" y="521"/>
                        <a:pt x="1" y="1221"/>
                        <a:pt x="1" y="1221"/>
                      </a:cubicBezTo>
                      <a:cubicBezTo>
                        <a:pt x="1" y="1221"/>
                        <a:pt x="3827" y="11256"/>
                        <a:pt x="14137" y="11256"/>
                      </a:cubicBezTo>
                      <a:cubicBezTo>
                        <a:pt x="14223" y="11256"/>
                        <a:pt x="14309" y="11255"/>
                        <a:pt x="14396" y="11254"/>
                      </a:cubicBezTo>
                      <a:cubicBezTo>
                        <a:pt x="15317" y="11239"/>
                        <a:pt x="16290" y="11145"/>
                        <a:pt x="17314" y="10956"/>
                      </a:cubicBezTo>
                      <a:cubicBezTo>
                        <a:pt x="18418" y="10754"/>
                        <a:pt x="19584" y="10442"/>
                        <a:pt x="20812" y="10004"/>
                      </a:cubicBezTo>
                      <a:cubicBezTo>
                        <a:pt x="18030" y="3936"/>
                        <a:pt x="14041" y="1363"/>
                        <a:pt x="10298" y="441"/>
                      </a:cubicBezTo>
                      <a:cubicBezTo>
                        <a:pt x="10123" y="397"/>
                        <a:pt x="9947" y="358"/>
                        <a:pt x="9772" y="321"/>
                      </a:cubicBezTo>
                      <a:cubicBezTo>
                        <a:pt x="8661" y="91"/>
                        <a:pt x="7578" y="0"/>
                        <a:pt x="656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1"/>
                <p:cNvSpPr/>
                <p:nvPr/>
              </p:nvSpPr>
              <p:spPr>
                <a:xfrm rot="-75898">
                  <a:off x="7653475" y="3931623"/>
                  <a:ext cx="1178300" cy="858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2" h="10958" extrusionOk="0">
                      <a:moveTo>
                        <a:pt x="2531" y="0"/>
                      </a:moveTo>
                      <a:cubicBezTo>
                        <a:pt x="1625" y="0"/>
                        <a:pt x="772" y="73"/>
                        <a:pt x="0" y="182"/>
                      </a:cubicBezTo>
                      <a:cubicBezTo>
                        <a:pt x="1072" y="389"/>
                        <a:pt x="2126" y="681"/>
                        <a:pt x="3153" y="1051"/>
                      </a:cubicBezTo>
                      <a:cubicBezTo>
                        <a:pt x="4841" y="1660"/>
                        <a:pt x="6454" y="2481"/>
                        <a:pt x="7936" y="3495"/>
                      </a:cubicBezTo>
                      <a:cubicBezTo>
                        <a:pt x="9390" y="4488"/>
                        <a:pt x="10791" y="5661"/>
                        <a:pt x="11826" y="7096"/>
                      </a:cubicBezTo>
                      <a:cubicBezTo>
                        <a:pt x="12637" y="8222"/>
                        <a:pt x="13213" y="9565"/>
                        <a:pt x="13283" y="10957"/>
                      </a:cubicBezTo>
                      <a:cubicBezTo>
                        <a:pt x="14387" y="10755"/>
                        <a:pt x="15553" y="10443"/>
                        <a:pt x="16781" y="10005"/>
                      </a:cubicBezTo>
                      <a:cubicBezTo>
                        <a:pt x="13999" y="3937"/>
                        <a:pt x="10010" y="1364"/>
                        <a:pt x="6267" y="442"/>
                      </a:cubicBezTo>
                      <a:cubicBezTo>
                        <a:pt x="6092" y="398"/>
                        <a:pt x="5916" y="359"/>
                        <a:pt x="5741" y="321"/>
                      </a:cubicBezTo>
                      <a:cubicBezTo>
                        <a:pt x="4630" y="91"/>
                        <a:pt x="3547" y="0"/>
                        <a:pt x="253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1"/>
                <p:cNvSpPr/>
                <p:nvPr/>
              </p:nvSpPr>
              <p:spPr>
                <a:xfrm rot="-75898">
                  <a:off x="7514841" y="4110127"/>
                  <a:ext cx="1280809" cy="576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2" h="7357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666" y="525"/>
                        <a:pt x="7318" y="1570"/>
                        <a:pt x="10711" y="3052"/>
                      </a:cubicBezTo>
                      <a:cubicBezTo>
                        <a:pt x="13342" y="4217"/>
                        <a:pt x="15907" y="5674"/>
                        <a:pt x="18241" y="7356"/>
                      </a:cubicBezTo>
                      <a:cubicBezTo>
                        <a:pt x="16005" y="5539"/>
                        <a:pt x="13438" y="4017"/>
                        <a:pt x="10807" y="2835"/>
                      </a:cubicBezTo>
                      <a:cubicBezTo>
                        <a:pt x="7409" y="1335"/>
                        <a:pt x="3702" y="319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1"/>
                <p:cNvSpPr/>
                <p:nvPr/>
              </p:nvSpPr>
              <p:spPr>
                <a:xfrm rot="-75898">
                  <a:off x="7730436" y="3991567"/>
                  <a:ext cx="354080" cy="423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3" h="5406" extrusionOk="0">
                      <a:moveTo>
                        <a:pt x="904" y="1"/>
                      </a:moveTo>
                      <a:cubicBezTo>
                        <a:pt x="2275" y="996"/>
                        <a:pt x="3326" y="2337"/>
                        <a:pt x="4668" y="3368"/>
                      </a:cubicBezTo>
                      <a:lnTo>
                        <a:pt x="4668" y="3368"/>
                      </a:lnTo>
                      <a:cubicBezTo>
                        <a:pt x="3867" y="3568"/>
                        <a:pt x="3082" y="3830"/>
                        <a:pt x="2324" y="4156"/>
                      </a:cubicBezTo>
                      <a:cubicBezTo>
                        <a:pt x="1515" y="4503"/>
                        <a:pt x="734" y="4918"/>
                        <a:pt x="0" y="5405"/>
                      </a:cubicBezTo>
                      <a:cubicBezTo>
                        <a:pt x="1526" y="4547"/>
                        <a:pt x="3167" y="3886"/>
                        <a:pt x="4872" y="3484"/>
                      </a:cubicBezTo>
                      <a:lnTo>
                        <a:pt x="5042" y="3444"/>
                      </a:lnTo>
                      <a:lnTo>
                        <a:pt x="4901" y="3341"/>
                      </a:lnTo>
                      <a:cubicBezTo>
                        <a:pt x="3506" y="2317"/>
                        <a:pt x="2386" y="920"/>
                        <a:pt x="9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1"/>
                <p:cNvSpPr/>
                <p:nvPr/>
              </p:nvSpPr>
              <p:spPr>
                <a:xfrm rot="-75898">
                  <a:off x="8142798" y="4144615"/>
                  <a:ext cx="420571" cy="46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919" extrusionOk="0">
                      <a:moveTo>
                        <a:pt x="1812" y="1"/>
                      </a:moveTo>
                      <a:lnTo>
                        <a:pt x="1812" y="1"/>
                      </a:lnTo>
                      <a:cubicBezTo>
                        <a:pt x="3212" y="1405"/>
                        <a:pt x="4526" y="2897"/>
                        <a:pt x="5698" y="4496"/>
                      </a:cubicBezTo>
                      <a:lnTo>
                        <a:pt x="5698" y="4496"/>
                      </a:lnTo>
                      <a:cubicBezTo>
                        <a:pt x="5245" y="4556"/>
                        <a:pt x="4794" y="4628"/>
                        <a:pt x="4344" y="4709"/>
                      </a:cubicBezTo>
                      <a:cubicBezTo>
                        <a:pt x="2865" y="4979"/>
                        <a:pt x="1406" y="5381"/>
                        <a:pt x="1" y="5918"/>
                      </a:cubicBezTo>
                      <a:cubicBezTo>
                        <a:pt x="1910" y="5324"/>
                        <a:pt x="3866" y="4875"/>
                        <a:pt x="5853" y="4636"/>
                      </a:cubicBezTo>
                      <a:lnTo>
                        <a:pt x="5990" y="4621"/>
                      </a:lnTo>
                      <a:lnTo>
                        <a:pt x="5908" y="4509"/>
                      </a:lnTo>
                      <a:cubicBezTo>
                        <a:pt x="4700" y="2874"/>
                        <a:pt x="3339" y="1347"/>
                        <a:pt x="1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1"/>
                <p:cNvSpPr/>
                <p:nvPr/>
              </p:nvSpPr>
              <p:spPr>
                <a:xfrm rot="1465726">
                  <a:off x="8097432" y="3382920"/>
                  <a:ext cx="1023218" cy="137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3" h="17504" extrusionOk="0">
                      <a:moveTo>
                        <a:pt x="218" y="0"/>
                      </a:moveTo>
                      <a:lnTo>
                        <a:pt x="218" y="0"/>
                      </a:lnTo>
                      <a:cubicBezTo>
                        <a:pt x="218" y="1"/>
                        <a:pt x="1" y="1754"/>
                        <a:pt x="353" y="4161"/>
                      </a:cubicBezTo>
                      <a:cubicBezTo>
                        <a:pt x="590" y="5797"/>
                        <a:pt x="1092" y="7736"/>
                        <a:pt x="2101" y="9631"/>
                      </a:cubicBezTo>
                      <a:cubicBezTo>
                        <a:pt x="2185" y="9789"/>
                        <a:pt x="2272" y="9946"/>
                        <a:pt x="2363" y="10103"/>
                      </a:cubicBezTo>
                      <a:cubicBezTo>
                        <a:pt x="4300" y="13434"/>
                        <a:pt x="7891" y="16540"/>
                        <a:pt x="14497" y="17504"/>
                      </a:cubicBezTo>
                      <a:cubicBezTo>
                        <a:pt x="14572" y="16201"/>
                        <a:pt x="14544" y="14996"/>
                        <a:pt x="14428" y="13879"/>
                      </a:cubicBezTo>
                      <a:cubicBezTo>
                        <a:pt x="14320" y="12842"/>
                        <a:pt x="14137" y="11882"/>
                        <a:pt x="13893" y="10994"/>
                      </a:cubicBezTo>
                      <a:cubicBezTo>
                        <a:pt x="11102" y="866"/>
                        <a:pt x="218" y="1"/>
                        <a:pt x="2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1"/>
                <p:cNvSpPr/>
                <p:nvPr/>
              </p:nvSpPr>
              <p:spPr>
                <a:xfrm rot="1465726">
                  <a:off x="8053638" y="3699454"/>
                  <a:ext cx="998503" cy="1045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1" h="13344" extrusionOk="0">
                      <a:moveTo>
                        <a:pt x="1" y="1"/>
                      </a:moveTo>
                      <a:cubicBezTo>
                        <a:pt x="238" y="1639"/>
                        <a:pt x="740" y="3576"/>
                        <a:pt x="1749" y="5471"/>
                      </a:cubicBezTo>
                      <a:cubicBezTo>
                        <a:pt x="1833" y="5629"/>
                        <a:pt x="1920" y="5786"/>
                        <a:pt x="2011" y="5943"/>
                      </a:cubicBezTo>
                      <a:cubicBezTo>
                        <a:pt x="3948" y="9274"/>
                        <a:pt x="7539" y="12380"/>
                        <a:pt x="14145" y="13344"/>
                      </a:cubicBezTo>
                      <a:cubicBezTo>
                        <a:pt x="14220" y="12041"/>
                        <a:pt x="14192" y="10836"/>
                        <a:pt x="14076" y="9720"/>
                      </a:cubicBezTo>
                      <a:cubicBezTo>
                        <a:pt x="13601" y="9833"/>
                        <a:pt x="13115" y="9885"/>
                        <a:pt x="12628" y="9885"/>
                      </a:cubicBezTo>
                      <a:cubicBezTo>
                        <a:pt x="11722" y="9885"/>
                        <a:pt x="10811" y="9705"/>
                        <a:pt x="9960" y="9406"/>
                      </a:cubicBezTo>
                      <a:cubicBezTo>
                        <a:pt x="8292" y="8817"/>
                        <a:pt x="6773" y="7800"/>
                        <a:pt x="5410" y="6686"/>
                      </a:cubicBezTo>
                      <a:cubicBezTo>
                        <a:pt x="4021" y="5548"/>
                        <a:pt x="2779" y="4231"/>
                        <a:pt x="1720" y="2781"/>
                      </a:cubicBezTo>
                      <a:cubicBezTo>
                        <a:pt x="1077" y="1901"/>
                        <a:pt x="499" y="971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1"/>
                <p:cNvSpPr/>
                <p:nvPr/>
              </p:nvSpPr>
              <p:spPr>
                <a:xfrm rot="1465726">
                  <a:off x="8198089" y="3526653"/>
                  <a:ext cx="855759" cy="120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8" h="1543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6" y="3463"/>
                        <a:pt x="3363" y="6734"/>
                        <a:pt x="5758" y="9573"/>
                      </a:cubicBezTo>
                      <a:cubicBezTo>
                        <a:pt x="7631" y="11767"/>
                        <a:pt x="9815" y="13802"/>
                        <a:pt x="12188" y="15438"/>
                      </a:cubicBezTo>
                      <a:cubicBezTo>
                        <a:pt x="9917" y="13671"/>
                        <a:pt x="7798" y="11617"/>
                        <a:pt x="5939" y="9421"/>
                      </a:cubicBezTo>
                      <a:cubicBezTo>
                        <a:pt x="3563" y="6580"/>
                        <a:pt x="1535" y="3371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1"/>
                <p:cNvSpPr/>
                <p:nvPr/>
              </p:nvSpPr>
              <p:spPr>
                <a:xfrm rot="1465726">
                  <a:off x="8296662" y="3583228"/>
                  <a:ext cx="346362" cy="422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3" h="5390" extrusionOk="0">
                      <a:moveTo>
                        <a:pt x="1" y="2387"/>
                      </a:moveTo>
                      <a:lnTo>
                        <a:pt x="1" y="2388"/>
                      </a:lnTo>
                      <a:cubicBezTo>
                        <a:pt x="4" y="2391"/>
                        <a:pt x="7" y="2393"/>
                        <a:pt x="11" y="2396"/>
                      </a:cubicBezTo>
                      <a:lnTo>
                        <a:pt x="11" y="2396"/>
                      </a:lnTo>
                      <a:cubicBezTo>
                        <a:pt x="7" y="2393"/>
                        <a:pt x="4" y="2390"/>
                        <a:pt x="1" y="2387"/>
                      </a:cubicBezTo>
                      <a:close/>
                      <a:moveTo>
                        <a:pt x="4932" y="1"/>
                      </a:moveTo>
                      <a:lnTo>
                        <a:pt x="4932" y="1"/>
                      </a:lnTo>
                      <a:cubicBezTo>
                        <a:pt x="4671" y="841"/>
                        <a:pt x="4491" y="1707"/>
                        <a:pt x="4385" y="2582"/>
                      </a:cubicBezTo>
                      <a:cubicBezTo>
                        <a:pt x="4287" y="3401"/>
                        <a:pt x="4257" y="4229"/>
                        <a:pt x="4290" y="5054"/>
                      </a:cubicBezTo>
                      <a:lnTo>
                        <a:pt x="4290" y="5054"/>
                      </a:lnTo>
                      <a:cubicBezTo>
                        <a:pt x="2928" y="4057"/>
                        <a:pt x="1348" y="3426"/>
                        <a:pt x="11" y="2396"/>
                      </a:cubicBezTo>
                      <a:lnTo>
                        <a:pt x="11" y="2396"/>
                      </a:lnTo>
                      <a:cubicBezTo>
                        <a:pt x="1307" y="3555"/>
                        <a:pt x="2956" y="4235"/>
                        <a:pt x="4330" y="5284"/>
                      </a:cubicBezTo>
                      <a:lnTo>
                        <a:pt x="4467" y="5390"/>
                      </a:lnTo>
                      <a:lnTo>
                        <a:pt x="4467" y="5390"/>
                      </a:lnTo>
                      <a:lnTo>
                        <a:pt x="4458" y="5216"/>
                      </a:lnTo>
                      <a:cubicBezTo>
                        <a:pt x="4365" y="3466"/>
                        <a:pt x="4537" y="1706"/>
                        <a:pt x="49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1"/>
                <p:cNvSpPr/>
                <p:nvPr/>
              </p:nvSpPr>
              <p:spPr>
                <a:xfrm rot="1465726">
                  <a:off x="8373876" y="4049666"/>
                  <a:ext cx="393826" cy="479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9" h="6113" extrusionOk="0">
                      <a:moveTo>
                        <a:pt x="5170" y="1"/>
                      </a:moveTo>
                      <a:cubicBezTo>
                        <a:pt x="5049" y="1501"/>
                        <a:pt x="5074" y="3013"/>
                        <a:pt x="5231" y="4509"/>
                      </a:cubicBezTo>
                      <a:cubicBezTo>
                        <a:pt x="5278" y="4963"/>
                        <a:pt x="5336" y="5417"/>
                        <a:pt x="5406" y="5868"/>
                      </a:cubicBezTo>
                      <a:lnTo>
                        <a:pt x="5406" y="5868"/>
                      </a:lnTo>
                      <a:cubicBezTo>
                        <a:pt x="3542" y="5193"/>
                        <a:pt x="1741" y="4351"/>
                        <a:pt x="0" y="3403"/>
                      </a:cubicBezTo>
                      <a:lnTo>
                        <a:pt x="0" y="3403"/>
                      </a:lnTo>
                      <a:cubicBezTo>
                        <a:pt x="1721" y="4489"/>
                        <a:pt x="3570" y="5366"/>
                        <a:pt x="5479" y="6066"/>
                      </a:cubicBezTo>
                      <a:lnTo>
                        <a:pt x="5609" y="6113"/>
                      </a:lnTo>
                      <a:lnTo>
                        <a:pt x="5585" y="5977"/>
                      </a:lnTo>
                      <a:cubicBezTo>
                        <a:pt x="5255" y="4004"/>
                        <a:pt x="5136" y="1999"/>
                        <a:pt x="51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8" name="Google Shape;388;p11"/>
              <p:cNvGrpSpPr/>
              <p:nvPr/>
            </p:nvGrpSpPr>
            <p:grpSpPr>
              <a:xfrm rot="-670505">
                <a:off x="6770143" y="3128707"/>
                <a:ext cx="1284836" cy="1457893"/>
                <a:chOff x="4946260" y="3284095"/>
                <a:chExt cx="1284887" cy="1457952"/>
              </a:xfrm>
            </p:grpSpPr>
            <p:sp>
              <p:nvSpPr>
                <p:cNvPr id="389" name="Google Shape;389;p11"/>
                <p:cNvSpPr/>
                <p:nvPr/>
              </p:nvSpPr>
              <p:spPr>
                <a:xfrm rot="286969" flipH="1">
                  <a:off x="5001109" y="3330712"/>
                  <a:ext cx="1175191" cy="1364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9" h="13098" extrusionOk="0">
                      <a:moveTo>
                        <a:pt x="7827" y="1"/>
                      </a:moveTo>
                      <a:cubicBezTo>
                        <a:pt x="7823" y="1"/>
                        <a:pt x="7818" y="2"/>
                        <a:pt x="7815" y="5"/>
                      </a:cubicBezTo>
                      <a:cubicBezTo>
                        <a:pt x="7529" y="245"/>
                        <a:pt x="7259" y="505"/>
                        <a:pt x="7009" y="784"/>
                      </a:cubicBezTo>
                      <a:cubicBezTo>
                        <a:pt x="6903" y="904"/>
                        <a:pt x="6800" y="1027"/>
                        <a:pt x="6702" y="1153"/>
                      </a:cubicBezTo>
                      <a:cubicBezTo>
                        <a:pt x="6376" y="1571"/>
                        <a:pt x="6098" y="2028"/>
                        <a:pt x="5887" y="2517"/>
                      </a:cubicBezTo>
                      <a:cubicBezTo>
                        <a:pt x="5677" y="3004"/>
                        <a:pt x="5543" y="3517"/>
                        <a:pt x="5487" y="4044"/>
                      </a:cubicBezTo>
                      <a:cubicBezTo>
                        <a:pt x="5431" y="4565"/>
                        <a:pt x="5439" y="5090"/>
                        <a:pt x="5435" y="5612"/>
                      </a:cubicBezTo>
                      <a:cubicBezTo>
                        <a:pt x="5430" y="6135"/>
                        <a:pt x="5413" y="6661"/>
                        <a:pt x="5307" y="7174"/>
                      </a:cubicBezTo>
                      <a:cubicBezTo>
                        <a:pt x="5298" y="7219"/>
                        <a:pt x="5287" y="7261"/>
                        <a:pt x="5277" y="7306"/>
                      </a:cubicBezTo>
                      <a:cubicBezTo>
                        <a:pt x="5178" y="7485"/>
                        <a:pt x="5077" y="7663"/>
                        <a:pt x="4972" y="7839"/>
                      </a:cubicBezTo>
                      <a:cubicBezTo>
                        <a:pt x="4916" y="7932"/>
                        <a:pt x="4859" y="8024"/>
                        <a:pt x="4800" y="8116"/>
                      </a:cubicBezTo>
                      <a:cubicBezTo>
                        <a:pt x="4987" y="7308"/>
                        <a:pt x="5047" y="6473"/>
                        <a:pt x="4981" y="5646"/>
                      </a:cubicBezTo>
                      <a:cubicBezTo>
                        <a:pt x="4914" y="4795"/>
                        <a:pt x="4717" y="3956"/>
                        <a:pt x="4396" y="3166"/>
                      </a:cubicBezTo>
                      <a:cubicBezTo>
                        <a:pt x="4216" y="2721"/>
                        <a:pt x="3996" y="2293"/>
                        <a:pt x="3739" y="1887"/>
                      </a:cubicBezTo>
                      <a:cubicBezTo>
                        <a:pt x="3735" y="1881"/>
                        <a:pt x="3727" y="1877"/>
                        <a:pt x="3720" y="1877"/>
                      </a:cubicBezTo>
                      <a:cubicBezTo>
                        <a:pt x="3715" y="1877"/>
                        <a:pt x="3709" y="1879"/>
                        <a:pt x="3706" y="1885"/>
                      </a:cubicBezTo>
                      <a:cubicBezTo>
                        <a:pt x="3314" y="2692"/>
                        <a:pt x="2936" y="3548"/>
                        <a:pt x="2913" y="4458"/>
                      </a:cubicBezTo>
                      <a:cubicBezTo>
                        <a:pt x="2889" y="5347"/>
                        <a:pt x="3254" y="6179"/>
                        <a:pt x="3748" y="6900"/>
                      </a:cubicBezTo>
                      <a:cubicBezTo>
                        <a:pt x="4051" y="7345"/>
                        <a:pt x="4401" y="7754"/>
                        <a:pt x="4752" y="8160"/>
                      </a:cubicBezTo>
                      <a:cubicBezTo>
                        <a:pt x="4751" y="8161"/>
                        <a:pt x="4751" y="8163"/>
                        <a:pt x="4751" y="8165"/>
                      </a:cubicBezTo>
                      <a:cubicBezTo>
                        <a:pt x="4748" y="8172"/>
                        <a:pt x="4751" y="8181"/>
                        <a:pt x="4756" y="8186"/>
                      </a:cubicBezTo>
                      <a:cubicBezTo>
                        <a:pt x="4429" y="8703"/>
                        <a:pt x="4071" y="9204"/>
                        <a:pt x="3688" y="9682"/>
                      </a:cubicBezTo>
                      <a:cubicBezTo>
                        <a:pt x="3617" y="9771"/>
                        <a:pt x="3545" y="9859"/>
                        <a:pt x="3471" y="9946"/>
                      </a:cubicBezTo>
                      <a:cubicBezTo>
                        <a:pt x="3475" y="9921"/>
                        <a:pt x="3480" y="9897"/>
                        <a:pt x="3484" y="9872"/>
                      </a:cubicBezTo>
                      <a:cubicBezTo>
                        <a:pt x="3500" y="9766"/>
                        <a:pt x="3513" y="9659"/>
                        <a:pt x="3523" y="9553"/>
                      </a:cubicBezTo>
                      <a:cubicBezTo>
                        <a:pt x="3605" y="8686"/>
                        <a:pt x="3493" y="7810"/>
                        <a:pt x="3248" y="6978"/>
                      </a:cubicBezTo>
                      <a:cubicBezTo>
                        <a:pt x="2993" y="6116"/>
                        <a:pt x="2597" y="5301"/>
                        <a:pt x="2127" y="4536"/>
                      </a:cubicBezTo>
                      <a:cubicBezTo>
                        <a:pt x="2070" y="4442"/>
                        <a:pt x="2010" y="4348"/>
                        <a:pt x="1949" y="4253"/>
                      </a:cubicBezTo>
                      <a:cubicBezTo>
                        <a:pt x="1945" y="4247"/>
                        <a:pt x="1939" y="4244"/>
                        <a:pt x="1932" y="4244"/>
                      </a:cubicBezTo>
                      <a:cubicBezTo>
                        <a:pt x="1923" y="4244"/>
                        <a:pt x="1915" y="4250"/>
                        <a:pt x="1914" y="4261"/>
                      </a:cubicBezTo>
                      <a:cubicBezTo>
                        <a:pt x="1847" y="5074"/>
                        <a:pt x="1613" y="5872"/>
                        <a:pt x="1623" y="6690"/>
                      </a:cubicBezTo>
                      <a:cubicBezTo>
                        <a:pt x="1627" y="7090"/>
                        <a:pt x="1698" y="7486"/>
                        <a:pt x="1865" y="7852"/>
                      </a:cubicBezTo>
                      <a:cubicBezTo>
                        <a:pt x="2040" y="8239"/>
                        <a:pt x="2300" y="8582"/>
                        <a:pt x="2575" y="8903"/>
                      </a:cubicBezTo>
                      <a:cubicBezTo>
                        <a:pt x="2854" y="9228"/>
                        <a:pt x="3197" y="9536"/>
                        <a:pt x="3384" y="9929"/>
                      </a:cubicBezTo>
                      <a:cubicBezTo>
                        <a:pt x="3396" y="9955"/>
                        <a:pt x="3409" y="9981"/>
                        <a:pt x="3419" y="10008"/>
                      </a:cubicBezTo>
                      <a:cubicBezTo>
                        <a:pt x="3322" y="10124"/>
                        <a:pt x="3222" y="10238"/>
                        <a:pt x="3121" y="10351"/>
                      </a:cubicBezTo>
                      <a:cubicBezTo>
                        <a:pt x="2818" y="10690"/>
                        <a:pt x="2501" y="11018"/>
                        <a:pt x="2170" y="11329"/>
                      </a:cubicBezTo>
                      <a:cubicBezTo>
                        <a:pt x="1989" y="11500"/>
                        <a:pt x="1806" y="11666"/>
                        <a:pt x="1615" y="11824"/>
                      </a:cubicBezTo>
                      <a:cubicBezTo>
                        <a:pt x="1650" y="11703"/>
                        <a:pt x="1682" y="11581"/>
                        <a:pt x="1709" y="11459"/>
                      </a:cubicBezTo>
                      <a:cubicBezTo>
                        <a:pt x="1792" y="11210"/>
                        <a:pt x="1852" y="10953"/>
                        <a:pt x="1889" y="10692"/>
                      </a:cubicBezTo>
                      <a:cubicBezTo>
                        <a:pt x="1948" y="10280"/>
                        <a:pt x="1953" y="9860"/>
                        <a:pt x="1913" y="9446"/>
                      </a:cubicBezTo>
                      <a:cubicBezTo>
                        <a:pt x="1874" y="9036"/>
                        <a:pt x="1789" y="8628"/>
                        <a:pt x="1676" y="8232"/>
                      </a:cubicBezTo>
                      <a:cubicBezTo>
                        <a:pt x="1562" y="7837"/>
                        <a:pt x="1418" y="7450"/>
                        <a:pt x="1256" y="7072"/>
                      </a:cubicBezTo>
                      <a:cubicBezTo>
                        <a:pt x="1089" y="6689"/>
                        <a:pt x="917" y="6299"/>
                        <a:pt x="676" y="5956"/>
                      </a:cubicBezTo>
                      <a:cubicBezTo>
                        <a:pt x="645" y="5912"/>
                        <a:pt x="613" y="5869"/>
                        <a:pt x="580" y="5827"/>
                      </a:cubicBezTo>
                      <a:cubicBezTo>
                        <a:pt x="576" y="5823"/>
                        <a:pt x="571" y="5821"/>
                        <a:pt x="567" y="5821"/>
                      </a:cubicBezTo>
                      <a:cubicBezTo>
                        <a:pt x="557" y="5821"/>
                        <a:pt x="548" y="5829"/>
                        <a:pt x="546" y="5839"/>
                      </a:cubicBezTo>
                      <a:cubicBezTo>
                        <a:pt x="467" y="6322"/>
                        <a:pt x="306" y="6786"/>
                        <a:pt x="181" y="7259"/>
                      </a:cubicBezTo>
                      <a:cubicBezTo>
                        <a:pt x="122" y="7485"/>
                        <a:pt x="70" y="7715"/>
                        <a:pt x="39" y="7947"/>
                      </a:cubicBezTo>
                      <a:cubicBezTo>
                        <a:pt x="13" y="8146"/>
                        <a:pt x="1" y="8346"/>
                        <a:pt x="3" y="8546"/>
                      </a:cubicBezTo>
                      <a:cubicBezTo>
                        <a:pt x="9" y="8942"/>
                        <a:pt x="71" y="9337"/>
                        <a:pt x="187" y="9715"/>
                      </a:cubicBezTo>
                      <a:cubicBezTo>
                        <a:pt x="302" y="10095"/>
                        <a:pt x="471" y="10460"/>
                        <a:pt x="691" y="10792"/>
                      </a:cubicBezTo>
                      <a:cubicBezTo>
                        <a:pt x="902" y="11112"/>
                        <a:pt x="1163" y="11402"/>
                        <a:pt x="1367" y="11729"/>
                      </a:cubicBezTo>
                      <a:cubicBezTo>
                        <a:pt x="1396" y="11775"/>
                        <a:pt x="1423" y="11823"/>
                        <a:pt x="1450" y="11871"/>
                      </a:cubicBezTo>
                      <a:cubicBezTo>
                        <a:pt x="1461" y="11892"/>
                        <a:pt x="1471" y="11913"/>
                        <a:pt x="1482" y="11933"/>
                      </a:cubicBezTo>
                      <a:cubicBezTo>
                        <a:pt x="1427" y="11977"/>
                        <a:pt x="1219" y="12136"/>
                        <a:pt x="1219" y="12136"/>
                      </a:cubicBezTo>
                      <a:cubicBezTo>
                        <a:pt x="971" y="12318"/>
                        <a:pt x="711" y="12483"/>
                        <a:pt x="437" y="12623"/>
                      </a:cubicBezTo>
                      <a:cubicBezTo>
                        <a:pt x="358" y="12665"/>
                        <a:pt x="278" y="12702"/>
                        <a:pt x="196" y="12737"/>
                      </a:cubicBezTo>
                      <a:cubicBezTo>
                        <a:pt x="136" y="12764"/>
                        <a:pt x="168" y="12846"/>
                        <a:pt x="223" y="12846"/>
                      </a:cubicBezTo>
                      <a:cubicBezTo>
                        <a:pt x="230" y="12846"/>
                        <a:pt x="238" y="12845"/>
                        <a:pt x="246" y="12841"/>
                      </a:cubicBezTo>
                      <a:cubicBezTo>
                        <a:pt x="728" y="12627"/>
                        <a:pt x="1167" y="12333"/>
                        <a:pt x="1576" y="12003"/>
                      </a:cubicBezTo>
                      <a:cubicBezTo>
                        <a:pt x="1741" y="12107"/>
                        <a:pt x="1906" y="12209"/>
                        <a:pt x="2074" y="12306"/>
                      </a:cubicBezTo>
                      <a:cubicBezTo>
                        <a:pt x="2305" y="12441"/>
                        <a:pt x="2541" y="12566"/>
                        <a:pt x="2786" y="12675"/>
                      </a:cubicBezTo>
                      <a:cubicBezTo>
                        <a:pt x="3193" y="12857"/>
                        <a:pt x="3622" y="12981"/>
                        <a:pt x="4065" y="13045"/>
                      </a:cubicBezTo>
                      <a:cubicBezTo>
                        <a:pt x="4317" y="13081"/>
                        <a:pt x="4572" y="13097"/>
                        <a:pt x="4827" y="13097"/>
                      </a:cubicBezTo>
                      <a:cubicBezTo>
                        <a:pt x="4997" y="13097"/>
                        <a:pt x="5168" y="13090"/>
                        <a:pt x="5338" y="13076"/>
                      </a:cubicBezTo>
                      <a:cubicBezTo>
                        <a:pt x="5765" y="13044"/>
                        <a:pt x="6187" y="12969"/>
                        <a:pt x="6603" y="12866"/>
                      </a:cubicBezTo>
                      <a:cubicBezTo>
                        <a:pt x="7017" y="12765"/>
                        <a:pt x="7434" y="12640"/>
                        <a:pt x="7865" y="12637"/>
                      </a:cubicBezTo>
                      <a:cubicBezTo>
                        <a:pt x="7919" y="12637"/>
                        <a:pt x="7971" y="12639"/>
                        <a:pt x="8024" y="12642"/>
                      </a:cubicBezTo>
                      <a:cubicBezTo>
                        <a:pt x="8024" y="12643"/>
                        <a:pt x="8025" y="12643"/>
                        <a:pt x="8025" y="12643"/>
                      </a:cubicBezTo>
                      <a:cubicBezTo>
                        <a:pt x="8044" y="12643"/>
                        <a:pt x="8048" y="12619"/>
                        <a:pt x="8034" y="12607"/>
                      </a:cubicBezTo>
                      <a:cubicBezTo>
                        <a:pt x="7769" y="12407"/>
                        <a:pt x="7489" y="12227"/>
                        <a:pt x="7195" y="12072"/>
                      </a:cubicBezTo>
                      <a:cubicBezTo>
                        <a:pt x="7048" y="11993"/>
                        <a:pt x="6898" y="11922"/>
                        <a:pt x="6746" y="11854"/>
                      </a:cubicBezTo>
                      <a:cubicBezTo>
                        <a:pt x="6289" y="11655"/>
                        <a:pt x="5808" y="11511"/>
                        <a:pt x="5317" y="11425"/>
                      </a:cubicBezTo>
                      <a:cubicBezTo>
                        <a:pt x="4965" y="11364"/>
                        <a:pt x="4608" y="11334"/>
                        <a:pt x="4251" y="11334"/>
                      </a:cubicBezTo>
                      <a:cubicBezTo>
                        <a:pt x="4141" y="11334"/>
                        <a:pt x="4030" y="11337"/>
                        <a:pt x="3919" y="11342"/>
                      </a:cubicBezTo>
                      <a:cubicBezTo>
                        <a:pt x="3477" y="11367"/>
                        <a:pt x="3038" y="11437"/>
                        <a:pt x="2610" y="11553"/>
                      </a:cubicBezTo>
                      <a:cubicBezTo>
                        <a:pt x="2321" y="11631"/>
                        <a:pt x="2039" y="11729"/>
                        <a:pt x="1763" y="11848"/>
                      </a:cubicBezTo>
                      <a:cubicBezTo>
                        <a:pt x="1854" y="11771"/>
                        <a:pt x="1944" y="11692"/>
                        <a:pt x="2032" y="11613"/>
                      </a:cubicBezTo>
                      <a:cubicBezTo>
                        <a:pt x="2444" y="11238"/>
                        <a:pt x="2835" y="10842"/>
                        <a:pt x="3205" y="10428"/>
                      </a:cubicBezTo>
                      <a:cubicBezTo>
                        <a:pt x="3308" y="10314"/>
                        <a:pt x="3408" y="10197"/>
                        <a:pt x="3508" y="10080"/>
                      </a:cubicBezTo>
                      <a:cubicBezTo>
                        <a:pt x="3622" y="10167"/>
                        <a:pt x="3742" y="10249"/>
                        <a:pt x="3865" y="10323"/>
                      </a:cubicBezTo>
                      <a:cubicBezTo>
                        <a:pt x="4484" y="10693"/>
                        <a:pt x="5198" y="10893"/>
                        <a:pt x="5921" y="10893"/>
                      </a:cubicBezTo>
                      <a:cubicBezTo>
                        <a:pt x="6008" y="10893"/>
                        <a:pt x="6096" y="10890"/>
                        <a:pt x="6183" y="10884"/>
                      </a:cubicBezTo>
                      <a:cubicBezTo>
                        <a:pt x="7073" y="10824"/>
                        <a:pt x="7915" y="10510"/>
                        <a:pt x="8769" y="10286"/>
                      </a:cubicBezTo>
                      <a:cubicBezTo>
                        <a:pt x="9254" y="10160"/>
                        <a:pt x="9750" y="10062"/>
                        <a:pt x="10254" y="10058"/>
                      </a:cubicBezTo>
                      <a:cubicBezTo>
                        <a:pt x="10272" y="10058"/>
                        <a:pt x="10283" y="10033"/>
                        <a:pt x="10266" y="10023"/>
                      </a:cubicBezTo>
                      <a:cubicBezTo>
                        <a:pt x="9906" y="9802"/>
                        <a:pt x="9527" y="9608"/>
                        <a:pt x="9133" y="9451"/>
                      </a:cubicBezTo>
                      <a:cubicBezTo>
                        <a:pt x="8582" y="9230"/>
                        <a:pt x="8003" y="9078"/>
                        <a:pt x="7411" y="9011"/>
                      </a:cubicBezTo>
                      <a:cubicBezTo>
                        <a:pt x="7188" y="8986"/>
                        <a:pt x="6963" y="8973"/>
                        <a:pt x="6738" y="8973"/>
                      </a:cubicBezTo>
                      <a:cubicBezTo>
                        <a:pt x="6651" y="8973"/>
                        <a:pt x="6564" y="8974"/>
                        <a:pt x="6477" y="8978"/>
                      </a:cubicBezTo>
                      <a:cubicBezTo>
                        <a:pt x="5882" y="9006"/>
                        <a:pt x="5292" y="9124"/>
                        <a:pt x="4734" y="9338"/>
                      </a:cubicBezTo>
                      <a:cubicBezTo>
                        <a:pt x="4349" y="9486"/>
                        <a:pt x="3983" y="9679"/>
                        <a:pt x="3645" y="9915"/>
                      </a:cubicBezTo>
                      <a:cubicBezTo>
                        <a:pt x="3690" y="9860"/>
                        <a:pt x="3734" y="9807"/>
                        <a:pt x="3777" y="9754"/>
                      </a:cubicBezTo>
                      <a:cubicBezTo>
                        <a:pt x="4170" y="9264"/>
                        <a:pt x="4535" y="8751"/>
                        <a:pt x="4870" y="8220"/>
                      </a:cubicBezTo>
                      <a:cubicBezTo>
                        <a:pt x="5092" y="8286"/>
                        <a:pt x="5316" y="8349"/>
                        <a:pt x="5542" y="8403"/>
                      </a:cubicBezTo>
                      <a:cubicBezTo>
                        <a:pt x="5834" y="8473"/>
                        <a:pt x="6130" y="8529"/>
                        <a:pt x="6430" y="8559"/>
                      </a:cubicBezTo>
                      <a:cubicBezTo>
                        <a:pt x="6579" y="8573"/>
                        <a:pt x="6729" y="8581"/>
                        <a:pt x="6880" y="8581"/>
                      </a:cubicBezTo>
                      <a:cubicBezTo>
                        <a:pt x="7228" y="8581"/>
                        <a:pt x="7577" y="8539"/>
                        <a:pt x="7911" y="8438"/>
                      </a:cubicBezTo>
                      <a:cubicBezTo>
                        <a:pt x="8355" y="8304"/>
                        <a:pt x="8749" y="8058"/>
                        <a:pt x="9099" y="7758"/>
                      </a:cubicBezTo>
                      <a:cubicBezTo>
                        <a:pt x="9450" y="7456"/>
                        <a:pt x="9759" y="7109"/>
                        <a:pt x="10079" y="6774"/>
                      </a:cubicBezTo>
                      <a:cubicBezTo>
                        <a:pt x="10397" y="6442"/>
                        <a:pt x="10728" y="6113"/>
                        <a:pt x="11115" y="5859"/>
                      </a:cubicBezTo>
                      <a:cubicBezTo>
                        <a:pt x="11163" y="5827"/>
                        <a:pt x="11212" y="5796"/>
                        <a:pt x="11262" y="5768"/>
                      </a:cubicBezTo>
                      <a:cubicBezTo>
                        <a:pt x="11279" y="5757"/>
                        <a:pt x="11274" y="5734"/>
                        <a:pt x="11255" y="5731"/>
                      </a:cubicBezTo>
                      <a:cubicBezTo>
                        <a:pt x="10946" y="5688"/>
                        <a:pt x="10634" y="5667"/>
                        <a:pt x="10323" y="5667"/>
                      </a:cubicBezTo>
                      <a:cubicBezTo>
                        <a:pt x="10215" y="5667"/>
                        <a:pt x="10108" y="5669"/>
                        <a:pt x="10001" y="5674"/>
                      </a:cubicBezTo>
                      <a:cubicBezTo>
                        <a:pt x="9949" y="5676"/>
                        <a:pt x="9897" y="5678"/>
                        <a:pt x="9845" y="5682"/>
                      </a:cubicBezTo>
                      <a:cubicBezTo>
                        <a:pt x="9375" y="5714"/>
                        <a:pt x="8910" y="5792"/>
                        <a:pt x="8455" y="5916"/>
                      </a:cubicBezTo>
                      <a:cubicBezTo>
                        <a:pt x="8003" y="6038"/>
                        <a:pt x="7561" y="6203"/>
                        <a:pt x="7139" y="6409"/>
                      </a:cubicBezTo>
                      <a:cubicBezTo>
                        <a:pt x="6718" y="6615"/>
                        <a:pt x="6317" y="6860"/>
                        <a:pt x="5943" y="7143"/>
                      </a:cubicBezTo>
                      <a:cubicBezTo>
                        <a:pt x="5607" y="7398"/>
                        <a:pt x="5292" y="7685"/>
                        <a:pt x="5008" y="7997"/>
                      </a:cubicBezTo>
                      <a:cubicBezTo>
                        <a:pt x="5029" y="7964"/>
                        <a:pt x="5048" y="7930"/>
                        <a:pt x="5068" y="7897"/>
                      </a:cubicBezTo>
                      <a:cubicBezTo>
                        <a:pt x="5177" y="7716"/>
                        <a:pt x="5282" y="7532"/>
                        <a:pt x="5383" y="7346"/>
                      </a:cubicBezTo>
                      <a:cubicBezTo>
                        <a:pt x="5791" y="7064"/>
                        <a:pt x="6163" y="6733"/>
                        <a:pt x="6486" y="6359"/>
                      </a:cubicBezTo>
                      <a:cubicBezTo>
                        <a:pt x="6613" y="6212"/>
                        <a:pt x="6734" y="6059"/>
                        <a:pt x="6846" y="5900"/>
                      </a:cubicBezTo>
                      <a:cubicBezTo>
                        <a:pt x="7041" y="5627"/>
                        <a:pt x="7211" y="5339"/>
                        <a:pt x="7356" y="5039"/>
                      </a:cubicBezTo>
                      <a:cubicBezTo>
                        <a:pt x="7590" y="4556"/>
                        <a:pt x="7752" y="4045"/>
                        <a:pt x="7850" y="3518"/>
                      </a:cubicBezTo>
                      <a:cubicBezTo>
                        <a:pt x="7950" y="2978"/>
                        <a:pt x="7984" y="2428"/>
                        <a:pt x="7977" y="1879"/>
                      </a:cubicBezTo>
                      <a:cubicBezTo>
                        <a:pt x="7972" y="1326"/>
                        <a:pt x="7925" y="774"/>
                        <a:pt x="7868" y="223"/>
                      </a:cubicBezTo>
                      <a:cubicBezTo>
                        <a:pt x="7861" y="154"/>
                        <a:pt x="7852" y="85"/>
                        <a:pt x="7846" y="15"/>
                      </a:cubicBezTo>
                      <a:cubicBezTo>
                        <a:pt x="7844" y="6"/>
                        <a:pt x="7836" y="1"/>
                        <a:pt x="78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11"/>
                <p:cNvSpPr/>
                <p:nvPr/>
              </p:nvSpPr>
              <p:spPr>
                <a:xfrm rot="286969" flipH="1">
                  <a:off x="5376290" y="3317389"/>
                  <a:ext cx="137430" cy="61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5901" extrusionOk="0">
                      <a:moveTo>
                        <a:pt x="1161" y="1"/>
                      </a:moveTo>
                      <a:cubicBezTo>
                        <a:pt x="1157" y="1"/>
                        <a:pt x="1153" y="2"/>
                        <a:pt x="1150" y="5"/>
                      </a:cubicBezTo>
                      <a:cubicBezTo>
                        <a:pt x="864" y="245"/>
                        <a:pt x="594" y="505"/>
                        <a:pt x="344" y="784"/>
                      </a:cubicBezTo>
                      <a:cubicBezTo>
                        <a:pt x="648" y="1472"/>
                        <a:pt x="712" y="2263"/>
                        <a:pt x="605" y="3010"/>
                      </a:cubicBezTo>
                      <a:cubicBezTo>
                        <a:pt x="520" y="3606"/>
                        <a:pt x="0" y="5865"/>
                        <a:pt x="181" y="5900"/>
                      </a:cubicBezTo>
                      <a:cubicBezTo>
                        <a:pt x="374" y="5629"/>
                        <a:pt x="546" y="5340"/>
                        <a:pt x="691" y="5039"/>
                      </a:cubicBezTo>
                      <a:cubicBezTo>
                        <a:pt x="924" y="4556"/>
                        <a:pt x="1087" y="4045"/>
                        <a:pt x="1185" y="3518"/>
                      </a:cubicBezTo>
                      <a:cubicBezTo>
                        <a:pt x="1285" y="2978"/>
                        <a:pt x="1319" y="2428"/>
                        <a:pt x="1312" y="1879"/>
                      </a:cubicBezTo>
                      <a:cubicBezTo>
                        <a:pt x="1307" y="1326"/>
                        <a:pt x="1260" y="774"/>
                        <a:pt x="1203" y="223"/>
                      </a:cubicBezTo>
                      <a:cubicBezTo>
                        <a:pt x="1195" y="154"/>
                        <a:pt x="1187" y="85"/>
                        <a:pt x="1180" y="16"/>
                      </a:cubicBezTo>
                      <a:cubicBezTo>
                        <a:pt x="1179" y="6"/>
                        <a:pt x="1170" y="1"/>
                        <a:pt x="116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1"/>
                <p:cNvSpPr/>
                <p:nvPr/>
              </p:nvSpPr>
              <p:spPr>
                <a:xfrm rot="286969" flipH="1">
                  <a:off x="4997121" y="3896811"/>
                  <a:ext cx="597963" cy="30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2916" extrusionOk="0">
                      <a:moveTo>
                        <a:pt x="4782" y="1"/>
                      </a:moveTo>
                      <a:cubicBezTo>
                        <a:pt x="4675" y="1"/>
                        <a:pt x="4567" y="3"/>
                        <a:pt x="4459" y="8"/>
                      </a:cubicBezTo>
                      <a:cubicBezTo>
                        <a:pt x="4439" y="63"/>
                        <a:pt x="4414" y="116"/>
                        <a:pt x="4389" y="163"/>
                      </a:cubicBezTo>
                      <a:cubicBezTo>
                        <a:pt x="4271" y="380"/>
                        <a:pt x="4128" y="585"/>
                        <a:pt x="3970" y="775"/>
                      </a:cubicBezTo>
                      <a:cubicBezTo>
                        <a:pt x="3642" y="1168"/>
                        <a:pt x="3238" y="1495"/>
                        <a:pt x="2801" y="1756"/>
                      </a:cubicBezTo>
                      <a:cubicBezTo>
                        <a:pt x="2359" y="2020"/>
                        <a:pt x="1880" y="2219"/>
                        <a:pt x="1386" y="2359"/>
                      </a:cubicBezTo>
                      <a:cubicBezTo>
                        <a:pt x="1140" y="2429"/>
                        <a:pt x="889" y="2477"/>
                        <a:pt x="636" y="2529"/>
                      </a:cubicBezTo>
                      <a:cubicBezTo>
                        <a:pt x="425" y="2571"/>
                        <a:pt x="190" y="2623"/>
                        <a:pt x="0" y="2738"/>
                      </a:cubicBezTo>
                      <a:cubicBezTo>
                        <a:pt x="294" y="2807"/>
                        <a:pt x="589" y="2863"/>
                        <a:pt x="889" y="2893"/>
                      </a:cubicBezTo>
                      <a:cubicBezTo>
                        <a:pt x="1039" y="2908"/>
                        <a:pt x="1191" y="2916"/>
                        <a:pt x="1342" y="2916"/>
                      </a:cubicBezTo>
                      <a:cubicBezTo>
                        <a:pt x="1689" y="2916"/>
                        <a:pt x="2037" y="2873"/>
                        <a:pt x="2370" y="2772"/>
                      </a:cubicBezTo>
                      <a:cubicBezTo>
                        <a:pt x="2815" y="2638"/>
                        <a:pt x="3207" y="2393"/>
                        <a:pt x="3559" y="2092"/>
                      </a:cubicBezTo>
                      <a:cubicBezTo>
                        <a:pt x="3910" y="1790"/>
                        <a:pt x="4219" y="1443"/>
                        <a:pt x="4539" y="1110"/>
                      </a:cubicBezTo>
                      <a:cubicBezTo>
                        <a:pt x="4857" y="776"/>
                        <a:pt x="5187" y="447"/>
                        <a:pt x="5574" y="194"/>
                      </a:cubicBezTo>
                      <a:cubicBezTo>
                        <a:pt x="5623" y="161"/>
                        <a:pt x="5671" y="132"/>
                        <a:pt x="5722" y="102"/>
                      </a:cubicBezTo>
                      <a:cubicBezTo>
                        <a:pt x="5739" y="91"/>
                        <a:pt x="5734" y="68"/>
                        <a:pt x="5714" y="65"/>
                      </a:cubicBezTo>
                      <a:cubicBezTo>
                        <a:pt x="5406" y="22"/>
                        <a:pt x="5094" y="1"/>
                        <a:pt x="478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11"/>
                <p:cNvSpPr/>
                <p:nvPr/>
              </p:nvSpPr>
              <p:spPr>
                <a:xfrm rot="286969" flipH="1">
                  <a:off x="5073936" y="4301787"/>
                  <a:ext cx="668814" cy="150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9" h="1441" extrusionOk="0">
                      <a:moveTo>
                        <a:pt x="5269" y="1"/>
                      </a:moveTo>
                      <a:cubicBezTo>
                        <a:pt x="5216" y="56"/>
                        <a:pt x="5147" y="103"/>
                        <a:pt x="5086" y="138"/>
                      </a:cubicBezTo>
                      <a:cubicBezTo>
                        <a:pt x="4974" y="203"/>
                        <a:pt x="4856" y="258"/>
                        <a:pt x="4738" y="310"/>
                      </a:cubicBezTo>
                      <a:cubicBezTo>
                        <a:pt x="4504" y="411"/>
                        <a:pt x="4262" y="490"/>
                        <a:pt x="4016" y="551"/>
                      </a:cubicBezTo>
                      <a:cubicBezTo>
                        <a:pt x="3432" y="696"/>
                        <a:pt x="2833" y="740"/>
                        <a:pt x="2233" y="740"/>
                      </a:cubicBezTo>
                      <a:cubicBezTo>
                        <a:pt x="1804" y="740"/>
                        <a:pt x="1375" y="718"/>
                        <a:pt x="950" y="693"/>
                      </a:cubicBezTo>
                      <a:cubicBezTo>
                        <a:pt x="802" y="684"/>
                        <a:pt x="645" y="662"/>
                        <a:pt x="491" y="662"/>
                      </a:cubicBezTo>
                      <a:cubicBezTo>
                        <a:pt x="408" y="662"/>
                        <a:pt x="326" y="669"/>
                        <a:pt x="246" y="688"/>
                      </a:cubicBezTo>
                      <a:cubicBezTo>
                        <a:pt x="139" y="714"/>
                        <a:pt x="40" y="779"/>
                        <a:pt x="1" y="871"/>
                      </a:cubicBezTo>
                      <a:cubicBezTo>
                        <a:pt x="620" y="1241"/>
                        <a:pt x="1334" y="1441"/>
                        <a:pt x="2057" y="1441"/>
                      </a:cubicBezTo>
                      <a:cubicBezTo>
                        <a:pt x="2144" y="1441"/>
                        <a:pt x="2232" y="1438"/>
                        <a:pt x="2319" y="1432"/>
                      </a:cubicBezTo>
                      <a:cubicBezTo>
                        <a:pt x="3209" y="1372"/>
                        <a:pt x="4051" y="1058"/>
                        <a:pt x="4905" y="834"/>
                      </a:cubicBezTo>
                      <a:cubicBezTo>
                        <a:pt x="5390" y="708"/>
                        <a:pt x="5886" y="610"/>
                        <a:pt x="6390" y="606"/>
                      </a:cubicBezTo>
                      <a:cubicBezTo>
                        <a:pt x="6408" y="606"/>
                        <a:pt x="6419" y="581"/>
                        <a:pt x="6402" y="571"/>
                      </a:cubicBezTo>
                      <a:cubicBezTo>
                        <a:pt x="6041" y="350"/>
                        <a:pt x="5663" y="158"/>
                        <a:pt x="526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39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11"/>
                <p:cNvSpPr/>
                <p:nvPr/>
              </p:nvSpPr>
              <p:spPr>
                <a:xfrm rot="286969" flipH="1">
                  <a:off x="5407591" y="3540865"/>
                  <a:ext cx="207969" cy="4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4798" extrusionOk="0">
                      <a:moveTo>
                        <a:pt x="1995" y="1"/>
                      </a:moveTo>
                      <a:cubicBezTo>
                        <a:pt x="1616" y="1584"/>
                        <a:pt x="1109" y="3179"/>
                        <a:pt x="160" y="4518"/>
                      </a:cubicBezTo>
                      <a:lnTo>
                        <a:pt x="160" y="4518"/>
                      </a:lnTo>
                      <a:cubicBezTo>
                        <a:pt x="225" y="4236"/>
                        <a:pt x="288" y="3953"/>
                        <a:pt x="350" y="3670"/>
                      </a:cubicBezTo>
                      <a:cubicBezTo>
                        <a:pt x="583" y="2579"/>
                        <a:pt x="776" y="1478"/>
                        <a:pt x="921" y="371"/>
                      </a:cubicBezTo>
                      <a:lnTo>
                        <a:pt x="921" y="371"/>
                      </a:lnTo>
                      <a:cubicBezTo>
                        <a:pt x="721" y="1468"/>
                        <a:pt x="503" y="2562"/>
                        <a:pt x="260" y="3651"/>
                      </a:cubicBezTo>
                      <a:cubicBezTo>
                        <a:pt x="178" y="4013"/>
                        <a:pt x="94" y="4375"/>
                        <a:pt x="7" y="4735"/>
                      </a:cubicBezTo>
                      <a:cubicBezTo>
                        <a:pt x="0" y="4762"/>
                        <a:pt x="16" y="4790"/>
                        <a:pt x="43" y="4796"/>
                      </a:cubicBezTo>
                      <a:cubicBezTo>
                        <a:pt x="47" y="4797"/>
                        <a:pt x="51" y="4798"/>
                        <a:pt x="55" y="4798"/>
                      </a:cubicBezTo>
                      <a:cubicBezTo>
                        <a:pt x="71" y="4798"/>
                        <a:pt x="86" y="4790"/>
                        <a:pt x="95" y="4778"/>
                      </a:cubicBezTo>
                      <a:cubicBezTo>
                        <a:pt x="621" y="4088"/>
                        <a:pt x="1017" y="3306"/>
                        <a:pt x="1323" y="2497"/>
                      </a:cubicBezTo>
                      <a:cubicBezTo>
                        <a:pt x="1624" y="1688"/>
                        <a:pt x="1838" y="849"/>
                        <a:pt x="19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11"/>
                <p:cNvSpPr/>
                <p:nvPr/>
              </p:nvSpPr>
              <p:spPr>
                <a:xfrm rot="286969" flipH="1">
                  <a:off x="5687018" y="3723256"/>
                  <a:ext cx="138576" cy="416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3993" extrusionOk="0">
                      <a:moveTo>
                        <a:pt x="603" y="0"/>
                      </a:moveTo>
                      <a:cubicBezTo>
                        <a:pt x="817" y="1176"/>
                        <a:pt x="1061" y="2390"/>
                        <a:pt x="1189" y="3584"/>
                      </a:cubicBezTo>
                      <a:lnTo>
                        <a:pt x="1189" y="3584"/>
                      </a:lnTo>
                      <a:lnTo>
                        <a:pt x="1001" y="3107"/>
                      </a:lnTo>
                      <a:cubicBezTo>
                        <a:pt x="698" y="2350"/>
                        <a:pt x="320" y="1417"/>
                        <a:pt x="1" y="672"/>
                      </a:cubicBezTo>
                      <a:lnTo>
                        <a:pt x="1" y="672"/>
                      </a:lnTo>
                      <a:cubicBezTo>
                        <a:pt x="371" y="1723"/>
                        <a:pt x="824" y="2918"/>
                        <a:pt x="1228" y="3960"/>
                      </a:cubicBezTo>
                      <a:cubicBezTo>
                        <a:pt x="1236" y="3982"/>
                        <a:pt x="1255" y="3992"/>
                        <a:pt x="1274" y="3992"/>
                      </a:cubicBezTo>
                      <a:cubicBezTo>
                        <a:pt x="1301" y="3992"/>
                        <a:pt x="1329" y="3972"/>
                        <a:pt x="1325" y="3937"/>
                      </a:cubicBezTo>
                      <a:cubicBezTo>
                        <a:pt x="1298" y="3603"/>
                        <a:pt x="1257" y="3272"/>
                        <a:pt x="1210" y="2941"/>
                      </a:cubicBezTo>
                      <a:cubicBezTo>
                        <a:pt x="1064" y="1950"/>
                        <a:pt x="845" y="972"/>
                        <a:pt x="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11"/>
                <p:cNvSpPr/>
                <p:nvPr/>
              </p:nvSpPr>
              <p:spPr>
                <a:xfrm rot="286969" flipH="1">
                  <a:off x="5261266" y="3992485"/>
                  <a:ext cx="359882" cy="17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" h="1720" extrusionOk="0">
                      <a:moveTo>
                        <a:pt x="3403" y="1"/>
                      </a:moveTo>
                      <a:lnTo>
                        <a:pt x="3403" y="1"/>
                      </a:lnTo>
                      <a:cubicBezTo>
                        <a:pt x="2477" y="183"/>
                        <a:pt x="1661" y="692"/>
                        <a:pt x="853" y="1153"/>
                      </a:cubicBezTo>
                      <a:lnTo>
                        <a:pt x="45" y="1624"/>
                      </a:lnTo>
                      <a:cubicBezTo>
                        <a:pt x="1" y="1649"/>
                        <a:pt x="21" y="1720"/>
                        <a:pt x="70" y="1720"/>
                      </a:cubicBezTo>
                      <a:cubicBezTo>
                        <a:pt x="72" y="1720"/>
                        <a:pt x="75" y="1720"/>
                        <a:pt x="78" y="1719"/>
                      </a:cubicBezTo>
                      <a:cubicBezTo>
                        <a:pt x="1227" y="1579"/>
                        <a:pt x="2410" y="1424"/>
                        <a:pt x="3453" y="891"/>
                      </a:cubicBezTo>
                      <a:lnTo>
                        <a:pt x="3453" y="891"/>
                      </a:lnTo>
                      <a:cubicBezTo>
                        <a:pt x="2919" y="1120"/>
                        <a:pt x="2357" y="1268"/>
                        <a:pt x="1787" y="1375"/>
                      </a:cubicBezTo>
                      <a:cubicBezTo>
                        <a:pt x="1300" y="1466"/>
                        <a:pt x="808" y="1529"/>
                        <a:pt x="314" y="1588"/>
                      </a:cubicBezTo>
                      <a:lnTo>
                        <a:pt x="314" y="1588"/>
                      </a:lnTo>
                      <a:cubicBezTo>
                        <a:pt x="1241" y="1046"/>
                        <a:pt x="2419" y="252"/>
                        <a:pt x="34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11"/>
                <p:cNvSpPr/>
                <p:nvPr/>
              </p:nvSpPr>
              <p:spPr>
                <a:xfrm rot="286969" flipH="1">
                  <a:off x="5810405" y="4004026"/>
                  <a:ext cx="133263" cy="339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254" extrusionOk="0">
                      <a:moveTo>
                        <a:pt x="426" y="0"/>
                      </a:moveTo>
                      <a:cubicBezTo>
                        <a:pt x="683" y="867"/>
                        <a:pt x="903" y="1746"/>
                        <a:pt x="1072" y="2634"/>
                      </a:cubicBezTo>
                      <a:lnTo>
                        <a:pt x="1072" y="2634"/>
                      </a:lnTo>
                      <a:cubicBezTo>
                        <a:pt x="969" y="2413"/>
                        <a:pt x="847" y="2200"/>
                        <a:pt x="720" y="1993"/>
                      </a:cubicBezTo>
                      <a:cubicBezTo>
                        <a:pt x="491" y="1626"/>
                        <a:pt x="240" y="1251"/>
                        <a:pt x="0" y="893"/>
                      </a:cubicBezTo>
                      <a:lnTo>
                        <a:pt x="0" y="893"/>
                      </a:lnTo>
                      <a:cubicBezTo>
                        <a:pt x="213" y="1276"/>
                        <a:pt x="436" y="1651"/>
                        <a:pt x="655" y="2030"/>
                      </a:cubicBezTo>
                      <a:cubicBezTo>
                        <a:pt x="868" y="2407"/>
                        <a:pt x="1070" y="2795"/>
                        <a:pt x="1174" y="3216"/>
                      </a:cubicBezTo>
                      <a:cubicBezTo>
                        <a:pt x="1181" y="3238"/>
                        <a:pt x="1202" y="3254"/>
                        <a:pt x="1224" y="3254"/>
                      </a:cubicBezTo>
                      <a:cubicBezTo>
                        <a:pt x="1228" y="3254"/>
                        <a:pt x="1232" y="3253"/>
                        <a:pt x="1235" y="3253"/>
                      </a:cubicBezTo>
                      <a:cubicBezTo>
                        <a:pt x="1261" y="3246"/>
                        <a:pt x="1278" y="3221"/>
                        <a:pt x="1273" y="3195"/>
                      </a:cubicBezTo>
                      <a:cubicBezTo>
                        <a:pt x="1273" y="3194"/>
                        <a:pt x="1273" y="3193"/>
                        <a:pt x="1272" y="3192"/>
                      </a:cubicBezTo>
                      <a:lnTo>
                        <a:pt x="1272" y="3192"/>
                      </a:lnTo>
                      <a:lnTo>
                        <a:pt x="1273" y="3191"/>
                      </a:lnTo>
                      <a:cubicBezTo>
                        <a:pt x="1272" y="3189"/>
                        <a:pt x="1272" y="3187"/>
                        <a:pt x="1271" y="3185"/>
                      </a:cubicBezTo>
                      <a:lnTo>
                        <a:pt x="1271" y="3185"/>
                      </a:lnTo>
                      <a:cubicBezTo>
                        <a:pt x="1230" y="2916"/>
                        <a:pt x="1180" y="2648"/>
                        <a:pt x="1124" y="2381"/>
                      </a:cubicBezTo>
                      <a:cubicBezTo>
                        <a:pt x="955" y="1571"/>
                        <a:pt x="725" y="773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1"/>
                <p:cNvSpPr/>
                <p:nvPr/>
              </p:nvSpPr>
              <p:spPr>
                <a:xfrm rot="286969" flipH="1">
                  <a:off x="5343168" y="4299204"/>
                  <a:ext cx="406144" cy="86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834" extrusionOk="0">
                      <a:moveTo>
                        <a:pt x="3106" y="0"/>
                      </a:moveTo>
                      <a:cubicBezTo>
                        <a:pt x="2396" y="0"/>
                        <a:pt x="1686" y="82"/>
                        <a:pt x="993" y="236"/>
                      </a:cubicBezTo>
                      <a:cubicBezTo>
                        <a:pt x="676" y="306"/>
                        <a:pt x="362" y="392"/>
                        <a:pt x="54" y="494"/>
                      </a:cubicBezTo>
                      <a:cubicBezTo>
                        <a:pt x="1" y="511"/>
                        <a:pt x="12" y="593"/>
                        <a:pt x="68" y="593"/>
                      </a:cubicBezTo>
                      <a:cubicBezTo>
                        <a:pt x="1081" y="603"/>
                        <a:pt x="2093" y="688"/>
                        <a:pt x="3096" y="833"/>
                      </a:cubicBezTo>
                      <a:cubicBezTo>
                        <a:pt x="2204" y="640"/>
                        <a:pt x="1294" y="531"/>
                        <a:pt x="381" y="499"/>
                      </a:cubicBezTo>
                      <a:lnTo>
                        <a:pt x="381" y="499"/>
                      </a:lnTo>
                      <a:cubicBezTo>
                        <a:pt x="591" y="438"/>
                        <a:pt x="803" y="383"/>
                        <a:pt x="1015" y="333"/>
                      </a:cubicBezTo>
                      <a:cubicBezTo>
                        <a:pt x="1894" y="130"/>
                        <a:pt x="2794" y="33"/>
                        <a:pt x="3695" y="33"/>
                      </a:cubicBezTo>
                      <a:cubicBezTo>
                        <a:pt x="3763" y="33"/>
                        <a:pt x="3830" y="33"/>
                        <a:pt x="3897" y="35"/>
                      </a:cubicBezTo>
                      <a:cubicBezTo>
                        <a:pt x="3634" y="12"/>
                        <a:pt x="3370" y="0"/>
                        <a:pt x="31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8" r:id="rId28"/>
    <p:sldLayoutId id="2147483679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Relationship Id="rId9" Type="http://schemas.openxmlformats.org/officeDocument/2006/relationships/image" Target="../media/image9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6.jpg"/><Relationship Id="rId7" Type="http://schemas.openxmlformats.org/officeDocument/2006/relationships/image" Target="../media/image1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37"/>
          <p:cNvSpPr txBox="1">
            <a:spLocks noGrp="1"/>
          </p:cNvSpPr>
          <p:nvPr>
            <p:ph type="ctrTitle"/>
          </p:nvPr>
        </p:nvSpPr>
        <p:spPr>
          <a:xfrm>
            <a:off x="596887" y="1018708"/>
            <a:ext cx="6474011" cy="1051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/>
              <a:t>Escuela Primaria</a:t>
            </a:r>
            <a:br>
              <a:rPr lang="en" sz="3300" b="1" dirty="0"/>
            </a:br>
            <a:r>
              <a:rPr lang="en" sz="3300" b="1" dirty="0"/>
              <a:t>Eva Sámano de López Mateos</a:t>
            </a:r>
            <a:endParaRPr sz="3300" b="1" dirty="0"/>
          </a:p>
        </p:txBody>
      </p:sp>
      <p:sp>
        <p:nvSpPr>
          <p:cNvPr id="1357" name="Google Shape;1357;p37"/>
          <p:cNvSpPr txBox="1">
            <a:spLocks noGrp="1"/>
          </p:cNvSpPr>
          <p:nvPr>
            <p:ph type="subTitle" idx="1"/>
          </p:nvPr>
        </p:nvSpPr>
        <p:spPr>
          <a:xfrm>
            <a:off x="637412" y="2237162"/>
            <a:ext cx="3483313" cy="7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TRABAJO POR PROYECTOS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MARZO Y ABRIL 2024</a:t>
            </a:r>
          </a:p>
        </p:txBody>
      </p:sp>
      <p:grpSp>
        <p:nvGrpSpPr>
          <p:cNvPr id="1359" name="Google Shape;1359;p37"/>
          <p:cNvGrpSpPr/>
          <p:nvPr/>
        </p:nvGrpSpPr>
        <p:grpSpPr>
          <a:xfrm>
            <a:off x="2615878" y="2217484"/>
            <a:ext cx="7001903" cy="3980247"/>
            <a:chOff x="2894909" y="2217484"/>
            <a:chExt cx="6722872" cy="3980247"/>
          </a:xfrm>
        </p:grpSpPr>
        <p:grpSp>
          <p:nvGrpSpPr>
            <p:cNvPr id="1360" name="Google Shape;1360;p37"/>
            <p:cNvGrpSpPr/>
            <p:nvPr/>
          </p:nvGrpSpPr>
          <p:grpSpPr>
            <a:xfrm rot="-3108446">
              <a:off x="2943049" y="3714763"/>
              <a:ext cx="727461" cy="475798"/>
              <a:chOff x="4216875" y="2350450"/>
              <a:chExt cx="250400" cy="163775"/>
            </a:xfrm>
          </p:grpSpPr>
          <p:sp>
            <p:nvSpPr>
              <p:cNvPr id="1361" name="Google Shape;1361;p37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37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7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37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" name="Google Shape;1365;p37"/>
            <p:cNvGrpSpPr/>
            <p:nvPr/>
          </p:nvGrpSpPr>
          <p:grpSpPr>
            <a:xfrm>
              <a:off x="6495692" y="2217484"/>
              <a:ext cx="727462" cy="475799"/>
              <a:chOff x="4216875" y="2350450"/>
              <a:chExt cx="250400" cy="163775"/>
            </a:xfrm>
          </p:grpSpPr>
          <p:sp>
            <p:nvSpPr>
              <p:cNvPr id="1366" name="Google Shape;1366;p37"/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37"/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37"/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37"/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0" name="Google Shape;1370;p37"/>
            <p:cNvSpPr/>
            <p:nvPr/>
          </p:nvSpPr>
          <p:spPr>
            <a:xfrm>
              <a:off x="5089058" y="4702738"/>
              <a:ext cx="329933" cy="329819"/>
            </a:xfrm>
            <a:custGeom>
              <a:avLst/>
              <a:gdLst/>
              <a:ahLst/>
              <a:cxnLst/>
              <a:rect l="l" t="t" r="r" b="b"/>
              <a:pathLst>
                <a:path w="5785" h="5783" extrusionOk="0">
                  <a:moveTo>
                    <a:pt x="2893" y="0"/>
                  </a:moveTo>
                  <a:cubicBezTo>
                    <a:pt x="1295" y="0"/>
                    <a:pt x="1" y="1295"/>
                    <a:pt x="1" y="2891"/>
                  </a:cubicBezTo>
                  <a:cubicBezTo>
                    <a:pt x="1" y="4489"/>
                    <a:pt x="1296" y="5783"/>
                    <a:pt x="2893" y="5783"/>
                  </a:cubicBezTo>
                  <a:cubicBezTo>
                    <a:pt x="4489" y="5783"/>
                    <a:pt x="5785" y="4489"/>
                    <a:pt x="5785" y="2891"/>
                  </a:cubicBezTo>
                  <a:cubicBezTo>
                    <a:pt x="5785" y="1294"/>
                    <a:pt x="4491" y="0"/>
                    <a:pt x="2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7"/>
            <p:cNvSpPr/>
            <p:nvPr/>
          </p:nvSpPr>
          <p:spPr>
            <a:xfrm>
              <a:off x="5162972" y="3062484"/>
              <a:ext cx="268224" cy="268167"/>
            </a:xfrm>
            <a:custGeom>
              <a:avLst/>
              <a:gdLst/>
              <a:ahLst/>
              <a:cxnLst/>
              <a:rect l="l" t="t" r="r" b="b"/>
              <a:pathLst>
                <a:path w="4703" h="4702" extrusionOk="0">
                  <a:moveTo>
                    <a:pt x="2351" y="0"/>
                  </a:moveTo>
                  <a:cubicBezTo>
                    <a:pt x="1053" y="0"/>
                    <a:pt x="1" y="1053"/>
                    <a:pt x="1" y="2352"/>
                  </a:cubicBezTo>
                  <a:cubicBezTo>
                    <a:pt x="1" y="3649"/>
                    <a:pt x="1053" y="4702"/>
                    <a:pt x="2351" y="4702"/>
                  </a:cubicBezTo>
                  <a:cubicBezTo>
                    <a:pt x="3650" y="4702"/>
                    <a:pt x="4703" y="3649"/>
                    <a:pt x="4703" y="2352"/>
                  </a:cubicBezTo>
                  <a:cubicBezTo>
                    <a:pt x="4703" y="1053"/>
                    <a:pt x="3650" y="0"/>
                    <a:pt x="2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7"/>
            <p:cNvSpPr/>
            <p:nvPr/>
          </p:nvSpPr>
          <p:spPr>
            <a:xfrm>
              <a:off x="8857423" y="2938495"/>
              <a:ext cx="472286" cy="472286"/>
            </a:xfrm>
            <a:custGeom>
              <a:avLst/>
              <a:gdLst/>
              <a:ahLst/>
              <a:cxnLst/>
              <a:rect l="l" t="t" r="r" b="b"/>
              <a:pathLst>
                <a:path w="8281" h="8281" extrusionOk="0">
                  <a:moveTo>
                    <a:pt x="4140" y="1"/>
                  </a:moveTo>
                  <a:cubicBezTo>
                    <a:pt x="1854" y="1"/>
                    <a:pt x="0" y="1854"/>
                    <a:pt x="0" y="4141"/>
                  </a:cubicBezTo>
                  <a:cubicBezTo>
                    <a:pt x="0" y="6428"/>
                    <a:pt x="1853" y="8281"/>
                    <a:pt x="4140" y="8281"/>
                  </a:cubicBezTo>
                  <a:cubicBezTo>
                    <a:pt x="6427" y="8281"/>
                    <a:pt x="8280" y="6427"/>
                    <a:pt x="8280" y="4141"/>
                  </a:cubicBezTo>
                  <a:cubicBezTo>
                    <a:pt x="8280" y="1854"/>
                    <a:pt x="6426" y="1"/>
                    <a:pt x="4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7"/>
            <p:cNvSpPr/>
            <p:nvPr/>
          </p:nvSpPr>
          <p:spPr>
            <a:xfrm>
              <a:off x="5209054" y="2886709"/>
              <a:ext cx="4408726" cy="3311022"/>
            </a:xfrm>
            <a:custGeom>
              <a:avLst/>
              <a:gdLst/>
              <a:ahLst/>
              <a:cxnLst/>
              <a:rect l="l" t="t" r="r" b="b"/>
              <a:pathLst>
                <a:path w="77302" h="58055" extrusionOk="0">
                  <a:moveTo>
                    <a:pt x="53668" y="1"/>
                  </a:moveTo>
                  <a:cubicBezTo>
                    <a:pt x="49964" y="1"/>
                    <a:pt x="46766" y="2162"/>
                    <a:pt x="45261" y="5291"/>
                  </a:cubicBezTo>
                  <a:cubicBezTo>
                    <a:pt x="43174" y="3431"/>
                    <a:pt x="40420" y="2302"/>
                    <a:pt x="37406" y="2302"/>
                  </a:cubicBezTo>
                  <a:cubicBezTo>
                    <a:pt x="33790" y="2302"/>
                    <a:pt x="30552" y="3926"/>
                    <a:pt x="28385" y="6484"/>
                  </a:cubicBezTo>
                  <a:cubicBezTo>
                    <a:pt x="25399" y="4119"/>
                    <a:pt x="21623" y="2708"/>
                    <a:pt x="17518" y="2708"/>
                  </a:cubicBezTo>
                  <a:cubicBezTo>
                    <a:pt x="7842" y="2708"/>
                    <a:pt x="0" y="10551"/>
                    <a:pt x="0" y="20226"/>
                  </a:cubicBezTo>
                  <a:cubicBezTo>
                    <a:pt x="0" y="25012"/>
                    <a:pt x="1920" y="29348"/>
                    <a:pt x="5031" y="32510"/>
                  </a:cubicBezTo>
                  <a:cubicBezTo>
                    <a:pt x="4604" y="33904"/>
                    <a:pt x="4375" y="35384"/>
                    <a:pt x="4375" y="36918"/>
                  </a:cubicBezTo>
                  <a:cubicBezTo>
                    <a:pt x="4375" y="45234"/>
                    <a:pt x="11116" y="51975"/>
                    <a:pt x="19431" y="51975"/>
                  </a:cubicBezTo>
                  <a:cubicBezTo>
                    <a:pt x="22929" y="51975"/>
                    <a:pt x="26149" y="50782"/>
                    <a:pt x="28705" y="48780"/>
                  </a:cubicBezTo>
                  <a:cubicBezTo>
                    <a:pt x="31771" y="54312"/>
                    <a:pt x="37668" y="58054"/>
                    <a:pt x="44441" y="58054"/>
                  </a:cubicBezTo>
                  <a:cubicBezTo>
                    <a:pt x="54373" y="58054"/>
                    <a:pt x="62424" y="50003"/>
                    <a:pt x="62424" y="40072"/>
                  </a:cubicBezTo>
                  <a:cubicBezTo>
                    <a:pt x="62424" y="39255"/>
                    <a:pt x="62369" y="38450"/>
                    <a:pt x="62263" y="37661"/>
                  </a:cubicBezTo>
                  <a:lnTo>
                    <a:pt x="62263" y="37661"/>
                  </a:lnTo>
                  <a:cubicBezTo>
                    <a:pt x="62511" y="37675"/>
                    <a:pt x="62762" y="37681"/>
                    <a:pt x="63012" y="37681"/>
                  </a:cubicBezTo>
                  <a:cubicBezTo>
                    <a:pt x="64798" y="37681"/>
                    <a:pt x="66505" y="37351"/>
                    <a:pt x="68079" y="36747"/>
                  </a:cubicBezTo>
                  <a:cubicBezTo>
                    <a:pt x="68561" y="38815"/>
                    <a:pt x="70416" y="40354"/>
                    <a:pt x="72628" y="40354"/>
                  </a:cubicBezTo>
                  <a:cubicBezTo>
                    <a:pt x="75209" y="40354"/>
                    <a:pt x="77301" y="38262"/>
                    <a:pt x="77301" y="35681"/>
                  </a:cubicBezTo>
                  <a:cubicBezTo>
                    <a:pt x="77301" y="33853"/>
                    <a:pt x="76251" y="32270"/>
                    <a:pt x="74720" y="31502"/>
                  </a:cubicBezTo>
                  <a:cubicBezTo>
                    <a:pt x="76279" y="29226"/>
                    <a:pt x="77192" y="26470"/>
                    <a:pt x="77192" y="23502"/>
                  </a:cubicBezTo>
                  <a:cubicBezTo>
                    <a:pt x="77192" y="15671"/>
                    <a:pt x="70844" y="9321"/>
                    <a:pt x="63012" y="9321"/>
                  </a:cubicBezTo>
                  <a:lnTo>
                    <a:pt x="62988" y="9321"/>
                  </a:lnTo>
                  <a:cubicBezTo>
                    <a:pt x="62988" y="4174"/>
                    <a:pt x="58817" y="1"/>
                    <a:pt x="53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37"/>
            <p:cNvGrpSpPr/>
            <p:nvPr/>
          </p:nvGrpSpPr>
          <p:grpSpPr>
            <a:xfrm>
              <a:off x="6495710" y="2345235"/>
              <a:ext cx="2719238" cy="2937120"/>
              <a:chOff x="4986224" y="2939247"/>
              <a:chExt cx="2488549" cy="2687948"/>
            </a:xfrm>
          </p:grpSpPr>
          <p:sp>
            <p:nvSpPr>
              <p:cNvPr id="1375" name="Google Shape;1375;p37"/>
              <p:cNvSpPr/>
              <p:nvPr/>
            </p:nvSpPr>
            <p:spPr>
              <a:xfrm>
                <a:off x="4986224" y="4948906"/>
                <a:ext cx="921444" cy="556272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37"/>
              <p:cNvSpPr/>
              <p:nvPr/>
            </p:nvSpPr>
            <p:spPr>
              <a:xfrm>
                <a:off x="5164682" y="4948857"/>
                <a:ext cx="742981" cy="54154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37"/>
              <p:cNvSpPr/>
              <p:nvPr/>
            </p:nvSpPr>
            <p:spPr>
              <a:xfrm>
                <a:off x="5076759" y="5060197"/>
                <a:ext cx="807619" cy="363583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37"/>
              <p:cNvSpPr/>
              <p:nvPr/>
            </p:nvSpPr>
            <p:spPr>
              <a:xfrm>
                <a:off x="5215462" y="4982017"/>
                <a:ext cx="223266" cy="2671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37"/>
              <p:cNvSpPr/>
              <p:nvPr/>
            </p:nvSpPr>
            <p:spPr>
              <a:xfrm>
                <a:off x="5472988" y="5084709"/>
                <a:ext cx="265192" cy="29251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37"/>
              <p:cNvSpPr/>
              <p:nvPr/>
            </p:nvSpPr>
            <p:spPr>
              <a:xfrm>
                <a:off x="5665127" y="4230260"/>
                <a:ext cx="601575" cy="1113284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22527" extrusionOk="0">
                    <a:moveTo>
                      <a:pt x="6292" y="1"/>
                    </a:moveTo>
                    <a:cubicBezTo>
                      <a:pt x="6292" y="1"/>
                      <a:pt x="4927" y="1123"/>
                      <a:pt x="3524" y="3110"/>
                    </a:cubicBezTo>
                    <a:cubicBezTo>
                      <a:pt x="2569" y="4461"/>
                      <a:pt x="1598" y="6212"/>
                      <a:pt x="1024" y="8281"/>
                    </a:cubicBezTo>
                    <a:cubicBezTo>
                      <a:pt x="977" y="8454"/>
                      <a:pt x="931" y="8628"/>
                      <a:pt x="890" y="8803"/>
                    </a:cubicBezTo>
                    <a:cubicBezTo>
                      <a:pt x="0" y="12553"/>
                      <a:pt x="465" y="17278"/>
                      <a:pt x="4591" y="22527"/>
                    </a:cubicBezTo>
                    <a:cubicBezTo>
                      <a:pt x="5542" y="21633"/>
                      <a:pt x="6353" y="20739"/>
                      <a:pt x="7037" y="19850"/>
                    </a:cubicBezTo>
                    <a:cubicBezTo>
                      <a:pt x="7674" y="19025"/>
                      <a:pt x="8202" y="18203"/>
                      <a:pt x="8636" y="17390"/>
                    </a:cubicBezTo>
                    <a:cubicBezTo>
                      <a:pt x="13587" y="8124"/>
                      <a:pt x="6292" y="1"/>
                      <a:pt x="6292" y="1"/>
                    </a:cubicBezTo>
                    <a:close/>
                  </a:path>
                </a:pathLst>
              </a:custGeom>
              <a:solidFill>
                <a:srgbClr val="009E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37"/>
              <p:cNvSpPr/>
              <p:nvPr/>
            </p:nvSpPr>
            <p:spPr>
              <a:xfrm>
                <a:off x="5665127" y="4383952"/>
                <a:ext cx="311590" cy="959588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19417" extrusionOk="0">
                    <a:moveTo>
                      <a:pt x="3524" y="0"/>
                    </a:moveTo>
                    <a:cubicBezTo>
                      <a:pt x="2569" y="1351"/>
                      <a:pt x="1598" y="3102"/>
                      <a:pt x="1024" y="5171"/>
                    </a:cubicBezTo>
                    <a:cubicBezTo>
                      <a:pt x="977" y="5344"/>
                      <a:pt x="931" y="5518"/>
                      <a:pt x="890" y="5693"/>
                    </a:cubicBezTo>
                    <a:cubicBezTo>
                      <a:pt x="0" y="9443"/>
                      <a:pt x="465" y="14168"/>
                      <a:pt x="4591" y="19417"/>
                    </a:cubicBezTo>
                    <a:cubicBezTo>
                      <a:pt x="5542" y="18523"/>
                      <a:pt x="6353" y="17629"/>
                      <a:pt x="7037" y="16740"/>
                    </a:cubicBezTo>
                    <a:cubicBezTo>
                      <a:pt x="5831" y="16041"/>
                      <a:pt x="4901" y="14915"/>
                      <a:pt x="4268" y="13678"/>
                    </a:cubicBezTo>
                    <a:cubicBezTo>
                      <a:pt x="3465" y="12103"/>
                      <a:pt x="3063" y="10319"/>
                      <a:pt x="2843" y="8573"/>
                    </a:cubicBezTo>
                    <a:cubicBezTo>
                      <a:pt x="2618" y="6792"/>
                      <a:pt x="2626" y="4981"/>
                      <a:pt x="2856" y="3200"/>
                    </a:cubicBezTo>
                    <a:cubicBezTo>
                      <a:pt x="2996" y="2120"/>
                      <a:pt x="3219" y="1047"/>
                      <a:pt x="3524" y="0"/>
                    </a:cubicBezTo>
                    <a:close/>
                  </a:path>
                </a:pathLst>
              </a:custGeom>
              <a:solidFill>
                <a:srgbClr val="191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37"/>
              <p:cNvSpPr/>
              <p:nvPr/>
            </p:nvSpPr>
            <p:spPr>
              <a:xfrm>
                <a:off x="5829108" y="4343478"/>
                <a:ext cx="113825" cy="96799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9587" extrusionOk="0">
                    <a:moveTo>
                      <a:pt x="2569" y="1"/>
                    </a:moveTo>
                    <a:cubicBezTo>
                      <a:pt x="2567" y="8"/>
                      <a:pt x="2565" y="14"/>
                      <a:pt x="2563" y="21"/>
                    </a:cubicBezTo>
                    <a:lnTo>
                      <a:pt x="2563" y="21"/>
                    </a:lnTo>
                    <a:cubicBezTo>
                      <a:pt x="2565" y="14"/>
                      <a:pt x="2568" y="8"/>
                      <a:pt x="2571" y="1"/>
                    </a:cubicBezTo>
                    <a:close/>
                    <a:moveTo>
                      <a:pt x="2563" y="21"/>
                    </a:moveTo>
                    <a:lnTo>
                      <a:pt x="2563" y="21"/>
                    </a:lnTo>
                    <a:cubicBezTo>
                      <a:pt x="1158" y="3454"/>
                      <a:pt x="370" y="7206"/>
                      <a:pt x="152" y="10907"/>
                    </a:cubicBezTo>
                    <a:cubicBezTo>
                      <a:pt x="0" y="13788"/>
                      <a:pt x="181" y="16766"/>
                      <a:pt x="776" y="19586"/>
                    </a:cubicBezTo>
                    <a:cubicBezTo>
                      <a:pt x="346" y="16742"/>
                      <a:pt x="222" y="13793"/>
                      <a:pt x="389" y="10920"/>
                    </a:cubicBezTo>
                    <a:cubicBezTo>
                      <a:pt x="621" y="7232"/>
                      <a:pt x="1359" y="3515"/>
                      <a:pt x="2563" y="21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37"/>
              <p:cNvSpPr/>
              <p:nvPr/>
            </p:nvSpPr>
            <p:spPr>
              <a:xfrm>
                <a:off x="5798915" y="4485161"/>
                <a:ext cx="231147" cy="259702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525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1" y="1740"/>
                      <a:pt x="871" y="3372"/>
                      <a:pt x="1145" y="5083"/>
                    </a:cubicBezTo>
                    <a:lnTo>
                      <a:pt x="1172" y="5254"/>
                    </a:lnTo>
                    <a:lnTo>
                      <a:pt x="1285" y="5122"/>
                    </a:lnTo>
                    <a:cubicBezTo>
                      <a:pt x="2421" y="3789"/>
                      <a:pt x="3759" y="2632"/>
                      <a:pt x="5220" y="1667"/>
                    </a:cubicBezTo>
                    <a:lnTo>
                      <a:pt x="5220" y="1667"/>
                    </a:lnTo>
                    <a:cubicBezTo>
                      <a:pt x="4453" y="2097"/>
                      <a:pt x="3726" y="2599"/>
                      <a:pt x="3046" y="3162"/>
                    </a:cubicBezTo>
                    <a:cubicBezTo>
                      <a:pt x="2411" y="3688"/>
                      <a:pt x="1818" y="4267"/>
                      <a:pt x="1274" y="4888"/>
                    </a:cubicBezTo>
                    <a:lnTo>
                      <a:pt x="1274" y="4888"/>
                    </a:lnTo>
                    <a:cubicBezTo>
                      <a:pt x="973" y="3223"/>
                      <a:pt x="259" y="1674"/>
                      <a:pt x="0" y="0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37"/>
              <p:cNvSpPr/>
              <p:nvPr/>
            </p:nvSpPr>
            <p:spPr>
              <a:xfrm>
                <a:off x="5744682" y="4827732"/>
                <a:ext cx="269752" cy="287970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58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99" y="1972"/>
                      <a:pt x="1236" y="3881"/>
                      <a:pt x="2139" y="5704"/>
                    </a:cubicBezTo>
                    <a:lnTo>
                      <a:pt x="2200" y="5827"/>
                    </a:lnTo>
                    <a:lnTo>
                      <a:pt x="2277" y="5713"/>
                    </a:lnTo>
                    <a:cubicBezTo>
                      <a:pt x="3397" y="4055"/>
                      <a:pt x="4691" y="2519"/>
                      <a:pt x="6092" y="1093"/>
                    </a:cubicBezTo>
                    <a:lnTo>
                      <a:pt x="6092" y="1093"/>
                    </a:lnTo>
                    <a:cubicBezTo>
                      <a:pt x="4971" y="2097"/>
                      <a:pt x="3948" y="3211"/>
                      <a:pt x="3031" y="4403"/>
                    </a:cubicBezTo>
                    <a:cubicBezTo>
                      <a:pt x="2752" y="4766"/>
                      <a:pt x="2483" y="5135"/>
                      <a:pt x="2222" y="5509"/>
                    </a:cubicBezTo>
                    <a:lnTo>
                      <a:pt x="2222" y="5509"/>
                    </a:lnTo>
                    <a:cubicBezTo>
                      <a:pt x="1335" y="3736"/>
                      <a:pt x="609" y="1886"/>
                      <a:pt x="1" y="0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37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37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37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37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37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37"/>
              <p:cNvSpPr/>
              <p:nvPr/>
            </p:nvSpPr>
            <p:spPr>
              <a:xfrm>
                <a:off x="5077822" y="4221118"/>
                <a:ext cx="426566" cy="587060"/>
              </a:xfrm>
              <a:custGeom>
                <a:avLst/>
                <a:gdLst/>
                <a:ahLst/>
                <a:cxnLst/>
                <a:rect l="l" t="t" r="r" b="b"/>
                <a:pathLst>
                  <a:path w="9635" h="11879" extrusionOk="0">
                    <a:moveTo>
                      <a:pt x="3332" y="0"/>
                    </a:moveTo>
                    <a:cubicBezTo>
                      <a:pt x="2933" y="0"/>
                      <a:pt x="2508" y="111"/>
                      <a:pt x="2056" y="362"/>
                    </a:cubicBezTo>
                    <a:cubicBezTo>
                      <a:pt x="1" y="1505"/>
                      <a:pt x="215" y="4451"/>
                      <a:pt x="1065" y="6915"/>
                    </a:cubicBezTo>
                    <a:cubicBezTo>
                      <a:pt x="1326" y="7672"/>
                      <a:pt x="1647" y="8384"/>
                      <a:pt x="1980" y="8984"/>
                    </a:cubicBezTo>
                    <a:cubicBezTo>
                      <a:pt x="2947" y="10721"/>
                      <a:pt x="4374" y="11879"/>
                      <a:pt x="5943" y="11879"/>
                    </a:cubicBezTo>
                    <a:cubicBezTo>
                      <a:pt x="6506" y="11879"/>
                      <a:pt x="7088" y="11729"/>
                      <a:pt x="7673" y="11404"/>
                    </a:cubicBezTo>
                    <a:cubicBezTo>
                      <a:pt x="9577" y="10345"/>
                      <a:pt x="9634" y="8362"/>
                      <a:pt x="8859" y="5855"/>
                    </a:cubicBezTo>
                    <a:lnTo>
                      <a:pt x="8859" y="5855"/>
                    </a:lnTo>
                    <a:lnTo>
                      <a:pt x="8049" y="6227"/>
                    </a:lnTo>
                    <a:lnTo>
                      <a:pt x="6902" y="6750"/>
                    </a:lnTo>
                    <a:cubicBezTo>
                      <a:pt x="6926" y="6850"/>
                      <a:pt x="6951" y="6951"/>
                      <a:pt x="6974" y="7051"/>
                    </a:cubicBezTo>
                    <a:cubicBezTo>
                      <a:pt x="7210" y="8068"/>
                      <a:pt x="7362" y="9104"/>
                      <a:pt x="6622" y="9514"/>
                    </a:cubicBezTo>
                    <a:cubicBezTo>
                      <a:pt x="6424" y="9624"/>
                      <a:pt x="6224" y="9677"/>
                      <a:pt x="6025" y="9677"/>
                    </a:cubicBezTo>
                    <a:cubicBezTo>
                      <a:pt x="5322" y="9677"/>
                      <a:pt x="4621" y="9028"/>
                      <a:pt x="3992" y="7972"/>
                    </a:cubicBezTo>
                    <a:cubicBezTo>
                      <a:pt x="3948" y="7898"/>
                      <a:pt x="3905" y="7823"/>
                      <a:pt x="3861" y="7745"/>
                    </a:cubicBezTo>
                    <a:cubicBezTo>
                      <a:pt x="3049" y="6284"/>
                      <a:pt x="2014" y="2859"/>
                      <a:pt x="2974" y="2326"/>
                    </a:cubicBezTo>
                    <a:cubicBezTo>
                      <a:pt x="3060" y="2278"/>
                      <a:pt x="3147" y="2256"/>
                      <a:pt x="3236" y="2256"/>
                    </a:cubicBezTo>
                    <a:cubicBezTo>
                      <a:pt x="3929" y="2256"/>
                      <a:pt x="4701" y="3591"/>
                      <a:pt x="5225" y="4533"/>
                    </a:cubicBezTo>
                    <a:lnTo>
                      <a:pt x="7228" y="3651"/>
                    </a:lnTo>
                    <a:cubicBezTo>
                      <a:pt x="6261" y="1998"/>
                      <a:pt x="5028" y="0"/>
                      <a:pt x="33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37"/>
              <p:cNvSpPr/>
              <p:nvPr/>
            </p:nvSpPr>
            <p:spPr>
              <a:xfrm>
                <a:off x="5124882" y="4510464"/>
                <a:ext cx="379460" cy="297706"/>
              </a:xfrm>
              <a:custGeom>
                <a:avLst/>
                <a:gdLst/>
                <a:ahLst/>
                <a:cxnLst/>
                <a:rect l="l" t="t" r="r" b="b"/>
                <a:pathLst>
                  <a:path w="8571" h="6024" extrusionOk="0">
                    <a:moveTo>
                      <a:pt x="7796" y="0"/>
                    </a:moveTo>
                    <a:lnTo>
                      <a:pt x="6984" y="372"/>
                    </a:lnTo>
                    <a:cubicBezTo>
                      <a:pt x="6900" y="448"/>
                      <a:pt x="6814" y="525"/>
                      <a:pt x="6727" y="599"/>
                    </a:cubicBezTo>
                    <a:cubicBezTo>
                      <a:pt x="6469" y="816"/>
                      <a:pt x="6196" y="1017"/>
                      <a:pt x="5910" y="1196"/>
                    </a:cubicBezTo>
                    <a:cubicBezTo>
                      <a:pt x="6145" y="2213"/>
                      <a:pt x="6297" y="3249"/>
                      <a:pt x="5558" y="3659"/>
                    </a:cubicBezTo>
                    <a:cubicBezTo>
                      <a:pt x="5360" y="3769"/>
                      <a:pt x="5161" y="3821"/>
                      <a:pt x="4961" y="3821"/>
                    </a:cubicBezTo>
                    <a:cubicBezTo>
                      <a:pt x="4259" y="3821"/>
                      <a:pt x="3557" y="3173"/>
                      <a:pt x="2929" y="2117"/>
                    </a:cubicBezTo>
                    <a:cubicBezTo>
                      <a:pt x="2908" y="2118"/>
                      <a:pt x="2887" y="2118"/>
                      <a:pt x="2866" y="2118"/>
                    </a:cubicBezTo>
                    <a:cubicBezTo>
                      <a:pt x="2808" y="2118"/>
                      <a:pt x="2751" y="2117"/>
                      <a:pt x="2693" y="2115"/>
                    </a:cubicBezTo>
                    <a:cubicBezTo>
                      <a:pt x="2001" y="2089"/>
                      <a:pt x="1319" y="1907"/>
                      <a:pt x="713" y="1567"/>
                    </a:cubicBezTo>
                    <a:cubicBezTo>
                      <a:pt x="459" y="1425"/>
                      <a:pt x="219" y="1255"/>
                      <a:pt x="0" y="1060"/>
                    </a:cubicBezTo>
                    <a:lnTo>
                      <a:pt x="0" y="1060"/>
                    </a:lnTo>
                    <a:cubicBezTo>
                      <a:pt x="261" y="1817"/>
                      <a:pt x="584" y="2529"/>
                      <a:pt x="916" y="3129"/>
                    </a:cubicBezTo>
                    <a:cubicBezTo>
                      <a:pt x="1882" y="4867"/>
                      <a:pt x="3310" y="6024"/>
                      <a:pt x="4879" y="6024"/>
                    </a:cubicBezTo>
                    <a:cubicBezTo>
                      <a:pt x="5443" y="6024"/>
                      <a:pt x="6025" y="5874"/>
                      <a:pt x="6610" y="5549"/>
                    </a:cubicBezTo>
                    <a:cubicBezTo>
                      <a:pt x="8514" y="4490"/>
                      <a:pt x="8570" y="2507"/>
                      <a:pt x="7796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37"/>
              <p:cNvSpPr/>
              <p:nvPr/>
            </p:nvSpPr>
            <p:spPr>
              <a:xfrm>
                <a:off x="5424821" y="4540115"/>
                <a:ext cx="53835" cy="176429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570" extrusionOk="0">
                    <a:moveTo>
                      <a:pt x="513" y="1"/>
                    </a:moveTo>
                    <a:cubicBezTo>
                      <a:pt x="307" y="1"/>
                      <a:pt x="104" y="165"/>
                      <a:pt x="195" y="412"/>
                    </a:cubicBezTo>
                    <a:cubicBezTo>
                      <a:pt x="512" y="1277"/>
                      <a:pt x="500" y="2223"/>
                      <a:pt x="120" y="3067"/>
                    </a:cubicBezTo>
                    <a:cubicBezTo>
                      <a:pt x="1" y="3332"/>
                      <a:pt x="233" y="3570"/>
                      <a:pt x="449" y="3570"/>
                    </a:cubicBezTo>
                    <a:cubicBezTo>
                      <a:pt x="549" y="3570"/>
                      <a:pt x="645" y="3518"/>
                      <a:pt x="702" y="3394"/>
                    </a:cubicBezTo>
                    <a:cubicBezTo>
                      <a:pt x="1154" y="2389"/>
                      <a:pt x="1216" y="1263"/>
                      <a:pt x="834" y="224"/>
                    </a:cubicBezTo>
                    <a:cubicBezTo>
                      <a:pt x="777" y="68"/>
                      <a:pt x="645" y="1"/>
                      <a:pt x="5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37"/>
              <p:cNvSpPr/>
              <p:nvPr/>
            </p:nvSpPr>
            <p:spPr>
              <a:xfrm>
                <a:off x="5237066" y="4255216"/>
                <a:ext cx="128257" cy="146679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2968" extrusionOk="0">
                    <a:moveTo>
                      <a:pt x="526" y="0"/>
                    </a:moveTo>
                    <a:cubicBezTo>
                      <a:pt x="244" y="0"/>
                      <a:pt x="0" y="345"/>
                      <a:pt x="273" y="552"/>
                    </a:cubicBezTo>
                    <a:cubicBezTo>
                      <a:pt x="1075" y="1158"/>
                      <a:pt x="1719" y="1913"/>
                      <a:pt x="2188" y="2803"/>
                    </a:cubicBezTo>
                    <a:cubicBezTo>
                      <a:pt x="2249" y="2919"/>
                      <a:pt x="2345" y="2968"/>
                      <a:pt x="2444" y="2968"/>
                    </a:cubicBezTo>
                    <a:cubicBezTo>
                      <a:pt x="2665" y="2968"/>
                      <a:pt x="2897" y="2721"/>
                      <a:pt x="2759" y="2458"/>
                    </a:cubicBezTo>
                    <a:cubicBezTo>
                      <a:pt x="2267" y="1525"/>
                      <a:pt x="1581" y="711"/>
                      <a:pt x="738" y="74"/>
                    </a:cubicBezTo>
                    <a:cubicBezTo>
                      <a:pt x="670" y="22"/>
                      <a:pt x="597" y="0"/>
                      <a:pt x="5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37"/>
              <p:cNvSpPr/>
              <p:nvPr/>
            </p:nvSpPr>
            <p:spPr>
              <a:xfrm>
                <a:off x="5749464" y="5012854"/>
                <a:ext cx="1398613" cy="614340"/>
              </a:xfrm>
              <a:custGeom>
                <a:avLst/>
                <a:gdLst/>
                <a:ahLst/>
                <a:cxnLst/>
                <a:rect l="l" t="t" r="r" b="b"/>
                <a:pathLst>
                  <a:path w="31591" h="12431" extrusionOk="0">
                    <a:moveTo>
                      <a:pt x="1472" y="0"/>
                    </a:moveTo>
                    <a:lnTo>
                      <a:pt x="0" y="7282"/>
                    </a:lnTo>
                    <a:cubicBezTo>
                      <a:pt x="0" y="7282"/>
                      <a:pt x="8286" y="11442"/>
                      <a:pt x="16848" y="12224"/>
                    </a:cubicBezTo>
                    <a:cubicBezTo>
                      <a:pt x="18458" y="12371"/>
                      <a:pt x="19985" y="12431"/>
                      <a:pt x="21402" y="12431"/>
                    </a:cubicBezTo>
                    <a:cubicBezTo>
                      <a:pt x="27516" y="12431"/>
                      <a:pt x="31591" y="11317"/>
                      <a:pt x="31591" y="11317"/>
                    </a:cubicBezTo>
                    <a:lnTo>
                      <a:pt x="30486" y="743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37"/>
              <p:cNvSpPr/>
              <p:nvPr/>
            </p:nvSpPr>
            <p:spPr>
              <a:xfrm>
                <a:off x="5882455" y="2939247"/>
                <a:ext cx="1442354" cy="1030110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20844" extrusionOk="0">
                    <a:moveTo>
                      <a:pt x="15102" y="0"/>
                    </a:moveTo>
                    <a:cubicBezTo>
                      <a:pt x="14751" y="0"/>
                      <a:pt x="14390" y="17"/>
                      <a:pt x="14020" y="54"/>
                    </a:cubicBezTo>
                    <a:cubicBezTo>
                      <a:pt x="11859" y="271"/>
                      <a:pt x="9802" y="1375"/>
                      <a:pt x="8425" y="3052"/>
                    </a:cubicBezTo>
                    <a:cubicBezTo>
                      <a:pt x="8294" y="3211"/>
                      <a:pt x="8170" y="3373"/>
                      <a:pt x="8050" y="3540"/>
                    </a:cubicBezTo>
                    <a:cubicBezTo>
                      <a:pt x="7349" y="4513"/>
                      <a:pt x="6796" y="5599"/>
                      <a:pt x="6065" y="6545"/>
                    </a:cubicBezTo>
                    <a:cubicBezTo>
                      <a:pt x="5913" y="6739"/>
                      <a:pt x="5755" y="6929"/>
                      <a:pt x="5584" y="7110"/>
                    </a:cubicBezTo>
                    <a:cubicBezTo>
                      <a:pt x="4640" y="8114"/>
                      <a:pt x="3409" y="8812"/>
                      <a:pt x="2444" y="9798"/>
                    </a:cubicBezTo>
                    <a:cubicBezTo>
                      <a:pt x="699" y="11580"/>
                      <a:pt x="1" y="14296"/>
                      <a:pt x="589" y="16709"/>
                    </a:cubicBezTo>
                    <a:cubicBezTo>
                      <a:pt x="657" y="16707"/>
                      <a:pt x="724" y="16706"/>
                      <a:pt x="792" y="16706"/>
                    </a:cubicBezTo>
                    <a:cubicBezTo>
                      <a:pt x="1256" y="16706"/>
                      <a:pt x="1721" y="16759"/>
                      <a:pt x="2180" y="16851"/>
                    </a:cubicBezTo>
                    <a:cubicBezTo>
                      <a:pt x="2523" y="16357"/>
                      <a:pt x="2950" y="15921"/>
                      <a:pt x="3440" y="15570"/>
                    </a:cubicBezTo>
                    <a:lnTo>
                      <a:pt x="3440" y="15570"/>
                    </a:lnTo>
                    <a:cubicBezTo>
                      <a:pt x="3418" y="16104"/>
                      <a:pt x="3397" y="16638"/>
                      <a:pt x="3375" y="17169"/>
                    </a:cubicBezTo>
                    <a:cubicBezTo>
                      <a:pt x="3997" y="17374"/>
                      <a:pt x="4600" y="17626"/>
                      <a:pt x="5201" y="17886"/>
                    </a:cubicBezTo>
                    <a:cubicBezTo>
                      <a:pt x="5478" y="17390"/>
                      <a:pt x="5839" y="16942"/>
                      <a:pt x="6265" y="16565"/>
                    </a:cubicBezTo>
                    <a:cubicBezTo>
                      <a:pt x="6274" y="17163"/>
                      <a:pt x="6284" y="17761"/>
                      <a:pt x="6294" y="18360"/>
                    </a:cubicBezTo>
                    <a:cubicBezTo>
                      <a:pt x="6391" y="18401"/>
                      <a:pt x="6487" y="18442"/>
                      <a:pt x="6584" y="18481"/>
                    </a:cubicBezTo>
                    <a:cubicBezTo>
                      <a:pt x="9368" y="19629"/>
                      <a:pt x="12338" y="20319"/>
                      <a:pt x="15343" y="20520"/>
                    </a:cubicBezTo>
                    <a:cubicBezTo>
                      <a:pt x="16744" y="20736"/>
                      <a:pt x="18161" y="20844"/>
                      <a:pt x="19579" y="20844"/>
                    </a:cubicBezTo>
                    <a:cubicBezTo>
                      <a:pt x="21514" y="20844"/>
                      <a:pt x="23450" y="20643"/>
                      <a:pt x="25344" y="20241"/>
                    </a:cubicBezTo>
                    <a:cubicBezTo>
                      <a:pt x="25448" y="20219"/>
                      <a:pt x="25549" y="20197"/>
                      <a:pt x="25651" y="20173"/>
                    </a:cubicBezTo>
                    <a:cubicBezTo>
                      <a:pt x="25770" y="19586"/>
                      <a:pt x="25887" y="19002"/>
                      <a:pt x="26006" y="18415"/>
                    </a:cubicBezTo>
                    <a:cubicBezTo>
                      <a:pt x="26357" y="18862"/>
                      <a:pt x="26631" y="19369"/>
                      <a:pt x="26813" y="19907"/>
                    </a:cubicBezTo>
                    <a:cubicBezTo>
                      <a:pt x="27450" y="19760"/>
                      <a:pt x="28089" y="19621"/>
                      <a:pt x="28737" y="19532"/>
                    </a:cubicBezTo>
                    <a:cubicBezTo>
                      <a:pt x="28814" y="19003"/>
                      <a:pt x="28889" y="18476"/>
                      <a:pt x="28965" y="17949"/>
                    </a:cubicBezTo>
                    <a:cubicBezTo>
                      <a:pt x="29382" y="18381"/>
                      <a:pt x="29722" y="18888"/>
                      <a:pt x="29971" y="19436"/>
                    </a:cubicBezTo>
                    <a:cubicBezTo>
                      <a:pt x="30012" y="19435"/>
                      <a:pt x="30053" y="19435"/>
                      <a:pt x="30093" y="19435"/>
                    </a:cubicBezTo>
                    <a:cubicBezTo>
                      <a:pt x="30589" y="19435"/>
                      <a:pt x="31081" y="19479"/>
                      <a:pt x="31561" y="19585"/>
                    </a:cubicBezTo>
                    <a:cubicBezTo>
                      <a:pt x="32578" y="17319"/>
                      <a:pt x="32382" y="14520"/>
                      <a:pt x="30990" y="12453"/>
                    </a:cubicBezTo>
                    <a:cubicBezTo>
                      <a:pt x="30219" y="11309"/>
                      <a:pt x="29136" y="10398"/>
                      <a:pt x="28389" y="9237"/>
                    </a:cubicBezTo>
                    <a:cubicBezTo>
                      <a:pt x="28344" y="9167"/>
                      <a:pt x="28300" y="9094"/>
                      <a:pt x="28257" y="9023"/>
                    </a:cubicBezTo>
                    <a:cubicBezTo>
                      <a:pt x="27810" y="8272"/>
                      <a:pt x="27500" y="7450"/>
                      <a:pt x="27178" y="6632"/>
                    </a:cubicBezTo>
                    <a:lnTo>
                      <a:pt x="27178" y="6630"/>
                    </a:lnTo>
                    <a:cubicBezTo>
                      <a:pt x="26926" y="5984"/>
                      <a:pt x="26667" y="5341"/>
                      <a:pt x="26332" y="4734"/>
                    </a:cubicBezTo>
                    <a:cubicBezTo>
                      <a:pt x="25466" y="3172"/>
                      <a:pt x="24093" y="1879"/>
                      <a:pt x="22261" y="1645"/>
                    </a:cubicBezTo>
                    <a:cubicBezTo>
                      <a:pt x="22069" y="1621"/>
                      <a:pt x="21872" y="1607"/>
                      <a:pt x="21670" y="1607"/>
                    </a:cubicBezTo>
                    <a:cubicBezTo>
                      <a:pt x="21625" y="1607"/>
                      <a:pt x="21580" y="1608"/>
                      <a:pt x="21534" y="1609"/>
                    </a:cubicBezTo>
                    <a:cubicBezTo>
                      <a:pt x="21365" y="1613"/>
                      <a:pt x="21191" y="1626"/>
                      <a:pt x="21013" y="1648"/>
                    </a:cubicBezTo>
                    <a:cubicBezTo>
                      <a:pt x="21013" y="1648"/>
                      <a:pt x="20846" y="1536"/>
                      <a:pt x="20535" y="1369"/>
                    </a:cubicBezTo>
                    <a:cubicBezTo>
                      <a:pt x="20294" y="1239"/>
                      <a:pt x="19961" y="1075"/>
                      <a:pt x="19556" y="905"/>
                    </a:cubicBezTo>
                    <a:cubicBezTo>
                      <a:pt x="18504" y="469"/>
                      <a:pt x="16946" y="0"/>
                      <a:pt x="15102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7"/>
              <p:cNvSpPr/>
              <p:nvPr/>
            </p:nvSpPr>
            <p:spPr>
              <a:xfrm>
                <a:off x="6031871" y="3410750"/>
                <a:ext cx="174257" cy="412459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8346" extrusionOk="0">
                    <a:moveTo>
                      <a:pt x="3936" y="0"/>
                    </a:moveTo>
                    <a:lnTo>
                      <a:pt x="3936" y="0"/>
                    </a:lnTo>
                    <a:cubicBezTo>
                      <a:pt x="1026" y="1912"/>
                      <a:pt x="65" y="6029"/>
                      <a:pt x="65" y="6029"/>
                    </a:cubicBezTo>
                    <a:cubicBezTo>
                      <a:pt x="43" y="6563"/>
                      <a:pt x="23" y="7097"/>
                      <a:pt x="0" y="7630"/>
                    </a:cubicBezTo>
                    <a:cubicBezTo>
                      <a:pt x="622" y="7833"/>
                      <a:pt x="1225" y="8085"/>
                      <a:pt x="1826" y="8345"/>
                    </a:cubicBezTo>
                    <a:cubicBezTo>
                      <a:pt x="2103" y="7850"/>
                      <a:pt x="2464" y="7401"/>
                      <a:pt x="2890" y="7024"/>
                    </a:cubicBezTo>
                    <a:lnTo>
                      <a:pt x="3936" y="0"/>
                    </a:ln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37"/>
              <p:cNvSpPr/>
              <p:nvPr/>
            </p:nvSpPr>
            <p:spPr>
              <a:xfrm>
                <a:off x="6976137" y="3554509"/>
                <a:ext cx="188645" cy="368574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7458" extrusionOk="0">
                    <a:moveTo>
                      <a:pt x="1" y="1"/>
                    </a:moveTo>
                    <a:cubicBezTo>
                      <a:pt x="1" y="1"/>
                      <a:pt x="1316" y="3111"/>
                      <a:pt x="1302" y="5965"/>
                    </a:cubicBezTo>
                    <a:cubicBezTo>
                      <a:pt x="1653" y="6412"/>
                      <a:pt x="1927" y="6919"/>
                      <a:pt x="2109" y="7457"/>
                    </a:cubicBezTo>
                    <a:cubicBezTo>
                      <a:pt x="2746" y="7310"/>
                      <a:pt x="3385" y="7171"/>
                      <a:pt x="4033" y="7082"/>
                    </a:cubicBezTo>
                    <a:cubicBezTo>
                      <a:pt x="4110" y="6553"/>
                      <a:pt x="4185" y="6026"/>
                      <a:pt x="4261" y="5499"/>
                    </a:cubicBezTo>
                    <a:cubicBezTo>
                      <a:pt x="4261" y="5499"/>
                      <a:pt x="3076" y="858"/>
                      <a:pt x="1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37"/>
              <p:cNvSpPr/>
              <p:nvPr/>
            </p:nvSpPr>
            <p:spPr>
              <a:xfrm>
                <a:off x="5927966" y="4014103"/>
                <a:ext cx="1193897" cy="491581"/>
              </a:xfrm>
              <a:custGeom>
                <a:avLst/>
                <a:gdLst/>
                <a:ahLst/>
                <a:cxnLst/>
                <a:rect l="l" t="t" r="r" b="b"/>
                <a:pathLst>
                  <a:path w="26967" h="9947" extrusionOk="0">
                    <a:moveTo>
                      <a:pt x="8804" y="0"/>
                    </a:moveTo>
                    <a:cubicBezTo>
                      <a:pt x="8551" y="0"/>
                      <a:pt x="8292" y="9"/>
                      <a:pt x="8027" y="27"/>
                    </a:cubicBezTo>
                    <a:cubicBezTo>
                      <a:pt x="7768" y="46"/>
                      <a:pt x="7506" y="100"/>
                      <a:pt x="7241" y="186"/>
                    </a:cubicBezTo>
                    <a:cubicBezTo>
                      <a:pt x="6368" y="467"/>
                      <a:pt x="5464" y="1083"/>
                      <a:pt x="4606" y="1847"/>
                    </a:cubicBezTo>
                    <a:cubicBezTo>
                      <a:pt x="3715" y="2638"/>
                      <a:pt x="2872" y="3585"/>
                      <a:pt x="2156" y="4475"/>
                    </a:cubicBezTo>
                    <a:cubicBezTo>
                      <a:pt x="2070" y="4584"/>
                      <a:pt x="1985" y="4690"/>
                      <a:pt x="1902" y="4797"/>
                    </a:cubicBezTo>
                    <a:cubicBezTo>
                      <a:pt x="1407" y="5428"/>
                      <a:pt x="985" y="6016"/>
                      <a:pt x="664" y="6480"/>
                    </a:cubicBezTo>
                    <a:cubicBezTo>
                      <a:pt x="244" y="7088"/>
                      <a:pt x="0" y="7483"/>
                      <a:pt x="0" y="7483"/>
                    </a:cubicBezTo>
                    <a:lnTo>
                      <a:pt x="26967" y="9947"/>
                    </a:lnTo>
                    <a:cubicBezTo>
                      <a:pt x="26967" y="9947"/>
                      <a:pt x="26547" y="8873"/>
                      <a:pt x="25844" y="7471"/>
                    </a:cubicBezTo>
                    <a:cubicBezTo>
                      <a:pt x="25511" y="6806"/>
                      <a:pt x="25113" y="6066"/>
                      <a:pt x="24666" y="5335"/>
                    </a:cubicBezTo>
                    <a:cubicBezTo>
                      <a:pt x="24440" y="4964"/>
                      <a:pt x="24201" y="4596"/>
                      <a:pt x="23952" y="4240"/>
                    </a:cubicBezTo>
                    <a:cubicBezTo>
                      <a:pt x="23341" y="3368"/>
                      <a:pt x="22667" y="2567"/>
                      <a:pt x="21954" y="1990"/>
                    </a:cubicBezTo>
                    <a:cubicBezTo>
                      <a:pt x="21459" y="1589"/>
                      <a:pt x="20945" y="1295"/>
                      <a:pt x="20424" y="1161"/>
                    </a:cubicBezTo>
                    <a:cubicBezTo>
                      <a:pt x="20001" y="1052"/>
                      <a:pt x="19587" y="973"/>
                      <a:pt x="19187" y="916"/>
                    </a:cubicBezTo>
                    <a:cubicBezTo>
                      <a:pt x="18615" y="836"/>
                      <a:pt x="18070" y="803"/>
                      <a:pt x="17565" y="803"/>
                    </a:cubicBezTo>
                    <a:cubicBezTo>
                      <a:pt x="15731" y="803"/>
                      <a:pt x="14410" y="1227"/>
                      <a:pt x="14160" y="1313"/>
                    </a:cubicBezTo>
                    <a:cubicBezTo>
                      <a:pt x="14151" y="1308"/>
                      <a:pt x="14142" y="1303"/>
                      <a:pt x="14130" y="1296"/>
                    </a:cubicBezTo>
                    <a:cubicBezTo>
                      <a:pt x="13735" y="1078"/>
                      <a:pt x="11647" y="0"/>
                      <a:pt x="8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7"/>
              <p:cNvSpPr/>
              <p:nvPr/>
            </p:nvSpPr>
            <p:spPr>
              <a:xfrm>
                <a:off x="5927966" y="4059321"/>
                <a:ext cx="1193897" cy="446361"/>
              </a:xfrm>
              <a:custGeom>
                <a:avLst/>
                <a:gdLst/>
                <a:ahLst/>
                <a:cxnLst/>
                <a:rect l="l" t="t" r="r" b="b"/>
                <a:pathLst>
                  <a:path w="26967" h="9032" extrusionOk="0">
                    <a:moveTo>
                      <a:pt x="19187" y="1"/>
                    </a:moveTo>
                    <a:cubicBezTo>
                      <a:pt x="18657" y="305"/>
                      <a:pt x="18115" y="592"/>
                      <a:pt x="17567" y="863"/>
                    </a:cubicBezTo>
                    <a:cubicBezTo>
                      <a:pt x="16130" y="1570"/>
                      <a:pt x="14637" y="2163"/>
                      <a:pt x="13105" y="2634"/>
                    </a:cubicBezTo>
                    <a:cubicBezTo>
                      <a:pt x="10391" y="3470"/>
                      <a:pt x="7558" y="3927"/>
                      <a:pt x="4721" y="3970"/>
                    </a:cubicBezTo>
                    <a:lnTo>
                      <a:pt x="4717" y="3969"/>
                    </a:lnTo>
                    <a:cubicBezTo>
                      <a:pt x="4607" y="3971"/>
                      <a:pt x="4497" y="3973"/>
                      <a:pt x="4386" y="3973"/>
                    </a:cubicBezTo>
                    <a:cubicBezTo>
                      <a:pt x="4338" y="3973"/>
                      <a:pt x="4291" y="3973"/>
                      <a:pt x="4243" y="3973"/>
                    </a:cubicBezTo>
                    <a:cubicBezTo>
                      <a:pt x="3462" y="3973"/>
                      <a:pt x="2681" y="3943"/>
                      <a:pt x="1902" y="3882"/>
                    </a:cubicBezTo>
                    <a:cubicBezTo>
                      <a:pt x="1407" y="4513"/>
                      <a:pt x="985" y="5101"/>
                      <a:pt x="664" y="5565"/>
                    </a:cubicBezTo>
                    <a:cubicBezTo>
                      <a:pt x="244" y="6173"/>
                      <a:pt x="0" y="6568"/>
                      <a:pt x="0" y="6568"/>
                    </a:cubicBezTo>
                    <a:lnTo>
                      <a:pt x="26967" y="9032"/>
                    </a:lnTo>
                    <a:cubicBezTo>
                      <a:pt x="26967" y="9032"/>
                      <a:pt x="26547" y="7958"/>
                      <a:pt x="25844" y="6556"/>
                    </a:cubicBezTo>
                    <a:cubicBezTo>
                      <a:pt x="25511" y="5891"/>
                      <a:pt x="25113" y="5151"/>
                      <a:pt x="24666" y="4420"/>
                    </a:cubicBezTo>
                    <a:cubicBezTo>
                      <a:pt x="24440" y="4049"/>
                      <a:pt x="24201" y="3681"/>
                      <a:pt x="23952" y="3325"/>
                    </a:cubicBezTo>
                    <a:cubicBezTo>
                      <a:pt x="23341" y="2453"/>
                      <a:pt x="22667" y="1652"/>
                      <a:pt x="21954" y="1075"/>
                    </a:cubicBezTo>
                    <a:cubicBezTo>
                      <a:pt x="21459" y="674"/>
                      <a:pt x="20945" y="380"/>
                      <a:pt x="20424" y="246"/>
                    </a:cubicBezTo>
                    <a:cubicBezTo>
                      <a:pt x="20001" y="137"/>
                      <a:pt x="19587" y="58"/>
                      <a:pt x="191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7"/>
              <p:cNvSpPr/>
              <p:nvPr/>
            </p:nvSpPr>
            <p:spPr>
              <a:xfrm>
                <a:off x="6453557" y="3979361"/>
                <a:ext cx="218175" cy="12182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2465" extrusionOk="0">
                    <a:moveTo>
                      <a:pt x="555" y="1"/>
                    </a:moveTo>
                    <a:lnTo>
                      <a:pt x="1" y="1516"/>
                    </a:lnTo>
                    <a:cubicBezTo>
                      <a:pt x="1" y="1516"/>
                      <a:pt x="475" y="2258"/>
                      <a:pt x="2401" y="2435"/>
                    </a:cubicBezTo>
                    <a:cubicBezTo>
                      <a:pt x="2632" y="2456"/>
                      <a:pt x="2843" y="2465"/>
                      <a:pt x="3037" y="2465"/>
                    </a:cubicBezTo>
                    <a:cubicBezTo>
                      <a:pt x="4461" y="2465"/>
                      <a:pt x="4927" y="1966"/>
                      <a:pt x="4927" y="1966"/>
                    </a:cubicBezTo>
                    <a:lnTo>
                      <a:pt x="4654" y="375"/>
                    </a:lnTo>
                    <a:cubicBezTo>
                      <a:pt x="4422" y="387"/>
                      <a:pt x="4187" y="393"/>
                      <a:pt x="3950" y="393"/>
                    </a:cubicBezTo>
                    <a:cubicBezTo>
                      <a:pt x="3505" y="393"/>
                      <a:pt x="3052" y="372"/>
                      <a:pt x="2593" y="329"/>
                    </a:cubicBezTo>
                    <a:cubicBezTo>
                      <a:pt x="1889" y="266"/>
                      <a:pt x="1207" y="156"/>
                      <a:pt x="555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7"/>
              <p:cNvSpPr/>
              <p:nvPr/>
            </p:nvSpPr>
            <p:spPr>
              <a:xfrm>
                <a:off x="6453557" y="3979361"/>
                <a:ext cx="206088" cy="84854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1717" extrusionOk="0">
                    <a:moveTo>
                      <a:pt x="555" y="1"/>
                    </a:moveTo>
                    <a:lnTo>
                      <a:pt x="1" y="1516"/>
                    </a:lnTo>
                    <a:cubicBezTo>
                      <a:pt x="453" y="1658"/>
                      <a:pt x="888" y="1716"/>
                      <a:pt x="1299" y="1716"/>
                    </a:cubicBezTo>
                    <a:cubicBezTo>
                      <a:pt x="3263" y="1716"/>
                      <a:pt x="4654" y="375"/>
                      <a:pt x="4654" y="375"/>
                    </a:cubicBezTo>
                    <a:lnTo>
                      <a:pt x="555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7"/>
              <p:cNvSpPr/>
              <p:nvPr/>
            </p:nvSpPr>
            <p:spPr>
              <a:xfrm>
                <a:off x="6030056" y="3329802"/>
                <a:ext cx="220389" cy="387601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7843" extrusionOk="0">
                    <a:moveTo>
                      <a:pt x="4978" y="1506"/>
                    </a:moveTo>
                    <a:lnTo>
                      <a:pt x="4978" y="1507"/>
                    </a:lnTo>
                    <a:lnTo>
                      <a:pt x="4978" y="1507"/>
                    </a:lnTo>
                    <a:cubicBezTo>
                      <a:pt x="4978" y="1507"/>
                      <a:pt x="4978" y="1507"/>
                      <a:pt x="4978" y="1507"/>
                    </a:cubicBezTo>
                    <a:lnTo>
                      <a:pt x="4978" y="1506"/>
                    </a:lnTo>
                    <a:close/>
                    <a:moveTo>
                      <a:pt x="2912" y="1"/>
                    </a:moveTo>
                    <a:cubicBezTo>
                      <a:pt x="2660" y="1"/>
                      <a:pt x="2408" y="44"/>
                      <a:pt x="2171" y="130"/>
                    </a:cubicBezTo>
                    <a:cubicBezTo>
                      <a:pt x="2101" y="155"/>
                      <a:pt x="2033" y="183"/>
                      <a:pt x="1969" y="215"/>
                    </a:cubicBezTo>
                    <a:cubicBezTo>
                      <a:pt x="1139" y="617"/>
                      <a:pt x="614" y="1513"/>
                      <a:pt x="361" y="2415"/>
                    </a:cubicBezTo>
                    <a:cubicBezTo>
                      <a:pt x="1" y="3705"/>
                      <a:pt x="98" y="5159"/>
                      <a:pt x="831" y="6279"/>
                    </a:cubicBezTo>
                    <a:cubicBezTo>
                      <a:pt x="1437" y="7204"/>
                      <a:pt x="2514" y="7834"/>
                      <a:pt x="3602" y="7843"/>
                    </a:cubicBezTo>
                    <a:lnTo>
                      <a:pt x="3605" y="7843"/>
                    </a:lnTo>
                    <a:cubicBezTo>
                      <a:pt x="3615" y="7843"/>
                      <a:pt x="3624" y="7843"/>
                      <a:pt x="3634" y="7843"/>
                    </a:cubicBezTo>
                    <a:cubicBezTo>
                      <a:pt x="3853" y="7843"/>
                      <a:pt x="4073" y="7814"/>
                      <a:pt x="4290" y="7761"/>
                    </a:cubicBezTo>
                    <a:lnTo>
                      <a:pt x="4978" y="1507"/>
                    </a:lnTo>
                    <a:lnTo>
                      <a:pt x="4978" y="1507"/>
                    </a:lnTo>
                    <a:cubicBezTo>
                      <a:pt x="4802" y="952"/>
                      <a:pt x="4392" y="476"/>
                      <a:pt x="3869" y="220"/>
                    </a:cubicBezTo>
                    <a:cubicBezTo>
                      <a:pt x="3572" y="75"/>
                      <a:pt x="3242" y="1"/>
                      <a:pt x="2912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7"/>
              <p:cNvSpPr/>
              <p:nvPr/>
            </p:nvSpPr>
            <p:spPr>
              <a:xfrm>
                <a:off x="6060161" y="3416631"/>
                <a:ext cx="92618" cy="249818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5055" extrusionOk="0">
                    <a:moveTo>
                      <a:pt x="885" y="1"/>
                    </a:moveTo>
                    <a:cubicBezTo>
                      <a:pt x="877" y="1"/>
                      <a:pt x="868" y="1"/>
                      <a:pt x="859" y="2"/>
                    </a:cubicBezTo>
                    <a:cubicBezTo>
                      <a:pt x="338" y="40"/>
                      <a:pt x="0" y="1202"/>
                      <a:pt x="104" y="2597"/>
                    </a:cubicBezTo>
                    <a:cubicBezTo>
                      <a:pt x="206" y="3969"/>
                      <a:pt x="696" y="5054"/>
                      <a:pt x="1208" y="5054"/>
                    </a:cubicBezTo>
                    <a:cubicBezTo>
                      <a:pt x="1217" y="5054"/>
                      <a:pt x="1225" y="5054"/>
                      <a:pt x="1234" y="5053"/>
                    </a:cubicBezTo>
                    <a:cubicBezTo>
                      <a:pt x="1754" y="5014"/>
                      <a:pt x="2091" y="3852"/>
                      <a:pt x="1987" y="2457"/>
                    </a:cubicBezTo>
                    <a:cubicBezTo>
                      <a:pt x="1886" y="1086"/>
                      <a:pt x="1395" y="1"/>
                      <a:pt x="885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7"/>
              <p:cNvSpPr/>
              <p:nvPr/>
            </p:nvSpPr>
            <p:spPr>
              <a:xfrm>
                <a:off x="6101643" y="3406401"/>
                <a:ext cx="57156" cy="259307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247" extrusionOk="0">
                    <a:moveTo>
                      <a:pt x="85" y="1"/>
                    </a:moveTo>
                    <a:cubicBezTo>
                      <a:pt x="63" y="1"/>
                      <a:pt x="43" y="10"/>
                      <a:pt x="28" y="27"/>
                    </a:cubicBezTo>
                    <a:cubicBezTo>
                      <a:pt x="1" y="58"/>
                      <a:pt x="5" y="104"/>
                      <a:pt x="36" y="131"/>
                    </a:cubicBezTo>
                    <a:cubicBezTo>
                      <a:pt x="323" y="374"/>
                      <a:pt x="539" y="731"/>
                      <a:pt x="715" y="1256"/>
                    </a:cubicBezTo>
                    <a:cubicBezTo>
                      <a:pt x="1140" y="2518"/>
                      <a:pt x="1117" y="3900"/>
                      <a:pt x="649" y="5147"/>
                    </a:cubicBezTo>
                    <a:cubicBezTo>
                      <a:pt x="635" y="5185"/>
                      <a:pt x="654" y="5228"/>
                      <a:pt x="692" y="5242"/>
                    </a:cubicBezTo>
                    <a:cubicBezTo>
                      <a:pt x="698" y="5245"/>
                      <a:pt x="705" y="5246"/>
                      <a:pt x="711" y="5246"/>
                    </a:cubicBezTo>
                    <a:cubicBezTo>
                      <a:pt x="713" y="5246"/>
                      <a:pt x="715" y="5246"/>
                      <a:pt x="717" y="5246"/>
                    </a:cubicBezTo>
                    <a:cubicBezTo>
                      <a:pt x="748" y="5246"/>
                      <a:pt x="776" y="5228"/>
                      <a:pt x="787" y="5199"/>
                    </a:cubicBezTo>
                    <a:cubicBezTo>
                      <a:pt x="1266" y="3920"/>
                      <a:pt x="1291" y="2503"/>
                      <a:pt x="854" y="1209"/>
                    </a:cubicBezTo>
                    <a:cubicBezTo>
                      <a:pt x="668" y="658"/>
                      <a:pt x="439" y="279"/>
                      <a:pt x="132" y="18"/>
                    </a:cubicBezTo>
                    <a:cubicBezTo>
                      <a:pt x="118" y="6"/>
                      <a:pt x="101" y="1"/>
                      <a:pt x="85" y="1"/>
                    </a:cubicBezTo>
                    <a:close/>
                  </a:path>
                </a:pathLst>
              </a:custGeom>
              <a:solidFill>
                <a:srgbClr val="000000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7"/>
              <p:cNvSpPr/>
              <p:nvPr/>
            </p:nvSpPr>
            <p:spPr>
              <a:xfrm>
                <a:off x="6084687" y="3539931"/>
                <a:ext cx="67516" cy="74081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9" extrusionOk="0">
                    <a:moveTo>
                      <a:pt x="1440" y="0"/>
                    </a:moveTo>
                    <a:cubicBezTo>
                      <a:pt x="1429" y="0"/>
                      <a:pt x="1417" y="3"/>
                      <a:pt x="1406" y="8"/>
                    </a:cubicBezTo>
                    <a:cubicBezTo>
                      <a:pt x="815" y="310"/>
                      <a:pt x="323" y="801"/>
                      <a:pt x="20" y="1390"/>
                    </a:cubicBezTo>
                    <a:cubicBezTo>
                      <a:pt x="1" y="1427"/>
                      <a:pt x="15" y="1471"/>
                      <a:pt x="51" y="1490"/>
                    </a:cubicBezTo>
                    <a:cubicBezTo>
                      <a:pt x="60" y="1494"/>
                      <a:pt x="70" y="1497"/>
                      <a:pt x="79" y="1498"/>
                    </a:cubicBezTo>
                    <a:cubicBezTo>
                      <a:pt x="81" y="1498"/>
                      <a:pt x="83" y="1499"/>
                      <a:pt x="85" y="1499"/>
                    </a:cubicBezTo>
                    <a:cubicBezTo>
                      <a:pt x="111" y="1499"/>
                      <a:pt x="138" y="1483"/>
                      <a:pt x="150" y="1458"/>
                    </a:cubicBezTo>
                    <a:cubicBezTo>
                      <a:pt x="440" y="894"/>
                      <a:pt x="910" y="427"/>
                      <a:pt x="1474" y="140"/>
                    </a:cubicBezTo>
                    <a:cubicBezTo>
                      <a:pt x="1510" y="120"/>
                      <a:pt x="1524" y="76"/>
                      <a:pt x="1505" y="40"/>
                    </a:cubicBezTo>
                    <a:cubicBezTo>
                      <a:pt x="1492" y="14"/>
                      <a:pt x="1467" y="0"/>
                      <a:pt x="1440" y="0"/>
                    </a:cubicBezTo>
                    <a:close/>
                  </a:path>
                </a:pathLst>
              </a:custGeom>
              <a:solidFill>
                <a:srgbClr val="000000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7"/>
              <p:cNvSpPr/>
              <p:nvPr/>
            </p:nvSpPr>
            <p:spPr>
              <a:xfrm>
                <a:off x="6116917" y="3329802"/>
                <a:ext cx="133526" cy="387601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7843" extrusionOk="0">
                    <a:moveTo>
                      <a:pt x="950" y="1"/>
                    </a:moveTo>
                    <a:cubicBezTo>
                      <a:pt x="698" y="1"/>
                      <a:pt x="446" y="44"/>
                      <a:pt x="209" y="130"/>
                    </a:cubicBezTo>
                    <a:cubicBezTo>
                      <a:pt x="139" y="155"/>
                      <a:pt x="71" y="183"/>
                      <a:pt x="7" y="215"/>
                    </a:cubicBezTo>
                    <a:lnTo>
                      <a:pt x="0" y="220"/>
                    </a:lnTo>
                    <a:cubicBezTo>
                      <a:pt x="1848" y="2445"/>
                      <a:pt x="1640" y="7843"/>
                      <a:pt x="1640" y="7843"/>
                    </a:cubicBezTo>
                    <a:lnTo>
                      <a:pt x="1643" y="7843"/>
                    </a:lnTo>
                    <a:cubicBezTo>
                      <a:pt x="1653" y="7843"/>
                      <a:pt x="1662" y="7843"/>
                      <a:pt x="1672" y="7843"/>
                    </a:cubicBezTo>
                    <a:cubicBezTo>
                      <a:pt x="1891" y="7843"/>
                      <a:pt x="2111" y="7814"/>
                      <a:pt x="2328" y="7761"/>
                    </a:cubicBezTo>
                    <a:lnTo>
                      <a:pt x="3016" y="1506"/>
                    </a:lnTo>
                    <a:cubicBezTo>
                      <a:pt x="2841" y="952"/>
                      <a:pt x="2430" y="476"/>
                      <a:pt x="1907" y="220"/>
                    </a:cubicBezTo>
                    <a:cubicBezTo>
                      <a:pt x="1610" y="75"/>
                      <a:pt x="1280" y="1"/>
                      <a:pt x="95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7"/>
              <p:cNvSpPr/>
              <p:nvPr/>
            </p:nvSpPr>
            <p:spPr>
              <a:xfrm>
                <a:off x="6958782" y="3422067"/>
                <a:ext cx="219282" cy="379002"/>
              </a:xfrm>
              <a:custGeom>
                <a:avLst/>
                <a:gdLst/>
                <a:ahLst/>
                <a:cxnLst/>
                <a:rect l="l" t="t" r="r" b="b"/>
                <a:pathLst>
                  <a:path w="4953" h="7669" extrusionOk="0">
                    <a:moveTo>
                      <a:pt x="2359" y="0"/>
                    </a:moveTo>
                    <a:cubicBezTo>
                      <a:pt x="2163" y="0"/>
                      <a:pt x="1968" y="26"/>
                      <a:pt x="1780" y="79"/>
                    </a:cubicBezTo>
                    <a:cubicBezTo>
                      <a:pt x="1219" y="236"/>
                      <a:pt x="729" y="630"/>
                      <a:pt x="456" y="1143"/>
                    </a:cubicBezTo>
                    <a:lnTo>
                      <a:pt x="0" y="7419"/>
                    </a:lnTo>
                    <a:cubicBezTo>
                      <a:pt x="211" y="7515"/>
                      <a:pt x="433" y="7584"/>
                      <a:pt x="658" y="7624"/>
                    </a:cubicBezTo>
                    <a:lnTo>
                      <a:pt x="661" y="7624"/>
                    </a:lnTo>
                    <a:cubicBezTo>
                      <a:pt x="831" y="7654"/>
                      <a:pt x="1004" y="7668"/>
                      <a:pt x="1176" y="7668"/>
                    </a:cubicBezTo>
                    <a:cubicBezTo>
                      <a:pt x="2094" y="7668"/>
                      <a:pt x="3027" y="7261"/>
                      <a:pt x="3670" y="6587"/>
                    </a:cubicBezTo>
                    <a:cubicBezTo>
                      <a:pt x="4593" y="5620"/>
                      <a:pt x="4953" y="4207"/>
                      <a:pt x="4832" y="2873"/>
                    </a:cubicBezTo>
                    <a:cubicBezTo>
                      <a:pt x="4748" y="1941"/>
                      <a:pt x="4393" y="965"/>
                      <a:pt x="3650" y="418"/>
                    </a:cubicBezTo>
                    <a:cubicBezTo>
                      <a:pt x="3592" y="376"/>
                      <a:pt x="3531" y="335"/>
                      <a:pt x="3466" y="297"/>
                    </a:cubicBezTo>
                    <a:cubicBezTo>
                      <a:pt x="3132" y="101"/>
                      <a:pt x="2745" y="0"/>
                      <a:pt x="2359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7"/>
              <p:cNvSpPr/>
              <p:nvPr/>
            </p:nvSpPr>
            <p:spPr>
              <a:xfrm>
                <a:off x="7041880" y="3520954"/>
                <a:ext cx="112319" cy="243344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4924" extrusionOk="0">
                    <a:moveTo>
                      <a:pt x="1817" y="0"/>
                    </a:moveTo>
                    <a:cubicBezTo>
                      <a:pt x="1323" y="0"/>
                      <a:pt x="688" y="951"/>
                      <a:pt x="355" y="2221"/>
                    </a:cubicBezTo>
                    <a:cubicBezTo>
                      <a:pt x="0" y="3575"/>
                      <a:pt x="121" y="4779"/>
                      <a:pt x="626" y="4911"/>
                    </a:cubicBezTo>
                    <a:cubicBezTo>
                      <a:pt x="657" y="4919"/>
                      <a:pt x="688" y="4923"/>
                      <a:pt x="719" y="4923"/>
                    </a:cubicBezTo>
                    <a:cubicBezTo>
                      <a:pt x="1213" y="4923"/>
                      <a:pt x="1849" y="3972"/>
                      <a:pt x="2182" y="2701"/>
                    </a:cubicBezTo>
                    <a:cubicBezTo>
                      <a:pt x="2537" y="1347"/>
                      <a:pt x="2415" y="143"/>
                      <a:pt x="1911" y="12"/>
                    </a:cubicBezTo>
                    <a:cubicBezTo>
                      <a:pt x="1880" y="4"/>
                      <a:pt x="1849" y="0"/>
                      <a:pt x="1817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7"/>
              <p:cNvSpPr/>
              <p:nvPr/>
            </p:nvSpPr>
            <p:spPr>
              <a:xfrm>
                <a:off x="7038338" y="3509983"/>
                <a:ext cx="86154" cy="249472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5048" extrusionOk="0">
                    <a:moveTo>
                      <a:pt x="1861" y="1"/>
                    </a:moveTo>
                    <a:cubicBezTo>
                      <a:pt x="1848" y="1"/>
                      <a:pt x="1836" y="4"/>
                      <a:pt x="1825" y="11"/>
                    </a:cubicBezTo>
                    <a:cubicBezTo>
                      <a:pt x="1475" y="212"/>
                      <a:pt x="1180" y="542"/>
                      <a:pt x="897" y="1051"/>
                    </a:cubicBezTo>
                    <a:cubicBezTo>
                      <a:pt x="235" y="2243"/>
                      <a:pt x="1" y="3642"/>
                      <a:pt x="241" y="4986"/>
                    </a:cubicBezTo>
                    <a:cubicBezTo>
                      <a:pt x="246" y="5020"/>
                      <a:pt x="274" y="5044"/>
                      <a:pt x="306" y="5046"/>
                    </a:cubicBezTo>
                    <a:cubicBezTo>
                      <a:pt x="309" y="5047"/>
                      <a:pt x="313" y="5047"/>
                      <a:pt x="316" y="5047"/>
                    </a:cubicBezTo>
                    <a:cubicBezTo>
                      <a:pt x="319" y="5047"/>
                      <a:pt x="322" y="5047"/>
                      <a:pt x="326" y="5046"/>
                    </a:cubicBezTo>
                    <a:cubicBezTo>
                      <a:pt x="366" y="5038"/>
                      <a:pt x="393" y="5001"/>
                      <a:pt x="385" y="4960"/>
                    </a:cubicBezTo>
                    <a:cubicBezTo>
                      <a:pt x="152" y="3649"/>
                      <a:pt x="379" y="2286"/>
                      <a:pt x="1027" y="1122"/>
                    </a:cubicBezTo>
                    <a:cubicBezTo>
                      <a:pt x="1296" y="638"/>
                      <a:pt x="1573" y="325"/>
                      <a:pt x="1897" y="138"/>
                    </a:cubicBezTo>
                    <a:cubicBezTo>
                      <a:pt x="1932" y="118"/>
                      <a:pt x="1945" y="73"/>
                      <a:pt x="1925" y="38"/>
                    </a:cubicBezTo>
                    <a:cubicBezTo>
                      <a:pt x="1911" y="14"/>
                      <a:pt x="1886" y="1"/>
                      <a:pt x="1861" y="1"/>
                    </a:cubicBezTo>
                    <a:close/>
                  </a:path>
                </a:pathLst>
              </a:custGeom>
              <a:solidFill>
                <a:srgbClr val="000000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7"/>
              <p:cNvSpPr/>
              <p:nvPr/>
            </p:nvSpPr>
            <p:spPr>
              <a:xfrm>
                <a:off x="7052948" y="3632591"/>
                <a:ext cx="55562" cy="8510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722" extrusionOk="0">
                    <a:moveTo>
                      <a:pt x="85" y="0"/>
                    </a:moveTo>
                    <a:cubicBezTo>
                      <a:pt x="63" y="0"/>
                      <a:pt x="41" y="10"/>
                      <a:pt x="27" y="28"/>
                    </a:cubicBezTo>
                    <a:cubicBezTo>
                      <a:pt x="1" y="61"/>
                      <a:pt x="7" y="108"/>
                      <a:pt x="40" y="132"/>
                    </a:cubicBezTo>
                    <a:cubicBezTo>
                      <a:pt x="542" y="517"/>
                      <a:pt x="919" y="1062"/>
                      <a:pt x="1101" y="1669"/>
                    </a:cubicBezTo>
                    <a:cubicBezTo>
                      <a:pt x="1110" y="1699"/>
                      <a:pt x="1136" y="1718"/>
                      <a:pt x="1165" y="1721"/>
                    </a:cubicBezTo>
                    <a:cubicBezTo>
                      <a:pt x="1167" y="1721"/>
                      <a:pt x="1170" y="1721"/>
                      <a:pt x="1172" y="1721"/>
                    </a:cubicBezTo>
                    <a:cubicBezTo>
                      <a:pt x="1179" y="1721"/>
                      <a:pt x="1187" y="1720"/>
                      <a:pt x="1193" y="1718"/>
                    </a:cubicBezTo>
                    <a:cubicBezTo>
                      <a:pt x="1232" y="1707"/>
                      <a:pt x="1254" y="1665"/>
                      <a:pt x="1243" y="1626"/>
                    </a:cubicBezTo>
                    <a:cubicBezTo>
                      <a:pt x="1052" y="991"/>
                      <a:pt x="655" y="419"/>
                      <a:pt x="129" y="15"/>
                    </a:cubicBezTo>
                    <a:cubicBezTo>
                      <a:pt x="116" y="5"/>
                      <a:pt x="100" y="0"/>
                      <a:pt x="85" y="0"/>
                    </a:cubicBezTo>
                    <a:close/>
                  </a:path>
                </a:pathLst>
              </a:custGeom>
              <a:solidFill>
                <a:srgbClr val="000000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7"/>
              <p:cNvSpPr/>
              <p:nvPr/>
            </p:nvSpPr>
            <p:spPr>
              <a:xfrm>
                <a:off x="6958782" y="3422067"/>
                <a:ext cx="161860" cy="376778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7624" extrusionOk="0">
                    <a:moveTo>
                      <a:pt x="2359" y="0"/>
                    </a:moveTo>
                    <a:cubicBezTo>
                      <a:pt x="2164" y="0"/>
                      <a:pt x="1969" y="26"/>
                      <a:pt x="1781" y="79"/>
                    </a:cubicBezTo>
                    <a:cubicBezTo>
                      <a:pt x="1219" y="236"/>
                      <a:pt x="729" y="630"/>
                      <a:pt x="456" y="1143"/>
                    </a:cubicBezTo>
                    <a:lnTo>
                      <a:pt x="0" y="7419"/>
                    </a:lnTo>
                    <a:cubicBezTo>
                      <a:pt x="211" y="7515"/>
                      <a:pt x="433" y="7584"/>
                      <a:pt x="658" y="7624"/>
                    </a:cubicBezTo>
                    <a:lnTo>
                      <a:pt x="661" y="7624"/>
                    </a:lnTo>
                    <a:cubicBezTo>
                      <a:pt x="661" y="7624"/>
                      <a:pt x="1434" y="2277"/>
                      <a:pt x="3655" y="424"/>
                    </a:cubicBezTo>
                    <a:lnTo>
                      <a:pt x="3650" y="418"/>
                    </a:lnTo>
                    <a:cubicBezTo>
                      <a:pt x="3592" y="376"/>
                      <a:pt x="3531" y="335"/>
                      <a:pt x="3466" y="298"/>
                    </a:cubicBezTo>
                    <a:cubicBezTo>
                      <a:pt x="3133" y="102"/>
                      <a:pt x="2745" y="0"/>
                      <a:pt x="2359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7"/>
              <p:cNvSpPr/>
              <p:nvPr/>
            </p:nvSpPr>
            <p:spPr>
              <a:xfrm>
                <a:off x="6157026" y="3105293"/>
                <a:ext cx="891294" cy="893514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8080" extrusionOk="0">
                    <a:moveTo>
                      <a:pt x="10068" y="1"/>
                    </a:moveTo>
                    <a:cubicBezTo>
                      <a:pt x="5129" y="1"/>
                      <a:pt x="902" y="3869"/>
                      <a:pt x="432" y="9010"/>
                    </a:cubicBezTo>
                    <a:cubicBezTo>
                      <a:pt x="1" y="13726"/>
                      <a:pt x="2993" y="16671"/>
                      <a:pt x="7253" y="17686"/>
                    </a:cubicBezTo>
                    <a:cubicBezTo>
                      <a:pt x="7907" y="17842"/>
                      <a:pt x="8587" y="17953"/>
                      <a:pt x="9291" y="18016"/>
                    </a:cubicBezTo>
                    <a:cubicBezTo>
                      <a:pt x="9750" y="18059"/>
                      <a:pt x="10204" y="18080"/>
                      <a:pt x="10648" y="18080"/>
                    </a:cubicBezTo>
                    <a:cubicBezTo>
                      <a:pt x="10886" y="18080"/>
                      <a:pt x="11120" y="18074"/>
                      <a:pt x="11352" y="18062"/>
                    </a:cubicBezTo>
                    <a:cubicBezTo>
                      <a:pt x="15727" y="17837"/>
                      <a:pt x="19204" y="15481"/>
                      <a:pt x="19635" y="10765"/>
                    </a:cubicBezTo>
                    <a:cubicBezTo>
                      <a:pt x="20131" y="5326"/>
                      <a:pt x="16236" y="525"/>
                      <a:pt x="10934" y="40"/>
                    </a:cubicBezTo>
                    <a:cubicBezTo>
                      <a:pt x="10643" y="14"/>
                      <a:pt x="10354" y="1"/>
                      <a:pt x="10068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7"/>
              <p:cNvSpPr/>
              <p:nvPr/>
            </p:nvSpPr>
            <p:spPr>
              <a:xfrm>
                <a:off x="6206079" y="3558166"/>
                <a:ext cx="210117" cy="234547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4746" extrusionOk="0">
                    <a:moveTo>
                      <a:pt x="2374" y="1"/>
                    </a:moveTo>
                    <a:cubicBezTo>
                      <a:pt x="1063" y="1"/>
                      <a:pt x="1" y="1062"/>
                      <a:pt x="1" y="2372"/>
                    </a:cubicBezTo>
                    <a:cubicBezTo>
                      <a:pt x="1" y="3683"/>
                      <a:pt x="1063" y="4745"/>
                      <a:pt x="2374" y="4745"/>
                    </a:cubicBezTo>
                    <a:cubicBezTo>
                      <a:pt x="3684" y="4745"/>
                      <a:pt x="4745" y="3683"/>
                      <a:pt x="4745" y="2372"/>
                    </a:cubicBezTo>
                    <a:cubicBezTo>
                      <a:pt x="4745" y="1062"/>
                      <a:pt x="3684" y="1"/>
                      <a:pt x="2374" y="1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37"/>
              <p:cNvSpPr/>
              <p:nvPr/>
            </p:nvSpPr>
            <p:spPr>
              <a:xfrm>
                <a:off x="6768194" y="3615492"/>
                <a:ext cx="210162" cy="234597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4747" extrusionOk="0">
                    <a:moveTo>
                      <a:pt x="2374" y="0"/>
                    </a:moveTo>
                    <a:cubicBezTo>
                      <a:pt x="1063" y="0"/>
                      <a:pt x="1" y="1063"/>
                      <a:pt x="1" y="2373"/>
                    </a:cubicBezTo>
                    <a:cubicBezTo>
                      <a:pt x="1" y="3684"/>
                      <a:pt x="1063" y="4746"/>
                      <a:pt x="2374" y="4746"/>
                    </a:cubicBezTo>
                    <a:cubicBezTo>
                      <a:pt x="3685" y="4746"/>
                      <a:pt x="4747" y="3684"/>
                      <a:pt x="4747" y="2373"/>
                    </a:cubicBezTo>
                    <a:cubicBezTo>
                      <a:pt x="4747" y="1063"/>
                      <a:pt x="3685" y="0"/>
                      <a:pt x="2374" y="0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7"/>
              <p:cNvSpPr/>
              <p:nvPr/>
            </p:nvSpPr>
            <p:spPr>
              <a:xfrm>
                <a:off x="6300200" y="3341366"/>
                <a:ext cx="210162" cy="234597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4747" extrusionOk="0">
                    <a:moveTo>
                      <a:pt x="2374" y="0"/>
                    </a:moveTo>
                    <a:cubicBezTo>
                      <a:pt x="1063" y="0"/>
                      <a:pt x="1" y="1063"/>
                      <a:pt x="1" y="2373"/>
                    </a:cubicBezTo>
                    <a:cubicBezTo>
                      <a:pt x="1" y="3684"/>
                      <a:pt x="1063" y="4746"/>
                      <a:pt x="2374" y="4746"/>
                    </a:cubicBezTo>
                    <a:cubicBezTo>
                      <a:pt x="3684" y="4746"/>
                      <a:pt x="4747" y="3684"/>
                      <a:pt x="4747" y="2373"/>
                    </a:cubicBezTo>
                    <a:cubicBezTo>
                      <a:pt x="4747" y="1063"/>
                      <a:pt x="3684" y="0"/>
                      <a:pt x="237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37"/>
              <p:cNvSpPr/>
              <p:nvPr/>
            </p:nvSpPr>
            <p:spPr>
              <a:xfrm>
                <a:off x="6281429" y="3381049"/>
                <a:ext cx="245004" cy="268054"/>
              </a:xfrm>
              <a:custGeom>
                <a:avLst/>
                <a:gdLst/>
                <a:ahLst/>
                <a:cxnLst/>
                <a:rect l="l" t="t" r="r" b="b"/>
                <a:pathLst>
                  <a:path w="5534" h="5424" extrusionOk="0">
                    <a:moveTo>
                      <a:pt x="2821" y="0"/>
                    </a:moveTo>
                    <a:cubicBezTo>
                      <a:pt x="1465" y="0"/>
                      <a:pt x="291" y="1175"/>
                      <a:pt x="149" y="2725"/>
                    </a:cubicBezTo>
                    <a:cubicBezTo>
                      <a:pt x="0" y="4356"/>
                      <a:pt x="1098" y="5276"/>
                      <a:pt x="2543" y="5408"/>
                    </a:cubicBezTo>
                    <a:cubicBezTo>
                      <a:pt x="2657" y="5419"/>
                      <a:pt x="2769" y="5424"/>
                      <a:pt x="2880" y="5424"/>
                    </a:cubicBezTo>
                    <a:cubicBezTo>
                      <a:pt x="4178" y="5424"/>
                      <a:pt x="5247" y="4706"/>
                      <a:pt x="5385" y="3203"/>
                    </a:cubicBezTo>
                    <a:cubicBezTo>
                      <a:pt x="5533" y="1571"/>
                      <a:pt x="4482" y="143"/>
                      <a:pt x="3037" y="10"/>
                    </a:cubicBezTo>
                    <a:cubicBezTo>
                      <a:pt x="2964" y="4"/>
                      <a:pt x="2893" y="0"/>
                      <a:pt x="28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7"/>
              <p:cNvSpPr/>
              <p:nvPr/>
            </p:nvSpPr>
            <p:spPr>
              <a:xfrm>
                <a:off x="6284174" y="3370227"/>
                <a:ext cx="227339" cy="145492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2944" extrusionOk="0">
                    <a:moveTo>
                      <a:pt x="2735" y="1"/>
                    </a:moveTo>
                    <a:cubicBezTo>
                      <a:pt x="1292" y="1"/>
                      <a:pt x="0" y="1344"/>
                      <a:pt x="87" y="2944"/>
                    </a:cubicBezTo>
                    <a:cubicBezTo>
                      <a:pt x="388" y="1584"/>
                      <a:pt x="1493" y="433"/>
                      <a:pt x="2795" y="433"/>
                    </a:cubicBezTo>
                    <a:cubicBezTo>
                      <a:pt x="3159" y="433"/>
                      <a:pt x="3539" y="523"/>
                      <a:pt x="3920" y="724"/>
                    </a:cubicBezTo>
                    <a:cubicBezTo>
                      <a:pt x="4440" y="1008"/>
                      <a:pt x="4842" y="1463"/>
                      <a:pt x="5135" y="1985"/>
                    </a:cubicBezTo>
                    <a:cubicBezTo>
                      <a:pt x="5005" y="1367"/>
                      <a:pt x="4629" y="797"/>
                      <a:pt x="4102" y="432"/>
                    </a:cubicBezTo>
                    <a:cubicBezTo>
                      <a:pt x="3657" y="133"/>
                      <a:pt x="3189" y="1"/>
                      <a:pt x="2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37"/>
              <p:cNvSpPr/>
              <p:nvPr/>
            </p:nvSpPr>
            <p:spPr>
              <a:xfrm>
                <a:off x="6309453" y="3294814"/>
                <a:ext cx="166155" cy="71758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1452" extrusionOk="0">
                    <a:moveTo>
                      <a:pt x="2655" y="0"/>
                    </a:moveTo>
                    <a:cubicBezTo>
                      <a:pt x="2626" y="0"/>
                      <a:pt x="2597" y="1"/>
                      <a:pt x="2567" y="3"/>
                    </a:cubicBezTo>
                    <a:cubicBezTo>
                      <a:pt x="1754" y="55"/>
                      <a:pt x="1" y="855"/>
                      <a:pt x="105" y="1397"/>
                    </a:cubicBezTo>
                    <a:cubicBezTo>
                      <a:pt x="112" y="1435"/>
                      <a:pt x="190" y="1451"/>
                      <a:pt x="315" y="1451"/>
                    </a:cubicBezTo>
                    <a:cubicBezTo>
                      <a:pt x="799" y="1451"/>
                      <a:pt x="1989" y="1216"/>
                      <a:pt x="2591" y="1149"/>
                    </a:cubicBezTo>
                    <a:cubicBezTo>
                      <a:pt x="3161" y="1085"/>
                      <a:pt x="3739" y="1110"/>
                      <a:pt x="3745" y="760"/>
                    </a:cubicBezTo>
                    <a:cubicBezTo>
                      <a:pt x="3753" y="426"/>
                      <a:pt x="3289" y="0"/>
                      <a:pt x="2655" y="0"/>
                    </a:cubicBezTo>
                    <a:close/>
                  </a:path>
                </a:pathLst>
              </a:custGeom>
              <a:solidFill>
                <a:srgbClr val="423B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37"/>
              <p:cNvSpPr/>
              <p:nvPr/>
            </p:nvSpPr>
            <p:spPr>
              <a:xfrm>
                <a:off x="6340753" y="3461948"/>
                <a:ext cx="178285" cy="208206"/>
              </a:xfrm>
              <a:custGeom>
                <a:avLst/>
                <a:gdLst/>
                <a:ahLst/>
                <a:cxnLst/>
                <a:rect l="l" t="t" r="r" b="b"/>
                <a:pathLst>
                  <a:path w="4027" h="4213" extrusionOk="0">
                    <a:moveTo>
                      <a:pt x="2042" y="1"/>
                    </a:moveTo>
                    <a:cubicBezTo>
                      <a:pt x="1646" y="1"/>
                      <a:pt x="1272" y="135"/>
                      <a:pt x="959" y="369"/>
                    </a:cubicBezTo>
                    <a:cubicBezTo>
                      <a:pt x="963" y="369"/>
                      <a:pt x="967" y="369"/>
                      <a:pt x="971" y="369"/>
                    </a:cubicBezTo>
                    <a:cubicBezTo>
                      <a:pt x="980" y="369"/>
                      <a:pt x="990" y="370"/>
                      <a:pt x="999" y="371"/>
                    </a:cubicBezTo>
                    <a:cubicBezTo>
                      <a:pt x="1394" y="407"/>
                      <a:pt x="1685" y="757"/>
                      <a:pt x="1649" y="1151"/>
                    </a:cubicBezTo>
                    <a:cubicBezTo>
                      <a:pt x="1614" y="1524"/>
                      <a:pt x="1302" y="1805"/>
                      <a:pt x="935" y="1805"/>
                    </a:cubicBezTo>
                    <a:cubicBezTo>
                      <a:pt x="913" y="1805"/>
                      <a:pt x="890" y="1804"/>
                      <a:pt x="868" y="1802"/>
                    </a:cubicBezTo>
                    <a:cubicBezTo>
                      <a:pt x="574" y="1775"/>
                      <a:pt x="339" y="1576"/>
                      <a:pt x="252" y="1312"/>
                    </a:cubicBezTo>
                    <a:cubicBezTo>
                      <a:pt x="177" y="1506"/>
                      <a:pt x="126" y="1714"/>
                      <a:pt x="107" y="1932"/>
                    </a:cubicBezTo>
                    <a:cubicBezTo>
                      <a:pt x="0" y="3092"/>
                      <a:pt x="769" y="4109"/>
                      <a:pt x="1821" y="4205"/>
                    </a:cubicBezTo>
                    <a:cubicBezTo>
                      <a:pt x="1875" y="4210"/>
                      <a:pt x="1929" y="4212"/>
                      <a:pt x="1982" y="4212"/>
                    </a:cubicBezTo>
                    <a:cubicBezTo>
                      <a:pt x="2969" y="4212"/>
                      <a:pt x="3819" y="3381"/>
                      <a:pt x="3920" y="2280"/>
                    </a:cubicBezTo>
                    <a:cubicBezTo>
                      <a:pt x="4027" y="1121"/>
                      <a:pt x="3259" y="104"/>
                      <a:pt x="2206" y="8"/>
                    </a:cubicBezTo>
                    <a:cubicBezTo>
                      <a:pt x="2151" y="3"/>
                      <a:pt x="2096" y="1"/>
                      <a:pt x="20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7"/>
              <p:cNvSpPr/>
              <p:nvPr/>
            </p:nvSpPr>
            <p:spPr>
              <a:xfrm>
                <a:off x="6279437" y="3383026"/>
                <a:ext cx="47549" cy="776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571" extrusionOk="0">
                    <a:moveTo>
                      <a:pt x="45" y="0"/>
                    </a:moveTo>
                    <a:cubicBezTo>
                      <a:pt x="1" y="509"/>
                      <a:pt x="150" y="1085"/>
                      <a:pt x="524" y="1570"/>
                    </a:cubicBezTo>
                    <a:lnTo>
                      <a:pt x="1074" y="879"/>
                    </a:lnTo>
                    <a:cubicBezTo>
                      <a:pt x="681" y="757"/>
                      <a:pt x="288" y="449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7"/>
              <p:cNvSpPr/>
              <p:nvPr/>
            </p:nvSpPr>
            <p:spPr>
              <a:xfrm>
                <a:off x="6711482" y="3376009"/>
                <a:ext cx="210073" cy="234547"/>
              </a:xfrm>
              <a:custGeom>
                <a:avLst/>
                <a:gdLst/>
                <a:ahLst/>
                <a:cxnLst/>
                <a:rect l="l" t="t" r="r" b="b"/>
                <a:pathLst>
                  <a:path w="4745" h="4746" extrusionOk="0">
                    <a:moveTo>
                      <a:pt x="2372" y="0"/>
                    </a:moveTo>
                    <a:cubicBezTo>
                      <a:pt x="1062" y="0"/>
                      <a:pt x="0" y="1062"/>
                      <a:pt x="0" y="2372"/>
                    </a:cubicBezTo>
                    <a:cubicBezTo>
                      <a:pt x="0" y="3683"/>
                      <a:pt x="1062" y="4745"/>
                      <a:pt x="2372" y="4745"/>
                    </a:cubicBezTo>
                    <a:cubicBezTo>
                      <a:pt x="3682" y="4745"/>
                      <a:pt x="4745" y="3683"/>
                      <a:pt x="4745" y="2372"/>
                    </a:cubicBezTo>
                    <a:cubicBezTo>
                      <a:pt x="4745" y="1062"/>
                      <a:pt x="3682" y="0"/>
                      <a:pt x="237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7"/>
              <p:cNvSpPr/>
              <p:nvPr/>
            </p:nvSpPr>
            <p:spPr>
              <a:xfrm>
                <a:off x="6684167" y="3414802"/>
                <a:ext cx="245004" cy="268054"/>
              </a:xfrm>
              <a:custGeom>
                <a:avLst/>
                <a:gdLst/>
                <a:ahLst/>
                <a:cxnLst/>
                <a:rect l="l" t="t" r="r" b="b"/>
                <a:pathLst>
                  <a:path w="5534" h="5424" extrusionOk="0">
                    <a:moveTo>
                      <a:pt x="2821" y="0"/>
                    </a:moveTo>
                    <a:cubicBezTo>
                      <a:pt x="1465" y="0"/>
                      <a:pt x="291" y="1175"/>
                      <a:pt x="149" y="2725"/>
                    </a:cubicBezTo>
                    <a:cubicBezTo>
                      <a:pt x="0" y="4356"/>
                      <a:pt x="1098" y="5276"/>
                      <a:pt x="2543" y="5408"/>
                    </a:cubicBezTo>
                    <a:cubicBezTo>
                      <a:pt x="2657" y="5419"/>
                      <a:pt x="2770" y="5424"/>
                      <a:pt x="2880" y="5424"/>
                    </a:cubicBezTo>
                    <a:cubicBezTo>
                      <a:pt x="4179" y="5424"/>
                      <a:pt x="5247" y="4706"/>
                      <a:pt x="5385" y="3203"/>
                    </a:cubicBezTo>
                    <a:cubicBezTo>
                      <a:pt x="5533" y="1572"/>
                      <a:pt x="4482" y="143"/>
                      <a:pt x="3037" y="10"/>
                    </a:cubicBezTo>
                    <a:cubicBezTo>
                      <a:pt x="2964" y="4"/>
                      <a:pt x="2893" y="0"/>
                      <a:pt x="28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7"/>
              <p:cNvSpPr/>
              <p:nvPr/>
            </p:nvSpPr>
            <p:spPr>
              <a:xfrm>
                <a:off x="6710419" y="3404425"/>
                <a:ext cx="230394" cy="16867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3413" extrusionOk="0">
                    <a:moveTo>
                      <a:pt x="2300" y="1"/>
                    </a:moveTo>
                    <a:cubicBezTo>
                      <a:pt x="1977" y="1"/>
                      <a:pt x="1640" y="68"/>
                      <a:pt x="1299" y="215"/>
                    </a:cubicBezTo>
                    <a:cubicBezTo>
                      <a:pt x="714" y="479"/>
                      <a:pt x="242" y="971"/>
                      <a:pt x="1" y="1556"/>
                    </a:cubicBezTo>
                    <a:cubicBezTo>
                      <a:pt x="384" y="1096"/>
                      <a:pt x="863" y="722"/>
                      <a:pt x="1424" y="536"/>
                    </a:cubicBezTo>
                    <a:cubicBezTo>
                      <a:pt x="1685" y="455"/>
                      <a:pt x="1937" y="417"/>
                      <a:pt x="2178" y="417"/>
                    </a:cubicBezTo>
                    <a:cubicBezTo>
                      <a:pt x="3675" y="417"/>
                      <a:pt x="4737" y="1879"/>
                      <a:pt x="4792" y="3413"/>
                    </a:cubicBezTo>
                    <a:cubicBezTo>
                      <a:pt x="5204" y="1706"/>
                      <a:pt x="3929" y="1"/>
                      <a:pt x="2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7"/>
              <p:cNvSpPr/>
              <p:nvPr/>
            </p:nvSpPr>
            <p:spPr>
              <a:xfrm>
                <a:off x="6765626" y="3326640"/>
                <a:ext cx="164915" cy="93354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1889" extrusionOk="0">
                    <a:moveTo>
                      <a:pt x="1017" y="0"/>
                    </a:moveTo>
                    <a:cubicBezTo>
                      <a:pt x="507" y="0"/>
                      <a:pt x="104" y="289"/>
                      <a:pt x="58" y="573"/>
                    </a:cubicBezTo>
                    <a:cubicBezTo>
                      <a:pt x="1" y="919"/>
                      <a:pt x="573" y="999"/>
                      <a:pt x="1123" y="1164"/>
                    </a:cubicBezTo>
                    <a:cubicBezTo>
                      <a:pt x="1766" y="1359"/>
                      <a:pt x="3086" y="1889"/>
                      <a:pt x="3438" y="1889"/>
                    </a:cubicBezTo>
                    <a:cubicBezTo>
                      <a:pt x="3485" y="1889"/>
                      <a:pt x="3515" y="1879"/>
                      <a:pt x="3523" y="1858"/>
                    </a:cubicBezTo>
                    <a:cubicBezTo>
                      <a:pt x="3724" y="1345"/>
                      <a:pt x="2144" y="240"/>
                      <a:pt x="1354" y="42"/>
                    </a:cubicBezTo>
                    <a:cubicBezTo>
                      <a:pt x="1238" y="13"/>
                      <a:pt x="1125" y="0"/>
                      <a:pt x="1017" y="0"/>
                    </a:cubicBezTo>
                    <a:close/>
                  </a:path>
                </a:pathLst>
              </a:custGeom>
              <a:solidFill>
                <a:srgbClr val="AD5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7"/>
              <p:cNvSpPr/>
              <p:nvPr/>
            </p:nvSpPr>
            <p:spPr>
              <a:xfrm>
                <a:off x="6680581" y="3489326"/>
                <a:ext cx="178241" cy="208157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4212" extrusionOk="0">
                    <a:moveTo>
                      <a:pt x="2043" y="0"/>
                    </a:moveTo>
                    <a:cubicBezTo>
                      <a:pt x="1647" y="0"/>
                      <a:pt x="1271" y="134"/>
                      <a:pt x="958" y="369"/>
                    </a:cubicBezTo>
                    <a:cubicBezTo>
                      <a:pt x="962" y="368"/>
                      <a:pt x="966" y="368"/>
                      <a:pt x="970" y="368"/>
                    </a:cubicBezTo>
                    <a:cubicBezTo>
                      <a:pt x="980" y="368"/>
                      <a:pt x="989" y="369"/>
                      <a:pt x="998" y="370"/>
                    </a:cubicBezTo>
                    <a:cubicBezTo>
                      <a:pt x="1394" y="406"/>
                      <a:pt x="1684" y="756"/>
                      <a:pt x="1647" y="1151"/>
                    </a:cubicBezTo>
                    <a:cubicBezTo>
                      <a:pt x="1613" y="1523"/>
                      <a:pt x="1301" y="1804"/>
                      <a:pt x="933" y="1804"/>
                    </a:cubicBezTo>
                    <a:cubicBezTo>
                      <a:pt x="911" y="1804"/>
                      <a:pt x="889" y="1803"/>
                      <a:pt x="867" y="1801"/>
                    </a:cubicBezTo>
                    <a:cubicBezTo>
                      <a:pt x="575" y="1775"/>
                      <a:pt x="338" y="1575"/>
                      <a:pt x="251" y="1312"/>
                    </a:cubicBezTo>
                    <a:cubicBezTo>
                      <a:pt x="176" y="1505"/>
                      <a:pt x="127" y="1713"/>
                      <a:pt x="106" y="1931"/>
                    </a:cubicBezTo>
                    <a:cubicBezTo>
                      <a:pt x="1" y="3091"/>
                      <a:pt x="768" y="4108"/>
                      <a:pt x="1820" y="4204"/>
                    </a:cubicBezTo>
                    <a:cubicBezTo>
                      <a:pt x="1874" y="4209"/>
                      <a:pt x="1928" y="4212"/>
                      <a:pt x="1981" y="4212"/>
                    </a:cubicBezTo>
                    <a:cubicBezTo>
                      <a:pt x="2969" y="4212"/>
                      <a:pt x="3818" y="3380"/>
                      <a:pt x="3919" y="2279"/>
                    </a:cubicBezTo>
                    <a:lnTo>
                      <a:pt x="3919" y="2281"/>
                    </a:lnTo>
                    <a:cubicBezTo>
                      <a:pt x="4026" y="1121"/>
                      <a:pt x="3258" y="104"/>
                      <a:pt x="2205" y="8"/>
                    </a:cubicBezTo>
                    <a:cubicBezTo>
                      <a:pt x="2151" y="3"/>
                      <a:pt x="2097" y="0"/>
                      <a:pt x="20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7"/>
              <p:cNvSpPr/>
              <p:nvPr/>
            </p:nvSpPr>
            <p:spPr>
              <a:xfrm>
                <a:off x="6894589" y="3428294"/>
                <a:ext cx="51932" cy="7215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60" extrusionOk="0">
                    <a:moveTo>
                      <a:pt x="1172" y="1"/>
                    </a:moveTo>
                    <a:cubicBezTo>
                      <a:pt x="852" y="400"/>
                      <a:pt x="409" y="630"/>
                      <a:pt x="1" y="680"/>
                    </a:cubicBezTo>
                    <a:lnTo>
                      <a:pt x="415" y="1460"/>
                    </a:lnTo>
                    <a:cubicBezTo>
                      <a:pt x="872" y="1049"/>
                      <a:pt x="1124" y="510"/>
                      <a:pt x="1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7"/>
              <p:cNvSpPr/>
              <p:nvPr/>
            </p:nvSpPr>
            <p:spPr>
              <a:xfrm>
                <a:off x="6533511" y="3579663"/>
                <a:ext cx="126487" cy="107143"/>
              </a:xfrm>
              <a:custGeom>
                <a:avLst/>
                <a:gdLst/>
                <a:ahLst/>
                <a:cxnLst/>
                <a:rect l="l" t="t" r="r" b="b"/>
                <a:pathLst>
                  <a:path w="2857" h="2168" extrusionOk="0">
                    <a:moveTo>
                      <a:pt x="1458" y="1"/>
                    </a:moveTo>
                    <a:cubicBezTo>
                      <a:pt x="643" y="1"/>
                      <a:pt x="89" y="793"/>
                      <a:pt x="46" y="1271"/>
                    </a:cubicBezTo>
                    <a:cubicBezTo>
                      <a:pt x="0" y="1771"/>
                      <a:pt x="429" y="2071"/>
                      <a:pt x="1307" y="2150"/>
                    </a:cubicBezTo>
                    <a:cubicBezTo>
                      <a:pt x="1430" y="2162"/>
                      <a:pt x="1547" y="2167"/>
                      <a:pt x="1657" y="2167"/>
                    </a:cubicBezTo>
                    <a:cubicBezTo>
                      <a:pt x="2337" y="2167"/>
                      <a:pt x="2772" y="1954"/>
                      <a:pt x="2811" y="1524"/>
                    </a:cubicBezTo>
                    <a:cubicBezTo>
                      <a:pt x="2856" y="1024"/>
                      <a:pt x="2451" y="86"/>
                      <a:pt x="1573" y="6"/>
                    </a:cubicBezTo>
                    <a:cubicBezTo>
                      <a:pt x="1534" y="2"/>
                      <a:pt x="1496" y="1"/>
                      <a:pt x="1458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7"/>
              <p:cNvSpPr/>
              <p:nvPr/>
            </p:nvSpPr>
            <p:spPr>
              <a:xfrm>
                <a:off x="6532094" y="3576056"/>
                <a:ext cx="131224" cy="82581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1671" extrusionOk="0">
                    <a:moveTo>
                      <a:pt x="1486" y="0"/>
                    </a:moveTo>
                    <a:cubicBezTo>
                      <a:pt x="605" y="0"/>
                      <a:pt x="48" y="862"/>
                      <a:pt x="5" y="1337"/>
                    </a:cubicBezTo>
                    <a:cubicBezTo>
                      <a:pt x="1" y="1378"/>
                      <a:pt x="31" y="1414"/>
                      <a:pt x="71" y="1418"/>
                    </a:cubicBezTo>
                    <a:cubicBezTo>
                      <a:pt x="73" y="1418"/>
                      <a:pt x="76" y="1418"/>
                      <a:pt x="78" y="1418"/>
                    </a:cubicBezTo>
                    <a:cubicBezTo>
                      <a:pt x="116" y="1418"/>
                      <a:pt x="148" y="1390"/>
                      <a:pt x="152" y="1352"/>
                    </a:cubicBezTo>
                    <a:cubicBezTo>
                      <a:pt x="191" y="906"/>
                      <a:pt x="725" y="148"/>
                      <a:pt x="1491" y="148"/>
                    </a:cubicBezTo>
                    <a:cubicBezTo>
                      <a:pt x="1527" y="148"/>
                      <a:pt x="1562" y="150"/>
                      <a:pt x="1599" y="153"/>
                    </a:cubicBezTo>
                    <a:cubicBezTo>
                      <a:pt x="2435" y="230"/>
                      <a:pt x="2810" y="1143"/>
                      <a:pt x="2770" y="1591"/>
                    </a:cubicBezTo>
                    <a:cubicBezTo>
                      <a:pt x="2766" y="1631"/>
                      <a:pt x="2796" y="1666"/>
                      <a:pt x="2836" y="1670"/>
                    </a:cubicBezTo>
                    <a:cubicBezTo>
                      <a:pt x="2839" y="1670"/>
                      <a:pt x="2841" y="1670"/>
                      <a:pt x="2843" y="1670"/>
                    </a:cubicBezTo>
                    <a:cubicBezTo>
                      <a:pt x="2881" y="1670"/>
                      <a:pt x="2913" y="1642"/>
                      <a:pt x="2917" y="1604"/>
                    </a:cubicBezTo>
                    <a:cubicBezTo>
                      <a:pt x="2964" y="1092"/>
                      <a:pt x="2557" y="92"/>
                      <a:pt x="1612" y="6"/>
                    </a:cubicBezTo>
                    <a:cubicBezTo>
                      <a:pt x="1569" y="2"/>
                      <a:pt x="1527" y="0"/>
                      <a:pt x="1486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7"/>
              <p:cNvSpPr/>
              <p:nvPr/>
            </p:nvSpPr>
            <p:spPr>
              <a:xfrm>
                <a:off x="6556266" y="3593846"/>
                <a:ext cx="40199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908" h="727" extrusionOk="0">
                    <a:moveTo>
                      <a:pt x="675" y="0"/>
                    </a:moveTo>
                    <a:cubicBezTo>
                      <a:pt x="661" y="0"/>
                      <a:pt x="648" y="2"/>
                      <a:pt x="634" y="6"/>
                    </a:cubicBezTo>
                    <a:cubicBezTo>
                      <a:pt x="423" y="67"/>
                      <a:pt x="225" y="177"/>
                      <a:pt x="77" y="341"/>
                    </a:cubicBezTo>
                    <a:cubicBezTo>
                      <a:pt x="54" y="360"/>
                      <a:pt x="37" y="384"/>
                      <a:pt x="26" y="412"/>
                    </a:cubicBezTo>
                    <a:cubicBezTo>
                      <a:pt x="12" y="437"/>
                      <a:pt x="4" y="464"/>
                      <a:pt x="4" y="493"/>
                    </a:cubicBezTo>
                    <a:cubicBezTo>
                      <a:pt x="0" y="548"/>
                      <a:pt x="21" y="614"/>
                      <a:pt x="60" y="653"/>
                    </a:cubicBezTo>
                    <a:cubicBezTo>
                      <a:pt x="99" y="694"/>
                      <a:pt x="152" y="725"/>
                      <a:pt x="212" y="727"/>
                    </a:cubicBezTo>
                    <a:cubicBezTo>
                      <a:pt x="267" y="727"/>
                      <a:pt x="333" y="712"/>
                      <a:pt x="371" y="671"/>
                    </a:cubicBezTo>
                    <a:cubicBezTo>
                      <a:pt x="416" y="620"/>
                      <a:pt x="468" y="576"/>
                      <a:pt x="523" y="536"/>
                    </a:cubicBezTo>
                    <a:cubicBezTo>
                      <a:pt x="584" y="498"/>
                      <a:pt x="647" y="466"/>
                      <a:pt x="715" y="441"/>
                    </a:cubicBezTo>
                    <a:cubicBezTo>
                      <a:pt x="717" y="440"/>
                      <a:pt x="719" y="440"/>
                      <a:pt x="721" y="438"/>
                    </a:cubicBezTo>
                    <a:cubicBezTo>
                      <a:pt x="780" y="422"/>
                      <a:pt x="829" y="394"/>
                      <a:pt x="863" y="342"/>
                    </a:cubicBezTo>
                    <a:cubicBezTo>
                      <a:pt x="891" y="297"/>
                      <a:pt x="907" y="231"/>
                      <a:pt x="894" y="179"/>
                    </a:cubicBezTo>
                    <a:cubicBezTo>
                      <a:pt x="880" y="123"/>
                      <a:pt x="849" y="67"/>
                      <a:pt x="797" y="37"/>
                    </a:cubicBezTo>
                    <a:cubicBezTo>
                      <a:pt x="761" y="16"/>
                      <a:pt x="718" y="0"/>
                      <a:pt x="6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37"/>
              <p:cNvSpPr/>
              <p:nvPr/>
            </p:nvSpPr>
            <p:spPr>
              <a:xfrm>
                <a:off x="6558568" y="3780006"/>
                <a:ext cx="52064" cy="32518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658" extrusionOk="0">
                    <a:moveTo>
                      <a:pt x="81" y="0"/>
                    </a:moveTo>
                    <a:cubicBezTo>
                      <a:pt x="63" y="0"/>
                      <a:pt x="45" y="7"/>
                      <a:pt x="30" y="21"/>
                    </a:cubicBezTo>
                    <a:cubicBezTo>
                      <a:pt x="0" y="50"/>
                      <a:pt x="0" y="96"/>
                      <a:pt x="28" y="125"/>
                    </a:cubicBezTo>
                    <a:cubicBezTo>
                      <a:pt x="310" y="417"/>
                      <a:pt x="686" y="607"/>
                      <a:pt x="1089" y="658"/>
                    </a:cubicBezTo>
                    <a:lnTo>
                      <a:pt x="1091" y="658"/>
                    </a:lnTo>
                    <a:cubicBezTo>
                      <a:pt x="1094" y="658"/>
                      <a:pt x="1096" y="658"/>
                      <a:pt x="1099" y="658"/>
                    </a:cubicBezTo>
                    <a:cubicBezTo>
                      <a:pt x="1135" y="658"/>
                      <a:pt x="1167" y="630"/>
                      <a:pt x="1171" y="594"/>
                    </a:cubicBezTo>
                    <a:cubicBezTo>
                      <a:pt x="1176" y="552"/>
                      <a:pt x="1147" y="516"/>
                      <a:pt x="1107" y="511"/>
                    </a:cubicBezTo>
                    <a:cubicBezTo>
                      <a:pt x="738" y="465"/>
                      <a:pt x="393" y="291"/>
                      <a:pt x="134" y="22"/>
                    </a:cubicBezTo>
                    <a:cubicBezTo>
                      <a:pt x="120" y="8"/>
                      <a:pt x="101" y="0"/>
                      <a:pt x="81" y="0"/>
                    </a:cubicBezTo>
                    <a:close/>
                  </a:path>
                </a:pathLst>
              </a:custGeom>
              <a:solidFill>
                <a:srgbClr val="F088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37"/>
              <p:cNvSpPr/>
              <p:nvPr/>
            </p:nvSpPr>
            <p:spPr>
              <a:xfrm>
                <a:off x="6490346" y="3700344"/>
                <a:ext cx="213216" cy="58118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17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81" y="779"/>
                      <a:pt x="1535" y="1176"/>
                      <a:pt x="2487" y="1176"/>
                    </a:cubicBezTo>
                    <a:cubicBezTo>
                      <a:pt x="3362" y="1176"/>
                      <a:pt x="4236" y="841"/>
                      <a:pt x="4816" y="160"/>
                    </a:cubicBezTo>
                    <a:lnTo>
                      <a:pt x="4816" y="160"/>
                    </a:lnTo>
                    <a:cubicBezTo>
                      <a:pt x="4096" y="593"/>
                      <a:pt x="3309" y="808"/>
                      <a:pt x="2524" y="808"/>
                    </a:cubicBezTo>
                    <a:cubicBezTo>
                      <a:pt x="1647" y="808"/>
                      <a:pt x="773" y="538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37"/>
              <p:cNvSpPr/>
              <p:nvPr/>
            </p:nvSpPr>
            <p:spPr>
              <a:xfrm>
                <a:off x="6226710" y="3049203"/>
                <a:ext cx="779904" cy="392642"/>
              </a:xfrm>
              <a:custGeom>
                <a:avLst/>
                <a:gdLst/>
                <a:ahLst/>
                <a:cxnLst/>
                <a:rect l="l" t="t" r="r" b="b"/>
                <a:pathLst>
                  <a:path w="17616" h="7945" extrusionOk="0">
                    <a:moveTo>
                      <a:pt x="8249" y="0"/>
                    </a:moveTo>
                    <a:cubicBezTo>
                      <a:pt x="4164" y="0"/>
                      <a:pt x="1084" y="2501"/>
                      <a:pt x="1" y="6310"/>
                    </a:cubicBezTo>
                    <a:cubicBezTo>
                      <a:pt x="1055" y="6631"/>
                      <a:pt x="2009" y="6853"/>
                      <a:pt x="2985" y="6853"/>
                    </a:cubicBezTo>
                    <a:cubicBezTo>
                      <a:pt x="3602" y="6853"/>
                      <a:pt x="4229" y="6764"/>
                      <a:pt x="4895" y="6555"/>
                    </a:cubicBezTo>
                    <a:cubicBezTo>
                      <a:pt x="7470" y="5747"/>
                      <a:pt x="10064" y="4634"/>
                      <a:pt x="12158" y="2930"/>
                    </a:cubicBezTo>
                    <a:cubicBezTo>
                      <a:pt x="13937" y="6939"/>
                      <a:pt x="17290" y="7863"/>
                      <a:pt x="17616" y="7945"/>
                    </a:cubicBezTo>
                    <a:cubicBezTo>
                      <a:pt x="17096" y="3824"/>
                      <a:pt x="13652" y="452"/>
                      <a:pt x="9195" y="44"/>
                    </a:cubicBezTo>
                    <a:cubicBezTo>
                      <a:pt x="8874" y="15"/>
                      <a:pt x="8559" y="0"/>
                      <a:pt x="8249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7"/>
              <p:cNvSpPr/>
              <p:nvPr/>
            </p:nvSpPr>
            <p:spPr>
              <a:xfrm>
                <a:off x="6211259" y="3023851"/>
                <a:ext cx="808017" cy="418241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8463" extrusionOk="0">
                    <a:moveTo>
                      <a:pt x="8902" y="1"/>
                    </a:moveTo>
                    <a:cubicBezTo>
                      <a:pt x="6607" y="1"/>
                      <a:pt x="4481" y="814"/>
                      <a:pt x="2849" y="2180"/>
                    </a:cubicBezTo>
                    <a:cubicBezTo>
                      <a:pt x="1945" y="2935"/>
                      <a:pt x="1193" y="3861"/>
                      <a:pt x="647" y="4911"/>
                    </a:cubicBezTo>
                    <a:cubicBezTo>
                      <a:pt x="380" y="5426"/>
                      <a:pt x="161" y="5969"/>
                      <a:pt x="0" y="6538"/>
                    </a:cubicBezTo>
                    <a:cubicBezTo>
                      <a:pt x="141" y="6621"/>
                      <a:pt x="350" y="6823"/>
                      <a:pt x="350" y="6823"/>
                    </a:cubicBezTo>
                    <a:cubicBezTo>
                      <a:pt x="1009" y="7023"/>
                      <a:pt x="1665" y="7110"/>
                      <a:pt x="2320" y="7110"/>
                    </a:cubicBezTo>
                    <a:cubicBezTo>
                      <a:pt x="3377" y="7110"/>
                      <a:pt x="4432" y="6885"/>
                      <a:pt x="5492" y="6552"/>
                    </a:cubicBezTo>
                    <a:cubicBezTo>
                      <a:pt x="8068" y="5744"/>
                      <a:pt x="10489" y="4442"/>
                      <a:pt x="12584" y="2738"/>
                    </a:cubicBezTo>
                    <a:cubicBezTo>
                      <a:pt x="14457" y="6956"/>
                      <a:pt x="17991" y="8463"/>
                      <a:pt x="17991" y="8463"/>
                    </a:cubicBezTo>
                    <a:cubicBezTo>
                      <a:pt x="17991" y="8463"/>
                      <a:pt x="18134" y="8360"/>
                      <a:pt x="18250" y="8301"/>
                    </a:cubicBezTo>
                    <a:cubicBezTo>
                      <a:pt x="18222" y="7955"/>
                      <a:pt x="18171" y="7613"/>
                      <a:pt x="18102" y="7277"/>
                    </a:cubicBezTo>
                    <a:cubicBezTo>
                      <a:pt x="17989" y="6729"/>
                      <a:pt x="17824" y="6195"/>
                      <a:pt x="17610" y="5685"/>
                    </a:cubicBezTo>
                    <a:cubicBezTo>
                      <a:pt x="16878" y="3923"/>
                      <a:pt x="15581" y="2418"/>
                      <a:pt x="13917" y="1401"/>
                    </a:cubicBezTo>
                    <a:cubicBezTo>
                      <a:pt x="13754" y="1300"/>
                      <a:pt x="13584" y="1205"/>
                      <a:pt x="13412" y="1114"/>
                    </a:cubicBezTo>
                    <a:cubicBezTo>
                      <a:pt x="13058" y="924"/>
                      <a:pt x="12687" y="758"/>
                      <a:pt x="12306" y="615"/>
                    </a:cubicBezTo>
                    <a:cubicBezTo>
                      <a:pt x="12113" y="543"/>
                      <a:pt x="11919" y="476"/>
                      <a:pt x="11719" y="417"/>
                    </a:cubicBezTo>
                    <a:cubicBezTo>
                      <a:pt x="11103" y="228"/>
                      <a:pt x="10459" y="102"/>
                      <a:pt x="9792" y="41"/>
                    </a:cubicBezTo>
                    <a:cubicBezTo>
                      <a:pt x="9493" y="14"/>
                      <a:pt x="9196" y="1"/>
                      <a:pt x="8902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37"/>
              <p:cNvSpPr/>
              <p:nvPr/>
            </p:nvSpPr>
            <p:spPr>
              <a:xfrm>
                <a:off x="6150873" y="2984020"/>
                <a:ext cx="640756" cy="290936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5887" extrusionOk="0">
                    <a:moveTo>
                      <a:pt x="14472" y="463"/>
                    </a:moveTo>
                    <a:cubicBezTo>
                      <a:pt x="14472" y="463"/>
                      <a:pt x="14472" y="463"/>
                      <a:pt x="14472" y="464"/>
                    </a:cubicBezTo>
                    <a:lnTo>
                      <a:pt x="14472" y="464"/>
                    </a:lnTo>
                    <a:cubicBezTo>
                      <a:pt x="14472" y="464"/>
                      <a:pt x="14472" y="464"/>
                      <a:pt x="14472" y="464"/>
                    </a:cubicBezTo>
                    <a:lnTo>
                      <a:pt x="14472" y="463"/>
                    </a:lnTo>
                    <a:close/>
                    <a:moveTo>
                      <a:pt x="13493" y="0"/>
                    </a:moveTo>
                    <a:cubicBezTo>
                      <a:pt x="13024" y="291"/>
                      <a:pt x="12542" y="560"/>
                      <a:pt x="12049" y="806"/>
                    </a:cubicBezTo>
                    <a:cubicBezTo>
                      <a:pt x="11966" y="847"/>
                      <a:pt x="11884" y="888"/>
                      <a:pt x="11799" y="928"/>
                    </a:cubicBezTo>
                    <a:cubicBezTo>
                      <a:pt x="11481" y="1080"/>
                      <a:pt x="11159" y="1225"/>
                      <a:pt x="10832" y="1358"/>
                    </a:cubicBezTo>
                    <a:lnTo>
                      <a:pt x="10830" y="1358"/>
                    </a:lnTo>
                    <a:cubicBezTo>
                      <a:pt x="10336" y="1562"/>
                      <a:pt x="9833" y="1743"/>
                      <a:pt x="9321" y="1901"/>
                    </a:cubicBezTo>
                    <a:cubicBezTo>
                      <a:pt x="8389" y="2192"/>
                      <a:pt x="7433" y="2408"/>
                      <a:pt x="6464" y="2549"/>
                    </a:cubicBezTo>
                    <a:cubicBezTo>
                      <a:pt x="6051" y="2608"/>
                      <a:pt x="5635" y="2654"/>
                      <a:pt x="5218" y="2684"/>
                    </a:cubicBezTo>
                    <a:lnTo>
                      <a:pt x="5217" y="2684"/>
                    </a:lnTo>
                    <a:cubicBezTo>
                      <a:pt x="4992" y="2702"/>
                      <a:pt x="4767" y="2715"/>
                      <a:pt x="4544" y="2723"/>
                    </a:cubicBezTo>
                    <a:cubicBezTo>
                      <a:pt x="4324" y="2731"/>
                      <a:pt x="4104" y="2735"/>
                      <a:pt x="3885" y="2735"/>
                    </a:cubicBezTo>
                    <a:cubicBezTo>
                      <a:pt x="3767" y="2735"/>
                      <a:pt x="3650" y="2734"/>
                      <a:pt x="3532" y="2732"/>
                    </a:cubicBezTo>
                    <a:cubicBezTo>
                      <a:pt x="3039" y="2723"/>
                      <a:pt x="2546" y="2693"/>
                      <a:pt x="2057" y="2642"/>
                    </a:cubicBezTo>
                    <a:cubicBezTo>
                      <a:pt x="2033" y="2640"/>
                      <a:pt x="2010" y="2636"/>
                      <a:pt x="1987" y="2634"/>
                    </a:cubicBezTo>
                    <a:cubicBezTo>
                      <a:pt x="1285" y="3607"/>
                      <a:pt x="733" y="4693"/>
                      <a:pt x="1" y="5639"/>
                    </a:cubicBezTo>
                    <a:cubicBezTo>
                      <a:pt x="641" y="5754"/>
                      <a:pt x="1288" y="5831"/>
                      <a:pt x="1937" y="5863"/>
                    </a:cubicBezTo>
                    <a:cubicBezTo>
                      <a:pt x="2089" y="5872"/>
                      <a:pt x="2244" y="5878"/>
                      <a:pt x="2396" y="5882"/>
                    </a:cubicBezTo>
                    <a:cubicBezTo>
                      <a:pt x="2406" y="5882"/>
                      <a:pt x="2415" y="5883"/>
                      <a:pt x="2426" y="5883"/>
                    </a:cubicBezTo>
                    <a:cubicBezTo>
                      <a:pt x="2535" y="5885"/>
                      <a:pt x="2644" y="5886"/>
                      <a:pt x="2753" y="5886"/>
                    </a:cubicBezTo>
                    <a:cubicBezTo>
                      <a:pt x="3887" y="5886"/>
                      <a:pt x="5023" y="5763"/>
                      <a:pt x="6130" y="5515"/>
                    </a:cubicBezTo>
                    <a:cubicBezTo>
                      <a:pt x="7272" y="5259"/>
                      <a:pt x="8383" y="4871"/>
                      <a:pt x="9438" y="4362"/>
                    </a:cubicBezTo>
                    <a:cubicBezTo>
                      <a:pt x="10437" y="3876"/>
                      <a:pt x="11382" y="3284"/>
                      <a:pt x="12256" y="2598"/>
                    </a:cubicBezTo>
                    <a:cubicBezTo>
                      <a:pt x="12563" y="2356"/>
                      <a:pt x="12862" y="2103"/>
                      <a:pt x="13148" y="1838"/>
                    </a:cubicBezTo>
                    <a:cubicBezTo>
                      <a:pt x="13306" y="1695"/>
                      <a:pt x="13459" y="1549"/>
                      <a:pt x="13609" y="1398"/>
                    </a:cubicBezTo>
                    <a:cubicBezTo>
                      <a:pt x="13911" y="1098"/>
                      <a:pt x="14199" y="787"/>
                      <a:pt x="14472" y="464"/>
                    </a:cubicBezTo>
                    <a:lnTo>
                      <a:pt x="14472" y="464"/>
                    </a:lnTo>
                    <a:cubicBezTo>
                      <a:pt x="14229" y="333"/>
                      <a:pt x="13898" y="169"/>
                      <a:pt x="1349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37"/>
              <p:cNvSpPr/>
              <p:nvPr/>
            </p:nvSpPr>
            <p:spPr>
              <a:xfrm>
                <a:off x="6826986" y="3018613"/>
                <a:ext cx="306454" cy="367487"/>
              </a:xfrm>
              <a:custGeom>
                <a:avLst/>
                <a:gdLst/>
                <a:ahLst/>
                <a:cxnLst/>
                <a:rect l="l" t="t" r="r" b="b"/>
                <a:pathLst>
                  <a:path w="6922" h="7436" extrusionOk="0">
                    <a:moveTo>
                      <a:pt x="334" y="1"/>
                    </a:moveTo>
                    <a:cubicBezTo>
                      <a:pt x="289" y="1"/>
                      <a:pt x="244" y="2"/>
                      <a:pt x="199" y="3"/>
                    </a:cubicBezTo>
                    <a:cubicBezTo>
                      <a:pt x="64" y="490"/>
                      <a:pt x="0" y="997"/>
                      <a:pt x="6" y="1503"/>
                    </a:cubicBezTo>
                    <a:cubicBezTo>
                      <a:pt x="8" y="1715"/>
                      <a:pt x="21" y="1928"/>
                      <a:pt x="47" y="2140"/>
                    </a:cubicBezTo>
                    <a:cubicBezTo>
                      <a:pt x="50" y="2164"/>
                      <a:pt x="52" y="2188"/>
                      <a:pt x="56" y="2211"/>
                    </a:cubicBezTo>
                    <a:lnTo>
                      <a:pt x="56" y="2212"/>
                    </a:lnTo>
                    <a:cubicBezTo>
                      <a:pt x="167" y="3046"/>
                      <a:pt x="464" y="3852"/>
                      <a:pt x="924" y="4556"/>
                    </a:cubicBezTo>
                    <a:cubicBezTo>
                      <a:pt x="1365" y="5236"/>
                      <a:pt x="1945" y="5823"/>
                      <a:pt x="2612" y="6286"/>
                    </a:cubicBezTo>
                    <a:cubicBezTo>
                      <a:pt x="2945" y="6515"/>
                      <a:pt x="3299" y="6712"/>
                      <a:pt x="3668" y="6871"/>
                    </a:cubicBezTo>
                    <a:cubicBezTo>
                      <a:pt x="3816" y="6939"/>
                      <a:pt x="3966" y="6997"/>
                      <a:pt x="4118" y="7051"/>
                    </a:cubicBezTo>
                    <a:lnTo>
                      <a:pt x="4119" y="7051"/>
                    </a:lnTo>
                    <a:cubicBezTo>
                      <a:pt x="4409" y="7154"/>
                      <a:pt x="4707" y="7236"/>
                      <a:pt x="5010" y="7297"/>
                    </a:cubicBezTo>
                    <a:cubicBezTo>
                      <a:pt x="5469" y="7389"/>
                      <a:pt x="5937" y="7436"/>
                      <a:pt x="6405" y="7436"/>
                    </a:cubicBezTo>
                    <a:cubicBezTo>
                      <a:pt x="6577" y="7436"/>
                      <a:pt x="6750" y="7429"/>
                      <a:pt x="6922" y="7417"/>
                    </a:cubicBezTo>
                    <a:lnTo>
                      <a:pt x="6921" y="7417"/>
                    </a:lnTo>
                    <a:cubicBezTo>
                      <a:pt x="6474" y="6666"/>
                      <a:pt x="6163" y="5844"/>
                      <a:pt x="5843" y="5027"/>
                    </a:cubicBezTo>
                    <a:lnTo>
                      <a:pt x="5843" y="5026"/>
                    </a:lnTo>
                    <a:cubicBezTo>
                      <a:pt x="5824" y="5021"/>
                      <a:pt x="5808" y="5015"/>
                      <a:pt x="5789" y="5010"/>
                    </a:cubicBezTo>
                    <a:cubicBezTo>
                      <a:pt x="5124" y="4806"/>
                      <a:pt x="4492" y="4467"/>
                      <a:pt x="3906" y="4096"/>
                    </a:cubicBezTo>
                    <a:cubicBezTo>
                      <a:pt x="3281" y="3700"/>
                      <a:pt x="2699" y="3226"/>
                      <a:pt x="2215" y="2671"/>
                    </a:cubicBezTo>
                    <a:cubicBezTo>
                      <a:pt x="2168" y="2616"/>
                      <a:pt x="2121" y="2562"/>
                      <a:pt x="2077" y="2506"/>
                    </a:cubicBezTo>
                    <a:cubicBezTo>
                      <a:pt x="1759" y="2118"/>
                      <a:pt x="1489" y="1690"/>
                      <a:pt x="1284" y="1227"/>
                    </a:cubicBezTo>
                    <a:cubicBezTo>
                      <a:pt x="1115" y="846"/>
                      <a:pt x="994" y="449"/>
                      <a:pt x="926" y="39"/>
                    </a:cubicBezTo>
                    <a:cubicBezTo>
                      <a:pt x="734" y="1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37"/>
              <p:cNvSpPr/>
              <p:nvPr/>
            </p:nvSpPr>
            <p:spPr>
              <a:xfrm>
                <a:off x="6434963" y="5221895"/>
                <a:ext cx="1992" cy="247"/>
              </a:xfrm>
              <a:custGeom>
                <a:avLst/>
                <a:gdLst/>
                <a:ahLst/>
                <a:cxnLst/>
                <a:rect l="l" t="t" r="r" b="b"/>
                <a:pathLst>
                  <a:path w="45" h="5" extrusionOk="0">
                    <a:moveTo>
                      <a:pt x="0" y="1"/>
                    </a:moveTo>
                    <a:cubicBezTo>
                      <a:pt x="14" y="2"/>
                      <a:pt x="29" y="3"/>
                      <a:pt x="44" y="4"/>
                    </a:cubicBezTo>
                    <a:lnTo>
                      <a:pt x="44" y="3"/>
                    </a:lnTo>
                    <a:cubicBezTo>
                      <a:pt x="29" y="3"/>
                      <a:pt x="14" y="2"/>
                      <a:pt x="0" y="1"/>
                    </a:cubicBezTo>
                    <a:close/>
                  </a:path>
                </a:pathLst>
              </a:custGeom>
              <a:solidFill>
                <a:srgbClr val="F7A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37"/>
              <p:cNvSpPr/>
              <p:nvPr/>
            </p:nvSpPr>
            <p:spPr>
              <a:xfrm>
                <a:off x="6321362" y="4207923"/>
                <a:ext cx="358563" cy="1015581"/>
              </a:xfrm>
              <a:custGeom>
                <a:avLst/>
                <a:gdLst/>
                <a:ahLst/>
                <a:cxnLst/>
                <a:rect l="l" t="t" r="r" b="b"/>
                <a:pathLst>
                  <a:path w="8099" h="20550" extrusionOk="0">
                    <a:moveTo>
                      <a:pt x="719" y="1"/>
                    </a:moveTo>
                    <a:lnTo>
                      <a:pt x="711" y="203"/>
                    </a:lnTo>
                    <a:lnTo>
                      <a:pt x="1" y="19818"/>
                    </a:lnTo>
                    <a:cubicBezTo>
                      <a:pt x="1" y="19818"/>
                      <a:pt x="879" y="20341"/>
                      <a:pt x="2519" y="20513"/>
                    </a:cubicBezTo>
                    <a:cubicBezTo>
                      <a:pt x="2535" y="20515"/>
                      <a:pt x="2549" y="20516"/>
                      <a:pt x="2563" y="20517"/>
                    </a:cubicBezTo>
                    <a:lnTo>
                      <a:pt x="2565" y="20517"/>
                    </a:lnTo>
                    <a:cubicBezTo>
                      <a:pt x="2580" y="20520"/>
                      <a:pt x="2594" y="20521"/>
                      <a:pt x="2610" y="20521"/>
                    </a:cubicBezTo>
                    <a:cubicBezTo>
                      <a:pt x="2862" y="20541"/>
                      <a:pt x="3099" y="20549"/>
                      <a:pt x="3318" y="20549"/>
                    </a:cubicBezTo>
                    <a:cubicBezTo>
                      <a:pt x="4526" y="20549"/>
                      <a:pt x="5212" y="20295"/>
                      <a:pt x="5212" y="20295"/>
                    </a:cubicBezTo>
                    <a:lnTo>
                      <a:pt x="8069" y="876"/>
                    </a:lnTo>
                    <a:lnTo>
                      <a:pt x="8099" y="676"/>
                    </a:lnTo>
                    <a:lnTo>
                      <a:pt x="8099" y="676"/>
                    </a:lnTo>
                    <a:cubicBezTo>
                      <a:pt x="7868" y="781"/>
                      <a:pt x="7581" y="866"/>
                      <a:pt x="7269" y="933"/>
                    </a:cubicBezTo>
                    <a:cubicBezTo>
                      <a:pt x="6440" y="1113"/>
                      <a:pt x="5434" y="1167"/>
                      <a:pt x="4817" y="1167"/>
                    </a:cubicBezTo>
                    <a:cubicBezTo>
                      <a:pt x="4629" y="1167"/>
                      <a:pt x="4477" y="1162"/>
                      <a:pt x="4378" y="1154"/>
                    </a:cubicBezTo>
                    <a:cubicBezTo>
                      <a:pt x="4361" y="1154"/>
                      <a:pt x="4347" y="1153"/>
                      <a:pt x="4332" y="1151"/>
                    </a:cubicBezTo>
                    <a:cubicBezTo>
                      <a:pt x="4317" y="1149"/>
                      <a:pt x="4302" y="1148"/>
                      <a:pt x="4291" y="1146"/>
                    </a:cubicBezTo>
                    <a:cubicBezTo>
                      <a:pt x="3865" y="1103"/>
                      <a:pt x="2507" y="831"/>
                      <a:pt x="1488" y="405"/>
                    </a:cubicBezTo>
                    <a:cubicBezTo>
                      <a:pt x="1193" y="283"/>
                      <a:pt x="927" y="146"/>
                      <a:pt x="7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37"/>
              <p:cNvSpPr/>
              <p:nvPr/>
            </p:nvSpPr>
            <p:spPr>
              <a:xfrm>
                <a:off x="6432882" y="5221648"/>
                <a:ext cx="1992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45" h="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" y="3"/>
                      <a:pt x="30" y="4"/>
                      <a:pt x="44" y="6"/>
                    </a:cubicBezTo>
                    <a:cubicBezTo>
                      <a:pt x="30" y="3"/>
                      <a:pt x="16" y="2"/>
                      <a:pt x="0" y="0"/>
                    </a:cubicBezTo>
                    <a:close/>
                  </a:path>
                </a:pathLst>
              </a:custGeom>
              <a:solidFill>
                <a:srgbClr val="F7A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37"/>
              <p:cNvSpPr/>
              <p:nvPr/>
            </p:nvSpPr>
            <p:spPr>
              <a:xfrm>
                <a:off x="5679382" y="3939036"/>
                <a:ext cx="841133" cy="262420"/>
              </a:xfrm>
              <a:custGeom>
                <a:avLst/>
                <a:gdLst/>
                <a:ahLst/>
                <a:cxnLst/>
                <a:rect l="l" t="t" r="r" b="b"/>
                <a:pathLst>
                  <a:path w="18999" h="5310" extrusionOk="0">
                    <a:moveTo>
                      <a:pt x="1468" y="1"/>
                    </a:moveTo>
                    <a:lnTo>
                      <a:pt x="3350" y="719"/>
                    </a:lnTo>
                    <a:cubicBezTo>
                      <a:pt x="3350" y="719"/>
                      <a:pt x="2994" y="637"/>
                      <a:pt x="2462" y="637"/>
                    </a:cubicBezTo>
                    <a:cubicBezTo>
                      <a:pt x="1800" y="637"/>
                      <a:pt x="866" y="763"/>
                      <a:pt x="0" y="1328"/>
                    </a:cubicBezTo>
                    <a:lnTo>
                      <a:pt x="15329" y="5179"/>
                    </a:lnTo>
                    <a:lnTo>
                      <a:pt x="18998" y="5309"/>
                    </a:lnTo>
                    <a:cubicBezTo>
                      <a:pt x="18998" y="5309"/>
                      <a:pt x="10722" y="85"/>
                      <a:pt x="1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37"/>
              <p:cNvSpPr/>
              <p:nvPr/>
            </p:nvSpPr>
            <p:spPr>
              <a:xfrm>
                <a:off x="5630506" y="4008765"/>
                <a:ext cx="722704" cy="1178618"/>
              </a:xfrm>
              <a:custGeom>
                <a:avLst/>
                <a:gdLst/>
                <a:ahLst/>
                <a:cxnLst/>
                <a:rect l="l" t="t" r="r" b="b"/>
                <a:pathLst>
                  <a:path w="16324" h="23849" extrusionOk="0">
                    <a:moveTo>
                      <a:pt x="0" y="0"/>
                    </a:moveTo>
                    <a:lnTo>
                      <a:pt x="530" y="19199"/>
                    </a:lnTo>
                    <a:lnTo>
                      <a:pt x="15606" y="23848"/>
                    </a:lnTo>
                    <a:lnTo>
                      <a:pt x="16316" y="4233"/>
                    </a:lnTo>
                    <a:lnTo>
                      <a:pt x="16324" y="40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37"/>
              <p:cNvSpPr/>
              <p:nvPr/>
            </p:nvSpPr>
            <p:spPr>
              <a:xfrm>
                <a:off x="6274346" y="4207923"/>
                <a:ext cx="78849" cy="97945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9819" extrusionOk="0">
                    <a:moveTo>
                      <a:pt x="1781" y="1"/>
                    </a:moveTo>
                    <a:lnTo>
                      <a:pt x="0" y="19491"/>
                    </a:lnTo>
                    <a:lnTo>
                      <a:pt x="1063" y="19818"/>
                    </a:lnTo>
                    <a:lnTo>
                      <a:pt x="17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37"/>
              <p:cNvSpPr/>
              <p:nvPr/>
            </p:nvSpPr>
            <p:spPr>
              <a:xfrm>
                <a:off x="5837254" y="3975309"/>
                <a:ext cx="608083" cy="218436"/>
              </a:xfrm>
              <a:custGeom>
                <a:avLst/>
                <a:gdLst/>
                <a:ahLst/>
                <a:cxnLst/>
                <a:rect l="l" t="t" r="r" b="b"/>
                <a:pathLst>
                  <a:path w="13735" h="4420" extrusionOk="0">
                    <a:moveTo>
                      <a:pt x="334" y="1"/>
                    </a:moveTo>
                    <a:cubicBezTo>
                      <a:pt x="78" y="1"/>
                      <a:pt x="1" y="29"/>
                      <a:pt x="1" y="29"/>
                    </a:cubicBezTo>
                    <a:cubicBezTo>
                      <a:pt x="1" y="29"/>
                      <a:pt x="8600" y="1723"/>
                      <a:pt x="13735" y="4419"/>
                    </a:cubicBezTo>
                    <a:cubicBezTo>
                      <a:pt x="13735" y="4419"/>
                      <a:pt x="12414" y="2844"/>
                      <a:pt x="6648" y="1272"/>
                    </a:cubicBezTo>
                    <a:cubicBezTo>
                      <a:pt x="2584" y="164"/>
                      <a:pt x="946" y="1"/>
                      <a:pt x="33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37"/>
              <p:cNvSpPr/>
              <p:nvPr/>
            </p:nvSpPr>
            <p:spPr>
              <a:xfrm>
                <a:off x="5679382" y="3971553"/>
                <a:ext cx="746921" cy="223477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522" extrusionOk="0">
                    <a:moveTo>
                      <a:pt x="1994" y="0"/>
                    </a:moveTo>
                    <a:cubicBezTo>
                      <a:pt x="1995" y="0"/>
                      <a:pt x="7622" y="1265"/>
                      <a:pt x="12346" y="3321"/>
                    </a:cubicBezTo>
                    <a:cubicBezTo>
                      <a:pt x="12346" y="3321"/>
                      <a:pt x="4370" y="663"/>
                      <a:pt x="316" y="663"/>
                    </a:cubicBezTo>
                    <a:cubicBezTo>
                      <a:pt x="208" y="663"/>
                      <a:pt x="102" y="665"/>
                      <a:pt x="0" y="669"/>
                    </a:cubicBezTo>
                    <a:lnTo>
                      <a:pt x="0" y="670"/>
                    </a:lnTo>
                    <a:lnTo>
                      <a:pt x="15329" y="4521"/>
                    </a:lnTo>
                    <a:cubicBezTo>
                      <a:pt x="15329" y="4521"/>
                      <a:pt x="15760" y="4495"/>
                      <a:pt x="16279" y="4495"/>
                    </a:cubicBezTo>
                    <a:cubicBezTo>
                      <a:pt x="16470" y="4495"/>
                      <a:pt x="16673" y="4499"/>
                      <a:pt x="16871" y="4508"/>
                    </a:cubicBezTo>
                    <a:cubicBezTo>
                      <a:pt x="16871" y="4508"/>
                      <a:pt x="9745" y="1546"/>
                      <a:pt x="199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37"/>
              <p:cNvSpPr/>
              <p:nvPr/>
            </p:nvSpPr>
            <p:spPr>
              <a:xfrm>
                <a:off x="5630494" y="4008740"/>
                <a:ext cx="722704" cy="1178667"/>
              </a:xfrm>
              <a:custGeom>
                <a:avLst/>
                <a:gdLst/>
                <a:ahLst/>
                <a:cxnLst/>
                <a:rect l="l" t="t" r="r" b="b"/>
                <a:pathLst>
                  <a:path w="16324" h="23850" extrusionOk="0">
                    <a:moveTo>
                      <a:pt x="0" y="0"/>
                    </a:moveTo>
                    <a:cubicBezTo>
                      <a:pt x="0" y="1"/>
                      <a:pt x="1" y="74"/>
                      <a:pt x="6" y="211"/>
                    </a:cubicBezTo>
                    <a:lnTo>
                      <a:pt x="6" y="211"/>
                    </a:lnTo>
                    <a:lnTo>
                      <a:pt x="0" y="0"/>
                    </a:lnTo>
                    <a:close/>
                    <a:moveTo>
                      <a:pt x="6" y="211"/>
                    </a:moveTo>
                    <a:lnTo>
                      <a:pt x="530" y="19199"/>
                    </a:lnTo>
                    <a:lnTo>
                      <a:pt x="15607" y="23850"/>
                    </a:lnTo>
                    <a:lnTo>
                      <a:pt x="16324" y="4032"/>
                    </a:lnTo>
                    <a:lnTo>
                      <a:pt x="16324" y="4032"/>
                    </a:lnTo>
                    <a:cubicBezTo>
                      <a:pt x="16324" y="4033"/>
                      <a:pt x="13862" y="18918"/>
                      <a:pt x="8048" y="18918"/>
                    </a:cubicBezTo>
                    <a:cubicBezTo>
                      <a:pt x="7688" y="18918"/>
                      <a:pt x="7315" y="18860"/>
                      <a:pt x="6928" y="18739"/>
                    </a:cubicBezTo>
                    <a:cubicBezTo>
                      <a:pt x="747" y="16794"/>
                      <a:pt x="69" y="2147"/>
                      <a:pt x="6" y="21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37"/>
              <p:cNvSpPr/>
              <p:nvPr/>
            </p:nvSpPr>
            <p:spPr>
              <a:xfrm>
                <a:off x="6516466" y="4080027"/>
                <a:ext cx="859152" cy="147618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2987" extrusionOk="0">
                    <a:moveTo>
                      <a:pt x="13343" y="0"/>
                    </a:moveTo>
                    <a:cubicBezTo>
                      <a:pt x="6114" y="0"/>
                      <a:pt x="1" y="2447"/>
                      <a:pt x="1" y="2447"/>
                    </a:cubicBezTo>
                    <a:lnTo>
                      <a:pt x="3632" y="2986"/>
                    </a:lnTo>
                    <a:lnTo>
                      <a:pt x="19405" y="1976"/>
                    </a:lnTo>
                    <a:cubicBezTo>
                      <a:pt x="18204" y="833"/>
                      <a:pt x="16623" y="769"/>
                      <a:pt x="16286" y="769"/>
                    </a:cubicBezTo>
                    <a:cubicBezTo>
                      <a:pt x="16243" y="769"/>
                      <a:pt x="16221" y="770"/>
                      <a:pt x="16221" y="770"/>
                    </a:cubicBezTo>
                    <a:lnTo>
                      <a:pt x="18203" y="404"/>
                    </a:lnTo>
                    <a:cubicBezTo>
                      <a:pt x="16564" y="118"/>
                      <a:pt x="14927" y="0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7"/>
              <p:cNvSpPr/>
              <p:nvPr/>
            </p:nvSpPr>
            <p:spPr>
              <a:xfrm>
                <a:off x="6358019" y="4193591"/>
                <a:ext cx="319293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1362" extrusionOk="0">
                    <a:moveTo>
                      <a:pt x="792" y="0"/>
                    </a:moveTo>
                    <a:cubicBezTo>
                      <a:pt x="231" y="0"/>
                      <a:pt x="0" y="30"/>
                      <a:pt x="0" y="30"/>
                    </a:cubicBezTo>
                    <a:cubicBezTo>
                      <a:pt x="1402" y="1157"/>
                      <a:pt x="2887" y="1261"/>
                      <a:pt x="3390" y="1261"/>
                    </a:cubicBezTo>
                    <a:cubicBezTo>
                      <a:pt x="3448" y="1261"/>
                      <a:pt x="3492" y="1260"/>
                      <a:pt x="3523" y="1258"/>
                    </a:cubicBezTo>
                    <a:cubicBezTo>
                      <a:pt x="3646" y="1287"/>
                      <a:pt x="4020" y="1362"/>
                      <a:pt x="4547" y="1362"/>
                    </a:cubicBezTo>
                    <a:cubicBezTo>
                      <a:pt x="5243" y="1362"/>
                      <a:pt x="6206" y="1231"/>
                      <a:pt x="7211" y="688"/>
                    </a:cubicBezTo>
                    <a:cubicBezTo>
                      <a:pt x="7211" y="688"/>
                      <a:pt x="6316" y="405"/>
                      <a:pt x="3669" y="158"/>
                    </a:cubicBezTo>
                    <a:lnTo>
                      <a:pt x="3580" y="149"/>
                    </a:lnTo>
                    <a:cubicBezTo>
                      <a:pt x="2251" y="30"/>
                      <a:pt x="1355" y="0"/>
                      <a:pt x="7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7"/>
              <p:cNvSpPr/>
              <p:nvPr/>
            </p:nvSpPr>
            <p:spPr>
              <a:xfrm>
                <a:off x="6552105" y="4191615"/>
                <a:ext cx="870929" cy="1019337"/>
              </a:xfrm>
              <a:custGeom>
                <a:avLst/>
                <a:gdLst/>
                <a:ahLst/>
                <a:cxnLst/>
                <a:rect l="l" t="t" r="r" b="b"/>
                <a:pathLst>
                  <a:path w="19672" h="20626" extrusionOk="0">
                    <a:moveTo>
                      <a:pt x="19672" y="1"/>
                    </a:moveTo>
                    <a:lnTo>
                      <a:pt x="2887" y="1006"/>
                    </a:lnTo>
                    <a:lnTo>
                      <a:pt x="2857" y="1206"/>
                    </a:lnTo>
                    <a:lnTo>
                      <a:pt x="1" y="20625"/>
                    </a:lnTo>
                    <a:lnTo>
                      <a:pt x="1" y="20625"/>
                    </a:lnTo>
                    <a:lnTo>
                      <a:pt x="15670" y="18785"/>
                    </a:lnTo>
                    <a:lnTo>
                      <a:pt x="196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7"/>
              <p:cNvSpPr/>
              <p:nvPr/>
            </p:nvSpPr>
            <p:spPr>
              <a:xfrm>
                <a:off x="5630418" y="4000463"/>
                <a:ext cx="1792638" cy="265188"/>
              </a:xfrm>
              <a:custGeom>
                <a:avLst/>
                <a:gdLst/>
                <a:ahLst/>
                <a:cxnLst/>
                <a:rect l="l" t="t" r="r" b="b"/>
                <a:pathLst>
                  <a:path w="40491" h="5366" extrusionOk="0">
                    <a:moveTo>
                      <a:pt x="770" y="1"/>
                    </a:moveTo>
                    <a:lnTo>
                      <a:pt x="1" y="168"/>
                    </a:lnTo>
                    <a:lnTo>
                      <a:pt x="16326" y="4199"/>
                    </a:lnTo>
                    <a:cubicBezTo>
                      <a:pt x="16534" y="4345"/>
                      <a:pt x="16800" y="4481"/>
                      <a:pt x="17095" y="4603"/>
                    </a:cubicBezTo>
                    <a:cubicBezTo>
                      <a:pt x="18113" y="5027"/>
                      <a:pt x="19468" y="5301"/>
                      <a:pt x="19896" y="5344"/>
                    </a:cubicBezTo>
                    <a:lnTo>
                      <a:pt x="19898" y="5344"/>
                    </a:lnTo>
                    <a:cubicBezTo>
                      <a:pt x="19909" y="5346"/>
                      <a:pt x="19924" y="5347"/>
                      <a:pt x="19939" y="5349"/>
                    </a:cubicBezTo>
                    <a:cubicBezTo>
                      <a:pt x="19954" y="5351"/>
                      <a:pt x="19971" y="5352"/>
                      <a:pt x="19986" y="5353"/>
                    </a:cubicBezTo>
                    <a:cubicBezTo>
                      <a:pt x="20084" y="5361"/>
                      <a:pt x="20230" y="5366"/>
                      <a:pt x="20411" y="5366"/>
                    </a:cubicBezTo>
                    <a:cubicBezTo>
                      <a:pt x="21028" y="5366"/>
                      <a:pt x="22043" y="5311"/>
                      <a:pt x="22876" y="5131"/>
                    </a:cubicBezTo>
                    <a:cubicBezTo>
                      <a:pt x="23189" y="5064"/>
                      <a:pt x="23475" y="4979"/>
                      <a:pt x="23706" y="4874"/>
                    </a:cubicBezTo>
                    <a:lnTo>
                      <a:pt x="40491" y="3869"/>
                    </a:lnTo>
                    <a:lnTo>
                      <a:pt x="39765" y="3564"/>
                    </a:lnTo>
                    <a:lnTo>
                      <a:pt x="23646" y="4596"/>
                    </a:lnTo>
                    <a:cubicBezTo>
                      <a:pt x="23646" y="4596"/>
                      <a:pt x="22535" y="5192"/>
                      <a:pt x="20702" y="5192"/>
                    </a:cubicBezTo>
                    <a:cubicBezTo>
                      <a:pt x="20467" y="5192"/>
                      <a:pt x="20220" y="5182"/>
                      <a:pt x="19961" y="5160"/>
                    </a:cubicBezTo>
                    <a:lnTo>
                      <a:pt x="19956" y="5159"/>
                    </a:lnTo>
                    <a:cubicBezTo>
                      <a:pt x="17688" y="4939"/>
                      <a:pt x="16435" y="3936"/>
                      <a:pt x="16435" y="3936"/>
                    </a:cubicBez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7"/>
              <p:cNvSpPr/>
              <p:nvPr/>
            </p:nvSpPr>
            <p:spPr>
              <a:xfrm>
                <a:off x="6323399" y="5009247"/>
                <a:ext cx="251955" cy="155031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3137" extrusionOk="0">
                    <a:moveTo>
                      <a:pt x="86" y="0"/>
                    </a:moveTo>
                    <a:lnTo>
                      <a:pt x="0" y="2355"/>
                    </a:lnTo>
                    <a:cubicBezTo>
                      <a:pt x="0" y="2355"/>
                      <a:pt x="453" y="2876"/>
                      <a:pt x="2585" y="3083"/>
                    </a:cubicBezTo>
                    <a:lnTo>
                      <a:pt x="2585" y="3084"/>
                    </a:lnTo>
                    <a:lnTo>
                      <a:pt x="2674" y="3092"/>
                    </a:lnTo>
                    <a:cubicBezTo>
                      <a:pt x="3048" y="3124"/>
                      <a:pt x="3373" y="3137"/>
                      <a:pt x="3654" y="3137"/>
                    </a:cubicBezTo>
                    <a:cubicBezTo>
                      <a:pt x="4981" y="3137"/>
                      <a:pt x="5349" y="2845"/>
                      <a:pt x="5349" y="2845"/>
                    </a:cubicBezTo>
                    <a:lnTo>
                      <a:pt x="5690" y="514"/>
                    </a:lnTo>
                    <a:lnTo>
                      <a:pt x="5690" y="512"/>
                    </a:lnTo>
                    <a:cubicBezTo>
                      <a:pt x="5690" y="512"/>
                      <a:pt x="5209" y="1024"/>
                      <a:pt x="3596" y="1024"/>
                    </a:cubicBezTo>
                    <a:cubicBezTo>
                      <a:pt x="3362" y="1024"/>
                      <a:pt x="3105" y="1014"/>
                      <a:pt x="2821" y="989"/>
                    </a:cubicBezTo>
                    <a:cubicBezTo>
                      <a:pt x="585" y="776"/>
                      <a:pt x="86" y="0"/>
                      <a:pt x="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7"/>
              <p:cNvSpPr/>
              <p:nvPr/>
            </p:nvSpPr>
            <p:spPr>
              <a:xfrm>
                <a:off x="6346730" y="4314815"/>
                <a:ext cx="319249" cy="145542"/>
              </a:xfrm>
              <a:custGeom>
                <a:avLst/>
                <a:gdLst/>
                <a:ahLst/>
                <a:cxnLst/>
                <a:rect l="l" t="t" r="r" b="b"/>
                <a:pathLst>
                  <a:path w="7211" h="2945" extrusionOk="0">
                    <a:moveTo>
                      <a:pt x="67" y="0"/>
                    </a:moveTo>
                    <a:lnTo>
                      <a:pt x="0" y="1855"/>
                    </a:lnTo>
                    <a:cubicBezTo>
                      <a:pt x="0" y="1855"/>
                      <a:pt x="1306" y="2698"/>
                      <a:pt x="3358" y="2906"/>
                    </a:cubicBezTo>
                    <a:lnTo>
                      <a:pt x="3358" y="2907"/>
                    </a:lnTo>
                    <a:cubicBezTo>
                      <a:pt x="3372" y="2908"/>
                      <a:pt x="3388" y="2910"/>
                      <a:pt x="3403" y="2911"/>
                    </a:cubicBezTo>
                    <a:cubicBezTo>
                      <a:pt x="3418" y="2912"/>
                      <a:pt x="3433" y="2914"/>
                      <a:pt x="3448" y="2915"/>
                    </a:cubicBezTo>
                    <a:cubicBezTo>
                      <a:pt x="3702" y="2936"/>
                      <a:pt x="3947" y="2945"/>
                      <a:pt x="4181" y="2945"/>
                    </a:cubicBezTo>
                    <a:cubicBezTo>
                      <a:pt x="5838" y="2945"/>
                      <a:pt x="6940" y="2489"/>
                      <a:pt x="6940" y="2489"/>
                    </a:cubicBezTo>
                    <a:lnTo>
                      <a:pt x="7210" y="652"/>
                    </a:lnTo>
                    <a:lnTo>
                      <a:pt x="7210" y="652"/>
                    </a:lnTo>
                    <a:cubicBezTo>
                      <a:pt x="7210" y="652"/>
                      <a:pt x="6543" y="932"/>
                      <a:pt x="4981" y="932"/>
                    </a:cubicBezTo>
                    <a:cubicBezTo>
                      <a:pt x="4578" y="932"/>
                      <a:pt x="4115" y="914"/>
                      <a:pt x="3589" y="867"/>
                    </a:cubicBezTo>
                    <a:cubicBezTo>
                      <a:pt x="1027" y="626"/>
                      <a:pt x="67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7"/>
              <p:cNvSpPr/>
              <p:nvPr/>
            </p:nvSpPr>
            <p:spPr>
              <a:xfrm>
                <a:off x="6552105" y="4241330"/>
                <a:ext cx="127815" cy="96962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9620" extrusionOk="0">
                    <a:moveTo>
                      <a:pt x="2887" y="0"/>
                    </a:moveTo>
                    <a:lnTo>
                      <a:pt x="1" y="19619"/>
                    </a:lnTo>
                    <a:lnTo>
                      <a:pt x="1106" y="19489"/>
                    </a:lnTo>
                    <a:lnTo>
                      <a:pt x="288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37"/>
              <p:cNvSpPr/>
              <p:nvPr/>
            </p:nvSpPr>
            <p:spPr>
              <a:xfrm>
                <a:off x="6591639" y="4107899"/>
                <a:ext cx="633185" cy="100817"/>
              </a:xfrm>
              <a:custGeom>
                <a:avLst/>
                <a:gdLst/>
                <a:ahLst/>
                <a:cxnLst/>
                <a:rect l="l" t="t" r="r" b="b"/>
                <a:pathLst>
                  <a:path w="14302" h="2040" extrusionOk="0">
                    <a:moveTo>
                      <a:pt x="12007" y="0"/>
                    </a:moveTo>
                    <a:cubicBezTo>
                      <a:pt x="11002" y="0"/>
                      <a:pt x="9569" y="57"/>
                      <a:pt x="7539" y="227"/>
                    </a:cubicBezTo>
                    <a:cubicBezTo>
                      <a:pt x="1585" y="728"/>
                      <a:pt x="0" y="2039"/>
                      <a:pt x="0" y="2039"/>
                    </a:cubicBezTo>
                    <a:cubicBezTo>
                      <a:pt x="5539" y="318"/>
                      <a:pt x="14302" y="210"/>
                      <a:pt x="14302" y="210"/>
                    </a:cubicBezTo>
                    <a:cubicBezTo>
                      <a:pt x="14302" y="210"/>
                      <a:pt x="13951" y="0"/>
                      <a:pt x="12007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7"/>
              <p:cNvSpPr/>
              <p:nvPr/>
            </p:nvSpPr>
            <p:spPr>
              <a:xfrm>
                <a:off x="6610189" y="4127321"/>
                <a:ext cx="765427" cy="100323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2030" extrusionOk="0">
                    <a:moveTo>
                      <a:pt x="15448" y="0"/>
                    </a:moveTo>
                    <a:lnTo>
                      <a:pt x="15448" y="0"/>
                    </a:lnTo>
                    <a:cubicBezTo>
                      <a:pt x="7546" y="113"/>
                      <a:pt x="1" y="1736"/>
                      <a:pt x="1" y="1736"/>
                    </a:cubicBezTo>
                    <a:cubicBezTo>
                      <a:pt x="729" y="1834"/>
                      <a:pt x="1515" y="2029"/>
                      <a:pt x="1515" y="2029"/>
                    </a:cubicBezTo>
                    <a:lnTo>
                      <a:pt x="17288" y="1020"/>
                    </a:lnTo>
                    <a:cubicBezTo>
                      <a:pt x="16290" y="796"/>
                      <a:pt x="14961" y="713"/>
                      <a:pt x="13540" y="713"/>
                    </a:cubicBezTo>
                    <a:cubicBezTo>
                      <a:pt x="9480" y="713"/>
                      <a:pt x="4668" y="1389"/>
                      <a:pt x="4668" y="1389"/>
                    </a:cubicBezTo>
                    <a:cubicBezTo>
                      <a:pt x="9685" y="224"/>
                      <a:pt x="15448" y="0"/>
                      <a:pt x="15448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7"/>
              <p:cNvSpPr/>
              <p:nvPr/>
            </p:nvSpPr>
            <p:spPr>
              <a:xfrm>
                <a:off x="6552086" y="4190640"/>
                <a:ext cx="870973" cy="1019337"/>
              </a:xfrm>
              <a:custGeom>
                <a:avLst/>
                <a:gdLst/>
                <a:ahLst/>
                <a:cxnLst/>
                <a:rect l="l" t="t" r="r" b="b"/>
                <a:pathLst>
                  <a:path w="19673" h="20626" extrusionOk="0">
                    <a:moveTo>
                      <a:pt x="19673" y="1"/>
                    </a:moveTo>
                    <a:lnTo>
                      <a:pt x="19629" y="207"/>
                    </a:lnTo>
                    <a:lnTo>
                      <a:pt x="19629" y="207"/>
                    </a:lnTo>
                    <a:cubicBezTo>
                      <a:pt x="19658" y="73"/>
                      <a:pt x="19673" y="1"/>
                      <a:pt x="19673" y="1"/>
                    </a:cubicBezTo>
                    <a:close/>
                    <a:moveTo>
                      <a:pt x="19629" y="207"/>
                    </a:moveTo>
                    <a:cubicBezTo>
                      <a:pt x="19216" y="2099"/>
                      <a:pt x="15893" y="16381"/>
                      <a:pt x="9463" y="17173"/>
                    </a:cubicBezTo>
                    <a:cubicBezTo>
                      <a:pt x="9295" y="17193"/>
                      <a:pt x="9132" y="17203"/>
                      <a:pt x="8973" y="17203"/>
                    </a:cubicBezTo>
                    <a:cubicBezTo>
                      <a:pt x="2590" y="17203"/>
                      <a:pt x="2888" y="1008"/>
                      <a:pt x="2888" y="1006"/>
                    </a:cubicBezTo>
                    <a:lnTo>
                      <a:pt x="2888" y="1006"/>
                    </a:lnTo>
                    <a:lnTo>
                      <a:pt x="1" y="20625"/>
                    </a:lnTo>
                    <a:lnTo>
                      <a:pt x="1" y="20625"/>
                    </a:lnTo>
                    <a:lnTo>
                      <a:pt x="15671" y="18785"/>
                    </a:lnTo>
                    <a:lnTo>
                      <a:pt x="19629" y="207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7"/>
              <p:cNvSpPr/>
              <p:nvPr/>
            </p:nvSpPr>
            <p:spPr>
              <a:xfrm>
                <a:off x="7005887" y="4277949"/>
                <a:ext cx="331867" cy="354885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7181" extrusionOk="0">
                    <a:moveTo>
                      <a:pt x="7496" y="1"/>
                    </a:moveTo>
                    <a:lnTo>
                      <a:pt x="7126" y="24"/>
                    </a:lnTo>
                    <a:cubicBezTo>
                      <a:pt x="7032" y="31"/>
                      <a:pt x="6939" y="36"/>
                      <a:pt x="6845" y="42"/>
                    </a:cubicBezTo>
                    <a:cubicBezTo>
                      <a:pt x="4555" y="192"/>
                      <a:pt x="2268" y="388"/>
                      <a:pt x="0" y="751"/>
                    </a:cubicBezTo>
                    <a:cubicBezTo>
                      <a:pt x="602" y="775"/>
                      <a:pt x="1203" y="784"/>
                      <a:pt x="1805" y="784"/>
                    </a:cubicBezTo>
                    <a:cubicBezTo>
                      <a:pt x="2995" y="784"/>
                      <a:pt x="4185" y="746"/>
                      <a:pt x="5373" y="697"/>
                    </a:cubicBezTo>
                    <a:cubicBezTo>
                      <a:pt x="5846" y="675"/>
                      <a:pt x="6319" y="650"/>
                      <a:pt x="6792" y="623"/>
                    </a:cubicBezTo>
                    <a:lnTo>
                      <a:pt x="6792" y="623"/>
                    </a:lnTo>
                    <a:cubicBezTo>
                      <a:pt x="6393" y="2797"/>
                      <a:pt x="6038" y="4979"/>
                      <a:pt x="5842" y="7181"/>
                    </a:cubicBezTo>
                    <a:cubicBezTo>
                      <a:pt x="6498" y="4942"/>
                      <a:pt x="6984" y="2657"/>
                      <a:pt x="7427" y="366"/>
                    </a:cubicBezTo>
                    <a:lnTo>
                      <a:pt x="7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7"/>
              <p:cNvSpPr/>
              <p:nvPr/>
            </p:nvSpPr>
            <p:spPr>
              <a:xfrm>
                <a:off x="5706963" y="4142888"/>
                <a:ext cx="28644" cy="432376"/>
              </a:xfrm>
              <a:custGeom>
                <a:avLst/>
                <a:gdLst/>
                <a:ahLst/>
                <a:cxnLst/>
                <a:rect l="l" t="t" r="r" b="b"/>
                <a:pathLst>
                  <a:path w="647" h="8749" extrusionOk="0">
                    <a:moveTo>
                      <a:pt x="199" y="1"/>
                    </a:moveTo>
                    <a:cubicBezTo>
                      <a:pt x="11" y="1460"/>
                      <a:pt x="1" y="2919"/>
                      <a:pt x="33" y="4383"/>
                    </a:cubicBezTo>
                    <a:cubicBezTo>
                      <a:pt x="81" y="5846"/>
                      <a:pt x="175" y="7303"/>
                      <a:pt x="446" y="8749"/>
                    </a:cubicBezTo>
                    <a:cubicBezTo>
                      <a:pt x="634" y="7290"/>
                      <a:pt x="646" y="5831"/>
                      <a:pt x="612" y="4366"/>
                    </a:cubicBezTo>
                    <a:cubicBezTo>
                      <a:pt x="563" y="2904"/>
                      <a:pt x="469" y="1448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7"/>
              <p:cNvSpPr/>
              <p:nvPr/>
            </p:nvSpPr>
            <p:spPr>
              <a:xfrm>
                <a:off x="7156056" y="4246766"/>
                <a:ext cx="318718" cy="462472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9358" extrusionOk="0">
                    <a:moveTo>
                      <a:pt x="5845" y="1"/>
                    </a:moveTo>
                    <a:cubicBezTo>
                      <a:pt x="5702" y="1"/>
                      <a:pt x="5558" y="39"/>
                      <a:pt x="5427" y="112"/>
                    </a:cubicBezTo>
                    <a:cubicBezTo>
                      <a:pt x="5144" y="271"/>
                      <a:pt x="4991" y="558"/>
                      <a:pt x="4895" y="856"/>
                    </a:cubicBezTo>
                    <a:cubicBezTo>
                      <a:pt x="4736" y="1357"/>
                      <a:pt x="4682" y="1905"/>
                      <a:pt x="4710" y="2437"/>
                    </a:cubicBezTo>
                    <a:cubicBezTo>
                      <a:pt x="4314" y="2288"/>
                      <a:pt x="3897" y="2149"/>
                      <a:pt x="3483" y="2114"/>
                    </a:cubicBezTo>
                    <a:cubicBezTo>
                      <a:pt x="3429" y="2109"/>
                      <a:pt x="3376" y="2107"/>
                      <a:pt x="3322" y="2107"/>
                    </a:cubicBezTo>
                    <a:cubicBezTo>
                      <a:pt x="2990" y="2107"/>
                      <a:pt x="2655" y="2197"/>
                      <a:pt x="2391" y="2429"/>
                    </a:cubicBezTo>
                    <a:cubicBezTo>
                      <a:pt x="2137" y="2651"/>
                      <a:pt x="1983" y="3014"/>
                      <a:pt x="2018" y="3374"/>
                    </a:cubicBezTo>
                    <a:cubicBezTo>
                      <a:pt x="1883" y="3339"/>
                      <a:pt x="1744" y="3310"/>
                      <a:pt x="1605" y="3303"/>
                    </a:cubicBezTo>
                    <a:cubicBezTo>
                      <a:pt x="1577" y="3302"/>
                      <a:pt x="1549" y="3301"/>
                      <a:pt x="1521" y="3301"/>
                    </a:cubicBezTo>
                    <a:cubicBezTo>
                      <a:pt x="1150" y="3301"/>
                      <a:pt x="766" y="3448"/>
                      <a:pt x="559" y="3813"/>
                    </a:cubicBezTo>
                    <a:cubicBezTo>
                      <a:pt x="401" y="4093"/>
                      <a:pt x="411" y="4478"/>
                      <a:pt x="597" y="4723"/>
                    </a:cubicBezTo>
                    <a:cubicBezTo>
                      <a:pt x="468" y="4757"/>
                      <a:pt x="350" y="4828"/>
                      <a:pt x="258" y="4936"/>
                    </a:cubicBezTo>
                    <a:cubicBezTo>
                      <a:pt x="1" y="5241"/>
                      <a:pt x="40" y="5704"/>
                      <a:pt x="292" y="5996"/>
                    </a:cubicBezTo>
                    <a:cubicBezTo>
                      <a:pt x="431" y="6156"/>
                      <a:pt x="603" y="6270"/>
                      <a:pt x="771" y="6386"/>
                    </a:cubicBezTo>
                    <a:cubicBezTo>
                      <a:pt x="877" y="6461"/>
                      <a:pt x="983" y="6538"/>
                      <a:pt x="1088" y="6612"/>
                    </a:cubicBezTo>
                    <a:cubicBezTo>
                      <a:pt x="1022" y="6640"/>
                      <a:pt x="961" y="6682"/>
                      <a:pt x="907" y="6738"/>
                    </a:cubicBezTo>
                    <a:cubicBezTo>
                      <a:pt x="518" y="7153"/>
                      <a:pt x="753" y="7862"/>
                      <a:pt x="1119" y="8107"/>
                    </a:cubicBezTo>
                    <a:cubicBezTo>
                      <a:pt x="2523" y="9044"/>
                      <a:pt x="3610" y="9358"/>
                      <a:pt x="4435" y="9358"/>
                    </a:cubicBezTo>
                    <a:cubicBezTo>
                      <a:pt x="5972" y="9358"/>
                      <a:pt x="6600" y="8267"/>
                      <a:pt x="6678" y="8085"/>
                    </a:cubicBezTo>
                    <a:cubicBezTo>
                      <a:pt x="6870" y="7633"/>
                      <a:pt x="6988" y="7147"/>
                      <a:pt x="7064" y="6652"/>
                    </a:cubicBezTo>
                    <a:cubicBezTo>
                      <a:pt x="7095" y="6445"/>
                      <a:pt x="7118" y="6235"/>
                      <a:pt x="7129" y="6025"/>
                    </a:cubicBezTo>
                    <a:lnTo>
                      <a:pt x="7129" y="6026"/>
                    </a:lnTo>
                    <a:cubicBezTo>
                      <a:pt x="7199" y="5941"/>
                      <a:pt x="6769" y="2763"/>
                      <a:pt x="6765" y="1815"/>
                    </a:cubicBezTo>
                    <a:cubicBezTo>
                      <a:pt x="6761" y="1220"/>
                      <a:pt x="6847" y="502"/>
                      <a:pt x="6273" y="128"/>
                    </a:cubicBezTo>
                    <a:cubicBezTo>
                      <a:pt x="6141" y="42"/>
                      <a:pt x="5993" y="1"/>
                      <a:pt x="5845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7"/>
              <p:cNvSpPr/>
              <p:nvPr/>
            </p:nvSpPr>
            <p:spPr>
              <a:xfrm>
                <a:off x="7181423" y="4479083"/>
                <a:ext cx="192674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4352" h="1465" extrusionOk="0">
                    <a:moveTo>
                      <a:pt x="324" y="1"/>
                    </a:moveTo>
                    <a:cubicBezTo>
                      <a:pt x="235" y="1"/>
                      <a:pt x="147" y="3"/>
                      <a:pt x="58" y="7"/>
                    </a:cubicBezTo>
                    <a:cubicBezTo>
                      <a:pt x="25" y="8"/>
                      <a:pt x="0" y="38"/>
                      <a:pt x="2" y="73"/>
                    </a:cubicBezTo>
                    <a:cubicBezTo>
                      <a:pt x="2" y="101"/>
                      <a:pt x="20" y="125"/>
                      <a:pt x="42" y="133"/>
                    </a:cubicBezTo>
                    <a:cubicBezTo>
                      <a:pt x="49" y="135"/>
                      <a:pt x="55" y="135"/>
                      <a:pt x="62" y="135"/>
                    </a:cubicBezTo>
                    <a:cubicBezTo>
                      <a:pt x="149" y="131"/>
                      <a:pt x="236" y="130"/>
                      <a:pt x="323" y="130"/>
                    </a:cubicBezTo>
                    <a:cubicBezTo>
                      <a:pt x="1712" y="130"/>
                      <a:pt x="3098" y="594"/>
                      <a:pt x="4253" y="1453"/>
                    </a:cubicBezTo>
                    <a:cubicBezTo>
                      <a:pt x="4262" y="1461"/>
                      <a:pt x="4274" y="1464"/>
                      <a:pt x="4285" y="1464"/>
                    </a:cubicBezTo>
                    <a:cubicBezTo>
                      <a:pt x="4303" y="1464"/>
                      <a:pt x="4322" y="1454"/>
                      <a:pt x="4333" y="1435"/>
                    </a:cubicBezTo>
                    <a:cubicBezTo>
                      <a:pt x="4352" y="1405"/>
                      <a:pt x="4344" y="1365"/>
                      <a:pt x="4318" y="1346"/>
                    </a:cubicBezTo>
                    <a:cubicBezTo>
                      <a:pt x="3144" y="473"/>
                      <a:pt x="1735" y="1"/>
                      <a:pt x="32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7"/>
              <p:cNvSpPr/>
              <p:nvPr/>
            </p:nvSpPr>
            <p:spPr>
              <a:xfrm>
                <a:off x="7203426" y="4571348"/>
                <a:ext cx="146763" cy="67409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1364" extrusionOk="0">
                    <a:moveTo>
                      <a:pt x="151" y="1"/>
                    </a:moveTo>
                    <a:cubicBezTo>
                      <a:pt x="121" y="1"/>
                      <a:pt x="90" y="1"/>
                      <a:pt x="59" y="2"/>
                    </a:cubicBezTo>
                    <a:cubicBezTo>
                      <a:pt x="27" y="2"/>
                      <a:pt x="1" y="32"/>
                      <a:pt x="2" y="68"/>
                    </a:cubicBezTo>
                    <a:cubicBezTo>
                      <a:pt x="3" y="103"/>
                      <a:pt x="28" y="131"/>
                      <a:pt x="60" y="131"/>
                    </a:cubicBezTo>
                    <a:cubicBezTo>
                      <a:pt x="61" y="131"/>
                      <a:pt x="61" y="131"/>
                      <a:pt x="62" y="131"/>
                    </a:cubicBezTo>
                    <a:cubicBezTo>
                      <a:pt x="91" y="130"/>
                      <a:pt x="121" y="129"/>
                      <a:pt x="150" y="129"/>
                    </a:cubicBezTo>
                    <a:cubicBezTo>
                      <a:pt x="1301" y="129"/>
                      <a:pt x="2345" y="746"/>
                      <a:pt x="3218" y="1354"/>
                    </a:cubicBezTo>
                    <a:cubicBezTo>
                      <a:pt x="3222" y="1357"/>
                      <a:pt x="3226" y="1359"/>
                      <a:pt x="3231" y="1361"/>
                    </a:cubicBezTo>
                    <a:cubicBezTo>
                      <a:pt x="3237" y="1363"/>
                      <a:pt x="3243" y="1364"/>
                      <a:pt x="3249" y="1364"/>
                    </a:cubicBezTo>
                    <a:cubicBezTo>
                      <a:pt x="3268" y="1364"/>
                      <a:pt x="3286" y="1353"/>
                      <a:pt x="3297" y="1333"/>
                    </a:cubicBezTo>
                    <a:cubicBezTo>
                      <a:pt x="3314" y="1304"/>
                      <a:pt x="3306" y="1263"/>
                      <a:pt x="3279" y="1244"/>
                    </a:cubicBezTo>
                    <a:cubicBezTo>
                      <a:pt x="2393" y="627"/>
                      <a:pt x="1330" y="1"/>
                      <a:pt x="15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7"/>
              <p:cNvSpPr/>
              <p:nvPr/>
            </p:nvSpPr>
            <p:spPr>
              <a:xfrm>
                <a:off x="7364264" y="4362554"/>
                <a:ext cx="40199" cy="43292"/>
              </a:xfrm>
              <a:custGeom>
                <a:avLst/>
                <a:gdLst/>
                <a:ahLst/>
                <a:cxnLst/>
                <a:rect l="l" t="t" r="r" b="b"/>
                <a:pathLst>
                  <a:path w="908" h="876" extrusionOk="0">
                    <a:moveTo>
                      <a:pt x="72" y="0"/>
                    </a:moveTo>
                    <a:cubicBezTo>
                      <a:pt x="55" y="0"/>
                      <a:pt x="39" y="7"/>
                      <a:pt x="25" y="21"/>
                    </a:cubicBezTo>
                    <a:cubicBezTo>
                      <a:pt x="3" y="45"/>
                      <a:pt x="1" y="93"/>
                      <a:pt x="29" y="115"/>
                    </a:cubicBezTo>
                    <a:cubicBezTo>
                      <a:pt x="303" y="328"/>
                      <a:pt x="554" y="572"/>
                      <a:pt x="772" y="844"/>
                    </a:cubicBezTo>
                    <a:cubicBezTo>
                      <a:pt x="787" y="863"/>
                      <a:pt x="808" y="876"/>
                      <a:pt x="830" y="876"/>
                    </a:cubicBezTo>
                    <a:cubicBezTo>
                      <a:pt x="841" y="876"/>
                      <a:pt x="852" y="872"/>
                      <a:pt x="863" y="866"/>
                    </a:cubicBezTo>
                    <a:cubicBezTo>
                      <a:pt x="890" y="849"/>
                      <a:pt x="907" y="803"/>
                      <a:pt x="884" y="775"/>
                    </a:cubicBezTo>
                    <a:cubicBezTo>
                      <a:pt x="659" y="493"/>
                      <a:pt x="403" y="238"/>
                      <a:pt x="119" y="18"/>
                    </a:cubicBezTo>
                    <a:cubicBezTo>
                      <a:pt x="105" y="7"/>
                      <a:pt x="88" y="0"/>
                      <a:pt x="7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7"/>
              <p:cNvSpPr/>
              <p:nvPr/>
            </p:nvSpPr>
            <p:spPr>
              <a:xfrm>
                <a:off x="7249778" y="4405845"/>
                <a:ext cx="126132" cy="64246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1300" extrusionOk="0">
                    <a:moveTo>
                      <a:pt x="96" y="0"/>
                    </a:moveTo>
                    <a:cubicBezTo>
                      <a:pt x="23" y="0"/>
                      <a:pt x="0" y="116"/>
                      <a:pt x="80" y="130"/>
                    </a:cubicBezTo>
                    <a:cubicBezTo>
                      <a:pt x="1035" y="291"/>
                      <a:pt x="1941" y="687"/>
                      <a:pt x="2705" y="1285"/>
                    </a:cubicBezTo>
                    <a:cubicBezTo>
                      <a:pt x="2718" y="1295"/>
                      <a:pt x="2733" y="1300"/>
                      <a:pt x="2747" y="1300"/>
                    </a:cubicBezTo>
                    <a:cubicBezTo>
                      <a:pt x="2801" y="1300"/>
                      <a:pt x="2849" y="1230"/>
                      <a:pt x="2795" y="1187"/>
                    </a:cubicBezTo>
                    <a:cubicBezTo>
                      <a:pt x="2014" y="577"/>
                      <a:pt x="1087" y="165"/>
                      <a:pt x="109" y="1"/>
                    </a:cubicBezTo>
                    <a:cubicBezTo>
                      <a:pt x="104" y="1"/>
                      <a:pt x="100" y="0"/>
                      <a:pt x="96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7"/>
              <p:cNvSpPr/>
              <p:nvPr/>
            </p:nvSpPr>
            <p:spPr>
              <a:xfrm>
                <a:off x="5548781" y="4284027"/>
                <a:ext cx="318718" cy="462522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9359" extrusionOk="0">
                    <a:moveTo>
                      <a:pt x="1355" y="0"/>
                    </a:moveTo>
                    <a:cubicBezTo>
                      <a:pt x="1207" y="0"/>
                      <a:pt x="1058" y="42"/>
                      <a:pt x="927" y="128"/>
                    </a:cubicBezTo>
                    <a:cubicBezTo>
                      <a:pt x="352" y="503"/>
                      <a:pt x="438" y="1221"/>
                      <a:pt x="434" y="1814"/>
                    </a:cubicBezTo>
                    <a:cubicBezTo>
                      <a:pt x="430" y="2764"/>
                      <a:pt x="0" y="5942"/>
                      <a:pt x="71" y="6025"/>
                    </a:cubicBezTo>
                    <a:cubicBezTo>
                      <a:pt x="81" y="6236"/>
                      <a:pt x="103" y="6446"/>
                      <a:pt x="136" y="6653"/>
                    </a:cubicBezTo>
                    <a:cubicBezTo>
                      <a:pt x="211" y="7147"/>
                      <a:pt x="329" y="7633"/>
                      <a:pt x="521" y="8085"/>
                    </a:cubicBezTo>
                    <a:cubicBezTo>
                      <a:pt x="599" y="8268"/>
                      <a:pt x="1227" y="9358"/>
                      <a:pt x="2765" y="9358"/>
                    </a:cubicBezTo>
                    <a:cubicBezTo>
                      <a:pt x="3590" y="9358"/>
                      <a:pt x="4676" y="9044"/>
                      <a:pt x="6080" y="8107"/>
                    </a:cubicBezTo>
                    <a:cubicBezTo>
                      <a:pt x="6447" y="7863"/>
                      <a:pt x="6680" y="7154"/>
                      <a:pt x="6292" y="6738"/>
                    </a:cubicBezTo>
                    <a:cubicBezTo>
                      <a:pt x="6239" y="6681"/>
                      <a:pt x="6176" y="6641"/>
                      <a:pt x="6112" y="6611"/>
                    </a:cubicBezTo>
                    <a:cubicBezTo>
                      <a:pt x="6217" y="6537"/>
                      <a:pt x="6322" y="6462"/>
                      <a:pt x="6428" y="6386"/>
                    </a:cubicBezTo>
                    <a:cubicBezTo>
                      <a:pt x="6595" y="6271"/>
                      <a:pt x="6769" y="6156"/>
                      <a:pt x="6908" y="5997"/>
                    </a:cubicBezTo>
                    <a:cubicBezTo>
                      <a:pt x="7158" y="5704"/>
                      <a:pt x="7199" y="5242"/>
                      <a:pt x="6940" y="4937"/>
                    </a:cubicBezTo>
                    <a:cubicBezTo>
                      <a:pt x="6849" y="4828"/>
                      <a:pt x="6730" y="4756"/>
                      <a:pt x="6602" y="4724"/>
                    </a:cubicBezTo>
                    <a:cubicBezTo>
                      <a:pt x="6788" y="4477"/>
                      <a:pt x="6797" y="4094"/>
                      <a:pt x="6640" y="3813"/>
                    </a:cubicBezTo>
                    <a:cubicBezTo>
                      <a:pt x="6434" y="3448"/>
                      <a:pt x="6050" y="3302"/>
                      <a:pt x="5677" y="3302"/>
                    </a:cubicBezTo>
                    <a:cubicBezTo>
                      <a:pt x="5649" y="3302"/>
                      <a:pt x="5621" y="3302"/>
                      <a:pt x="5593" y="3304"/>
                    </a:cubicBezTo>
                    <a:cubicBezTo>
                      <a:pt x="5454" y="3311"/>
                      <a:pt x="5317" y="3339"/>
                      <a:pt x="5182" y="3374"/>
                    </a:cubicBezTo>
                    <a:cubicBezTo>
                      <a:pt x="5217" y="3014"/>
                      <a:pt x="5062" y="2652"/>
                      <a:pt x="4807" y="2430"/>
                    </a:cubicBezTo>
                    <a:cubicBezTo>
                      <a:pt x="4543" y="2197"/>
                      <a:pt x="4205" y="2107"/>
                      <a:pt x="3873" y="2107"/>
                    </a:cubicBezTo>
                    <a:cubicBezTo>
                      <a:pt x="3820" y="2107"/>
                      <a:pt x="3768" y="2109"/>
                      <a:pt x="3716" y="2113"/>
                    </a:cubicBezTo>
                    <a:cubicBezTo>
                      <a:pt x="3301" y="2149"/>
                      <a:pt x="2885" y="2288"/>
                      <a:pt x="2489" y="2438"/>
                    </a:cubicBezTo>
                    <a:cubicBezTo>
                      <a:pt x="2516" y="1904"/>
                      <a:pt x="2463" y="1357"/>
                      <a:pt x="2303" y="857"/>
                    </a:cubicBezTo>
                    <a:cubicBezTo>
                      <a:pt x="2209" y="558"/>
                      <a:pt x="2055" y="271"/>
                      <a:pt x="1772" y="112"/>
                    </a:cubicBezTo>
                    <a:cubicBezTo>
                      <a:pt x="1642" y="38"/>
                      <a:pt x="1498" y="0"/>
                      <a:pt x="1355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7"/>
              <p:cNvSpPr/>
              <p:nvPr/>
            </p:nvSpPr>
            <p:spPr>
              <a:xfrm>
                <a:off x="5649454" y="4516345"/>
                <a:ext cx="192674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4352" h="1465" extrusionOk="0">
                    <a:moveTo>
                      <a:pt x="4033" y="0"/>
                    </a:moveTo>
                    <a:cubicBezTo>
                      <a:pt x="2620" y="0"/>
                      <a:pt x="1210" y="473"/>
                      <a:pt x="35" y="1346"/>
                    </a:cubicBezTo>
                    <a:cubicBezTo>
                      <a:pt x="9" y="1366"/>
                      <a:pt x="1" y="1406"/>
                      <a:pt x="19" y="1436"/>
                    </a:cubicBezTo>
                    <a:cubicBezTo>
                      <a:pt x="30" y="1455"/>
                      <a:pt x="49" y="1465"/>
                      <a:pt x="67" y="1465"/>
                    </a:cubicBezTo>
                    <a:cubicBezTo>
                      <a:pt x="78" y="1465"/>
                      <a:pt x="89" y="1461"/>
                      <a:pt x="99" y="1454"/>
                    </a:cubicBezTo>
                    <a:cubicBezTo>
                      <a:pt x="1254" y="595"/>
                      <a:pt x="2640" y="130"/>
                      <a:pt x="4029" y="130"/>
                    </a:cubicBezTo>
                    <a:cubicBezTo>
                      <a:pt x="4116" y="130"/>
                      <a:pt x="4204" y="132"/>
                      <a:pt x="4291" y="136"/>
                    </a:cubicBezTo>
                    <a:cubicBezTo>
                      <a:pt x="4297" y="136"/>
                      <a:pt x="4304" y="134"/>
                      <a:pt x="4310" y="133"/>
                    </a:cubicBezTo>
                    <a:cubicBezTo>
                      <a:pt x="4332" y="125"/>
                      <a:pt x="4351" y="102"/>
                      <a:pt x="4351" y="73"/>
                    </a:cubicBezTo>
                    <a:cubicBezTo>
                      <a:pt x="4352" y="38"/>
                      <a:pt x="4327" y="7"/>
                      <a:pt x="4295" y="6"/>
                    </a:cubicBezTo>
                    <a:cubicBezTo>
                      <a:pt x="4207" y="2"/>
                      <a:pt x="4120" y="0"/>
                      <a:pt x="403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7"/>
              <p:cNvSpPr/>
              <p:nvPr/>
            </p:nvSpPr>
            <p:spPr>
              <a:xfrm>
                <a:off x="5673405" y="4608659"/>
                <a:ext cx="146719" cy="67409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1364" extrusionOk="0">
                    <a:moveTo>
                      <a:pt x="3163" y="0"/>
                    </a:moveTo>
                    <a:cubicBezTo>
                      <a:pt x="1984" y="0"/>
                      <a:pt x="921" y="627"/>
                      <a:pt x="35" y="1243"/>
                    </a:cubicBezTo>
                    <a:cubicBezTo>
                      <a:pt x="8" y="1263"/>
                      <a:pt x="0" y="1303"/>
                      <a:pt x="17" y="1333"/>
                    </a:cubicBezTo>
                    <a:cubicBezTo>
                      <a:pt x="28" y="1352"/>
                      <a:pt x="47" y="1363"/>
                      <a:pt x="66" y="1363"/>
                    </a:cubicBezTo>
                    <a:cubicBezTo>
                      <a:pt x="72" y="1363"/>
                      <a:pt x="78" y="1362"/>
                      <a:pt x="83" y="1360"/>
                    </a:cubicBezTo>
                    <a:cubicBezTo>
                      <a:pt x="88" y="1359"/>
                      <a:pt x="92" y="1356"/>
                      <a:pt x="96" y="1354"/>
                    </a:cubicBezTo>
                    <a:cubicBezTo>
                      <a:pt x="969" y="746"/>
                      <a:pt x="2013" y="129"/>
                      <a:pt x="3165" y="129"/>
                    </a:cubicBezTo>
                    <a:cubicBezTo>
                      <a:pt x="3194" y="129"/>
                      <a:pt x="3223" y="129"/>
                      <a:pt x="3252" y="130"/>
                    </a:cubicBezTo>
                    <a:cubicBezTo>
                      <a:pt x="3285" y="130"/>
                      <a:pt x="3311" y="103"/>
                      <a:pt x="3312" y="68"/>
                    </a:cubicBezTo>
                    <a:cubicBezTo>
                      <a:pt x="3313" y="32"/>
                      <a:pt x="3287" y="2"/>
                      <a:pt x="3255" y="2"/>
                    </a:cubicBezTo>
                    <a:cubicBezTo>
                      <a:pt x="3224" y="1"/>
                      <a:pt x="3194" y="0"/>
                      <a:pt x="316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7"/>
              <p:cNvSpPr/>
              <p:nvPr/>
            </p:nvSpPr>
            <p:spPr>
              <a:xfrm>
                <a:off x="5619084" y="4399865"/>
                <a:ext cx="40199" cy="43292"/>
              </a:xfrm>
              <a:custGeom>
                <a:avLst/>
                <a:gdLst/>
                <a:ahLst/>
                <a:cxnLst/>
                <a:rect l="l" t="t" r="r" b="b"/>
                <a:pathLst>
                  <a:path w="908" h="876" extrusionOk="0">
                    <a:moveTo>
                      <a:pt x="836" y="0"/>
                    </a:moveTo>
                    <a:cubicBezTo>
                      <a:pt x="820" y="0"/>
                      <a:pt x="803" y="6"/>
                      <a:pt x="789" y="17"/>
                    </a:cubicBezTo>
                    <a:cubicBezTo>
                      <a:pt x="505" y="238"/>
                      <a:pt x="249" y="493"/>
                      <a:pt x="24" y="774"/>
                    </a:cubicBezTo>
                    <a:cubicBezTo>
                      <a:pt x="1" y="802"/>
                      <a:pt x="18" y="848"/>
                      <a:pt x="45" y="865"/>
                    </a:cubicBezTo>
                    <a:cubicBezTo>
                      <a:pt x="56" y="872"/>
                      <a:pt x="67" y="875"/>
                      <a:pt x="78" y="875"/>
                    </a:cubicBezTo>
                    <a:cubicBezTo>
                      <a:pt x="101" y="875"/>
                      <a:pt x="121" y="862"/>
                      <a:pt x="136" y="843"/>
                    </a:cubicBezTo>
                    <a:cubicBezTo>
                      <a:pt x="354" y="572"/>
                      <a:pt x="605" y="328"/>
                      <a:pt x="879" y="115"/>
                    </a:cubicBezTo>
                    <a:cubicBezTo>
                      <a:pt x="908" y="92"/>
                      <a:pt x="905" y="44"/>
                      <a:pt x="883" y="21"/>
                    </a:cubicBezTo>
                    <a:cubicBezTo>
                      <a:pt x="870" y="7"/>
                      <a:pt x="853" y="0"/>
                      <a:pt x="836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7"/>
              <p:cNvSpPr/>
              <p:nvPr/>
            </p:nvSpPr>
            <p:spPr>
              <a:xfrm>
                <a:off x="5647639" y="4443057"/>
                <a:ext cx="126177" cy="6429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301" extrusionOk="0">
                    <a:moveTo>
                      <a:pt x="2752" y="1"/>
                    </a:moveTo>
                    <a:cubicBezTo>
                      <a:pt x="2749" y="1"/>
                      <a:pt x="2745" y="1"/>
                      <a:pt x="2741" y="2"/>
                    </a:cubicBezTo>
                    <a:cubicBezTo>
                      <a:pt x="1761" y="167"/>
                      <a:pt x="835" y="578"/>
                      <a:pt x="55" y="1189"/>
                    </a:cubicBezTo>
                    <a:cubicBezTo>
                      <a:pt x="1" y="1230"/>
                      <a:pt x="48" y="1300"/>
                      <a:pt x="102" y="1300"/>
                    </a:cubicBezTo>
                    <a:cubicBezTo>
                      <a:pt x="116" y="1300"/>
                      <a:pt x="131" y="1296"/>
                      <a:pt x="144" y="1285"/>
                    </a:cubicBezTo>
                    <a:cubicBezTo>
                      <a:pt x="907" y="689"/>
                      <a:pt x="1815" y="291"/>
                      <a:pt x="2769" y="132"/>
                    </a:cubicBezTo>
                    <a:cubicBezTo>
                      <a:pt x="2850" y="118"/>
                      <a:pt x="2826" y="1"/>
                      <a:pt x="275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37"/>
            <p:cNvGrpSpPr/>
            <p:nvPr/>
          </p:nvGrpSpPr>
          <p:grpSpPr>
            <a:xfrm>
              <a:off x="6106674" y="3324926"/>
              <a:ext cx="391546" cy="575051"/>
              <a:chOff x="4450203" y="4661388"/>
              <a:chExt cx="391546" cy="575051"/>
            </a:xfrm>
          </p:grpSpPr>
          <p:sp>
            <p:nvSpPr>
              <p:cNvPr id="1468" name="Google Shape;1468;p37"/>
              <p:cNvSpPr/>
              <p:nvPr/>
            </p:nvSpPr>
            <p:spPr>
              <a:xfrm>
                <a:off x="4450203" y="4661388"/>
                <a:ext cx="391546" cy="575051"/>
              </a:xfrm>
              <a:custGeom>
                <a:avLst/>
                <a:gdLst/>
                <a:ahLst/>
                <a:cxnLst/>
                <a:rect l="l" t="t" r="r" b="b"/>
                <a:pathLst>
                  <a:path w="8844" h="11636" extrusionOk="0">
                    <a:moveTo>
                      <a:pt x="4511" y="1971"/>
                    </a:moveTo>
                    <a:cubicBezTo>
                      <a:pt x="4652" y="1971"/>
                      <a:pt x="4790" y="1981"/>
                      <a:pt x="4925" y="2004"/>
                    </a:cubicBezTo>
                    <a:cubicBezTo>
                      <a:pt x="5799" y="2149"/>
                      <a:pt x="6462" y="2760"/>
                      <a:pt x="6351" y="3422"/>
                    </a:cubicBezTo>
                    <a:cubicBezTo>
                      <a:pt x="6191" y="4384"/>
                      <a:pt x="4495" y="4972"/>
                      <a:pt x="3588" y="4972"/>
                    </a:cubicBezTo>
                    <a:cubicBezTo>
                      <a:pt x="3534" y="4972"/>
                      <a:pt x="3482" y="4969"/>
                      <a:pt x="3434" y="4965"/>
                    </a:cubicBezTo>
                    <a:cubicBezTo>
                      <a:pt x="3593" y="4011"/>
                      <a:pt x="3728" y="3001"/>
                      <a:pt x="3858" y="2026"/>
                    </a:cubicBezTo>
                    <a:cubicBezTo>
                      <a:pt x="4083" y="1993"/>
                      <a:pt x="4300" y="1971"/>
                      <a:pt x="4511" y="1971"/>
                    </a:cubicBezTo>
                    <a:close/>
                    <a:moveTo>
                      <a:pt x="3139" y="6629"/>
                    </a:moveTo>
                    <a:cubicBezTo>
                      <a:pt x="4573" y="7001"/>
                      <a:pt x="5510" y="7772"/>
                      <a:pt x="5377" y="8566"/>
                    </a:cubicBezTo>
                    <a:cubicBezTo>
                      <a:pt x="5268" y="9222"/>
                      <a:pt x="4378" y="9671"/>
                      <a:pt x="3591" y="9671"/>
                    </a:cubicBezTo>
                    <a:cubicBezTo>
                      <a:pt x="3487" y="9671"/>
                      <a:pt x="3384" y="9663"/>
                      <a:pt x="3285" y="9646"/>
                    </a:cubicBezTo>
                    <a:cubicBezTo>
                      <a:pt x="3009" y="9601"/>
                      <a:pt x="2786" y="9546"/>
                      <a:pt x="2596" y="9481"/>
                    </a:cubicBezTo>
                    <a:cubicBezTo>
                      <a:pt x="2791" y="8516"/>
                      <a:pt x="2967" y="7564"/>
                      <a:pt x="3139" y="6629"/>
                    </a:cubicBezTo>
                    <a:close/>
                    <a:moveTo>
                      <a:pt x="3770" y="0"/>
                    </a:moveTo>
                    <a:cubicBezTo>
                      <a:pt x="3129" y="0"/>
                      <a:pt x="2473" y="47"/>
                      <a:pt x="1861" y="130"/>
                    </a:cubicBezTo>
                    <a:cubicBezTo>
                      <a:pt x="1724" y="1484"/>
                      <a:pt x="1569" y="2784"/>
                      <a:pt x="1339" y="4237"/>
                    </a:cubicBezTo>
                    <a:cubicBezTo>
                      <a:pt x="1309" y="4431"/>
                      <a:pt x="1277" y="4630"/>
                      <a:pt x="1243" y="4833"/>
                    </a:cubicBezTo>
                    <a:cubicBezTo>
                      <a:pt x="930" y="6710"/>
                      <a:pt x="461" y="8925"/>
                      <a:pt x="0" y="10894"/>
                    </a:cubicBezTo>
                    <a:lnTo>
                      <a:pt x="2168" y="11456"/>
                    </a:lnTo>
                    <a:cubicBezTo>
                      <a:pt x="2343" y="11502"/>
                      <a:pt x="2518" y="11548"/>
                      <a:pt x="2729" y="11583"/>
                    </a:cubicBezTo>
                    <a:cubicBezTo>
                      <a:pt x="2941" y="11618"/>
                      <a:pt x="3161" y="11635"/>
                      <a:pt x="3386" y="11635"/>
                    </a:cubicBezTo>
                    <a:cubicBezTo>
                      <a:pt x="4966" y="11635"/>
                      <a:pt x="6767" y="10792"/>
                      <a:pt x="7367" y="9498"/>
                    </a:cubicBezTo>
                    <a:cubicBezTo>
                      <a:pt x="7451" y="9316"/>
                      <a:pt x="7513" y="9125"/>
                      <a:pt x="7545" y="8928"/>
                    </a:cubicBezTo>
                    <a:cubicBezTo>
                      <a:pt x="7618" y="8493"/>
                      <a:pt x="7602" y="8111"/>
                      <a:pt x="7515" y="7773"/>
                    </a:cubicBezTo>
                    <a:cubicBezTo>
                      <a:pt x="7407" y="7356"/>
                      <a:pt x="7192" y="7007"/>
                      <a:pt x="6902" y="6706"/>
                    </a:cubicBezTo>
                    <a:cubicBezTo>
                      <a:pt x="6673" y="6468"/>
                      <a:pt x="6399" y="6260"/>
                      <a:pt x="6093" y="6073"/>
                    </a:cubicBezTo>
                    <a:cubicBezTo>
                      <a:pt x="7271" y="5689"/>
                      <a:pt x="8341" y="4952"/>
                      <a:pt x="8574" y="3561"/>
                    </a:cubicBezTo>
                    <a:cubicBezTo>
                      <a:pt x="8844" y="1943"/>
                      <a:pt x="7396" y="454"/>
                      <a:pt x="5406" y="122"/>
                    </a:cubicBezTo>
                    <a:cubicBezTo>
                      <a:pt x="4902" y="38"/>
                      <a:pt x="4342" y="0"/>
                      <a:pt x="3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7"/>
              <p:cNvSpPr/>
              <p:nvPr/>
            </p:nvSpPr>
            <p:spPr>
              <a:xfrm>
                <a:off x="4450203" y="4870726"/>
                <a:ext cx="337268" cy="365708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7400" extrusionOk="0">
                    <a:moveTo>
                      <a:pt x="3139" y="2393"/>
                    </a:moveTo>
                    <a:cubicBezTo>
                      <a:pt x="4573" y="2765"/>
                      <a:pt x="5510" y="3536"/>
                      <a:pt x="5377" y="4330"/>
                    </a:cubicBezTo>
                    <a:cubicBezTo>
                      <a:pt x="5268" y="4986"/>
                      <a:pt x="4378" y="5435"/>
                      <a:pt x="3591" y="5435"/>
                    </a:cubicBezTo>
                    <a:cubicBezTo>
                      <a:pt x="3487" y="5435"/>
                      <a:pt x="3384" y="5427"/>
                      <a:pt x="3285" y="5410"/>
                    </a:cubicBezTo>
                    <a:cubicBezTo>
                      <a:pt x="3009" y="5365"/>
                      <a:pt x="2786" y="5310"/>
                      <a:pt x="2598" y="5245"/>
                    </a:cubicBezTo>
                    <a:cubicBezTo>
                      <a:pt x="2791" y="4280"/>
                      <a:pt x="2967" y="3328"/>
                      <a:pt x="3139" y="2393"/>
                    </a:cubicBezTo>
                    <a:close/>
                    <a:moveTo>
                      <a:pt x="1340" y="1"/>
                    </a:moveTo>
                    <a:cubicBezTo>
                      <a:pt x="1309" y="195"/>
                      <a:pt x="1277" y="395"/>
                      <a:pt x="1244" y="597"/>
                    </a:cubicBezTo>
                    <a:cubicBezTo>
                      <a:pt x="931" y="2474"/>
                      <a:pt x="461" y="4689"/>
                      <a:pt x="0" y="6658"/>
                    </a:cubicBezTo>
                    <a:lnTo>
                      <a:pt x="2168" y="7220"/>
                    </a:lnTo>
                    <a:cubicBezTo>
                      <a:pt x="2343" y="7266"/>
                      <a:pt x="2518" y="7312"/>
                      <a:pt x="2729" y="7347"/>
                    </a:cubicBezTo>
                    <a:cubicBezTo>
                      <a:pt x="2941" y="7382"/>
                      <a:pt x="3162" y="7400"/>
                      <a:pt x="3388" y="7400"/>
                    </a:cubicBezTo>
                    <a:cubicBezTo>
                      <a:pt x="4968" y="7400"/>
                      <a:pt x="6768" y="6556"/>
                      <a:pt x="7367" y="5262"/>
                    </a:cubicBezTo>
                    <a:cubicBezTo>
                      <a:pt x="7451" y="5080"/>
                      <a:pt x="7513" y="4889"/>
                      <a:pt x="7545" y="4692"/>
                    </a:cubicBezTo>
                    <a:cubicBezTo>
                      <a:pt x="7618" y="4257"/>
                      <a:pt x="7602" y="3875"/>
                      <a:pt x="7515" y="3537"/>
                    </a:cubicBezTo>
                    <a:cubicBezTo>
                      <a:pt x="7407" y="3120"/>
                      <a:pt x="7193" y="2771"/>
                      <a:pt x="6902" y="2470"/>
                    </a:cubicBezTo>
                    <a:cubicBezTo>
                      <a:pt x="6634" y="2509"/>
                      <a:pt x="6362" y="2528"/>
                      <a:pt x="6091" y="2528"/>
                    </a:cubicBezTo>
                    <a:cubicBezTo>
                      <a:pt x="6006" y="2528"/>
                      <a:pt x="5922" y="2527"/>
                      <a:pt x="5837" y="2523"/>
                    </a:cubicBezTo>
                    <a:cubicBezTo>
                      <a:pt x="5182" y="2494"/>
                      <a:pt x="4533" y="2357"/>
                      <a:pt x="3924" y="2112"/>
                    </a:cubicBezTo>
                    <a:cubicBezTo>
                      <a:pt x="3356" y="1885"/>
                      <a:pt x="2830" y="1562"/>
                      <a:pt x="2367" y="1163"/>
                    </a:cubicBezTo>
                    <a:cubicBezTo>
                      <a:pt x="1974" y="824"/>
                      <a:pt x="1629" y="430"/>
                      <a:pt x="134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7"/>
              <p:cNvSpPr/>
              <p:nvPr/>
            </p:nvSpPr>
            <p:spPr>
              <a:xfrm>
                <a:off x="4709855" y="4702851"/>
                <a:ext cx="102358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3882" extrusionOk="0">
                    <a:moveTo>
                      <a:pt x="414" y="0"/>
                    </a:moveTo>
                    <a:cubicBezTo>
                      <a:pt x="136" y="0"/>
                      <a:pt x="0" y="470"/>
                      <a:pt x="312" y="640"/>
                    </a:cubicBezTo>
                    <a:cubicBezTo>
                      <a:pt x="1337" y="1197"/>
                      <a:pt x="1490" y="2527"/>
                      <a:pt x="744" y="3377"/>
                    </a:cubicBezTo>
                    <a:cubicBezTo>
                      <a:pt x="540" y="3607"/>
                      <a:pt x="770" y="3882"/>
                      <a:pt x="1015" y="3882"/>
                    </a:cubicBezTo>
                    <a:cubicBezTo>
                      <a:pt x="1101" y="3882"/>
                      <a:pt x="1189" y="3848"/>
                      <a:pt x="1260" y="3766"/>
                    </a:cubicBezTo>
                    <a:cubicBezTo>
                      <a:pt x="2311" y="2574"/>
                      <a:pt x="1922" y="783"/>
                      <a:pt x="558" y="40"/>
                    </a:cubicBezTo>
                    <a:cubicBezTo>
                      <a:pt x="507" y="13"/>
                      <a:pt x="459" y="0"/>
                      <a:pt x="4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7"/>
              <p:cNvSpPr/>
              <p:nvPr/>
            </p:nvSpPr>
            <p:spPr>
              <a:xfrm>
                <a:off x="4678334" y="4894842"/>
                <a:ext cx="61893" cy="50952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031" extrusionOk="0">
                    <a:moveTo>
                      <a:pt x="1017" y="0"/>
                    </a:moveTo>
                    <a:cubicBezTo>
                      <a:pt x="977" y="0"/>
                      <a:pt x="938" y="9"/>
                      <a:pt x="902" y="30"/>
                    </a:cubicBezTo>
                    <a:cubicBezTo>
                      <a:pt x="685" y="153"/>
                      <a:pt x="468" y="278"/>
                      <a:pt x="252" y="401"/>
                    </a:cubicBezTo>
                    <a:cubicBezTo>
                      <a:pt x="100" y="487"/>
                      <a:pt x="1" y="645"/>
                      <a:pt x="74" y="823"/>
                    </a:cubicBezTo>
                    <a:cubicBezTo>
                      <a:pt x="118" y="934"/>
                      <a:pt x="252" y="1030"/>
                      <a:pt x="381" y="1030"/>
                    </a:cubicBezTo>
                    <a:cubicBezTo>
                      <a:pt x="420" y="1030"/>
                      <a:pt x="459" y="1021"/>
                      <a:pt x="494" y="1001"/>
                    </a:cubicBezTo>
                    <a:cubicBezTo>
                      <a:pt x="713" y="878"/>
                      <a:pt x="929" y="753"/>
                      <a:pt x="1146" y="630"/>
                    </a:cubicBezTo>
                    <a:cubicBezTo>
                      <a:pt x="1298" y="543"/>
                      <a:pt x="1397" y="384"/>
                      <a:pt x="1324" y="207"/>
                    </a:cubicBezTo>
                    <a:cubicBezTo>
                      <a:pt x="1280" y="96"/>
                      <a:pt x="1146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7"/>
              <p:cNvSpPr/>
              <p:nvPr/>
            </p:nvSpPr>
            <p:spPr>
              <a:xfrm>
                <a:off x="4603515" y="5092023"/>
                <a:ext cx="157433" cy="109564"/>
              </a:xfrm>
              <a:custGeom>
                <a:avLst/>
                <a:gdLst/>
                <a:ahLst/>
                <a:cxnLst/>
                <a:rect l="l" t="t" r="r" b="b"/>
                <a:pathLst>
                  <a:path w="3556" h="2217" extrusionOk="0">
                    <a:moveTo>
                      <a:pt x="3128" y="0"/>
                    </a:moveTo>
                    <a:cubicBezTo>
                      <a:pt x="3012" y="0"/>
                      <a:pt x="2894" y="53"/>
                      <a:pt x="2825" y="178"/>
                    </a:cubicBezTo>
                    <a:cubicBezTo>
                      <a:pt x="2339" y="1047"/>
                      <a:pt x="1397" y="1558"/>
                      <a:pt x="415" y="1574"/>
                    </a:cubicBezTo>
                    <a:cubicBezTo>
                      <a:pt x="1" y="1582"/>
                      <a:pt x="83" y="2217"/>
                      <a:pt x="490" y="2217"/>
                    </a:cubicBezTo>
                    <a:cubicBezTo>
                      <a:pt x="492" y="2217"/>
                      <a:pt x="494" y="2217"/>
                      <a:pt x="496" y="2217"/>
                    </a:cubicBezTo>
                    <a:cubicBezTo>
                      <a:pt x="1727" y="2196"/>
                      <a:pt x="2830" y="1486"/>
                      <a:pt x="3423" y="422"/>
                    </a:cubicBezTo>
                    <a:cubicBezTo>
                      <a:pt x="3556" y="185"/>
                      <a:pt x="3345" y="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3" name="Google Shape;1473;p37"/>
            <p:cNvGrpSpPr/>
            <p:nvPr/>
          </p:nvGrpSpPr>
          <p:grpSpPr>
            <a:xfrm>
              <a:off x="5564762" y="3054269"/>
              <a:ext cx="364708" cy="639640"/>
              <a:chOff x="6138962" y="1866319"/>
              <a:chExt cx="364708" cy="639640"/>
            </a:xfrm>
          </p:grpSpPr>
          <p:sp>
            <p:nvSpPr>
              <p:cNvPr id="1474" name="Google Shape;1474;p37"/>
              <p:cNvSpPr/>
              <p:nvPr/>
            </p:nvSpPr>
            <p:spPr>
              <a:xfrm>
                <a:off x="6138962" y="1866319"/>
                <a:ext cx="364708" cy="639595"/>
              </a:xfrm>
              <a:custGeom>
                <a:avLst/>
                <a:gdLst/>
                <a:ahLst/>
                <a:cxnLst/>
                <a:rect l="l" t="t" r="r" b="b"/>
                <a:pathLst>
                  <a:path w="7928" h="12455" extrusionOk="0">
                    <a:moveTo>
                      <a:pt x="2637" y="2136"/>
                    </a:moveTo>
                    <a:lnTo>
                      <a:pt x="4259" y="6972"/>
                    </a:lnTo>
                    <a:lnTo>
                      <a:pt x="3078" y="7212"/>
                    </a:lnTo>
                    <a:lnTo>
                      <a:pt x="2458" y="7339"/>
                    </a:lnTo>
                    <a:lnTo>
                      <a:pt x="2456" y="7339"/>
                    </a:lnTo>
                    <a:lnTo>
                      <a:pt x="2477" y="6751"/>
                    </a:lnTo>
                    <a:lnTo>
                      <a:pt x="2637" y="2136"/>
                    </a:lnTo>
                    <a:close/>
                    <a:moveTo>
                      <a:pt x="3977" y="1"/>
                    </a:moveTo>
                    <a:lnTo>
                      <a:pt x="941" y="240"/>
                    </a:lnTo>
                    <a:lnTo>
                      <a:pt x="613" y="4495"/>
                    </a:lnTo>
                    <a:lnTo>
                      <a:pt x="0" y="12454"/>
                    </a:lnTo>
                    <a:lnTo>
                      <a:pt x="0" y="12454"/>
                    </a:lnTo>
                    <a:lnTo>
                      <a:pt x="2299" y="12271"/>
                    </a:lnTo>
                    <a:lnTo>
                      <a:pt x="2406" y="9126"/>
                    </a:lnTo>
                    <a:lnTo>
                      <a:pt x="4801" y="8626"/>
                    </a:lnTo>
                    <a:lnTo>
                      <a:pt x="5549" y="10814"/>
                    </a:lnTo>
                    <a:lnTo>
                      <a:pt x="7927" y="10617"/>
                    </a:lnTo>
                    <a:lnTo>
                      <a:pt x="7211" y="8694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7"/>
              <p:cNvSpPr/>
              <p:nvPr/>
            </p:nvSpPr>
            <p:spPr>
              <a:xfrm>
                <a:off x="6139008" y="2097090"/>
                <a:ext cx="364662" cy="408869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7962" extrusionOk="0">
                    <a:moveTo>
                      <a:pt x="612" y="1"/>
                    </a:moveTo>
                    <a:lnTo>
                      <a:pt x="1" y="7961"/>
                    </a:lnTo>
                    <a:lnTo>
                      <a:pt x="2298" y="7777"/>
                    </a:lnTo>
                    <a:lnTo>
                      <a:pt x="2405" y="4632"/>
                    </a:lnTo>
                    <a:lnTo>
                      <a:pt x="4800" y="4132"/>
                    </a:lnTo>
                    <a:lnTo>
                      <a:pt x="5548" y="6321"/>
                    </a:lnTo>
                    <a:lnTo>
                      <a:pt x="7926" y="6123"/>
                    </a:lnTo>
                    <a:lnTo>
                      <a:pt x="7210" y="4200"/>
                    </a:lnTo>
                    <a:cubicBezTo>
                      <a:pt x="6806" y="4167"/>
                      <a:pt x="6405" y="4104"/>
                      <a:pt x="6009" y="4013"/>
                    </a:cubicBezTo>
                    <a:cubicBezTo>
                      <a:pt x="5209" y="3828"/>
                      <a:pt x="4433" y="3528"/>
                      <a:pt x="3719" y="3123"/>
                    </a:cubicBezTo>
                    <a:cubicBezTo>
                      <a:pt x="3500" y="2998"/>
                      <a:pt x="3284" y="2863"/>
                      <a:pt x="3077" y="2718"/>
                    </a:cubicBezTo>
                    <a:lnTo>
                      <a:pt x="2455" y="2845"/>
                    </a:lnTo>
                    <a:lnTo>
                      <a:pt x="2476" y="2257"/>
                    </a:lnTo>
                    <a:cubicBezTo>
                      <a:pt x="2223" y="2044"/>
                      <a:pt x="1983" y="1814"/>
                      <a:pt x="1758" y="1571"/>
                    </a:cubicBezTo>
                    <a:cubicBezTo>
                      <a:pt x="1316" y="1093"/>
                      <a:pt x="932" y="566"/>
                      <a:pt x="61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7"/>
              <p:cNvSpPr/>
              <p:nvPr/>
            </p:nvSpPr>
            <p:spPr>
              <a:xfrm>
                <a:off x="6280420" y="1904575"/>
                <a:ext cx="97341" cy="217067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4227" extrusionOk="0">
                    <a:moveTo>
                      <a:pt x="429" y="0"/>
                    </a:moveTo>
                    <a:cubicBezTo>
                      <a:pt x="224" y="0"/>
                      <a:pt x="0" y="214"/>
                      <a:pt x="97" y="471"/>
                    </a:cubicBezTo>
                    <a:cubicBezTo>
                      <a:pt x="544" y="1661"/>
                      <a:pt x="991" y="2851"/>
                      <a:pt x="1437" y="4041"/>
                    </a:cubicBezTo>
                    <a:cubicBezTo>
                      <a:pt x="1487" y="4172"/>
                      <a:pt x="1585" y="4226"/>
                      <a:pt x="1688" y="4226"/>
                    </a:cubicBezTo>
                    <a:cubicBezTo>
                      <a:pt x="1892" y="4226"/>
                      <a:pt x="2116" y="4012"/>
                      <a:pt x="2019" y="3755"/>
                    </a:cubicBezTo>
                    <a:cubicBezTo>
                      <a:pt x="1572" y="2565"/>
                      <a:pt x="1126" y="1375"/>
                      <a:pt x="679" y="186"/>
                    </a:cubicBezTo>
                    <a:cubicBezTo>
                      <a:pt x="630" y="55"/>
                      <a:pt x="532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7"/>
              <p:cNvSpPr/>
              <p:nvPr/>
            </p:nvSpPr>
            <p:spPr>
              <a:xfrm>
                <a:off x="6359452" y="2142741"/>
                <a:ext cx="62425" cy="111435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2170" extrusionOk="0">
                    <a:moveTo>
                      <a:pt x="428" y="0"/>
                    </a:moveTo>
                    <a:cubicBezTo>
                      <a:pt x="224" y="0"/>
                      <a:pt x="0" y="214"/>
                      <a:pt x="99" y="472"/>
                    </a:cubicBezTo>
                    <a:cubicBezTo>
                      <a:pt x="292" y="976"/>
                      <a:pt x="484" y="1480"/>
                      <a:pt x="678" y="1985"/>
                    </a:cubicBezTo>
                    <a:cubicBezTo>
                      <a:pt x="728" y="2115"/>
                      <a:pt x="826" y="2170"/>
                      <a:pt x="929" y="2170"/>
                    </a:cubicBezTo>
                    <a:cubicBezTo>
                      <a:pt x="1134" y="2170"/>
                      <a:pt x="1357" y="1956"/>
                      <a:pt x="1259" y="1699"/>
                    </a:cubicBezTo>
                    <a:cubicBezTo>
                      <a:pt x="1066" y="1195"/>
                      <a:pt x="873" y="690"/>
                      <a:pt x="681" y="186"/>
                    </a:cubicBezTo>
                    <a:cubicBezTo>
                      <a:pt x="630" y="55"/>
                      <a:pt x="532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37"/>
            <p:cNvGrpSpPr/>
            <p:nvPr/>
          </p:nvGrpSpPr>
          <p:grpSpPr>
            <a:xfrm>
              <a:off x="3517449" y="2838567"/>
              <a:ext cx="3123982" cy="3007133"/>
              <a:chOff x="3788199" y="2983467"/>
              <a:chExt cx="3123982" cy="3007133"/>
            </a:xfrm>
          </p:grpSpPr>
          <p:sp>
            <p:nvSpPr>
              <p:cNvPr id="1479" name="Google Shape;1479;p37"/>
              <p:cNvSpPr/>
              <p:nvPr/>
            </p:nvSpPr>
            <p:spPr>
              <a:xfrm>
                <a:off x="4229087" y="4380675"/>
                <a:ext cx="543888" cy="1103668"/>
              </a:xfrm>
              <a:custGeom>
                <a:avLst/>
                <a:gdLst/>
                <a:ahLst/>
                <a:cxnLst/>
                <a:rect l="l" t="t" r="r" b="b"/>
                <a:pathLst>
                  <a:path w="11823" h="21492" extrusionOk="0">
                    <a:moveTo>
                      <a:pt x="1993" y="1"/>
                    </a:moveTo>
                    <a:cubicBezTo>
                      <a:pt x="1993" y="1"/>
                      <a:pt x="1155" y="1557"/>
                      <a:pt x="610" y="3927"/>
                    </a:cubicBezTo>
                    <a:cubicBezTo>
                      <a:pt x="237" y="5538"/>
                      <a:pt x="0" y="7526"/>
                      <a:pt x="254" y="9658"/>
                    </a:cubicBezTo>
                    <a:cubicBezTo>
                      <a:pt x="276" y="9835"/>
                      <a:pt x="300" y="10013"/>
                      <a:pt x="328" y="10193"/>
                    </a:cubicBezTo>
                    <a:cubicBezTo>
                      <a:pt x="924" y="14001"/>
                      <a:pt x="3144" y="18196"/>
                      <a:pt x="8951" y="21491"/>
                    </a:cubicBezTo>
                    <a:cubicBezTo>
                      <a:pt x="9492" y="20305"/>
                      <a:pt x="9903" y="19172"/>
                      <a:pt x="10200" y="18090"/>
                    </a:cubicBezTo>
                    <a:cubicBezTo>
                      <a:pt x="10477" y="17084"/>
                      <a:pt x="10655" y="16123"/>
                      <a:pt x="10748" y="15206"/>
                    </a:cubicBezTo>
                    <a:cubicBezTo>
                      <a:pt x="11823" y="4756"/>
                      <a:pt x="1993" y="1"/>
                      <a:pt x="19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7"/>
              <p:cNvSpPr/>
              <p:nvPr/>
            </p:nvSpPr>
            <p:spPr>
              <a:xfrm>
                <a:off x="4229087" y="4582228"/>
                <a:ext cx="469272" cy="902109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17567" extrusionOk="0">
                    <a:moveTo>
                      <a:pt x="610" y="1"/>
                    </a:moveTo>
                    <a:cubicBezTo>
                      <a:pt x="237" y="1613"/>
                      <a:pt x="0" y="3601"/>
                      <a:pt x="254" y="5733"/>
                    </a:cubicBezTo>
                    <a:cubicBezTo>
                      <a:pt x="276" y="5910"/>
                      <a:pt x="300" y="6088"/>
                      <a:pt x="328" y="6268"/>
                    </a:cubicBezTo>
                    <a:cubicBezTo>
                      <a:pt x="924" y="10076"/>
                      <a:pt x="3144" y="14271"/>
                      <a:pt x="8951" y="17566"/>
                    </a:cubicBezTo>
                    <a:cubicBezTo>
                      <a:pt x="9492" y="16380"/>
                      <a:pt x="9903" y="15247"/>
                      <a:pt x="10200" y="14165"/>
                    </a:cubicBezTo>
                    <a:lnTo>
                      <a:pt x="10200" y="14163"/>
                    </a:lnTo>
                    <a:cubicBezTo>
                      <a:pt x="8818" y="13974"/>
                      <a:pt x="7531" y="13284"/>
                      <a:pt x="6479" y="12379"/>
                    </a:cubicBezTo>
                    <a:cubicBezTo>
                      <a:pt x="5137" y="11224"/>
                      <a:pt x="4091" y="9726"/>
                      <a:pt x="3225" y="8193"/>
                    </a:cubicBezTo>
                    <a:cubicBezTo>
                      <a:pt x="2344" y="6629"/>
                      <a:pt x="1664" y="4951"/>
                      <a:pt x="1203" y="3217"/>
                    </a:cubicBezTo>
                    <a:cubicBezTo>
                      <a:pt x="924" y="2162"/>
                      <a:pt x="724" y="1085"/>
                      <a:pt x="61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7"/>
              <p:cNvSpPr/>
              <p:nvPr/>
            </p:nvSpPr>
            <p:spPr>
              <a:xfrm>
                <a:off x="4359826" y="4489847"/>
                <a:ext cx="264928" cy="965889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18809" extrusionOk="0">
                    <a:moveTo>
                      <a:pt x="3" y="1"/>
                    </a:moveTo>
                    <a:lnTo>
                      <a:pt x="3" y="1"/>
                    </a:lnTo>
                    <a:cubicBezTo>
                      <a:pt x="0" y="3717"/>
                      <a:pt x="694" y="7496"/>
                      <a:pt x="1895" y="11011"/>
                    </a:cubicBezTo>
                    <a:cubicBezTo>
                      <a:pt x="2845" y="13735"/>
                      <a:pt x="4141" y="16423"/>
                      <a:pt x="5758" y="18808"/>
                    </a:cubicBezTo>
                    <a:cubicBezTo>
                      <a:pt x="4284" y="16338"/>
                      <a:pt x="3054" y="13656"/>
                      <a:pt x="2119" y="10934"/>
                    </a:cubicBezTo>
                    <a:cubicBezTo>
                      <a:pt x="935" y="7426"/>
                      <a:pt x="209" y="3697"/>
                      <a:pt x="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7"/>
              <p:cNvSpPr/>
              <p:nvPr/>
            </p:nvSpPr>
            <p:spPr>
              <a:xfrm>
                <a:off x="4271455" y="4667060"/>
                <a:ext cx="251266" cy="249265"/>
              </a:xfrm>
              <a:custGeom>
                <a:avLst/>
                <a:gdLst/>
                <a:ahLst/>
                <a:cxnLst/>
                <a:rect l="l" t="t" r="r" b="b"/>
                <a:pathLst>
                  <a:path w="5462" h="4854" extrusionOk="0">
                    <a:moveTo>
                      <a:pt x="5462" y="1"/>
                    </a:moveTo>
                    <a:cubicBezTo>
                      <a:pt x="4914" y="689"/>
                      <a:pt x="4432" y="1431"/>
                      <a:pt x="4016" y="2208"/>
                    </a:cubicBezTo>
                    <a:cubicBezTo>
                      <a:pt x="3627" y="2935"/>
                      <a:pt x="3298" y="3696"/>
                      <a:pt x="3030" y="4477"/>
                    </a:cubicBezTo>
                    <a:lnTo>
                      <a:pt x="3030" y="4477"/>
                    </a:lnTo>
                    <a:cubicBezTo>
                      <a:pt x="2120" y="3050"/>
                      <a:pt x="874" y="1886"/>
                      <a:pt x="0" y="435"/>
                    </a:cubicBezTo>
                    <a:lnTo>
                      <a:pt x="0" y="435"/>
                    </a:lnTo>
                    <a:cubicBezTo>
                      <a:pt x="787" y="1991"/>
                      <a:pt x="2082" y="3226"/>
                      <a:pt x="2982" y="4705"/>
                    </a:cubicBezTo>
                    <a:lnTo>
                      <a:pt x="3073" y="4853"/>
                    </a:lnTo>
                    <a:lnTo>
                      <a:pt x="3128" y="4688"/>
                    </a:lnTo>
                    <a:cubicBezTo>
                      <a:pt x="3676" y="3025"/>
                      <a:pt x="4475" y="1446"/>
                      <a:pt x="5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7"/>
              <p:cNvSpPr/>
              <p:nvPr/>
            </p:nvSpPr>
            <p:spPr>
              <a:xfrm>
                <a:off x="4339999" y="4976090"/>
                <a:ext cx="278453" cy="300772"/>
              </a:xfrm>
              <a:custGeom>
                <a:avLst/>
                <a:gdLst/>
                <a:ahLst/>
                <a:cxnLst/>
                <a:rect l="l" t="t" r="r" b="b"/>
                <a:pathLst>
                  <a:path w="6053" h="5857" extrusionOk="0">
                    <a:moveTo>
                      <a:pt x="0" y="1297"/>
                    </a:moveTo>
                    <a:cubicBezTo>
                      <a:pt x="4" y="1301"/>
                      <a:pt x="7" y="1305"/>
                      <a:pt x="11" y="1309"/>
                    </a:cubicBezTo>
                    <a:lnTo>
                      <a:pt x="11" y="1309"/>
                    </a:lnTo>
                    <a:cubicBezTo>
                      <a:pt x="8" y="1305"/>
                      <a:pt x="4" y="1301"/>
                      <a:pt x="1" y="1297"/>
                    </a:cubicBezTo>
                    <a:close/>
                    <a:moveTo>
                      <a:pt x="6053" y="0"/>
                    </a:moveTo>
                    <a:lnTo>
                      <a:pt x="6053" y="0"/>
                    </a:lnTo>
                    <a:cubicBezTo>
                      <a:pt x="5395" y="1355"/>
                      <a:pt x="4871" y="2773"/>
                      <a:pt x="4473" y="4224"/>
                    </a:cubicBezTo>
                    <a:cubicBezTo>
                      <a:pt x="4353" y="4665"/>
                      <a:pt x="4243" y="5108"/>
                      <a:pt x="4143" y="5554"/>
                    </a:cubicBezTo>
                    <a:lnTo>
                      <a:pt x="4143" y="5554"/>
                    </a:lnTo>
                    <a:cubicBezTo>
                      <a:pt x="2656" y="4252"/>
                      <a:pt x="1286" y="2819"/>
                      <a:pt x="11" y="1309"/>
                    </a:cubicBezTo>
                    <a:lnTo>
                      <a:pt x="11" y="1309"/>
                    </a:lnTo>
                    <a:cubicBezTo>
                      <a:pt x="1218" y="2939"/>
                      <a:pt x="2619" y="4424"/>
                      <a:pt x="4140" y="5765"/>
                    </a:cubicBezTo>
                    <a:lnTo>
                      <a:pt x="4243" y="5857"/>
                    </a:lnTo>
                    <a:lnTo>
                      <a:pt x="4272" y="5722"/>
                    </a:lnTo>
                    <a:cubicBezTo>
                      <a:pt x="4680" y="3763"/>
                      <a:pt x="5295" y="1851"/>
                      <a:pt x="6053" y="0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7"/>
              <p:cNvSpPr/>
              <p:nvPr/>
            </p:nvSpPr>
            <p:spPr>
              <a:xfrm>
                <a:off x="3788199" y="4992316"/>
                <a:ext cx="912920" cy="622187"/>
              </a:xfrm>
              <a:custGeom>
                <a:avLst/>
                <a:gdLst/>
                <a:ahLst/>
                <a:cxnLst/>
                <a:rect l="l" t="t" r="r" b="b"/>
                <a:pathLst>
                  <a:path w="19845" h="12116" extrusionOk="0">
                    <a:moveTo>
                      <a:pt x="4892" y="0"/>
                    </a:moveTo>
                    <a:cubicBezTo>
                      <a:pt x="2050" y="0"/>
                      <a:pt x="0" y="655"/>
                      <a:pt x="0" y="655"/>
                    </a:cubicBezTo>
                    <a:cubicBezTo>
                      <a:pt x="0" y="655"/>
                      <a:pt x="464" y="2360"/>
                      <a:pt x="1701" y="4455"/>
                    </a:cubicBezTo>
                    <a:cubicBezTo>
                      <a:pt x="2541" y="5880"/>
                      <a:pt x="3738" y="7484"/>
                      <a:pt x="5389" y="8856"/>
                    </a:cubicBezTo>
                    <a:cubicBezTo>
                      <a:pt x="5527" y="8970"/>
                      <a:pt x="5668" y="9082"/>
                      <a:pt x="5811" y="9192"/>
                    </a:cubicBezTo>
                    <a:cubicBezTo>
                      <a:pt x="7986" y="10866"/>
                      <a:pt x="10893" y="12115"/>
                      <a:pt x="14725" y="12115"/>
                    </a:cubicBezTo>
                    <a:cubicBezTo>
                      <a:pt x="16276" y="12115"/>
                      <a:pt x="17978" y="11911"/>
                      <a:pt x="19844" y="11447"/>
                    </a:cubicBezTo>
                    <a:cubicBezTo>
                      <a:pt x="19421" y="10214"/>
                      <a:pt x="18937" y="9109"/>
                      <a:pt x="18407" y="8119"/>
                    </a:cubicBezTo>
                    <a:cubicBezTo>
                      <a:pt x="17915" y="7201"/>
                      <a:pt x="17383" y="6381"/>
                      <a:pt x="16820" y="5653"/>
                    </a:cubicBezTo>
                    <a:cubicBezTo>
                      <a:pt x="13251" y="1027"/>
                      <a:pt x="8451" y="0"/>
                      <a:pt x="48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7"/>
              <p:cNvSpPr/>
              <p:nvPr/>
            </p:nvSpPr>
            <p:spPr>
              <a:xfrm>
                <a:off x="3866404" y="5221085"/>
                <a:ext cx="834715" cy="393412"/>
              </a:xfrm>
              <a:custGeom>
                <a:avLst/>
                <a:gdLst/>
                <a:ahLst/>
                <a:cxnLst/>
                <a:rect l="l" t="t" r="r" b="b"/>
                <a:pathLst>
                  <a:path w="18145" h="76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41" y="1425"/>
                      <a:pt x="2038" y="3029"/>
                      <a:pt x="3689" y="4401"/>
                    </a:cubicBezTo>
                    <a:cubicBezTo>
                      <a:pt x="3827" y="4515"/>
                      <a:pt x="3967" y="4627"/>
                      <a:pt x="4111" y="4737"/>
                    </a:cubicBezTo>
                    <a:cubicBezTo>
                      <a:pt x="6286" y="6411"/>
                      <a:pt x="9193" y="7660"/>
                      <a:pt x="13025" y="7660"/>
                    </a:cubicBezTo>
                    <a:cubicBezTo>
                      <a:pt x="14576" y="7660"/>
                      <a:pt x="16278" y="7456"/>
                      <a:pt x="18144" y="6992"/>
                    </a:cubicBezTo>
                    <a:cubicBezTo>
                      <a:pt x="17721" y="5759"/>
                      <a:pt x="17237" y="4654"/>
                      <a:pt x="16707" y="3664"/>
                    </a:cubicBezTo>
                    <a:cubicBezTo>
                      <a:pt x="15575" y="4478"/>
                      <a:pt x="14166" y="4864"/>
                      <a:pt x="12780" y="4933"/>
                    </a:cubicBezTo>
                    <a:cubicBezTo>
                      <a:pt x="12606" y="4941"/>
                      <a:pt x="12432" y="4946"/>
                      <a:pt x="12258" y="4946"/>
                    </a:cubicBezTo>
                    <a:cubicBezTo>
                      <a:pt x="10661" y="4946"/>
                      <a:pt x="9056" y="4603"/>
                      <a:pt x="7539" y="4137"/>
                    </a:cubicBezTo>
                    <a:cubicBezTo>
                      <a:pt x="5822" y="3612"/>
                      <a:pt x="4174" y="2863"/>
                      <a:pt x="2645" y="1922"/>
                    </a:cubicBezTo>
                    <a:cubicBezTo>
                      <a:pt x="1716" y="1351"/>
                      <a:pt x="829" y="708"/>
                      <a:pt x="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7"/>
              <p:cNvSpPr/>
              <p:nvPr/>
            </p:nvSpPr>
            <p:spPr>
              <a:xfrm>
                <a:off x="3883977" y="5074991"/>
                <a:ext cx="787793" cy="496835"/>
              </a:xfrm>
              <a:custGeom>
                <a:avLst/>
                <a:gdLst/>
                <a:ahLst/>
                <a:cxnLst/>
                <a:rect l="l" t="t" r="r" b="b"/>
                <a:pathLst>
                  <a:path w="17125" h="967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56" y="2697"/>
                      <a:pt x="5662" y="4960"/>
                      <a:pt x="8955" y="6681"/>
                    </a:cubicBezTo>
                    <a:cubicBezTo>
                      <a:pt x="11518" y="8001"/>
                      <a:pt x="14308" y="9059"/>
                      <a:pt x="17124" y="9674"/>
                    </a:cubicBezTo>
                    <a:cubicBezTo>
                      <a:pt x="14354" y="8898"/>
                      <a:pt x="11615" y="7800"/>
                      <a:pt x="9064" y="6471"/>
                    </a:cubicBezTo>
                    <a:cubicBezTo>
                      <a:pt x="5789" y="4743"/>
                      <a:pt x="2695" y="25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7"/>
              <p:cNvSpPr/>
              <p:nvPr/>
            </p:nvSpPr>
            <p:spPr>
              <a:xfrm>
                <a:off x="3942906" y="5078329"/>
                <a:ext cx="242571" cy="265236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5165" extrusionOk="0">
                    <a:moveTo>
                      <a:pt x="3661" y="1"/>
                    </a:moveTo>
                    <a:lnTo>
                      <a:pt x="3661" y="1"/>
                    </a:lnTo>
                    <a:cubicBezTo>
                      <a:pt x="3738" y="877"/>
                      <a:pt x="3898" y="1747"/>
                      <a:pt x="4132" y="2597"/>
                    </a:cubicBezTo>
                    <a:cubicBezTo>
                      <a:pt x="4350" y="3393"/>
                      <a:pt x="4636" y="4170"/>
                      <a:pt x="4979" y="4921"/>
                    </a:cubicBezTo>
                    <a:lnTo>
                      <a:pt x="4979" y="4921"/>
                    </a:lnTo>
                    <a:cubicBezTo>
                      <a:pt x="3336" y="4513"/>
                      <a:pt x="1631" y="4529"/>
                      <a:pt x="0" y="4078"/>
                    </a:cubicBezTo>
                    <a:lnTo>
                      <a:pt x="0" y="4078"/>
                    </a:lnTo>
                    <a:cubicBezTo>
                      <a:pt x="1642" y="4663"/>
                      <a:pt x="3432" y="4667"/>
                      <a:pt x="5103" y="5119"/>
                    </a:cubicBezTo>
                    <a:lnTo>
                      <a:pt x="5272" y="5165"/>
                    </a:lnTo>
                    <a:lnTo>
                      <a:pt x="5197" y="5008"/>
                    </a:lnTo>
                    <a:cubicBezTo>
                      <a:pt x="4447" y="3424"/>
                      <a:pt x="3941" y="1729"/>
                      <a:pt x="3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7"/>
              <p:cNvSpPr/>
              <p:nvPr/>
            </p:nvSpPr>
            <p:spPr>
              <a:xfrm>
                <a:off x="4210502" y="5228890"/>
                <a:ext cx="285998" cy="283466"/>
              </a:xfrm>
              <a:custGeom>
                <a:avLst/>
                <a:gdLst/>
                <a:ahLst/>
                <a:cxnLst/>
                <a:rect l="l" t="t" r="r" b="b"/>
                <a:pathLst>
                  <a:path w="6217" h="5520" extrusionOk="0">
                    <a:moveTo>
                      <a:pt x="3497" y="0"/>
                    </a:moveTo>
                    <a:cubicBezTo>
                      <a:pt x="3953" y="1434"/>
                      <a:pt x="4549" y="2825"/>
                      <a:pt x="5261" y="4150"/>
                    </a:cubicBezTo>
                    <a:cubicBezTo>
                      <a:pt x="5477" y="4552"/>
                      <a:pt x="5702" y="4950"/>
                      <a:pt x="5937" y="5341"/>
                    </a:cubicBezTo>
                    <a:lnTo>
                      <a:pt x="5937" y="5341"/>
                    </a:lnTo>
                    <a:cubicBezTo>
                      <a:pt x="5469" y="5361"/>
                      <a:pt x="5001" y="5370"/>
                      <a:pt x="4532" y="5370"/>
                    </a:cubicBezTo>
                    <a:cubicBezTo>
                      <a:pt x="3019" y="5370"/>
                      <a:pt x="1506" y="5274"/>
                      <a:pt x="1" y="5107"/>
                    </a:cubicBezTo>
                    <a:lnTo>
                      <a:pt x="1" y="5107"/>
                    </a:lnTo>
                    <a:cubicBezTo>
                      <a:pt x="1612" y="5391"/>
                      <a:pt x="3248" y="5519"/>
                      <a:pt x="4884" y="5519"/>
                    </a:cubicBezTo>
                    <a:cubicBezTo>
                      <a:pt x="5283" y="5519"/>
                      <a:pt x="5681" y="5511"/>
                      <a:pt x="6079" y="5497"/>
                    </a:cubicBezTo>
                    <a:lnTo>
                      <a:pt x="6217" y="5493"/>
                    </a:lnTo>
                    <a:lnTo>
                      <a:pt x="6144" y="5375"/>
                    </a:lnTo>
                    <a:cubicBezTo>
                      <a:pt x="5092" y="3673"/>
                      <a:pt x="4223" y="1864"/>
                      <a:pt x="34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7"/>
              <p:cNvSpPr/>
              <p:nvPr/>
            </p:nvSpPr>
            <p:spPr>
              <a:xfrm>
                <a:off x="5954777" y="5188323"/>
                <a:ext cx="957404" cy="578075"/>
              </a:xfrm>
              <a:custGeom>
                <a:avLst/>
                <a:gdLst/>
                <a:ahLst/>
                <a:cxnLst/>
                <a:rect l="l" t="t" r="r" b="b"/>
                <a:pathLst>
                  <a:path w="20812" h="11257" extrusionOk="0">
                    <a:moveTo>
                      <a:pt x="14250" y="0"/>
                    </a:moveTo>
                    <a:cubicBezTo>
                      <a:pt x="13235" y="0"/>
                      <a:pt x="12152" y="91"/>
                      <a:pt x="11041" y="321"/>
                    </a:cubicBezTo>
                    <a:cubicBezTo>
                      <a:pt x="10865" y="359"/>
                      <a:pt x="10690" y="398"/>
                      <a:pt x="10513" y="442"/>
                    </a:cubicBezTo>
                    <a:cubicBezTo>
                      <a:pt x="6771" y="1363"/>
                      <a:pt x="2783" y="3937"/>
                      <a:pt x="1" y="10005"/>
                    </a:cubicBezTo>
                    <a:cubicBezTo>
                      <a:pt x="1229" y="10443"/>
                      <a:pt x="2394" y="10755"/>
                      <a:pt x="3498" y="10957"/>
                    </a:cubicBezTo>
                    <a:cubicBezTo>
                      <a:pt x="4523" y="11146"/>
                      <a:pt x="5496" y="11240"/>
                      <a:pt x="6417" y="11255"/>
                    </a:cubicBezTo>
                    <a:cubicBezTo>
                      <a:pt x="6504" y="11256"/>
                      <a:pt x="6590" y="11257"/>
                      <a:pt x="6676" y="11257"/>
                    </a:cubicBezTo>
                    <a:cubicBezTo>
                      <a:pt x="16986" y="11257"/>
                      <a:pt x="20812" y="1223"/>
                      <a:pt x="20812" y="1223"/>
                    </a:cubicBezTo>
                    <a:cubicBezTo>
                      <a:pt x="20812" y="1223"/>
                      <a:pt x="19190" y="521"/>
                      <a:pt x="16780" y="182"/>
                    </a:cubicBezTo>
                    <a:cubicBezTo>
                      <a:pt x="16009" y="73"/>
                      <a:pt x="15156" y="0"/>
                      <a:pt x="14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7"/>
              <p:cNvSpPr/>
              <p:nvPr/>
            </p:nvSpPr>
            <p:spPr>
              <a:xfrm>
                <a:off x="5954777" y="5188323"/>
                <a:ext cx="771968" cy="562721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10958" extrusionOk="0">
                    <a:moveTo>
                      <a:pt x="14250" y="0"/>
                    </a:moveTo>
                    <a:cubicBezTo>
                      <a:pt x="13235" y="0"/>
                      <a:pt x="12152" y="91"/>
                      <a:pt x="11041" y="321"/>
                    </a:cubicBezTo>
                    <a:cubicBezTo>
                      <a:pt x="10865" y="359"/>
                      <a:pt x="10690" y="398"/>
                      <a:pt x="10513" y="442"/>
                    </a:cubicBezTo>
                    <a:cubicBezTo>
                      <a:pt x="6771" y="1363"/>
                      <a:pt x="2783" y="3937"/>
                      <a:pt x="1" y="10005"/>
                    </a:cubicBezTo>
                    <a:cubicBezTo>
                      <a:pt x="1229" y="10443"/>
                      <a:pt x="2393" y="10754"/>
                      <a:pt x="3497" y="10957"/>
                    </a:cubicBezTo>
                    <a:lnTo>
                      <a:pt x="3497" y="10957"/>
                    </a:lnTo>
                    <a:cubicBezTo>
                      <a:pt x="3569" y="9565"/>
                      <a:pt x="4144" y="8222"/>
                      <a:pt x="4956" y="7096"/>
                    </a:cubicBezTo>
                    <a:cubicBezTo>
                      <a:pt x="5990" y="5661"/>
                      <a:pt x="7392" y="4488"/>
                      <a:pt x="8846" y="3494"/>
                    </a:cubicBezTo>
                    <a:cubicBezTo>
                      <a:pt x="10328" y="2481"/>
                      <a:pt x="11941" y="1660"/>
                      <a:pt x="13629" y="1051"/>
                    </a:cubicBezTo>
                    <a:cubicBezTo>
                      <a:pt x="14655" y="681"/>
                      <a:pt x="15710" y="389"/>
                      <a:pt x="16780" y="182"/>
                    </a:cubicBezTo>
                    <a:cubicBezTo>
                      <a:pt x="16009" y="73"/>
                      <a:pt x="15156" y="0"/>
                      <a:pt x="14250" y="0"/>
                    </a:cubicBezTo>
                    <a:close/>
                    <a:moveTo>
                      <a:pt x="3497" y="10957"/>
                    </a:moveTo>
                    <a:cubicBezTo>
                      <a:pt x="3497" y="10957"/>
                      <a:pt x="3497" y="10957"/>
                      <a:pt x="3497" y="10957"/>
                    </a:cubicBezTo>
                    <a:lnTo>
                      <a:pt x="3498" y="10957"/>
                    </a:lnTo>
                    <a:cubicBezTo>
                      <a:pt x="3498" y="10957"/>
                      <a:pt x="3497" y="10957"/>
                      <a:pt x="3497" y="10957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7"/>
              <p:cNvSpPr/>
              <p:nvPr/>
            </p:nvSpPr>
            <p:spPr>
              <a:xfrm>
                <a:off x="5978928" y="5304017"/>
                <a:ext cx="839178" cy="377800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18241" y="1"/>
                    </a:moveTo>
                    <a:lnTo>
                      <a:pt x="18241" y="1"/>
                    </a:lnTo>
                    <a:cubicBezTo>
                      <a:pt x="14540" y="318"/>
                      <a:pt x="10834" y="1335"/>
                      <a:pt x="7436" y="2835"/>
                    </a:cubicBezTo>
                    <a:cubicBezTo>
                      <a:pt x="4803" y="4016"/>
                      <a:pt x="2237" y="5538"/>
                      <a:pt x="0" y="7356"/>
                    </a:cubicBezTo>
                    <a:cubicBezTo>
                      <a:pt x="2334" y="5674"/>
                      <a:pt x="4901" y="4217"/>
                      <a:pt x="7531" y="3052"/>
                    </a:cubicBezTo>
                    <a:cubicBezTo>
                      <a:pt x="10925" y="1570"/>
                      <a:pt x="14576" y="526"/>
                      <a:pt x="182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7"/>
              <p:cNvSpPr/>
              <p:nvPr/>
            </p:nvSpPr>
            <p:spPr>
              <a:xfrm>
                <a:off x="6442035" y="5222779"/>
                <a:ext cx="231945" cy="277612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406" extrusionOk="0">
                    <a:moveTo>
                      <a:pt x="4139" y="1"/>
                    </a:moveTo>
                    <a:lnTo>
                      <a:pt x="4139" y="1"/>
                    </a:lnTo>
                    <a:cubicBezTo>
                      <a:pt x="2655" y="919"/>
                      <a:pt x="1537" y="2315"/>
                      <a:pt x="141" y="3341"/>
                    </a:cubicBezTo>
                    <a:lnTo>
                      <a:pt x="1" y="3444"/>
                    </a:lnTo>
                    <a:lnTo>
                      <a:pt x="171" y="3484"/>
                    </a:lnTo>
                    <a:cubicBezTo>
                      <a:pt x="1875" y="3886"/>
                      <a:pt x="3515" y="4547"/>
                      <a:pt x="5041" y="5405"/>
                    </a:cubicBezTo>
                    <a:cubicBezTo>
                      <a:pt x="4309" y="4918"/>
                      <a:pt x="3528" y="4501"/>
                      <a:pt x="2719" y="4156"/>
                    </a:cubicBezTo>
                    <a:cubicBezTo>
                      <a:pt x="1961" y="3830"/>
                      <a:pt x="1175" y="3568"/>
                      <a:pt x="374" y="3368"/>
                    </a:cubicBezTo>
                    <a:lnTo>
                      <a:pt x="374" y="3368"/>
                    </a:lnTo>
                    <a:cubicBezTo>
                      <a:pt x="1717" y="2337"/>
                      <a:pt x="2768" y="996"/>
                      <a:pt x="4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7"/>
              <p:cNvSpPr/>
              <p:nvPr/>
            </p:nvSpPr>
            <p:spPr>
              <a:xfrm>
                <a:off x="6130782" y="5329487"/>
                <a:ext cx="275647" cy="303955"/>
              </a:xfrm>
              <a:custGeom>
                <a:avLst/>
                <a:gdLst/>
                <a:ahLst/>
                <a:cxnLst/>
                <a:rect l="l" t="t" r="r" b="b"/>
                <a:pathLst>
                  <a:path w="5992" h="5919" extrusionOk="0">
                    <a:moveTo>
                      <a:pt x="4179" y="1"/>
                    </a:moveTo>
                    <a:lnTo>
                      <a:pt x="4179" y="1"/>
                    </a:lnTo>
                    <a:cubicBezTo>
                      <a:pt x="2653" y="1347"/>
                      <a:pt x="1292" y="2874"/>
                      <a:pt x="83" y="4509"/>
                    </a:cubicBezTo>
                    <a:lnTo>
                      <a:pt x="1" y="4621"/>
                    </a:lnTo>
                    <a:lnTo>
                      <a:pt x="139" y="4637"/>
                    </a:lnTo>
                    <a:cubicBezTo>
                      <a:pt x="2125" y="4876"/>
                      <a:pt x="4082" y="5324"/>
                      <a:pt x="5991" y="5918"/>
                    </a:cubicBezTo>
                    <a:cubicBezTo>
                      <a:pt x="4586" y="5381"/>
                      <a:pt x="3127" y="4979"/>
                      <a:pt x="1647" y="4709"/>
                    </a:cubicBezTo>
                    <a:cubicBezTo>
                      <a:pt x="1198" y="4628"/>
                      <a:pt x="747" y="4556"/>
                      <a:pt x="295" y="4495"/>
                    </a:cubicBezTo>
                    <a:lnTo>
                      <a:pt x="295" y="4495"/>
                    </a:lnTo>
                    <a:cubicBezTo>
                      <a:pt x="1467" y="2896"/>
                      <a:pt x="2780" y="1404"/>
                      <a:pt x="4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7"/>
              <p:cNvSpPr/>
              <p:nvPr/>
            </p:nvSpPr>
            <p:spPr>
              <a:xfrm>
                <a:off x="5581651" y="4441629"/>
                <a:ext cx="625128" cy="1156766"/>
              </a:xfrm>
              <a:custGeom>
                <a:avLst/>
                <a:gdLst/>
                <a:ahLst/>
                <a:cxnLst/>
                <a:rect l="l" t="t" r="r" b="b"/>
                <a:pathLst>
                  <a:path w="13589" h="22526" extrusionOk="0">
                    <a:moveTo>
                      <a:pt x="7297" y="1"/>
                    </a:moveTo>
                    <a:cubicBezTo>
                      <a:pt x="7297" y="1"/>
                      <a:pt x="0" y="8124"/>
                      <a:pt x="4953" y="17390"/>
                    </a:cubicBezTo>
                    <a:cubicBezTo>
                      <a:pt x="5387" y="18201"/>
                      <a:pt x="5915" y="19024"/>
                      <a:pt x="6552" y="19850"/>
                    </a:cubicBezTo>
                    <a:cubicBezTo>
                      <a:pt x="7236" y="20739"/>
                      <a:pt x="8045" y="21633"/>
                      <a:pt x="8996" y="22525"/>
                    </a:cubicBezTo>
                    <a:cubicBezTo>
                      <a:pt x="13122" y="17278"/>
                      <a:pt x="13589" y="12553"/>
                      <a:pt x="12698" y="8803"/>
                    </a:cubicBezTo>
                    <a:cubicBezTo>
                      <a:pt x="12656" y="8626"/>
                      <a:pt x="12611" y="8452"/>
                      <a:pt x="12564" y="8280"/>
                    </a:cubicBezTo>
                    <a:cubicBezTo>
                      <a:pt x="11991" y="6212"/>
                      <a:pt x="11020" y="4461"/>
                      <a:pt x="10065" y="3110"/>
                    </a:cubicBezTo>
                    <a:cubicBezTo>
                      <a:pt x="8661" y="1123"/>
                      <a:pt x="7297" y="1"/>
                      <a:pt x="7297" y="1"/>
                    </a:cubicBezTo>
                    <a:close/>
                  </a:path>
                </a:pathLst>
              </a:custGeom>
              <a:solidFill>
                <a:srgbClr val="009E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7"/>
              <p:cNvSpPr/>
              <p:nvPr/>
            </p:nvSpPr>
            <p:spPr>
              <a:xfrm>
                <a:off x="5883013" y="4601330"/>
                <a:ext cx="323766" cy="997060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19416" extrusionOk="0">
                    <a:moveTo>
                      <a:pt x="3514" y="0"/>
                    </a:moveTo>
                    <a:lnTo>
                      <a:pt x="3514" y="0"/>
                    </a:lnTo>
                    <a:cubicBezTo>
                      <a:pt x="3819" y="1047"/>
                      <a:pt x="4041" y="2119"/>
                      <a:pt x="4182" y="3201"/>
                    </a:cubicBezTo>
                    <a:cubicBezTo>
                      <a:pt x="4412" y="4981"/>
                      <a:pt x="4418" y="6791"/>
                      <a:pt x="4193" y="8573"/>
                    </a:cubicBezTo>
                    <a:cubicBezTo>
                      <a:pt x="3974" y="10320"/>
                      <a:pt x="3572" y="12103"/>
                      <a:pt x="2768" y="13678"/>
                    </a:cubicBezTo>
                    <a:cubicBezTo>
                      <a:pt x="2137" y="14915"/>
                      <a:pt x="1207" y="16041"/>
                      <a:pt x="1" y="16740"/>
                    </a:cubicBezTo>
                    <a:cubicBezTo>
                      <a:pt x="685" y="17629"/>
                      <a:pt x="1494" y="18523"/>
                      <a:pt x="2445" y="19415"/>
                    </a:cubicBezTo>
                    <a:cubicBezTo>
                      <a:pt x="6571" y="14168"/>
                      <a:pt x="7038" y="9443"/>
                      <a:pt x="6147" y="5693"/>
                    </a:cubicBezTo>
                    <a:cubicBezTo>
                      <a:pt x="6105" y="5516"/>
                      <a:pt x="6061" y="5342"/>
                      <a:pt x="6013" y="5170"/>
                    </a:cubicBezTo>
                    <a:cubicBezTo>
                      <a:pt x="5440" y="3102"/>
                      <a:pt x="4469" y="1351"/>
                      <a:pt x="35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7"/>
              <p:cNvSpPr/>
              <p:nvPr/>
            </p:nvSpPr>
            <p:spPr>
              <a:xfrm>
                <a:off x="5918113" y="4559274"/>
                <a:ext cx="118272" cy="1005841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958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08" y="3500"/>
                      <a:pt x="1948" y="7225"/>
                      <a:pt x="2182" y="10920"/>
                    </a:cubicBezTo>
                    <a:cubicBezTo>
                      <a:pt x="2347" y="13793"/>
                      <a:pt x="2224" y="16742"/>
                      <a:pt x="1795" y="19586"/>
                    </a:cubicBezTo>
                    <a:cubicBezTo>
                      <a:pt x="2389" y="16766"/>
                      <a:pt x="2570" y="13787"/>
                      <a:pt x="2417" y="10907"/>
                    </a:cubicBezTo>
                    <a:cubicBezTo>
                      <a:pt x="2199" y="7198"/>
                      <a:pt x="1409" y="3438"/>
                      <a:pt x="0" y="1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7"/>
              <p:cNvSpPr/>
              <p:nvPr/>
            </p:nvSpPr>
            <p:spPr>
              <a:xfrm>
                <a:off x="5827534" y="4706497"/>
                <a:ext cx="240225" cy="269857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5255" extrusionOk="0">
                    <a:moveTo>
                      <a:pt x="5221" y="0"/>
                    </a:moveTo>
                    <a:lnTo>
                      <a:pt x="5221" y="0"/>
                    </a:lnTo>
                    <a:cubicBezTo>
                      <a:pt x="4963" y="1674"/>
                      <a:pt x="4249" y="3221"/>
                      <a:pt x="3947" y="4887"/>
                    </a:cubicBezTo>
                    <a:lnTo>
                      <a:pt x="3947" y="4887"/>
                    </a:lnTo>
                    <a:cubicBezTo>
                      <a:pt x="3403" y="4266"/>
                      <a:pt x="2811" y="3687"/>
                      <a:pt x="2174" y="3162"/>
                    </a:cubicBezTo>
                    <a:cubicBezTo>
                      <a:pt x="1496" y="2599"/>
                      <a:pt x="769" y="2097"/>
                      <a:pt x="0" y="1667"/>
                    </a:cubicBezTo>
                    <a:lnTo>
                      <a:pt x="0" y="1667"/>
                    </a:lnTo>
                    <a:cubicBezTo>
                      <a:pt x="1463" y="2632"/>
                      <a:pt x="2799" y="3789"/>
                      <a:pt x="3936" y="5122"/>
                    </a:cubicBezTo>
                    <a:lnTo>
                      <a:pt x="4050" y="5254"/>
                    </a:lnTo>
                    <a:lnTo>
                      <a:pt x="4077" y="5082"/>
                    </a:lnTo>
                    <a:cubicBezTo>
                      <a:pt x="4350" y="3372"/>
                      <a:pt x="5081" y="1738"/>
                      <a:pt x="5221" y="0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7"/>
              <p:cNvSpPr/>
              <p:nvPr/>
            </p:nvSpPr>
            <p:spPr>
              <a:xfrm>
                <a:off x="5843819" y="5062410"/>
                <a:ext cx="280293" cy="299282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5828" extrusionOk="0">
                    <a:moveTo>
                      <a:pt x="6092" y="0"/>
                    </a:moveTo>
                    <a:cubicBezTo>
                      <a:pt x="6092" y="2"/>
                      <a:pt x="6091" y="4"/>
                      <a:pt x="6091" y="6"/>
                    </a:cubicBezTo>
                    <a:lnTo>
                      <a:pt x="6091" y="6"/>
                    </a:lnTo>
                    <a:cubicBezTo>
                      <a:pt x="6091" y="5"/>
                      <a:pt x="6092" y="3"/>
                      <a:pt x="6092" y="1"/>
                    </a:cubicBezTo>
                    <a:lnTo>
                      <a:pt x="6092" y="0"/>
                    </a:lnTo>
                    <a:close/>
                    <a:moveTo>
                      <a:pt x="6091" y="6"/>
                    </a:moveTo>
                    <a:lnTo>
                      <a:pt x="6091" y="6"/>
                    </a:lnTo>
                    <a:cubicBezTo>
                      <a:pt x="5481" y="1890"/>
                      <a:pt x="4756" y="3739"/>
                      <a:pt x="3871" y="5511"/>
                    </a:cubicBezTo>
                    <a:lnTo>
                      <a:pt x="3871" y="5511"/>
                    </a:lnTo>
                    <a:cubicBezTo>
                      <a:pt x="3610" y="5136"/>
                      <a:pt x="3340" y="4767"/>
                      <a:pt x="3062" y="4404"/>
                    </a:cubicBezTo>
                    <a:cubicBezTo>
                      <a:pt x="2145" y="3211"/>
                      <a:pt x="1122" y="2098"/>
                      <a:pt x="1" y="1094"/>
                    </a:cubicBezTo>
                    <a:lnTo>
                      <a:pt x="1" y="1094"/>
                    </a:lnTo>
                    <a:cubicBezTo>
                      <a:pt x="1402" y="2520"/>
                      <a:pt x="2696" y="4055"/>
                      <a:pt x="3815" y="5714"/>
                    </a:cubicBezTo>
                    <a:lnTo>
                      <a:pt x="3892" y="5828"/>
                    </a:lnTo>
                    <a:lnTo>
                      <a:pt x="3954" y="5705"/>
                    </a:lnTo>
                    <a:cubicBezTo>
                      <a:pt x="4855" y="3883"/>
                      <a:pt x="5591" y="1977"/>
                      <a:pt x="6091" y="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7"/>
              <p:cNvSpPr/>
              <p:nvPr/>
            </p:nvSpPr>
            <p:spPr>
              <a:xfrm>
                <a:off x="5986151" y="4692221"/>
                <a:ext cx="670302" cy="898823"/>
              </a:xfrm>
              <a:custGeom>
                <a:avLst/>
                <a:gdLst/>
                <a:ahLst/>
                <a:cxnLst/>
                <a:rect l="l" t="t" r="r" b="b"/>
                <a:pathLst>
                  <a:path w="14571" h="17503" extrusionOk="0">
                    <a:moveTo>
                      <a:pt x="14355" y="1"/>
                    </a:moveTo>
                    <a:cubicBezTo>
                      <a:pt x="14355" y="1"/>
                      <a:pt x="3470" y="866"/>
                      <a:pt x="680" y="10994"/>
                    </a:cubicBezTo>
                    <a:cubicBezTo>
                      <a:pt x="434" y="11882"/>
                      <a:pt x="252" y="12842"/>
                      <a:pt x="145" y="13879"/>
                    </a:cubicBezTo>
                    <a:cubicBezTo>
                      <a:pt x="29" y="14994"/>
                      <a:pt x="0" y="16201"/>
                      <a:pt x="74" y="17502"/>
                    </a:cubicBezTo>
                    <a:cubicBezTo>
                      <a:pt x="6680" y="16539"/>
                      <a:pt x="10272" y="13434"/>
                      <a:pt x="12210" y="10102"/>
                    </a:cubicBezTo>
                    <a:cubicBezTo>
                      <a:pt x="12300" y="9946"/>
                      <a:pt x="12388" y="9789"/>
                      <a:pt x="12472" y="9630"/>
                    </a:cubicBezTo>
                    <a:cubicBezTo>
                      <a:pt x="13481" y="7736"/>
                      <a:pt x="13982" y="5797"/>
                      <a:pt x="14220" y="4161"/>
                    </a:cubicBezTo>
                    <a:cubicBezTo>
                      <a:pt x="14571" y="1754"/>
                      <a:pt x="14355" y="1"/>
                      <a:pt x="14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7"/>
              <p:cNvSpPr/>
              <p:nvPr/>
            </p:nvSpPr>
            <p:spPr>
              <a:xfrm>
                <a:off x="5986151" y="4905841"/>
                <a:ext cx="654202" cy="685196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3" extrusionOk="0">
                    <a:moveTo>
                      <a:pt x="14220" y="1"/>
                    </a:moveTo>
                    <a:cubicBezTo>
                      <a:pt x="13720" y="970"/>
                      <a:pt x="13143" y="1901"/>
                      <a:pt x="12501" y="2782"/>
                    </a:cubicBezTo>
                    <a:cubicBezTo>
                      <a:pt x="11441" y="4231"/>
                      <a:pt x="10199" y="5548"/>
                      <a:pt x="8809" y="6685"/>
                    </a:cubicBezTo>
                    <a:cubicBezTo>
                      <a:pt x="7448" y="7800"/>
                      <a:pt x="5928" y="8816"/>
                      <a:pt x="4261" y="9406"/>
                    </a:cubicBezTo>
                    <a:cubicBezTo>
                      <a:pt x="3410" y="9705"/>
                      <a:pt x="2500" y="9885"/>
                      <a:pt x="1595" y="9885"/>
                    </a:cubicBezTo>
                    <a:cubicBezTo>
                      <a:pt x="1107" y="9885"/>
                      <a:pt x="620" y="9832"/>
                      <a:pt x="145" y="9719"/>
                    </a:cubicBezTo>
                    <a:cubicBezTo>
                      <a:pt x="29" y="10834"/>
                      <a:pt x="0" y="12041"/>
                      <a:pt x="74" y="13342"/>
                    </a:cubicBezTo>
                    <a:cubicBezTo>
                      <a:pt x="6680" y="12379"/>
                      <a:pt x="10272" y="9274"/>
                      <a:pt x="12210" y="5942"/>
                    </a:cubicBezTo>
                    <a:cubicBezTo>
                      <a:pt x="12300" y="5786"/>
                      <a:pt x="12388" y="5629"/>
                      <a:pt x="12472" y="5470"/>
                    </a:cubicBezTo>
                    <a:cubicBezTo>
                      <a:pt x="13481" y="3576"/>
                      <a:pt x="13982" y="1637"/>
                      <a:pt x="1422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7"/>
              <p:cNvSpPr/>
              <p:nvPr/>
            </p:nvSpPr>
            <p:spPr>
              <a:xfrm>
                <a:off x="6013890" y="4778132"/>
                <a:ext cx="560678" cy="792780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8" extrusionOk="0">
                    <a:moveTo>
                      <a:pt x="12187" y="0"/>
                    </a:moveTo>
                    <a:lnTo>
                      <a:pt x="12187" y="0"/>
                    </a:lnTo>
                    <a:cubicBezTo>
                      <a:pt x="10652" y="3370"/>
                      <a:pt x="8624" y="6580"/>
                      <a:pt x="6248" y="9421"/>
                    </a:cubicBezTo>
                    <a:cubicBezTo>
                      <a:pt x="4390" y="11617"/>
                      <a:pt x="2270" y="13671"/>
                      <a:pt x="0" y="15437"/>
                    </a:cubicBezTo>
                    <a:cubicBezTo>
                      <a:pt x="2373" y="13802"/>
                      <a:pt x="4555" y="11767"/>
                      <a:pt x="6429" y="9573"/>
                    </a:cubicBezTo>
                    <a:cubicBezTo>
                      <a:pt x="8824" y="6734"/>
                      <a:pt x="10842" y="3463"/>
                      <a:pt x="12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7"/>
              <p:cNvSpPr/>
              <p:nvPr/>
            </p:nvSpPr>
            <p:spPr>
              <a:xfrm>
                <a:off x="6365211" y="4877290"/>
                <a:ext cx="226976" cy="276790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53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96" y="1706"/>
                      <a:pt x="569" y="3466"/>
                      <a:pt x="474" y="5216"/>
                    </a:cubicBezTo>
                    <a:lnTo>
                      <a:pt x="465" y="5390"/>
                    </a:lnTo>
                    <a:lnTo>
                      <a:pt x="465" y="5390"/>
                    </a:lnTo>
                    <a:lnTo>
                      <a:pt x="604" y="5283"/>
                    </a:lnTo>
                    <a:cubicBezTo>
                      <a:pt x="1980" y="4232"/>
                      <a:pt x="3634" y="3551"/>
                      <a:pt x="4933" y="2387"/>
                    </a:cubicBezTo>
                    <a:lnTo>
                      <a:pt x="4933" y="2387"/>
                    </a:lnTo>
                    <a:cubicBezTo>
                      <a:pt x="3592" y="3422"/>
                      <a:pt x="2009" y="4054"/>
                      <a:pt x="643" y="5054"/>
                    </a:cubicBezTo>
                    <a:lnTo>
                      <a:pt x="643" y="5054"/>
                    </a:lnTo>
                    <a:cubicBezTo>
                      <a:pt x="677" y="4229"/>
                      <a:pt x="647" y="3401"/>
                      <a:pt x="547" y="2582"/>
                    </a:cubicBezTo>
                    <a:cubicBezTo>
                      <a:pt x="442" y="1707"/>
                      <a:pt x="261" y="84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7"/>
              <p:cNvSpPr/>
              <p:nvPr/>
            </p:nvSpPr>
            <p:spPr>
              <a:xfrm>
                <a:off x="6155440" y="5126548"/>
                <a:ext cx="258028" cy="313918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439" y="1"/>
                    </a:moveTo>
                    <a:lnTo>
                      <a:pt x="439" y="1"/>
                    </a:lnTo>
                    <a:cubicBezTo>
                      <a:pt x="473" y="2000"/>
                      <a:pt x="352" y="4004"/>
                      <a:pt x="23" y="5977"/>
                    </a:cubicBezTo>
                    <a:lnTo>
                      <a:pt x="0" y="6113"/>
                    </a:lnTo>
                    <a:lnTo>
                      <a:pt x="0" y="6113"/>
                    </a:lnTo>
                    <a:lnTo>
                      <a:pt x="130" y="6066"/>
                    </a:lnTo>
                    <a:cubicBezTo>
                      <a:pt x="2039" y="5366"/>
                      <a:pt x="3888" y="4489"/>
                      <a:pt x="5608" y="3404"/>
                    </a:cubicBezTo>
                    <a:lnTo>
                      <a:pt x="5608" y="3404"/>
                    </a:lnTo>
                    <a:cubicBezTo>
                      <a:pt x="3867" y="4351"/>
                      <a:pt x="2067" y="5193"/>
                      <a:pt x="203" y="5868"/>
                    </a:cubicBezTo>
                    <a:lnTo>
                      <a:pt x="203" y="5868"/>
                    </a:lnTo>
                    <a:cubicBezTo>
                      <a:pt x="272" y="5417"/>
                      <a:pt x="331" y="4964"/>
                      <a:pt x="378" y="4509"/>
                    </a:cubicBezTo>
                    <a:cubicBezTo>
                      <a:pt x="534" y="3013"/>
                      <a:pt x="560" y="1499"/>
                      <a:pt x="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7"/>
              <p:cNvSpPr/>
              <p:nvPr/>
            </p:nvSpPr>
            <p:spPr>
              <a:xfrm>
                <a:off x="4585238" y="4148620"/>
                <a:ext cx="1467434" cy="799610"/>
              </a:xfrm>
              <a:custGeom>
                <a:avLst/>
                <a:gdLst/>
                <a:ahLst/>
                <a:cxnLst/>
                <a:rect l="l" t="t" r="r" b="b"/>
                <a:pathLst>
                  <a:path w="31899" h="15571" extrusionOk="0">
                    <a:moveTo>
                      <a:pt x="20302" y="0"/>
                    </a:moveTo>
                    <a:cubicBezTo>
                      <a:pt x="19802" y="0"/>
                      <a:pt x="19299" y="39"/>
                      <a:pt x="18800" y="118"/>
                    </a:cubicBezTo>
                    <a:lnTo>
                      <a:pt x="9346" y="1605"/>
                    </a:lnTo>
                    <a:cubicBezTo>
                      <a:pt x="7456" y="1901"/>
                      <a:pt x="5743" y="2745"/>
                      <a:pt x="4386" y="3981"/>
                    </a:cubicBezTo>
                    <a:lnTo>
                      <a:pt x="4383" y="3983"/>
                    </a:lnTo>
                    <a:cubicBezTo>
                      <a:pt x="3647" y="4652"/>
                      <a:pt x="3017" y="5437"/>
                      <a:pt x="2518" y="6311"/>
                    </a:cubicBezTo>
                    <a:cubicBezTo>
                      <a:pt x="2150" y="6956"/>
                      <a:pt x="1856" y="7649"/>
                      <a:pt x="1645" y="8382"/>
                    </a:cubicBezTo>
                    <a:lnTo>
                      <a:pt x="905" y="10961"/>
                    </a:lnTo>
                    <a:lnTo>
                      <a:pt x="410" y="12682"/>
                    </a:lnTo>
                    <a:lnTo>
                      <a:pt x="1" y="14100"/>
                    </a:lnTo>
                    <a:lnTo>
                      <a:pt x="22344" y="14513"/>
                    </a:lnTo>
                    <a:cubicBezTo>
                      <a:pt x="23006" y="15106"/>
                      <a:pt x="24567" y="15570"/>
                      <a:pt x="26232" y="15570"/>
                    </a:cubicBezTo>
                    <a:cubicBezTo>
                      <a:pt x="28930" y="15570"/>
                      <a:pt x="31898" y="14349"/>
                      <a:pt x="31741" y="10470"/>
                    </a:cubicBezTo>
                    <a:cubicBezTo>
                      <a:pt x="31730" y="10197"/>
                      <a:pt x="31703" y="9910"/>
                      <a:pt x="31660" y="9610"/>
                    </a:cubicBezTo>
                    <a:cubicBezTo>
                      <a:pt x="31537" y="8762"/>
                      <a:pt x="31303" y="7977"/>
                      <a:pt x="30985" y="7251"/>
                    </a:cubicBezTo>
                    <a:cubicBezTo>
                      <a:pt x="30363" y="5833"/>
                      <a:pt x="29418" y="4640"/>
                      <a:pt x="28361" y="3651"/>
                    </a:cubicBezTo>
                    <a:cubicBezTo>
                      <a:pt x="27457" y="2803"/>
                      <a:pt x="26473" y="2106"/>
                      <a:pt x="25536" y="1547"/>
                    </a:cubicBezTo>
                    <a:cubicBezTo>
                      <a:pt x="25307" y="1409"/>
                      <a:pt x="25081" y="1280"/>
                      <a:pt x="24861" y="1160"/>
                    </a:cubicBezTo>
                    <a:cubicBezTo>
                      <a:pt x="23459" y="392"/>
                      <a:pt x="21889" y="0"/>
                      <a:pt x="203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7"/>
              <p:cNvSpPr/>
              <p:nvPr/>
            </p:nvSpPr>
            <p:spPr>
              <a:xfrm>
                <a:off x="4626778" y="4336051"/>
                <a:ext cx="1383847" cy="375438"/>
              </a:xfrm>
              <a:custGeom>
                <a:avLst/>
                <a:gdLst/>
                <a:ahLst/>
                <a:cxnLst/>
                <a:rect l="l" t="t" r="r" b="b"/>
                <a:pathLst>
                  <a:path w="30082" h="7311" extrusionOk="0">
                    <a:moveTo>
                      <a:pt x="27458" y="1"/>
                    </a:moveTo>
                    <a:lnTo>
                      <a:pt x="1615" y="2661"/>
                    </a:lnTo>
                    <a:cubicBezTo>
                      <a:pt x="1247" y="3306"/>
                      <a:pt x="953" y="4000"/>
                      <a:pt x="742" y="4732"/>
                    </a:cubicBezTo>
                    <a:lnTo>
                      <a:pt x="1" y="7311"/>
                    </a:lnTo>
                    <a:lnTo>
                      <a:pt x="30082" y="3602"/>
                    </a:lnTo>
                    <a:cubicBezTo>
                      <a:pt x="29460" y="2183"/>
                      <a:pt x="28515" y="990"/>
                      <a:pt x="274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7"/>
              <p:cNvSpPr/>
              <p:nvPr/>
            </p:nvSpPr>
            <p:spPr>
              <a:xfrm>
                <a:off x="4585238" y="4686213"/>
                <a:ext cx="1467434" cy="262000"/>
              </a:xfrm>
              <a:custGeom>
                <a:avLst/>
                <a:gdLst/>
                <a:ahLst/>
                <a:cxnLst/>
                <a:rect l="l" t="t" r="r" b="b"/>
                <a:pathLst>
                  <a:path w="31899" h="5102" extrusionOk="0">
                    <a:moveTo>
                      <a:pt x="31741" y="1"/>
                    </a:moveTo>
                    <a:lnTo>
                      <a:pt x="410" y="2213"/>
                    </a:lnTo>
                    <a:lnTo>
                      <a:pt x="1" y="3631"/>
                    </a:lnTo>
                    <a:lnTo>
                      <a:pt x="22344" y="4044"/>
                    </a:lnTo>
                    <a:cubicBezTo>
                      <a:pt x="23006" y="4637"/>
                      <a:pt x="24567" y="5101"/>
                      <a:pt x="26232" y="5101"/>
                    </a:cubicBezTo>
                    <a:cubicBezTo>
                      <a:pt x="28930" y="5101"/>
                      <a:pt x="31898" y="3880"/>
                      <a:pt x="317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7"/>
              <p:cNvSpPr/>
              <p:nvPr/>
            </p:nvSpPr>
            <p:spPr>
              <a:xfrm>
                <a:off x="4786867" y="4148620"/>
                <a:ext cx="973137" cy="204588"/>
              </a:xfrm>
              <a:custGeom>
                <a:avLst/>
                <a:gdLst/>
                <a:ahLst/>
                <a:cxnLst/>
                <a:rect l="l" t="t" r="r" b="b"/>
                <a:pathLst>
                  <a:path w="21154" h="3984" extrusionOk="0">
                    <a:moveTo>
                      <a:pt x="15919" y="0"/>
                    </a:moveTo>
                    <a:cubicBezTo>
                      <a:pt x="15419" y="0"/>
                      <a:pt x="14916" y="39"/>
                      <a:pt x="14417" y="118"/>
                    </a:cubicBezTo>
                    <a:lnTo>
                      <a:pt x="4963" y="1605"/>
                    </a:lnTo>
                    <a:cubicBezTo>
                      <a:pt x="3073" y="1901"/>
                      <a:pt x="1360" y="2745"/>
                      <a:pt x="3" y="3981"/>
                    </a:cubicBezTo>
                    <a:lnTo>
                      <a:pt x="0" y="3983"/>
                    </a:lnTo>
                    <a:lnTo>
                      <a:pt x="0" y="3983"/>
                    </a:lnTo>
                    <a:lnTo>
                      <a:pt x="21153" y="1547"/>
                    </a:lnTo>
                    <a:cubicBezTo>
                      <a:pt x="20924" y="1409"/>
                      <a:pt x="20698" y="1280"/>
                      <a:pt x="20478" y="1160"/>
                    </a:cubicBezTo>
                    <a:cubicBezTo>
                      <a:pt x="19076" y="392"/>
                      <a:pt x="17506" y="0"/>
                      <a:pt x="159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7"/>
              <p:cNvSpPr/>
              <p:nvPr/>
            </p:nvSpPr>
            <p:spPr>
              <a:xfrm>
                <a:off x="4984309" y="4142510"/>
                <a:ext cx="241697" cy="141733"/>
              </a:xfrm>
              <a:custGeom>
                <a:avLst/>
                <a:gdLst/>
                <a:ahLst/>
                <a:cxnLst/>
                <a:rect l="l" t="t" r="r" b="b"/>
                <a:pathLst>
                  <a:path w="5254" h="2760" extrusionOk="0">
                    <a:moveTo>
                      <a:pt x="4579" y="0"/>
                    </a:moveTo>
                    <a:cubicBezTo>
                      <a:pt x="3997" y="186"/>
                      <a:pt x="3389" y="342"/>
                      <a:pt x="2763" y="464"/>
                    </a:cubicBezTo>
                    <a:cubicBezTo>
                      <a:pt x="1862" y="641"/>
                      <a:pt x="974" y="740"/>
                      <a:pt x="113" y="756"/>
                    </a:cubicBezTo>
                    <a:lnTo>
                      <a:pt x="1" y="2405"/>
                    </a:lnTo>
                    <a:cubicBezTo>
                      <a:pt x="1" y="2405"/>
                      <a:pt x="410" y="2759"/>
                      <a:pt x="1497" y="2759"/>
                    </a:cubicBezTo>
                    <a:cubicBezTo>
                      <a:pt x="1848" y="2759"/>
                      <a:pt x="2270" y="2722"/>
                      <a:pt x="2771" y="2624"/>
                    </a:cubicBezTo>
                    <a:cubicBezTo>
                      <a:pt x="4825" y="2223"/>
                      <a:pt x="5253" y="1377"/>
                      <a:pt x="5253" y="1377"/>
                    </a:cubicBezTo>
                    <a:lnTo>
                      <a:pt x="4579" y="0"/>
                    </a:ln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7"/>
              <p:cNvSpPr/>
              <p:nvPr/>
            </p:nvSpPr>
            <p:spPr>
              <a:xfrm>
                <a:off x="4989461" y="4142458"/>
                <a:ext cx="236545" cy="84526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646" extrusionOk="0">
                    <a:moveTo>
                      <a:pt x="4466" y="0"/>
                    </a:moveTo>
                    <a:lnTo>
                      <a:pt x="1" y="757"/>
                    </a:lnTo>
                    <a:cubicBezTo>
                      <a:pt x="1" y="757"/>
                      <a:pt x="853" y="1646"/>
                      <a:pt x="2970" y="1646"/>
                    </a:cubicBezTo>
                    <a:cubicBezTo>
                      <a:pt x="3584" y="1646"/>
                      <a:pt x="4305" y="1571"/>
                      <a:pt x="5141" y="1378"/>
                    </a:cubicBezTo>
                    <a:lnTo>
                      <a:pt x="4466" y="0"/>
                    </a:lnTo>
                    <a:close/>
                  </a:path>
                </a:pathLst>
              </a:custGeom>
              <a:solidFill>
                <a:srgbClr val="EDA861">
                  <a:alpha val="88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7"/>
              <p:cNvSpPr/>
              <p:nvPr/>
            </p:nvSpPr>
            <p:spPr>
              <a:xfrm>
                <a:off x="4595772" y="3186869"/>
                <a:ext cx="988686" cy="995263"/>
              </a:xfrm>
              <a:custGeom>
                <a:avLst/>
                <a:gdLst/>
                <a:ahLst/>
                <a:cxnLst/>
                <a:rect l="l" t="t" r="r" b="b"/>
                <a:pathLst>
                  <a:path w="21492" h="19381" extrusionOk="0">
                    <a:moveTo>
                      <a:pt x="10254" y="0"/>
                    </a:moveTo>
                    <a:cubicBezTo>
                      <a:pt x="6715" y="0"/>
                      <a:pt x="3304" y="1942"/>
                      <a:pt x="1599" y="5225"/>
                    </a:cubicBezTo>
                    <a:cubicBezTo>
                      <a:pt x="304" y="7718"/>
                      <a:pt x="0" y="10742"/>
                      <a:pt x="998" y="13640"/>
                    </a:cubicBezTo>
                    <a:cubicBezTo>
                      <a:pt x="2366" y="17615"/>
                      <a:pt x="5501" y="19380"/>
                      <a:pt x="9172" y="19380"/>
                    </a:cubicBezTo>
                    <a:cubicBezTo>
                      <a:pt x="9814" y="19380"/>
                      <a:pt x="10472" y="19326"/>
                      <a:pt x="11139" y="19221"/>
                    </a:cubicBezTo>
                    <a:cubicBezTo>
                      <a:pt x="11990" y="19087"/>
                      <a:pt x="12856" y="18870"/>
                      <a:pt x="13725" y="18574"/>
                    </a:cubicBezTo>
                    <a:cubicBezTo>
                      <a:pt x="14329" y="18368"/>
                      <a:pt x="14910" y="18131"/>
                      <a:pt x="15461" y="17868"/>
                    </a:cubicBezTo>
                    <a:cubicBezTo>
                      <a:pt x="18747" y="16296"/>
                      <a:pt x="21004" y="13727"/>
                      <a:pt x="21244" y="10482"/>
                    </a:cubicBezTo>
                    <a:lnTo>
                      <a:pt x="21244" y="10481"/>
                    </a:lnTo>
                    <a:cubicBezTo>
                      <a:pt x="21491" y="6344"/>
                      <a:pt x="18388" y="5635"/>
                      <a:pt x="18388" y="5635"/>
                    </a:cubicBezTo>
                    <a:cubicBezTo>
                      <a:pt x="17436" y="2868"/>
                      <a:pt x="15653" y="1415"/>
                      <a:pt x="13797" y="677"/>
                    </a:cubicBezTo>
                    <a:cubicBezTo>
                      <a:pt x="12641" y="219"/>
                      <a:pt x="11440" y="0"/>
                      <a:pt x="10254" y="0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7"/>
              <p:cNvSpPr/>
              <p:nvPr/>
            </p:nvSpPr>
            <p:spPr>
              <a:xfrm>
                <a:off x="4811156" y="3719635"/>
                <a:ext cx="249518" cy="262155"/>
              </a:xfrm>
              <a:custGeom>
                <a:avLst/>
                <a:gdLst/>
                <a:ahLst/>
                <a:cxnLst/>
                <a:rect l="l" t="t" r="r" b="b"/>
                <a:pathLst>
                  <a:path w="5424" h="5105" extrusionOk="0">
                    <a:moveTo>
                      <a:pt x="2719" y="0"/>
                    </a:moveTo>
                    <a:cubicBezTo>
                      <a:pt x="2621" y="0"/>
                      <a:pt x="2521" y="6"/>
                      <a:pt x="2421" y="18"/>
                    </a:cubicBezTo>
                    <a:cubicBezTo>
                      <a:pt x="1013" y="180"/>
                      <a:pt x="1" y="1446"/>
                      <a:pt x="162" y="2847"/>
                    </a:cubicBezTo>
                    <a:cubicBezTo>
                      <a:pt x="313" y="4147"/>
                      <a:pt x="1420" y="5104"/>
                      <a:pt x="2706" y="5104"/>
                    </a:cubicBezTo>
                    <a:cubicBezTo>
                      <a:pt x="2805" y="5104"/>
                      <a:pt x="2904" y="5099"/>
                      <a:pt x="3005" y="5087"/>
                    </a:cubicBezTo>
                    <a:cubicBezTo>
                      <a:pt x="4413" y="4926"/>
                      <a:pt x="5423" y="3660"/>
                      <a:pt x="5262" y="2259"/>
                    </a:cubicBezTo>
                    <a:cubicBezTo>
                      <a:pt x="5113" y="959"/>
                      <a:pt x="4004" y="0"/>
                      <a:pt x="2719" y="0"/>
                    </a:cubicBezTo>
                    <a:close/>
                  </a:path>
                </a:pathLst>
              </a:custGeom>
              <a:solidFill>
                <a:srgbClr val="EDA861">
                  <a:alpha val="88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7"/>
              <p:cNvSpPr/>
              <p:nvPr/>
            </p:nvSpPr>
            <p:spPr>
              <a:xfrm>
                <a:off x="5311939" y="3528763"/>
                <a:ext cx="249472" cy="262206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5106" extrusionOk="0">
                    <a:moveTo>
                      <a:pt x="2719" y="0"/>
                    </a:moveTo>
                    <a:cubicBezTo>
                      <a:pt x="2620" y="0"/>
                      <a:pt x="2520" y="6"/>
                      <a:pt x="2420" y="17"/>
                    </a:cubicBezTo>
                    <a:cubicBezTo>
                      <a:pt x="1012" y="180"/>
                      <a:pt x="0" y="1446"/>
                      <a:pt x="161" y="2846"/>
                    </a:cubicBezTo>
                    <a:cubicBezTo>
                      <a:pt x="312" y="4147"/>
                      <a:pt x="1420" y="5105"/>
                      <a:pt x="2706" y="5105"/>
                    </a:cubicBezTo>
                    <a:cubicBezTo>
                      <a:pt x="2804" y="5105"/>
                      <a:pt x="2904" y="5100"/>
                      <a:pt x="3005" y="5088"/>
                    </a:cubicBezTo>
                    <a:cubicBezTo>
                      <a:pt x="4413" y="4926"/>
                      <a:pt x="5423" y="3659"/>
                      <a:pt x="5262" y="2259"/>
                    </a:cubicBezTo>
                    <a:cubicBezTo>
                      <a:pt x="5112" y="959"/>
                      <a:pt x="4004" y="0"/>
                      <a:pt x="2719" y="0"/>
                    </a:cubicBezTo>
                    <a:close/>
                  </a:path>
                </a:pathLst>
              </a:custGeom>
              <a:solidFill>
                <a:srgbClr val="EDA861">
                  <a:alpha val="88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7"/>
              <p:cNvSpPr/>
              <p:nvPr/>
            </p:nvSpPr>
            <p:spPr>
              <a:xfrm>
                <a:off x="4471244" y="3648257"/>
                <a:ext cx="294600" cy="404452"/>
              </a:xfrm>
              <a:custGeom>
                <a:avLst/>
                <a:gdLst/>
                <a:ahLst/>
                <a:cxnLst/>
                <a:rect l="l" t="t" r="r" b="b"/>
                <a:pathLst>
                  <a:path w="6404" h="7876" extrusionOk="0">
                    <a:moveTo>
                      <a:pt x="2578" y="1"/>
                    </a:moveTo>
                    <a:cubicBezTo>
                      <a:pt x="1976" y="1"/>
                      <a:pt x="1375" y="243"/>
                      <a:pt x="942" y="661"/>
                    </a:cubicBezTo>
                    <a:cubicBezTo>
                      <a:pt x="158" y="1419"/>
                      <a:pt x="1" y="2627"/>
                      <a:pt x="163" y="3701"/>
                    </a:cubicBezTo>
                    <a:cubicBezTo>
                      <a:pt x="376" y="5124"/>
                      <a:pt x="1116" y="6511"/>
                      <a:pt x="2335" y="7285"/>
                    </a:cubicBezTo>
                    <a:cubicBezTo>
                      <a:pt x="2940" y="7670"/>
                      <a:pt x="3668" y="7876"/>
                      <a:pt x="4386" y="7876"/>
                    </a:cubicBezTo>
                    <a:cubicBezTo>
                      <a:pt x="5114" y="7876"/>
                      <a:pt x="5832" y="7665"/>
                      <a:pt x="6404" y="7216"/>
                    </a:cubicBezTo>
                    <a:lnTo>
                      <a:pt x="4321" y="776"/>
                    </a:lnTo>
                    <a:lnTo>
                      <a:pt x="4322" y="776"/>
                    </a:lnTo>
                    <a:cubicBezTo>
                      <a:pt x="3902" y="310"/>
                      <a:pt x="3287" y="23"/>
                      <a:pt x="2657" y="2"/>
                    </a:cubicBezTo>
                    <a:cubicBezTo>
                      <a:pt x="2631" y="1"/>
                      <a:pt x="2604" y="1"/>
                      <a:pt x="2578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7"/>
              <p:cNvSpPr/>
              <p:nvPr/>
            </p:nvSpPr>
            <p:spPr>
              <a:xfrm>
                <a:off x="4521386" y="3737864"/>
                <a:ext cx="174395" cy="243770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4747" extrusionOk="0">
                    <a:moveTo>
                      <a:pt x="1342" y="1"/>
                    </a:moveTo>
                    <a:cubicBezTo>
                      <a:pt x="1208" y="1"/>
                      <a:pt x="1077" y="22"/>
                      <a:pt x="949" y="65"/>
                    </a:cubicBezTo>
                    <a:cubicBezTo>
                      <a:pt x="63" y="368"/>
                      <a:pt x="0" y="1480"/>
                      <a:pt x="441" y="2758"/>
                    </a:cubicBezTo>
                    <a:cubicBezTo>
                      <a:pt x="824" y="3874"/>
                      <a:pt x="1465" y="4747"/>
                      <a:pt x="2212" y="4747"/>
                    </a:cubicBezTo>
                    <a:cubicBezTo>
                      <a:pt x="2320" y="4747"/>
                      <a:pt x="2429" y="4729"/>
                      <a:pt x="2541" y="4691"/>
                    </a:cubicBezTo>
                    <a:cubicBezTo>
                      <a:pt x="3428" y="4388"/>
                      <a:pt x="3790" y="3107"/>
                      <a:pt x="3350" y="1830"/>
                    </a:cubicBezTo>
                    <a:cubicBezTo>
                      <a:pt x="2973" y="737"/>
                      <a:pt x="2132" y="1"/>
                      <a:pt x="1342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7"/>
              <p:cNvSpPr/>
              <p:nvPr/>
            </p:nvSpPr>
            <p:spPr>
              <a:xfrm>
                <a:off x="4550414" y="3732729"/>
                <a:ext cx="136857" cy="25368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940" extrusionOk="0">
                    <a:moveTo>
                      <a:pt x="540" y="0"/>
                    </a:moveTo>
                    <a:cubicBezTo>
                      <a:pt x="374" y="0"/>
                      <a:pt x="213" y="27"/>
                      <a:pt x="63" y="80"/>
                    </a:cubicBezTo>
                    <a:cubicBezTo>
                      <a:pt x="23" y="94"/>
                      <a:pt x="1" y="139"/>
                      <a:pt x="15" y="181"/>
                    </a:cubicBezTo>
                    <a:cubicBezTo>
                      <a:pt x="26" y="213"/>
                      <a:pt x="57" y="233"/>
                      <a:pt x="90" y="233"/>
                    </a:cubicBezTo>
                    <a:cubicBezTo>
                      <a:pt x="99" y="233"/>
                      <a:pt x="108" y="232"/>
                      <a:pt x="116" y="229"/>
                    </a:cubicBezTo>
                    <a:cubicBezTo>
                      <a:pt x="249" y="182"/>
                      <a:pt x="393" y="159"/>
                      <a:pt x="541" y="159"/>
                    </a:cubicBezTo>
                    <a:cubicBezTo>
                      <a:pt x="757" y="159"/>
                      <a:pt x="983" y="208"/>
                      <a:pt x="1196" y="306"/>
                    </a:cubicBezTo>
                    <a:cubicBezTo>
                      <a:pt x="1507" y="448"/>
                      <a:pt x="1796" y="690"/>
                      <a:pt x="2055" y="1023"/>
                    </a:cubicBezTo>
                    <a:cubicBezTo>
                      <a:pt x="2467" y="1552"/>
                      <a:pt x="2720" y="2212"/>
                      <a:pt x="2767" y="2881"/>
                    </a:cubicBezTo>
                    <a:cubicBezTo>
                      <a:pt x="2814" y="3550"/>
                      <a:pt x="2657" y="4239"/>
                      <a:pt x="2322" y="4822"/>
                    </a:cubicBezTo>
                    <a:cubicBezTo>
                      <a:pt x="2300" y="4859"/>
                      <a:pt x="2314" y="4909"/>
                      <a:pt x="2352" y="4929"/>
                    </a:cubicBezTo>
                    <a:cubicBezTo>
                      <a:pt x="2364" y="4936"/>
                      <a:pt x="2377" y="4940"/>
                      <a:pt x="2390" y="4940"/>
                    </a:cubicBezTo>
                    <a:cubicBezTo>
                      <a:pt x="2402" y="4940"/>
                      <a:pt x="2414" y="4937"/>
                      <a:pt x="2424" y="4932"/>
                    </a:cubicBezTo>
                    <a:cubicBezTo>
                      <a:pt x="2439" y="4926"/>
                      <a:pt x="2452" y="4915"/>
                      <a:pt x="2461" y="4900"/>
                    </a:cubicBezTo>
                    <a:cubicBezTo>
                      <a:pt x="2810" y="4290"/>
                      <a:pt x="2975" y="3570"/>
                      <a:pt x="2926" y="2870"/>
                    </a:cubicBezTo>
                    <a:cubicBezTo>
                      <a:pt x="2878" y="2171"/>
                      <a:pt x="2613" y="1480"/>
                      <a:pt x="2181" y="925"/>
                    </a:cubicBezTo>
                    <a:cubicBezTo>
                      <a:pt x="1906" y="573"/>
                      <a:pt x="1597" y="316"/>
                      <a:pt x="1263" y="163"/>
                    </a:cubicBezTo>
                    <a:cubicBezTo>
                      <a:pt x="1029" y="55"/>
                      <a:pt x="780" y="0"/>
                      <a:pt x="5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7"/>
              <p:cNvSpPr/>
              <p:nvPr/>
            </p:nvSpPr>
            <p:spPr>
              <a:xfrm>
                <a:off x="4612517" y="3813812"/>
                <a:ext cx="58055" cy="136649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2661" extrusionOk="0">
                    <a:moveTo>
                      <a:pt x="1173" y="1"/>
                    </a:moveTo>
                    <a:cubicBezTo>
                      <a:pt x="1153" y="1"/>
                      <a:pt x="1133" y="8"/>
                      <a:pt x="1117" y="23"/>
                    </a:cubicBezTo>
                    <a:cubicBezTo>
                      <a:pt x="433" y="694"/>
                      <a:pt x="26" y="1626"/>
                      <a:pt x="1" y="2580"/>
                    </a:cubicBezTo>
                    <a:cubicBezTo>
                      <a:pt x="0" y="2623"/>
                      <a:pt x="35" y="2660"/>
                      <a:pt x="78" y="2661"/>
                    </a:cubicBezTo>
                    <a:cubicBezTo>
                      <a:pt x="91" y="2661"/>
                      <a:pt x="103" y="2658"/>
                      <a:pt x="114" y="2653"/>
                    </a:cubicBezTo>
                    <a:cubicBezTo>
                      <a:pt x="140" y="2641"/>
                      <a:pt x="160" y="2615"/>
                      <a:pt x="161" y="2584"/>
                    </a:cubicBezTo>
                    <a:cubicBezTo>
                      <a:pt x="185" y="1670"/>
                      <a:pt x="574" y="777"/>
                      <a:pt x="1229" y="136"/>
                    </a:cubicBezTo>
                    <a:cubicBezTo>
                      <a:pt x="1260" y="106"/>
                      <a:pt x="1261" y="55"/>
                      <a:pt x="1230" y="24"/>
                    </a:cubicBezTo>
                    <a:cubicBezTo>
                      <a:pt x="1214" y="8"/>
                      <a:pt x="1194" y="1"/>
                      <a:pt x="1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7"/>
              <p:cNvSpPr/>
              <p:nvPr/>
            </p:nvSpPr>
            <p:spPr>
              <a:xfrm>
                <a:off x="4822105" y="3499955"/>
                <a:ext cx="300350" cy="300669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5855" extrusionOk="0">
                    <a:moveTo>
                      <a:pt x="3055" y="0"/>
                    </a:moveTo>
                    <a:cubicBezTo>
                      <a:pt x="2778" y="0"/>
                      <a:pt x="2498" y="45"/>
                      <a:pt x="2225" y="138"/>
                    </a:cubicBezTo>
                    <a:cubicBezTo>
                      <a:pt x="739" y="645"/>
                      <a:pt x="0" y="2407"/>
                      <a:pt x="573" y="4074"/>
                    </a:cubicBezTo>
                    <a:cubicBezTo>
                      <a:pt x="997" y="5303"/>
                      <a:pt x="1920" y="5854"/>
                      <a:pt x="2972" y="5854"/>
                    </a:cubicBezTo>
                    <a:cubicBezTo>
                      <a:pt x="3345" y="5854"/>
                      <a:pt x="3735" y="5785"/>
                      <a:pt x="4124" y="5652"/>
                    </a:cubicBezTo>
                    <a:cubicBezTo>
                      <a:pt x="5610" y="5144"/>
                      <a:pt x="6528" y="3902"/>
                      <a:pt x="5954" y="2236"/>
                    </a:cubicBezTo>
                    <a:cubicBezTo>
                      <a:pt x="5487" y="877"/>
                      <a:pt x="4288" y="0"/>
                      <a:pt x="3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7"/>
              <p:cNvSpPr/>
              <p:nvPr/>
            </p:nvSpPr>
            <p:spPr>
              <a:xfrm>
                <a:off x="4803888" y="3489582"/>
                <a:ext cx="254440" cy="219583"/>
              </a:xfrm>
              <a:custGeom>
                <a:avLst/>
                <a:gdLst/>
                <a:ahLst/>
                <a:cxnLst/>
                <a:rect l="l" t="t" r="r" b="b"/>
                <a:pathLst>
                  <a:path w="5531" h="4276" extrusionOk="0">
                    <a:moveTo>
                      <a:pt x="3337" y="1"/>
                    </a:moveTo>
                    <a:cubicBezTo>
                      <a:pt x="1235" y="1"/>
                      <a:pt x="0" y="2404"/>
                      <a:pt x="971" y="4276"/>
                    </a:cubicBezTo>
                    <a:cubicBezTo>
                      <a:pt x="593" y="2455"/>
                      <a:pt x="1583" y="404"/>
                      <a:pt x="3585" y="404"/>
                    </a:cubicBezTo>
                    <a:cubicBezTo>
                      <a:pt x="3647" y="404"/>
                      <a:pt x="3711" y="406"/>
                      <a:pt x="3775" y="410"/>
                    </a:cubicBezTo>
                    <a:cubicBezTo>
                      <a:pt x="4412" y="460"/>
                      <a:pt x="5011" y="728"/>
                      <a:pt x="5531" y="1112"/>
                    </a:cubicBezTo>
                    <a:cubicBezTo>
                      <a:pt x="5128" y="562"/>
                      <a:pt x="4507" y="169"/>
                      <a:pt x="3824" y="43"/>
                    </a:cubicBezTo>
                    <a:cubicBezTo>
                      <a:pt x="3657" y="14"/>
                      <a:pt x="3495" y="1"/>
                      <a:pt x="3337" y="1"/>
                    </a:cubicBezTo>
                    <a:close/>
                  </a:path>
                </a:pathLst>
              </a:custGeom>
              <a:solidFill>
                <a:srgbClr val="423B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7"/>
              <p:cNvSpPr/>
              <p:nvPr/>
            </p:nvSpPr>
            <p:spPr>
              <a:xfrm>
                <a:off x="4796987" y="3406291"/>
                <a:ext cx="175086" cy="135622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2641" extrusionOk="0">
                    <a:moveTo>
                      <a:pt x="2839" y="0"/>
                    </a:moveTo>
                    <a:cubicBezTo>
                      <a:pt x="2624" y="0"/>
                      <a:pt x="2389" y="51"/>
                      <a:pt x="2160" y="171"/>
                    </a:cubicBezTo>
                    <a:cubicBezTo>
                      <a:pt x="1379" y="580"/>
                      <a:pt x="1" y="2137"/>
                      <a:pt x="343" y="2623"/>
                    </a:cubicBezTo>
                    <a:cubicBezTo>
                      <a:pt x="351" y="2635"/>
                      <a:pt x="366" y="2641"/>
                      <a:pt x="388" y="2641"/>
                    </a:cubicBezTo>
                    <a:cubicBezTo>
                      <a:pt x="673" y="2641"/>
                      <a:pt x="2028" y="1672"/>
                      <a:pt x="2690" y="1285"/>
                    </a:cubicBezTo>
                    <a:cubicBezTo>
                      <a:pt x="3225" y="971"/>
                      <a:pt x="3805" y="741"/>
                      <a:pt x="3657" y="394"/>
                    </a:cubicBezTo>
                    <a:cubicBezTo>
                      <a:pt x="3562" y="171"/>
                      <a:pt x="3235" y="0"/>
                      <a:pt x="2839" y="0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7"/>
              <p:cNvSpPr/>
              <p:nvPr/>
            </p:nvSpPr>
            <p:spPr>
              <a:xfrm>
                <a:off x="4916410" y="3555363"/>
                <a:ext cx="205079" cy="230727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4493" extrusionOk="0">
                    <a:moveTo>
                      <a:pt x="1971" y="0"/>
                    </a:moveTo>
                    <a:cubicBezTo>
                      <a:pt x="1765" y="0"/>
                      <a:pt x="1556" y="34"/>
                      <a:pt x="1352" y="103"/>
                    </a:cubicBezTo>
                    <a:cubicBezTo>
                      <a:pt x="883" y="263"/>
                      <a:pt x="514" y="589"/>
                      <a:pt x="281" y="1007"/>
                    </a:cubicBezTo>
                    <a:cubicBezTo>
                      <a:pt x="294" y="1000"/>
                      <a:pt x="308" y="994"/>
                      <a:pt x="321" y="990"/>
                    </a:cubicBezTo>
                    <a:cubicBezTo>
                      <a:pt x="405" y="962"/>
                      <a:pt x="490" y="948"/>
                      <a:pt x="574" y="948"/>
                    </a:cubicBezTo>
                    <a:cubicBezTo>
                      <a:pt x="896" y="948"/>
                      <a:pt x="1197" y="1150"/>
                      <a:pt x="1307" y="1470"/>
                    </a:cubicBezTo>
                    <a:cubicBezTo>
                      <a:pt x="1447" y="1874"/>
                      <a:pt x="1231" y="2314"/>
                      <a:pt x="823" y="2453"/>
                    </a:cubicBezTo>
                    <a:cubicBezTo>
                      <a:pt x="740" y="2481"/>
                      <a:pt x="655" y="2495"/>
                      <a:pt x="571" y="2495"/>
                    </a:cubicBezTo>
                    <a:cubicBezTo>
                      <a:pt x="354" y="2495"/>
                      <a:pt x="145" y="2403"/>
                      <a:pt x="0" y="2244"/>
                    </a:cubicBezTo>
                    <a:lnTo>
                      <a:pt x="0" y="2244"/>
                    </a:lnTo>
                    <a:cubicBezTo>
                      <a:pt x="10" y="2466"/>
                      <a:pt x="53" y="2692"/>
                      <a:pt x="130" y="2915"/>
                    </a:cubicBezTo>
                    <a:cubicBezTo>
                      <a:pt x="461" y="3877"/>
                      <a:pt x="1319" y="4492"/>
                      <a:pt x="2209" y="4492"/>
                    </a:cubicBezTo>
                    <a:cubicBezTo>
                      <a:pt x="2415" y="4492"/>
                      <a:pt x="2624" y="4459"/>
                      <a:pt x="2828" y="4390"/>
                    </a:cubicBezTo>
                    <a:cubicBezTo>
                      <a:pt x="3911" y="4021"/>
                      <a:pt x="4458" y="2761"/>
                      <a:pt x="4050" y="1578"/>
                    </a:cubicBezTo>
                    <a:cubicBezTo>
                      <a:pt x="3719" y="616"/>
                      <a:pt x="2862" y="0"/>
                      <a:pt x="19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7"/>
              <p:cNvSpPr/>
              <p:nvPr/>
            </p:nvSpPr>
            <p:spPr>
              <a:xfrm>
                <a:off x="5137773" y="3357867"/>
                <a:ext cx="300350" cy="300669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5855" extrusionOk="0">
                    <a:moveTo>
                      <a:pt x="3056" y="1"/>
                    </a:moveTo>
                    <a:cubicBezTo>
                      <a:pt x="2779" y="1"/>
                      <a:pt x="2499" y="45"/>
                      <a:pt x="2226" y="139"/>
                    </a:cubicBezTo>
                    <a:cubicBezTo>
                      <a:pt x="741" y="646"/>
                      <a:pt x="0" y="2408"/>
                      <a:pt x="574" y="4074"/>
                    </a:cubicBezTo>
                    <a:cubicBezTo>
                      <a:pt x="997" y="5304"/>
                      <a:pt x="1920" y="5855"/>
                      <a:pt x="2972" y="5855"/>
                    </a:cubicBezTo>
                    <a:cubicBezTo>
                      <a:pt x="3345" y="5855"/>
                      <a:pt x="3735" y="5785"/>
                      <a:pt x="4124" y="5652"/>
                    </a:cubicBezTo>
                    <a:cubicBezTo>
                      <a:pt x="5610" y="5144"/>
                      <a:pt x="6528" y="3903"/>
                      <a:pt x="5955" y="2237"/>
                    </a:cubicBezTo>
                    <a:cubicBezTo>
                      <a:pt x="5487" y="877"/>
                      <a:pt x="4289" y="1"/>
                      <a:pt x="30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7"/>
              <p:cNvSpPr/>
              <p:nvPr/>
            </p:nvSpPr>
            <p:spPr>
              <a:xfrm>
                <a:off x="5119556" y="3347546"/>
                <a:ext cx="254486" cy="219583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276" extrusionOk="0">
                    <a:moveTo>
                      <a:pt x="3338" y="0"/>
                    </a:moveTo>
                    <a:cubicBezTo>
                      <a:pt x="1235" y="0"/>
                      <a:pt x="0" y="2405"/>
                      <a:pt x="970" y="4275"/>
                    </a:cubicBezTo>
                    <a:cubicBezTo>
                      <a:pt x="592" y="2455"/>
                      <a:pt x="1583" y="404"/>
                      <a:pt x="3585" y="404"/>
                    </a:cubicBezTo>
                    <a:cubicBezTo>
                      <a:pt x="3647" y="404"/>
                      <a:pt x="3710" y="406"/>
                      <a:pt x="3775" y="410"/>
                    </a:cubicBezTo>
                    <a:cubicBezTo>
                      <a:pt x="4412" y="459"/>
                      <a:pt x="5011" y="728"/>
                      <a:pt x="5532" y="1111"/>
                    </a:cubicBezTo>
                    <a:cubicBezTo>
                      <a:pt x="5129" y="562"/>
                      <a:pt x="4507" y="168"/>
                      <a:pt x="3825" y="42"/>
                    </a:cubicBezTo>
                    <a:cubicBezTo>
                      <a:pt x="3658" y="14"/>
                      <a:pt x="3496" y="0"/>
                      <a:pt x="3338" y="0"/>
                    </a:cubicBezTo>
                    <a:close/>
                  </a:path>
                </a:pathLst>
              </a:custGeom>
              <a:solidFill>
                <a:srgbClr val="423B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7"/>
              <p:cNvSpPr/>
              <p:nvPr/>
            </p:nvSpPr>
            <p:spPr>
              <a:xfrm>
                <a:off x="5143156" y="3275244"/>
                <a:ext cx="188518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1349" extrusionOk="0">
                    <a:moveTo>
                      <a:pt x="1598" y="1"/>
                    </a:moveTo>
                    <a:cubicBezTo>
                      <a:pt x="1427" y="1"/>
                      <a:pt x="1272" y="12"/>
                      <a:pt x="1143" y="34"/>
                    </a:cubicBezTo>
                    <a:cubicBezTo>
                      <a:pt x="420" y="163"/>
                      <a:pt x="0" y="762"/>
                      <a:pt x="98" y="1127"/>
                    </a:cubicBezTo>
                    <a:cubicBezTo>
                      <a:pt x="142" y="1296"/>
                      <a:pt x="297" y="1349"/>
                      <a:pt x="511" y="1349"/>
                    </a:cubicBezTo>
                    <a:cubicBezTo>
                      <a:pt x="757" y="1349"/>
                      <a:pt x="1082" y="1279"/>
                      <a:pt x="1411" y="1237"/>
                    </a:cubicBezTo>
                    <a:cubicBezTo>
                      <a:pt x="2229" y="1132"/>
                      <a:pt x="4098" y="1067"/>
                      <a:pt x="4088" y="860"/>
                    </a:cubicBezTo>
                    <a:cubicBezTo>
                      <a:pt x="4063" y="356"/>
                      <a:pt x="2575" y="1"/>
                      <a:pt x="1598" y="1"/>
                    </a:cubicBezTo>
                    <a:close/>
                  </a:path>
                </a:pathLst>
              </a:custGeom>
              <a:solidFill>
                <a:srgbClr val="5B0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7"/>
              <p:cNvSpPr/>
              <p:nvPr/>
            </p:nvSpPr>
            <p:spPr>
              <a:xfrm>
                <a:off x="5232032" y="3413275"/>
                <a:ext cx="205125" cy="230727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4493" extrusionOk="0">
                    <a:moveTo>
                      <a:pt x="1972" y="1"/>
                    </a:moveTo>
                    <a:cubicBezTo>
                      <a:pt x="1765" y="1"/>
                      <a:pt x="1557" y="34"/>
                      <a:pt x="1353" y="104"/>
                    </a:cubicBezTo>
                    <a:cubicBezTo>
                      <a:pt x="884" y="264"/>
                      <a:pt x="515" y="590"/>
                      <a:pt x="283" y="1008"/>
                    </a:cubicBezTo>
                    <a:cubicBezTo>
                      <a:pt x="294" y="1000"/>
                      <a:pt x="309" y="996"/>
                      <a:pt x="322" y="991"/>
                    </a:cubicBezTo>
                    <a:cubicBezTo>
                      <a:pt x="405" y="962"/>
                      <a:pt x="491" y="949"/>
                      <a:pt x="574" y="949"/>
                    </a:cubicBezTo>
                    <a:cubicBezTo>
                      <a:pt x="897" y="949"/>
                      <a:pt x="1198" y="1151"/>
                      <a:pt x="1309" y="1470"/>
                    </a:cubicBezTo>
                    <a:cubicBezTo>
                      <a:pt x="1448" y="1874"/>
                      <a:pt x="1232" y="2314"/>
                      <a:pt x="826" y="2453"/>
                    </a:cubicBezTo>
                    <a:cubicBezTo>
                      <a:pt x="742" y="2482"/>
                      <a:pt x="657" y="2496"/>
                      <a:pt x="573" y="2496"/>
                    </a:cubicBezTo>
                    <a:cubicBezTo>
                      <a:pt x="355" y="2496"/>
                      <a:pt x="147" y="2404"/>
                      <a:pt x="1" y="2244"/>
                    </a:cubicBezTo>
                    <a:lnTo>
                      <a:pt x="1" y="2244"/>
                    </a:lnTo>
                    <a:cubicBezTo>
                      <a:pt x="11" y="2466"/>
                      <a:pt x="54" y="2692"/>
                      <a:pt x="131" y="2916"/>
                    </a:cubicBezTo>
                    <a:cubicBezTo>
                      <a:pt x="462" y="3877"/>
                      <a:pt x="1320" y="4493"/>
                      <a:pt x="2210" y="4493"/>
                    </a:cubicBezTo>
                    <a:cubicBezTo>
                      <a:pt x="2416" y="4493"/>
                      <a:pt x="2625" y="4460"/>
                      <a:pt x="2828" y="4390"/>
                    </a:cubicBezTo>
                    <a:cubicBezTo>
                      <a:pt x="3912" y="4021"/>
                      <a:pt x="4458" y="2763"/>
                      <a:pt x="4051" y="1578"/>
                    </a:cubicBezTo>
                    <a:cubicBezTo>
                      <a:pt x="3720" y="617"/>
                      <a:pt x="2862" y="1"/>
                      <a:pt x="19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7"/>
              <p:cNvSpPr/>
              <p:nvPr/>
            </p:nvSpPr>
            <p:spPr>
              <a:xfrm>
                <a:off x="4463377" y="2983467"/>
                <a:ext cx="870459" cy="753444"/>
              </a:xfrm>
              <a:custGeom>
                <a:avLst/>
                <a:gdLst/>
                <a:ahLst/>
                <a:cxnLst/>
                <a:rect l="l" t="t" r="r" b="b"/>
                <a:pathLst>
                  <a:path w="18922" h="14672" extrusionOk="0">
                    <a:moveTo>
                      <a:pt x="8948" y="0"/>
                    </a:moveTo>
                    <a:lnTo>
                      <a:pt x="8948" y="0"/>
                    </a:lnTo>
                    <a:cubicBezTo>
                      <a:pt x="7418" y="334"/>
                      <a:pt x="5993" y="1137"/>
                      <a:pt x="4918" y="2272"/>
                    </a:cubicBezTo>
                    <a:cubicBezTo>
                      <a:pt x="4197" y="3033"/>
                      <a:pt x="3636" y="3941"/>
                      <a:pt x="3271" y="4920"/>
                    </a:cubicBezTo>
                    <a:cubicBezTo>
                      <a:pt x="3090" y="5402"/>
                      <a:pt x="2959" y="5901"/>
                      <a:pt x="2878" y="6409"/>
                    </a:cubicBezTo>
                    <a:cubicBezTo>
                      <a:pt x="2821" y="6770"/>
                      <a:pt x="2795" y="7158"/>
                      <a:pt x="2933" y="7489"/>
                    </a:cubicBezTo>
                    <a:cubicBezTo>
                      <a:pt x="2821" y="7510"/>
                      <a:pt x="2710" y="7539"/>
                      <a:pt x="2600" y="7572"/>
                    </a:cubicBezTo>
                    <a:cubicBezTo>
                      <a:pt x="1946" y="7770"/>
                      <a:pt x="1350" y="8175"/>
                      <a:pt x="915" y="8705"/>
                    </a:cubicBezTo>
                    <a:cubicBezTo>
                      <a:pt x="607" y="9079"/>
                      <a:pt x="378" y="9510"/>
                      <a:pt x="226" y="9968"/>
                    </a:cubicBezTo>
                    <a:cubicBezTo>
                      <a:pt x="226" y="9968"/>
                      <a:pt x="226" y="9969"/>
                      <a:pt x="225" y="9969"/>
                    </a:cubicBezTo>
                    <a:cubicBezTo>
                      <a:pt x="128" y="10265"/>
                      <a:pt x="61" y="10573"/>
                      <a:pt x="27" y="10883"/>
                    </a:cubicBezTo>
                    <a:cubicBezTo>
                      <a:pt x="9" y="11052"/>
                      <a:pt x="0" y="11223"/>
                      <a:pt x="2" y="11394"/>
                    </a:cubicBezTo>
                    <a:cubicBezTo>
                      <a:pt x="2" y="11586"/>
                      <a:pt x="15" y="11777"/>
                      <a:pt x="38" y="11968"/>
                    </a:cubicBezTo>
                    <a:cubicBezTo>
                      <a:pt x="129" y="12704"/>
                      <a:pt x="378" y="13421"/>
                      <a:pt x="738" y="14073"/>
                    </a:cubicBezTo>
                    <a:cubicBezTo>
                      <a:pt x="761" y="14034"/>
                      <a:pt x="1176" y="13324"/>
                      <a:pt x="2003" y="13070"/>
                    </a:cubicBezTo>
                    <a:cubicBezTo>
                      <a:pt x="2315" y="12975"/>
                      <a:pt x="2578" y="12943"/>
                      <a:pt x="2792" y="12943"/>
                    </a:cubicBezTo>
                    <a:cubicBezTo>
                      <a:pt x="3059" y="12943"/>
                      <a:pt x="3249" y="12994"/>
                      <a:pt x="3362" y="13035"/>
                    </a:cubicBezTo>
                    <a:cubicBezTo>
                      <a:pt x="3364" y="13038"/>
                      <a:pt x="3367" y="13038"/>
                      <a:pt x="3369" y="13039"/>
                    </a:cubicBezTo>
                    <a:cubicBezTo>
                      <a:pt x="3408" y="13054"/>
                      <a:pt x="3437" y="13068"/>
                      <a:pt x="3458" y="13078"/>
                    </a:cubicBezTo>
                    <a:cubicBezTo>
                      <a:pt x="4120" y="13389"/>
                      <a:pt x="4649" y="13977"/>
                      <a:pt x="4875" y="14672"/>
                    </a:cubicBezTo>
                    <a:cubicBezTo>
                      <a:pt x="4945" y="14577"/>
                      <a:pt x="5011" y="14478"/>
                      <a:pt x="5077" y="14378"/>
                    </a:cubicBezTo>
                    <a:cubicBezTo>
                      <a:pt x="5270" y="14080"/>
                      <a:pt x="5438" y="13765"/>
                      <a:pt x="5583" y="13441"/>
                    </a:cubicBezTo>
                    <a:cubicBezTo>
                      <a:pt x="5589" y="13422"/>
                      <a:pt x="5597" y="13406"/>
                      <a:pt x="5605" y="13389"/>
                    </a:cubicBezTo>
                    <a:cubicBezTo>
                      <a:pt x="6040" y="12381"/>
                      <a:pt x="6233" y="11270"/>
                      <a:pt x="6167" y="10177"/>
                    </a:cubicBezTo>
                    <a:cubicBezTo>
                      <a:pt x="6158" y="10021"/>
                      <a:pt x="6144" y="9864"/>
                      <a:pt x="6123" y="9709"/>
                    </a:cubicBezTo>
                    <a:cubicBezTo>
                      <a:pt x="6088" y="9423"/>
                      <a:pt x="6033" y="9139"/>
                      <a:pt x="5959" y="8860"/>
                    </a:cubicBezTo>
                    <a:lnTo>
                      <a:pt x="5959" y="8860"/>
                    </a:lnTo>
                    <a:cubicBezTo>
                      <a:pt x="6111" y="9089"/>
                      <a:pt x="6252" y="9327"/>
                      <a:pt x="6378" y="9571"/>
                    </a:cubicBezTo>
                    <a:cubicBezTo>
                      <a:pt x="6653" y="10099"/>
                      <a:pt x="6868" y="10657"/>
                      <a:pt x="7014" y="11235"/>
                    </a:cubicBezTo>
                    <a:cubicBezTo>
                      <a:pt x="7723" y="10959"/>
                      <a:pt x="8395" y="10583"/>
                      <a:pt x="9002" y="10125"/>
                    </a:cubicBezTo>
                    <a:cubicBezTo>
                      <a:pt x="9101" y="10051"/>
                      <a:pt x="9197" y="9974"/>
                      <a:pt x="9293" y="9895"/>
                    </a:cubicBezTo>
                    <a:cubicBezTo>
                      <a:pt x="9188" y="9253"/>
                      <a:pt x="9049" y="8615"/>
                      <a:pt x="8871" y="7991"/>
                    </a:cubicBezTo>
                    <a:cubicBezTo>
                      <a:pt x="8854" y="7930"/>
                      <a:pt x="8838" y="7867"/>
                      <a:pt x="8821" y="7806"/>
                    </a:cubicBezTo>
                    <a:cubicBezTo>
                      <a:pt x="8727" y="7485"/>
                      <a:pt x="8623" y="7167"/>
                      <a:pt x="8512" y="6850"/>
                    </a:cubicBezTo>
                    <a:lnTo>
                      <a:pt x="8512" y="6850"/>
                    </a:lnTo>
                    <a:cubicBezTo>
                      <a:pt x="8836" y="7068"/>
                      <a:pt x="9145" y="7309"/>
                      <a:pt x="9439" y="7566"/>
                    </a:cubicBezTo>
                    <a:cubicBezTo>
                      <a:pt x="10014" y="8069"/>
                      <a:pt x="10527" y="8641"/>
                      <a:pt x="10965" y="9265"/>
                    </a:cubicBezTo>
                    <a:cubicBezTo>
                      <a:pt x="11889" y="8936"/>
                      <a:pt x="12757" y="8458"/>
                      <a:pt x="13529" y="7856"/>
                    </a:cubicBezTo>
                    <a:cubicBezTo>
                      <a:pt x="13632" y="7775"/>
                      <a:pt x="13733" y="7693"/>
                      <a:pt x="13833" y="7609"/>
                    </a:cubicBezTo>
                    <a:cubicBezTo>
                      <a:pt x="13693" y="6911"/>
                      <a:pt x="13456" y="6232"/>
                      <a:pt x="13135" y="5597"/>
                    </a:cubicBezTo>
                    <a:cubicBezTo>
                      <a:pt x="12976" y="5280"/>
                      <a:pt x="12794" y="4972"/>
                      <a:pt x="12592" y="4680"/>
                    </a:cubicBezTo>
                    <a:lnTo>
                      <a:pt x="12592" y="4680"/>
                    </a:lnTo>
                    <a:cubicBezTo>
                      <a:pt x="13830" y="5147"/>
                      <a:pt x="14915" y="6007"/>
                      <a:pt x="15650" y="7102"/>
                    </a:cubicBezTo>
                    <a:cubicBezTo>
                      <a:pt x="16484" y="6807"/>
                      <a:pt x="17409" y="6252"/>
                      <a:pt x="18063" y="5603"/>
                    </a:cubicBezTo>
                    <a:cubicBezTo>
                      <a:pt x="18152" y="5516"/>
                      <a:pt x="18236" y="5428"/>
                      <a:pt x="18314" y="5336"/>
                    </a:cubicBezTo>
                    <a:cubicBezTo>
                      <a:pt x="18348" y="5297"/>
                      <a:pt x="18380" y="5258"/>
                      <a:pt x="18413" y="5218"/>
                    </a:cubicBezTo>
                    <a:cubicBezTo>
                      <a:pt x="18122" y="4771"/>
                      <a:pt x="17794" y="4347"/>
                      <a:pt x="17431" y="3955"/>
                    </a:cubicBezTo>
                    <a:lnTo>
                      <a:pt x="17431" y="3955"/>
                    </a:lnTo>
                    <a:cubicBezTo>
                      <a:pt x="17607" y="4051"/>
                      <a:pt x="17777" y="4156"/>
                      <a:pt x="17940" y="4273"/>
                    </a:cubicBezTo>
                    <a:cubicBezTo>
                      <a:pt x="18307" y="4531"/>
                      <a:pt x="18639" y="4840"/>
                      <a:pt x="18922" y="5186"/>
                    </a:cubicBezTo>
                    <a:cubicBezTo>
                      <a:pt x="18506" y="3905"/>
                      <a:pt x="17585" y="2820"/>
                      <a:pt x="16467" y="2065"/>
                    </a:cubicBezTo>
                    <a:cubicBezTo>
                      <a:pt x="16033" y="1774"/>
                      <a:pt x="15571" y="1529"/>
                      <a:pt x="15090" y="1325"/>
                    </a:cubicBezTo>
                    <a:cubicBezTo>
                      <a:pt x="14328" y="1002"/>
                      <a:pt x="13520" y="778"/>
                      <a:pt x="12702" y="634"/>
                    </a:cubicBezTo>
                    <a:cubicBezTo>
                      <a:pt x="12126" y="532"/>
                      <a:pt x="11542" y="467"/>
                      <a:pt x="10959" y="467"/>
                    </a:cubicBezTo>
                    <a:cubicBezTo>
                      <a:pt x="10724" y="467"/>
                      <a:pt x="10490" y="477"/>
                      <a:pt x="10256" y="500"/>
                    </a:cubicBezTo>
                    <a:cubicBezTo>
                      <a:pt x="10232" y="503"/>
                      <a:pt x="10208" y="505"/>
                      <a:pt x="10184" y="508"/>
                    </a:cubicBezTo>
                    <a:cubicBezTo>
                      <a:pt x="9521" y="579"/>
                      <a:pt x="8862" y="756"/>
                      <a:pt x="8271" y="1059"/>
                    </a:cubicBezTo>
                    <a:cubicBezTo>
                      <a:pt x="8245" y="1070"/>
                      <a:pt x="8221" y="1083"/>
                      <a:pt x="8196" y="1096"/>
                    </a:cubicBezTo>
                    <a:cubicBezTo>
                      <a:pt x="8256" y="935"/>
                      <a:pt x="8331" y="778"/>
                      <a:pt x="8421" y="630"/>
                    </a:cubicBezTo>
                    <a:cubicBezTo>
                      <a:pt x="8562" y="394"/>
                      <a:pt x="8740" y="181"/>
                      <a:pt x="8948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7"/>
              <p:cNvSpPr/>
              <p:nvPr/>
            </p:nvSpPr>
            <p:spPr>
              <a:xfrm>
                <a:off x="4437570" y="3225074"/>
                <a:ext cx="1128027" cy="641701"/>
              </a:xfrm>
              <a:custGeom>
                <a:avLst/>
                <a:gdLst/>
                <a:ahLst/>
                <a:cxnLst/>
                <a:rect l="l" t="t" r="r" b="b"/>
                <a:pathLst>
                  <a:path w="24521" h="12496" extrusionOk="0">
                    <a:moveTo>
                      <a:pt x="19731" y="368"/>
                    </a:moveTo>
                    <a:cubicBezTo>
                      <a:pt x="21624" y="368"/>
                      <a:pt x="23315" y="1697"/>
                      <a:pt x="23692" y="3612"/>
                    </a:cubicBezTo>
                    <a:cubicBezTo>
                      <a:pt x="24120" y="5787"/>
                      <a:pt x="22688" y="7904"/>
                      <a:pt x="20498" y="8333"/>
                    </a:cubicBezTo>
                    <a:cubicBezTo>
                      <a:pt x="20236" y="8384"/>
                      <a:pt x="19974" y="8409"/>
                      <a:pt x="19715" y="8409"/>
                    </a:cubicBezTo>
                    <a:cubicBezTo>
                      <a:pt x="17824" y="8409"/>
                      <a:pt x="16131" y="7079"/>
                      <a:pt x="15755" y="5165"/>
                    </a:cubicBezTo>
                    <a:cubicBezTo>
                      <a:pt x="15326" y="2988"/>
                      <a:pt x="16759" y="872"/>
                      <a:pt x="18948" y="444"/>
                    </a:cubicBezTo>
                    <a:cubicBezTo>
                      <a:pt x="19211" y="392"/>
                      <a:pt x="19473" y="368"/>
                      <a:pt x="19731" y="368"/>
                    </a:cubicBezTo>
                    <a:close/>
                    <a:moveTo>
                      <a:pt x="11395" y="4088"/>
                    </a:moveTo>
                    <a:cubicBezTo>
                      <a:pt x="13133" y="4088"/>
                      <a:pt x="14704" y="5210"/>
                      <a:pt x="15241" y="6876"/>
                    </a:cubicBezTo>
                    <a:cubicBezTo>
                      <a:pt x="15286" y="7024"/>
                      <a:pt x="15326" y="7176"/>
                      <a:pt x="15358" y="7332"/>
                    </a:cubicBezTo>
                    <a:cubicBezTo>
                      <a:pt x="15785" y="9507"/>
                      <a:pt x="14352" y="11626"/>
                      <a:pt x="12165" y="12053"/>
                    </a:cubicBezTo>
                    <a:lnTo>
                      <a:pt x="12164" y="12053"/>
                    </a:lnTo>
                    <a:cubicBezTo>
                      <a:pt x="11900" y="12104"/>
                      <a:pt x="11638" y="12129"/>
                      <a:pt x="11379" y="12129"/>
                    </a:cubicBezTo>
                    <a:cubicBezTo>
                      <a:pt x="9790" y="12129"/>
                      <a:pt x="8343" y="11191"/>
                      <a:pt x="7697" y="9758"/>
                    </a:cubicBezTo>
                    <a:cubicBezTo>
                      <a:pt x="7668" y="9695"/>
                      <a:pt x="7642" y="9633"/>
                      <a:pt x="7618" y="9571"/>
                    </a:cubicBezTo>
                    <a:lnTo>
                      <a:pt x="7618" y="9569"/>
                    </a:lnTo>
                    <a:cubicBezTo>
                      <a:pt x="7532" y="9351"/>
                      <a:pt x="7465" y="9123"/>
                      <a:pt x="7419" y="8885"/>
                    </a:cubicBezTo>
                    <a:cubicBezTo>
                      <a:pt x="6990" y="6711"/>
                      <a:pt x="8423" y="4592"/>
                      <a:pt x="10613" y="4164"/>
                    </a:cubicBezTo>
                    <a:cubicBezTo>
                      <a:pt x="10876" y="4112"/>
                      <a:pt x="11137" y="4088"/>
                      <a:pt x="11395" y="4088"/>
                    </a:cubicBezTo>
                    <a:close/>
                    <a:moveTo>
                      <a:pt x="19733" y="1"/>
                    </a:moveTo>
                    <a:cubicBezTo>
                      <a:pt x="19451" y="1"/>
                      <a:pt x="19165" y="28"/>
                      <a:pt x="18877" y="84"/>
                    </a:cubicBezTo>
                    <a:lnTo>
                      <a:pt x="18876" y="84"/>
                    </a:lnTo>
                    <a:cubicBezTo>
                      <a:pt x="16489" y="552"/>
                      <a:pt x="14925" y="2862"/>
                      <a:pt x="15393" y="5235"/>
                    </a:cubicBezTo>
                    <a:cubicBezTo>
                      <a:pt x="15477" y="5665"/>
                      <a:pt x="15623" y="6068"/>
                      <a:pt x="15819" y="6437"/>
                    </a:cubicBezTo>
                    <a:cubicBezTo>
                      <a:pt x="15721" y="6482"/>
                      <a:pt x="15624" y="6530"/>
                      <a:pt x="15526" y="6578"/>
                    </a:cubicBezTo>
                    <a:cubicBezTo>
                      <a:pt x="14888" y="4863"/>
                      <a:pt x="13227" y="3721"/>
                      <a:pt x="11396" y="3721"/>
                    </a:cubicBezTo>
                    <a:cubicBezTo>
                      <a:pt x="11114" y="3721"/>
                      <a:pt x="10828" y="3748"/>
                      <a:pt x="10542" y="3804"/>
                    </a:cubicBezTo>
                    <a:cubicBezTo>
                      <a:pt x="8154" y="4271"/>
                      <a:pt x="6590" y="6583"/>
                      <a:pt x="7057" y="8956"/>
                    </a:cubicBezTo>
                    <a:cubicBezTo>
                      <a:pt x="7088" y="9115"/>
                      <a:pt x="7127" y="9268"/>
                      <a:pt x="7175" y="9420"/>
                    </a:cubicBezTo>
                    <a:cubicBezTo>
                      <a:pt x="6155" y="9086"/>
                      <a:pt x="5134" y="8752"/>
                      <a:pt x="4115" y="8419"/>
                    </a:cubicBezTo>
                    <a:cubicBezTo>
                      <a:pt x="3533" y="8229"/>
                      <a:pt x="2951" y="8038"/>
                      <a:pt x="2371" y="7848"/>
                    </a:cubicBezTo>
                    <a:cubicBezTo>
                      <a:pt x="2099" y="7760"/>
                      <a:pt x="1831" y="7664"/>
                      <a:pt x="1557" y="7585"/>
                    </a:cubicBezTo>
                    <a:cubicBezTo>
                      <a:pt x="1395" y="7539"/>
                      <a:pt x="1224" y="7503"/>
                      <a:pt x="1053" y="7503"/>
                    </a:cubicBezTo>
                    <a:cubicBezTo>
                      <a:pt x="968" y="7503"/>
                      <a:pt x="884" y="7512"/>
                      <a:pt x="800" y="7533"/>
                    </a:cubicBezTo>
                    <a:cubicBezTo>
                      <a:pt x="304" y="7658"/>
                      <a:pt x="0" y="8198"/>
                      <a:pt x="131" y="8684"/>
                    </a:cubicBezTo>
                    <a:cubicBezTo>
                      <a:pt x="156" y="8777"/>
                      <a:pt x="232" y="8819"/>
                      <a:pt x="309" y="8819"/>
                    </a:cubicBezTo>
                    <a:cubicBezTo>
                      <a:pt x="417" y="8819"/>
                      <a:pt x="527" y="8735"/>
                      <a:pt x="491" y="8601"/>
                    </a:cubicBezTo>
                    <a:cubicBezTo>
                      <a:pt x="383" y="8206"/>
                      <a:pt x="687" y="7869"/>
                      <a:pt x="1077" y="7869"/>
                    </a:cubicBezTo>
                    <a:cubicBezTo>
                      <a:pt x="1090" y="7869"/>
                      <a:pt x="1103" y="7870"/>
                      <a:pt x="1116" y="7871"/>
                    </a:cubicBezTo>
                    <a:cubicBezTo>
                      <a:pt x="1360" y="7886"/>
                      <a:pt x="1599" y="7982"/>
                      <a:pt x="1829" y="8056"/>
                    </a:cubicBezTo>
                    <a:cubicBezTo>
                      <a:pt x="2091" y="8142"/>
                      <a:pt x="2352" y="8228"/>
                      <a:pt x="2613" y="8313"/>
                    </a:cubicBezTo>
                    <a:cubicBezTo>
                      <a:pt x="3641" y="8650"/>
                      <a:pt x="4668" y="8985"/>
                      <a:pt x="5696" y="9321"/>
                    </a:cubicBezTo>
                    <a:lnTo>
                      <a:pt x="7339" y="9859"/>
                    </a:lnTo>
                    <a:cubicBezTo>
                      <a:pt x="8033" y="11451"/>
                      <a:pt x="9628" y="12496"/>
                      <a:pt x="11380" y="12496"/>
                    </a:cubicBezTo>
                    <a:cubicBezTo>
                      <a:pt x="11662" y="12496"/>
                      <a:pt x="11948" y="12469"/>
                      <a:pt x="12235" y="12413"/>
                    </a:cubicBezTo>
                    <a:cubicBezTo>
                      <a:pt x="14622" y="11946"/>
                      <a:pt x="16186" y="9636"/>
                      <a:pt x="15720" y="7261"/>
                    </a:cubicBezTo>
                    <a:cubicBezTo>
                      <a:pt x="15698" y="7150"/>
                      <a:pt x="15671" y="7039"/>
                      <a:pt x="15642" y="6930"/>
                    </a:cubicBezTo>
                    <a:cubicBezTo>
                      <a:pt x="15763" y="6872"/>
                      <a:pt x="15884" y="6813"/>
                      <a:pt x="16004" y="6754"/>
                    </a:cubicBezTo>
                    <a:cubicBezTo>
                      <a:pt x="16803" y="7995"/>
                      <a:pt x="18202" y="8776"/>
                      <a:pt x="19717" y="8776"/>
                    </a:cubicBezTo>
                    <a:cubicBezTo>
                      <a:pt x="19998" y="8776"/>
                      <a:pt x="20284" y="8749"/>
                      <a:pt x="20570" y="8693"/>
                    </a:cubicBezTo>
                    <a:cubicBezTo>
                      <a:pt x="22958" y="8225"/>
                      <a:pt x="24521" y="5913"/>
                      <a:pt x="24055" y="3540"/>
                    </a:cubicBezTo>
                    <a:cubicBezTo>
                      <a:pt x="23643" y="1451"/>
                      <a:pt x="21797" y="1"/>
                      <a:pt x="197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7"/>
              <p:cNvSpPr/>
              <p:nvPr/>
            </p:nvSpPr>
            <p:spPr>
              <a:xfrm>
                <a:off x="5158690" y="3605741"/>
                <a:ext cx="116064" cy="1557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3032" extrusionOk="0">
                    <a:moveTo>
                      <a:pt x="1619" y="1"/>
                    </a:moveTo>
                    <a:cubicBezTo>
                      <a:pt x="1185" y="1"/>
                      <a:pt x="257" y="608"/>
                      <a:pt x="131" y="1369"/>
                    </a:cubicBezTo>
                    <a:cubicBezTo>
                      <a:pt x="0" y="2171"/>
                      <a:pt x="435" y="2908"/>
                      <a:pt x="1104" y="3016"/>
                    </a:cubicBezTo>
                    <a:cubicBezTo>
                      <a:pt x="1168" y="3026"/>
                      <a:pt x="1231" y="3031"/>
                      <a:pt x="1291" y="3031"/>
                    </a:cubicBezTo>
                    <a:cubicBezTo>
                      <a:pt x="1863" y="3031"/>
                      <a:pt x="2272" y="2580"/>
                      <a:pt x="2391" y="1856"/>
                    </a:cubicBezTo>
                    <a:cubicBezTo>
                      <a:pt x="2522" y="1054"/>
                      <a:pt x="2151" y="88"/>
                      <a:pt x="1685" y="6"/>
                    </a:cubicBezTo>
                    <a:cubicBezTo>
                      <a:pt x="1664" y="3"/>
                      <a:pt x="1643" y="1"/>
                      <a:pt x="1619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7"/>
              <p:cNvSpPr/>
              <p:nvPr/>
            </p:nvSpPr>
            <p:spPr>
              <a:xfrm>
                <a:off x="5095819" y="3800050"/>
                <a:ext cx="228816" cy="149795"/>
              </a:xfrm>
              <a:custGeom>
                <a:avLst/>
                <a:gdLst/>
                <a:ahLst/>
                <a:cxnLst/>
                <a:rect l="l" t="t" r="r" b="b"/>
                <a:pathLst>
                  <a:path w="4974" h="2917" extrusionOk="0">
                    <a:moveTo>
                      <a:pt x="4320" y="1"/>
                    </a:moveTo>
                    <a:cubicBezTo>
                      <a:pt x="4298" y="1"/>
                      <a:pt x="4277" y="1"/>
                      <a:pt x="4254" y="3"/>
                    </a:cubicBezTo>
                    <a:cubicBezTo>
                      <a:pt x="4207" y="5"/>
                      <a:pt x="4159" y="10"/>
                      <a:pt x="4106" y="17"/>
                    </a:cubicBezTo>
                    <a:cubicBezTo>
                      <a:pt x="3654" y="77"/>
                      <a:pt x="3041" y="287"/>
                      <a:pt x="2353" y="382"/>
                    </a:cubicBezTo>
                    <a:cubicBezTo>
                      <a:pt x="1589" y="488"/>
                      <a:pt x="901" y="427"/>
                      <a:pt x="478" y="527"/>
                    </a:cubicBezTo>
                    <a:cubicBezTo>
                      <a:pt x="449" y="534"/>
                      <a:pt x="421" y="542"/>
                      <a:pt x="395" y="551"/>
                    </a:cubicBezTo>
                    <a:cubicBezTo>
                      <a:pt x="134" y="634"/>
                      <a:pt x="0" y="799"/>
                      <a:pt x="48" y="1147"/>
                    </a:cubicBezTo>
                    <a:cubicBezTo>
                      <a:pt x="106" y="1559"/>
                      <a:pt x="389" y="1999"/>
                      <a:pt x="804" y="2337"/>
                    </a:cubicBezTo>
                    <a:cubicBezTo>
                      <a:pt x="1227" y="2678"/>
                      <a:pt x="1788" y="2917"/>
                      <a:pt x="2393" y="2917"/>
                    </a:cubicBezTo>
                    <a:cubicBezTo>
                      <a:pt x="2497" y="2917"/>
                      <a:pt x="2602" y="2910"/>
                      <a:pt x="2707" y="2895"/>
                    </a:cubicBezTo>
                    <a:cubicBezTo>
                      <a:pt x="3003" y="2853"/>
                      <a:pt x="3281" y="2755"/>
                      <a:pt x="3533" y="2618"/>
                    </a:cubicBezTo>
                    <a:cubicBezTo>
                      <a:pt x="4415" y="2139"/>
                      <a:pt x="4974" y="1178"/>
                      <a:pt x="4876" y="479"/>
                    </a:cubicBezTo>
                    <a:lnTo>
                      <a:pt x="4878" y="479"/>
                    </a:lnTo>
                    <a:cubicBezTo>
                      <a:pt x="4827" y="119"/>
                      <a:pt x="4627" y="1"/>
                      <a:pt x="4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7"/>
              <p:cNvSpPr/>
              <p:nvPr/>
            </p:nvSpPr>
            <p:spPr>
              <a:xfrm>
                <a:off x="5132805" y="3899260"/>
                <a:ext cx="125587" cy="5053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984" extrusionOk="0">
                    <a:moveTo>
                      <a:pt x="1220" y="1"/>
                    </a:moveTo>
                    <a:cubicBezTo>
                      <a:pt x="785" y="1"/>
                      <a:pt x="351" y="145"/>
                      <a:pt x="0" y="405"/>
                    </a:cubicBezTo>
                    <a:cubicBezTo>
                      <a:pt x="422" y="746"/>
                      <a:pt x="982" y="984"/>
                      <a:pt x="1586" y="984"/>
                    </a:cubicBezTo>
                    <a:cubicBezTo>
                      <a:pt x="1690" y="984"/>
                      <a:pt x="1795" y="977"/>
                      <a:pt x="1902" y="962"/>
                    </a:cubicBezTo>
                    <a:cubicBezTo>
                      <a:pt x="2199" y="921"/>
                      <a:pt x="2477" y="823"/>
                      <a:pt x="2729" y="686"/>
                    </a:cubicBezTo>
                    <a:cubicBezTo>
                      <a:pt x="2382" y="297"/>
                      <a:pt x="1882" y="43"/>
                      <a:pt x="1360" y="6"/>
                    </a:cubicBezTo>
                    <a:cubicBezTo>
                      <a:pt x="1313" y="2"/>
                      <a:pt x="1266" y="1"/>
                      <a:pt x="12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7"/>
              <p:cNvSpPr/>
              <p:nvPr/>
            </p:nvSpPr>
            <p:spPr>
              <a:xfrm>
                <a:off x="5113990" y="3800872"/>
                <a:ext cx="170761" cy="63061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1228" extrusionOk="0">
                    <a:moveTo>
                      <a:pt x="3711" y="1"/>
                    </a:moveTo>
                    <a:cubicBezTo>
                      <a:pt x="3259" y="61"/>
                      <a:pt x="2646" y="271"/>
                      <a:pt x="1958" y="366"/>
                    </a:cubicBezTo>
                    <a:cubicBezTo>
                      <a:pt x="1194" y="471"/>
                      <a:pt x="506" y="411"/>
                      <a:pt x="83" y="511"/>
                    </a:cubicBezTo>
                    <a:cubicBezTo>
                      <a:pt x="52" y="518"/>
                      <a:pt x="26" y="526"/>
                      <a:pt x="0" y="535"/>
                    </a:cubicBezTo>
                    <a:cubicBezTo>
                      <a:pt x="332" y="959"/>
                      <a:pt x="938" y="1227"/>
                      <a:pt x="1624" y="1227"/>
                    </a:cubicBezTo>
                    <a:cubicBezTo>
                      <a:pt x="1732" y="1227"/>
                      <a:pt x="1841" y="1221"/>
                      <a:pt x="1951" y="1207"/>
                    </a:cubicBezTo>
                    <a:cubicBezTo>
                      <a:pt x="2807" y="1101"/>
                      <a:pt x="3488" y="607"/>
                      <a:pt x="37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7"/>
              <p:cNvSpPr/>
              <p:nvPr/>
            </p:nvSpPr>
            <p:spPr>
              <a:xfrm>
                <a:off x="5202361" y="3949584"/>
                <a:ext cx="59389" cy="49761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969" extrusionOk="0">
                    <a:moveTo>
                      <a:pt x="1207" y="1"/>
                    </a:moveTo>
                    <a:cubicBezTo>
                      <a:pt x="1185" y="1"/>
                      <a:pt x="1163" y="11"/>
                      <a:pt x="1148" y="30"/>
                    </a:cubicBezTo>
                    <a:cubicBezTo>
                      <a:pt x="873" y="390"/>
                      <a:pt x="486" y="673"/>
                      <a:pt x="57" y="827"/>
                    </a:cubicBezTo>
                    <a:cubicBezTo>
                      <a:pt x="20" y="842"/>
                      <a:pt x="0" y="883"/>
                      <a:pt x="13" y="921"/>
                    </a:cubicBezTo>
                    <a:cubicBezTo>
                      <a:pt x="25" y="951"/>
                      <a:pt x="54" y="969"/>
                      <a:pt x="84" y="969"/>
                    </a:cubicBezTo>
                    <a:cubicBezTo>
                      <a:pt x="92" y="969"/>
                      <a:pt x="100" y="968"/>
                      <a:pt x="108" y="965"/>
                    </a:cubicBezTo>
                    <a:cubicBezTo>
                      <a:pt x="190" y="935"/>
                      <a:pt x="269" y="901"/>
                      <a:pt x="348" y="864"/>
                    </a:cubicBezTo>
                    <a:cubicBezTo>
                      <a:pt x="706" y="691"/>
                      <a:pt x="1025" y="431"/>
                      <a:pt x="1265" y="118"/>
                    </a:cubicBezTo>
                    <a:cubicBezTo>
                      <a:pt x="1290" y="86"/>
                      <a:pt x="1284" y="40"/>
                      <a:pt x="1251" y="16"/>
                    </a:cubicBezTo>
                    <a:cubicBezTo>
                      <a:pt x="1238" y="5"/>
                      <a:pt x="1222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7"/>
              <p:cNvSpPr/>
              <p:nvPr/>
            </p:nvSpPr>
            <p:spPr>
              <a:xfrm>
                <a:off x="4607503" y="5258058"/>
                <a:ext cx="1463432" cy="732543"/>
              </a:xfrm>
              <a:custGeom>
                <a:avLst/>
                <a:gdLst/>
                <a:ahLst/>
                <a:cxnLst/>
                <a:rect l="l" t="t" r="r" b="b"/>
                <a:pathLst>
                  <a:path w="31812" h="14265" extrusionOk="0">
                    <a:moveTo>
                      <a:pt x="28568" y="1"/>
                    </a:moveTo>
                    <a:lnTo>
                      <a:pt x="0" y="2984"/>
                    </a:lnTo>
                    <a:lnTo>
                      <a:pt x="62" y="12631"/>
                    </a:lnTo>
                    <a:cubicBezTo>
                      <a:pt x="62" y="12631"/>
                      <a:pt x="6214" y="14264"/>
                      <a:pt x="13182" y="14264"/>
                    </a:cubicBezTo>
                    <a:cubicBezTo>
                      <a:pt x="14624" y="14264"/>
                      <a:pt x="16100" y="14195"/>
                      <a:pt x="17564" y="14026"/>
                    </a:cubicBezTo>
                    <a:cubicBezTo>
                      <a:pt x="26104" y="13043"/>
                      <a:pt x="31811" y="10125"/>
                      <a:pt x="31811" y="10125"/>
                    </a:cubicBezTo>
                    <a:lnTo>
                      <a:pt x="285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7"/>
              <p:cNvSpPr/>
              <p:nvPr/>
            </p:nvSpPr>
            <p:spPr>
              <a:xfrm>
                <a:off x="5391523" y="5523645"/>
                <a:ext cx="2070" cy="411"/>
              </a:xfrm>
              <a:custGeom>
                <a:avLst/>
                <a:gdLst/>
                <a:ahLst/>
                <a:cxnLst/>
                <a:rect l="l" t="t" r="r" b="b"/>
                <a:pathLst>
                  <a:path w="45" h="8" extrusionOk="0">
                    <a:moveTo>
                      <a:pt x="45" y="1"/>
                    </a:moveTo>
                    <a:cubicBezTo>
                      <a:pt x="30" y="3"/>
                      <a:pt x="16" y="5"/>
                      <a:pt x="0" y="7"/>
                    </a:cubicBezTo>
                    <a:cubicBezTo>
                      <a:pt x="16" y="6"/>
                      <a:pt x="30" y="5"/>
                      <a:pt x="45" y="2"/>
                    </a:cubicBezTo>
                    <a:lnTo>
                      <a:pt x="45" y="1"/>
                    </a:lnTo>
                    <a:close/>
                  </a:path>
                </a:pathLst>
              </a:custGeom>
              <a:solidFill>
                <a:srgbClr val="F7A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7"/>
              <p:cNvSpPr/>
              <p:nvPr/>
            </p:nvSpPr>
            <p:spPr>
              <a:xfrm>
                <a:off x="5115554" y="4468434"/>
                <a:ext cx="393137" cy="1058221"/>
              </a:xfrm>
              <a:custGeom>
                <a:avLst/>
                <a:gdLst/>
                <a:ahLst/>
                <a:cxnLst/>
                <a:rect l="l" t="t" r="r" b="b"/>
                <a:pathLst>
                  <a:path w="8546" h="20607" extrusionOk="0">
                    <a:moveTo>
                      <a:pt x="7362" y="1"/>
                    </a:moveTo>
                    <a:cubicBezTo>
                      <a:pt x="7157" y="152"/>
                      <a:pt x="6894" y="293"/>
                      <a:pt x="6602" y="423"/>
                    </a:cubicBezTo>
                    <a:cubicBezTo>
                      <a:pt x="5593" y="872"/>
                      <a:pt x="4243" y="1178"/>
                      <a:pt x="3817" y="1231"/>
                    </a:cubicBezTo>
                    <a:cubicBezTo>
                      <a:pt x="3800" y="1234"/>
                      <a:pt x="3786" y="1235"/>
                      <a:pt x="3773" y="1236"/>
                    </a:cubicBezTo>
                    <a:cubicBezTo>
                      <a:pt x="3756" y="1237"/>
                      <a:pt x="3743" y="1239"/>
                      <a:pt x="3730" y="1240"/>
                    </a:cubicBezTo>
                    <a:cubicBezTo>
                      <a:pt x="3586" y="1255"/>
                      <a:pt x="3331" y="1267"/>
                      <a:pt x="3015" y="1267"/>
                    </a:cubicBezTo>
                    <a:cubicBezTo>
                      <a:pt x="2400" y="1267"/>
                      <a:pt x="1553" y="1224"/>
                      <a:pt x="835" y="1087"/>
                    </a:cubicBezTo>
                    <a:cubicBezTo>
                      <a:pt x="521" y="1027"/>
                      <a:pt x="234" y="949"/>
                      <a:pt x="0" y="849"/>
                    </a:cubicBezTo>
                    <a:lnTo>
                      <a:pt x="0" y="849"/>
                    </a:lnTo>
                    <a:lnTo>
                      <a:pt x="34" y="1049"/>
                    </a:lnTo>
                    <a:lnTo>
                      <a:pt x="3347" y="20395"/>
                    </a:lnTo>
                    <a:cubicBezTo>
                      <a:pt x="3347" y="20395"/>
                      <a:pt x="3965" y="20607"/>
                      <a:pt x="5050" y="20607"/>
                    </a:cubicBezTo>
                    <a:cubicBezTo>
                      <a:pt x="5323" y="20607"/>
                      <a:pt x="5625" y="20594"/>
                      <a:pt x="5954" y="20560"/>
                    </a:cubicBezTo>
                    <a:cubicBezTo>
                      <a:pt x="5970" y="20559"/>
                      <a:pt x="5984" y="20558"/>
                      <a:pt x="5998" y="20555"/>
                    </a:cubicBezTo>
                    <a:lnTo>
                      <a:pt x="5999" y="20555"/>
                    </a:lnTo>
                    <a:cubicBezTo>
                      <a:pt x="6015" y="20554"/>
                      <a:pt x="6029" y="20552"/>
                      <a:pt x="6044" y="20550"/>
                    </a:cubicBezTo>
                    <a:cubicBezTo>
                      <a:pt x="7680" y="20339"/>
                      <a:pt x="8545" y="19797"/>
                      <a:pt x="8545" y="19797"/>
                    </a:cubicBezTo>
                    <a:lnTo>
                      <a:pt x="7374" y="204"/>
                    </a:lnTo>
                    <a:lnTo>
                      <a:pt x="7362" y="2"/>
                    </a:lnTo>
                    <a:lnTo>
                      <a:pt x="73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7"/>
              <p:cNvSpPr/>
              <p:nvPr/>
            </p:nvSpPr>
            <p:spPr>
              <a:xfrm>
                <a:off x="5389407" y="5524004"/>
                <a:ext cx="2116" cy="30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31" y="2"/>
                      <a:pt x="17" y="3"/>
                      <a:pt x="1" y="4"/>
                    </a:cubicBezTo>
                    <a:lnTo>
                      <a:pt x="1" y="6"/>
                    </a:lnTo>
                    <a:cubicBezTo>
                      <a:pt x="17" y="4"/>
                      <a:pt x="31" y="3"/>
                      <a:pt x="45" y="0"/>
                    </a:cubicBezTo>
                    <a:close/>
                  </a:path>
                </a:pathLst>
              </a:custGeom>
              <a:solidFill>
                <a:srgbClr val="F7A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7"/>
              <p:cNvSpPr/>
              <p:nvPr/>
            </p:nvSpPr>
            <p:spPr>
              <a:xfrm>
                <a:off x="4391476" y="4355667"/>
                <a:ext cx="893001" cy="142041"/>
              </a:xfrm>
              <a:custGeom>
                <a:avLst/>
                <a:gdLst/>
                <a:ahLst/>
                <a:cxnLst/>
                <a:rect l="l" t="t" r="r" b="b"/>
                <a:pathLst>
                  <a:path w="19412" h="2766" extrusionOk="0">
                    <a:moveTo>
                      <a:pt x="6784" y="1"/>
                    </a:moveTo>
                    <a:cubicBezTo>
                      <a:pt x="4964" y="1"/>
                      <a:pt x="3064" y="150"/>
                      <a:pt x="1167" y="528"/>
                    </a:cubicBezTo>
                    <a:lnTo>
                      <a:pt x="3156" y="847"/>
                    </a:lnTo>
                    <a:cubicBezTo>
                      <a:pt x="3156" y="847"/>
                      <a:pt x="3150" y="847"/>
                      <a:pt x="3140" y="847"/>
                    </a:cubicBezTo>
                    <a:cubicBezTo>
                      <a:pt x="2959" y="847"/>
                      <a:pt x="1250" y="881"/>
                      <a:pt x="1" y="2128"/>
                    </a:cubicBezTo>
                    <a:lnTo>
                      <a:pt x="15793" y="2766"/>
                    </a:lnTo>
                    <a:lnTo>
                      <a:pt x="19412" y="2142"/>
                    </a:lnTo>
                    <a:cubicBezTo>
                      <a:pt x="19412" y="2142"/>
                      <a:pt x="13675" y="1"/>
                      <a:pt x="67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7"/>
              <p:cNvSpPr/>
              <p:nvPr/>
            </p:nvSpPr>
            <p:spPr>
              <a:xfrm>
                <a:off x="4342529" y="4480656"/>
                <a:ext cx="927042" cy="1035164"/>
              </a:xfrm>
              <a:custGeom>
                <a:avLst/>
                <a:gdLst/>
                <a:ahLst/>
                <a:cxnLst/>
                <a:rect l="l" t="t" r="r" b="b"/>
                <a:pathLst>
                  <a:path w="20152" h="20158" extrusionOk="0">
                    <a:moveTo>
                      <a:pt x="1" y="1"/>
                    </a:moveTo>
                    <a:lnTo>
                      <a:pt x="4443" y="18686"/>
                    </a:lnTo>
                    <a:lnTo>
                      <a:pt x="20151" y="20157"/>
                    </a:lnTo>
                    <a:lnTo>
                      <a:pt x="20151" y="20157"/>
                    </a:lnTo>
                    <a:lnTo>
                      <a:pt x="16838" y="811"/>
                    </a:lnTo>
                    <a:lnTo>
                      <a:pt x="16804" y="61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7"/>
              <p:cNvSpPr/>
              <p:nvPr/>
            </p:nvSpPr>
            <p:spPr>
              <a:xfrm>
                <a:off x="5115554" y="4512031"/>
                <a:ext cx="154016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9547" extrusionOk="0">
                    <a:moveTo>
                      <a:pt x="0" y="0"/>
                    </a:moveTo>
                    <a:lnTo>
                      <a:pt x="2239" y="19442"/>
                    </a:lnTo>
                    <a:lnTo>
                      <a:pt x="3347" y="195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7"/>
              <p:cNvSpPr/>
              <p:nvPr/>
            </p:nvSpPr>
            <p:spPr>
              <a:xfrm>
                <a:off x="4546780" y="4385143"/>
                <a:ext cx="659814" cy="90586"/>
              </a:xfrm>
              <a:custGeom>
                <a:avLst/>
                <a:gdLst/>
                <a:ahLst/>
                <a:cxnLst/>
                <a:rect l="l" t="t" r="r" b="b"/>
                <a:pathLst>
                  <a:path w="14343" h="1764" extrusionOk="0">
                    <a:moveTo>
                      <a:pt x="3036" y="0"/>
                    </a:moveTo>
                    <a:cubicBezTo>
                      <a:pt x="432" y="0"/>
                      <a:pt x="0" y="272"/>
                      <a:pt x="0" y="272"/>
                    </a:cubicBezTo>
                    <a:cubicBezTo>
                      <a:pt x="0" y="272"/>
                      <a:pt x="107" y="271"/>
                      <a:pt x="305" y="271"/>
                    </a:cubicBezTo>
                    <a:cubicBezTo>
                      <a:pt x="1898" y="271"/>
                      <a:pt x="9381" y="349"/>
                      <a:pt x="14342" y="1763"/>
                    </a:cubicBezTo>
                    <a:cubicBezTo>
                      <a:pt x="14342" y="1763"/>
                      <a:pt x="12726" y="490"/>
                      <a:pt x="6762" y="131"/>
                    </a:cubicBezTo>
                    <a:cubicBezTo>
                      <a:pt x="5186" y="35"/>
                      <a:pt x="3971" y="0"/>
                      <a:pt x="3036" y="0"/>
                    </a:cubicBezTo>
                    <a:close/>
                  </a:path>
                </a:pathLst>
              </a:custGeom>
              <a:solidFill>
                <a:srgbClr val="FED9B3">
                  <a:alpha val="83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7"/>
              <p:cNvSpPr/>
              <p:nvPr/>
            </p:nvSpPr>
            <p:spPr>
              <a:xfrm>
                <a:off x="4391476" y="4410202"/>
                <a:ext cx="795843" cy="87505"/>
              </a:xfrm>
              <a:custGeom>
                <a:avLst/>
                <a:gdLst/>
                <a:ahLst/>
                <a:cxnLst/>
                <a:rect l="l" t="t" r="r" b="b"/>
                <a:pathLst>
                  <a:path w="17300" h="1704" extrusionOk="0">
                    <a:moveTo>
                      <a:pt x="2398" y="1"/>
                    </a:moveTo>
                    <a:cubicBezTo>
                      <a:pt x="2204" y="1"/>
                      <a:pt x="2011" y="2"/>
                      <a:pt x="1816" y="4"/>
                    </a:cubicBezTo>
                    <a:cubicBezTo>
                      <a:pt x="1816" y="4"/>
                      <a:pt x="7583" y="92"/>
                      <a:pt x="12627" y="1139"/>
                    </a:cubicBezTo>
                    <a:cubicBezTo>
                      <a:pt x="12627" y="1139"/>
                      <a:pt x="8524" y="660"/>
                      <a:pt x="4703" y="660"/>
                    </a:cubicBezTo>
                    <a:cubicBezTo>
                      <a:pt x="2929" y="660"/>
                      <a:pt x="1214" y="764"/>
                      <a:pt x="1" y="1066"/>
                    </a:cubicBezTo>
                    <a:lnTo>
                      <a:pt x="15793" y="1704"/>
                    </a:lnTo>
                    <a:cubicBezTo>
                      <a:pt x="15793" y="1704"/>
                      <a:pt x="16574" y="1491"/>
                      <a:pt x="17300" y="1375"/>
                    </a:cubicBezTo>
                    <a:cubicBezTo>
                      <a:pt x="17300" y="1375"/>
                      <a:pt x="10086" y="1"/>
                      <a:pt x="2398" y="1"/>
                    </a:cubicBezTo>
                    <a:close/>
                  </a:path>
                </a:pathLst>
              </a:custGeom>
              <a:solidFill>
                <a:srgbClr val="FED9B3">
                  <a:alpha val="83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7"/>
              <p:cNvSpPr/>
              <p:nvPr/>
            </p:nvSpPr>
            <p:spPr>
              <a:xfrm>
                <a:off x="4343620" y="4480656"/>
                <a:ext cx="927042" cy="1035164"/>
              </a:xfrm>
              <a:custGeom>
                <a:avLst/>
                <a:gdLst/>
                <a:ahLst/>
                <a:cxnLst/>
                <a:rect l="l" t="t" r="r" b="b"/>
                <a:pathLst>
                  <a:path w="20152" h="20158" extrusionOk="0">
                    <a:moveTo>
                      <a:pt x="1" y="1"/>
                    </a:moveTo>
                    <a:cubicBezTo>
                      <a:pt x="1" y="1"/>
                      <a:pt x="17" y="73"/>
                      <a:pt x="50" y="207"/>
                    </a:cubicBezTo>
                    <a:lnTo>
                      <a:pt x="50" y="207"/>
                    </a:lnTo>
                    <a:lnTo>
                      <a:pt x="1" y="1"/>
                    </a:lnTo>
                    <a:close/>
                    <a:moveTo>
                      <a:pt x="50" y="207"/>
                    </a:moveTo>
                    <a:lnTo>
                      <a:pt x="4443" y="18686"/>
                    </a:lnTo>
                    <a:lnTo>
                      <a:pt x="20151" y="20157"/>
                    </a:lnTo>
                    <a:lnTo>
                      <a:pt x="16804" y="611"/>
                    </a:lnTo>
                    <a:lnTo>
                      <a:pt x="16804" y="611"/>
                    </a:lnTo>
                    <a:cubicBezTo>
                      <a:pt x="16804" y="612"/>
                      <a:pt x="17489" y="16949"/>
                      <a:pt x="11012" y="16949"/>
                    </a:cubicBezTo>
                    <a:cubicBezTo>
                      <a:pt x="10881" y="16949"/>
                      <a:pt x="10748" y="16942"/>
                      <a:pt x="10611" y="16928"/>
                    </a:cubicBezTo>
                    <a:cubicBezTo>
                      <a:pt x="4165" y="16287"/>
                      <a:pt x="509" y="2095"/>
                      <a:pt x="50" y="207"/>
                    </a:cubicBezTo>
                    <a:close/>
                  </a:path>
                </a:pathLst>
              </a:custGeom>
              <a:solidFill>
                <a:srgbClr val="26958F">
                  <a:alpha val="8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7"/>
              <p:cNvSpPr/>
              <p:nvPr/>
            </p:nvSpPr>
            <p:spPr>
              <a:xfrm>
                <a:off x="5280335" y="4172499"/>
                <a:ext cx="869447" cy="293736"/>
              </a:xfrm>
              <a:custGeom>
                <a:avLst/>
                <a:gdLst/>
                <a:ahLst/>
                <a:cxnLst/>
                <a:rect l="l" t="t" r="r" b="b"/>
                <a:pathLst>
                  <a:path w="18900" h="5720" extrusionOk="0">
                    <a:moveTo>
                      <a:pt x="17401" y="1"/>
                    </a:moveTo>
                    <a:cubicBezTo>
                      <a:pt x="8150" y="304"/>
                      <a:pt x="0" y="5720"/>
                      <a:pt x="0" y="5720"/>
                    </a:cubicBezTo>
                    <a:lnTo>
                      <a:pt x="3666" y="5505"/>
                    </a:lnTo>
                    <a:lnTo>
                      <a:pt x="18900" y="1293"/>
                    </a:lnTo>
                    <a:cubicBezTo>
                      <a:pt x="18073" y="782"/>
                      <a:pt x="17196" y="660"/>
                      <a:pt x="16544" y="660"/>
                    </a:cubicBezTo>
                    <a:cubicBezTo>
                      <a:pt x="15944" y="660"/>
                      <a:pt x="15536" y="763"/>
                      <a:pt x="15536" y="763"/>
                    </a:cubicBezTo>
                    <a:lnTo>
                      <a:pt x="174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7"/>
              <p:cNvSpPr/>
              <p:nvPr/>
            </p:nvSpPr>
            <p:spPr>
              <a:xfrm>
                <a:off x="5117992" y="4454415"/>
                <a:ext cx="330988" cy="74769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1456" extrusionOk="0">
                    <a:moveTo>
                      <a:pt x="6721" y="1"/>
                    </a:moveTo>
                    <a:cubicBezTo>
                      <a:pt x="6205" y="1"/>
                      <a:pt x="5229" y="36"/>
                      <a:pt x="3619" y="219"/>
                    </a:cubicBezTo>
                    <a:lnTo>
                      <a:pt x="3529" y="230"/>
                    </a:lnTo>
                    <a:cubicBezTo>
                      <a:pt x="887" y="539"/>
                      <a:pt x="0" y="843"/>
                      <a:pt x="0" y="843"/>
                    </a:cubicBezTo>
                    <a:cubicBezTo>
                      <a:pt x="956" y="1330"/>
                      <a:pt x="1865" y="1456"/>
                      <a:pt x="2549" y="1456"/>
                    </a:cubicBezTo>
                    <a:cubicBezTo>
                      <a:pt x="3144" y="1456"/>
                      <a:pt x="3568" y="1360"/>
                      <a:pt x="3701" y="1326"/>
                    </a:cubicBezTo>
                    <a:cubicBezTo>
                      <a:pt x="3718" y="1326"/>
                      <a:pt x="3739" y="1327"/>
                      <a:pt x="3764" y="1327"/>
                    </a:cubicBezTo>
                    <a:cubicBezTo>
                      <a:pt x="4185" y="1327"/>
                      <a:pt x="5749" y="1235"/>
                      <a:pt x="7193" y="15"/>
                    </a:cubicBezTo>
                    <a:lnTo>
                      <a:pt x="7195" y="15"/>
                    </a:lnTo>
                    <a:cubicBezTo>
                      <a:pt x="7195" y="15"/>
                      <a:pt x="7052" y="1"/>
                      <a:pt x="6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7"/>
              <p:cNvSpPr/>
              <p:nvPr/>
            </p:nvSpPr>
            <p:spPr>
              <a:xfrm>
                <a:off x="5454178" y="4241822"/>
                <a:ext cx="746437" cy="1243244"/>
              </a:xfrm>
              <a:custGeom>
                <a:avLst/>
                <a:gdLst/>
                <a:ahLst/>
                <a:cxnLst/>
                <a:rect l="l" t="t" r="r" b="b"/>
                <a:pathLst>
                  <a:path w="16226" h="24210" extrusionOk="0">
                    <a:moveTo>
                      <a:pt x="16226" y="0"/>
                    </a:moveTo>
                    <a:lnTo>
                      <a:pt x="1" y="4414"/>
                    </a:lnTo>
                    <a:lnTo>
                      <a:pt x="14" y="4617"/>
                    </a:lnTo>
                    <a:lnTo>
                      <a:pt x="1184" y="24210"/>
                    </a:lnTo>
                    <a:lnTo>
                      <a:pt x="16148" y="19206"/>
                    </a:lnTo>
                    <a:lnTo>
                      <a:pt x="162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7"/>
              <p:cNvSpPr/>
              <p:nvPr/>
            </p:nvSpPr>
            <p:spPr>
              <a:xfrm>
                <a:off x="4342483" y="4234171"/>
                <a:ext cx="1858133" cy="299385"/>
              </a:xfrm>
              <a:custGeom>
                <a:avLst/>
                <a:gdLst/>
                <a:ahLst/>
                <a:cxnLst/>
                <a:rect l="l" t="t" r="r" b="b"/>
                <a:pathLst>
                  <a:path w="40392" h="5830" extrusionOk="0">
                    <a:moveTo>
                      <a:pt x="40392" y="149"/>
                    </a:moveTo>
                    <a:lnTo>
                      <a:pt x="40389" y="150"/>
                    </a:lnTo>
                    <a:lnTo>
                      <a:pt x="40389" y="150"/>
                    </a:lnTo>
                    <a:lnTo>
                      <a:pt x="40392" y="151"/>
                    </a:lnTo>
                    <a:lnTo>
                      <a:pt x="40392" y="149"/>
                    </a:lnTo>
                    <a:close/>
                    <a:moveTo>
                      <a:pt x="39619" y="0"/>
                    </a:moveTo>
                    <a:lnTo>
                      <a:pt x="24051" y="4304"/>
                    </a:lnTo>
                    <a:cubicBezTo>
                      <a:pt x="24051" y="4304"/>
                      <a:pt x="22821" y="5336"/>
                      <a:pt x="20560" y="5608"/>
                    </a:cubicBezTo>
                    <a:lnTo>
                      <a:pt x="20555" y="5610"/>
                    </a:lnTo>
                    <a:cubicBezTo>
                      <a:pt x="20224" y="5646"/>
                      <a:pt x="19911" y="5662"/>
                      <a:pt x="19617" y="5662"/>
                    </a:cubicBezTo>
                    <a:cubicBezTo>
                      <a:pt x="17902" y="5662"/>
                      <a:pt x="16858" y="5133"/>
                      <a:pt x="16858" y="5133"/>
                    </a:cubicBezTo>
                    <a:lnTo>
                      <a:pt x="719" y="4480"/>
                    </a:lnTo>
                    <a:lnTo>
                      <a:pt x="1" y="4802"/>
                    </a:lnTo>
                    <a:lnTo>
                      <a:pt x="16805" y="5411"/>
                    </a:lnTo>
                    <a:cubicBezTo>
                      <a:pt x="17039" y="5511"/>
                      <a:pt x="17326" y="5590"/>
                      <a:pt x="17640" y="5650"/>
                    </a:cubicBezTo>
                    <a:cubicBezTo>
                      <a:pt x="18359" y="5787"/>
                      <a:pt x="19208" y="5829"/>
                      <a:pt x="19824" y="5829"/>
                    </a:cubicBezTo>
                    <a:cubicBezTo>
                      <a:pt x="20137" y="5829"/>
                      <a:pt x="20390" y="5818"/>
                      <a:pt x="20534" y="5803"/>
                    </a:cubicBezTo>
                    <a:lnTo>
                      <a:pt x="20535" y="5803"/>
                    </a:lnTo>
                    <a:cubicBezTo>
                      <a:pt x="20548" y="5802"/>
                      <a:pt x="20563" y="5799"/>
                      <a:pt x="20578" y="5798"/>
                    </a:cubicBezTo>
                    <a:cubicBezTo>
                      <a:pt x="20591" y="5797"/>
                      <a:pt x="20608" y="5796"/>
                      <a:pt x="20624" y="5793"/>
                    </a:cubicBezTo>
                    <a:cubicBezTo>
                      <a:pt x="21051" y="5738"/>
                      <a:pt x="22399" y="5433"/>
                      <a:pt x="23408" y="4985"/>
                    </a:cubicBezTo>
                    <a:cubicBezTo>
                      <a:pt x="23699" y="4855"/>
                      <a:pt x="23962" y="4714"/>
                      <a:pt x="24167" y="4564"/>
                    </a:cubicBezTo>
                    <a:lnTo>
                      <a:pt x="40389" y="150"/>
                    </a:lnTo>
                    <a:lnTo>
                      <a:pt x="40389" y="150"/>
                    </a:lnTo>
                    <a:lnTo>
                      <a:pt x="396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7"/>
              <p:cNvSpPr/>
              <p:nvPr/>
            </p:nvSpPr>
            <p:spPr>
              <a:xfrm>
                <a:off x="5454178" y="4468434"/>
                <a:ext cx="103092" cy="101662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797" extrusionOk="0">
                    <a:moveTo>
                      <a:pt x="1" y="1"/>
                    </a:moveTo>
                    <a:lnTo>
                      <a:pt x="1184" y="19797"/>
                    </a:lnTo>
                    <a:lnTo>
                      <a:pt x="2240" y="194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7"/>
              <p:cNvSpPr/>
              <p:nvPr/>
            </p:nvSpPr>
            <p:spPr>
              <a:xfrm>
                <a:off x="5358171" y="4213117"/>
                <a:ext cx="626968" cy="243103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4734" extrusionOk="0">
                    <a:moveTo>
                      <a:pt x="13367" y="0"/>
                    </a:moveTo>
                    <a:cubicBezTo>
                      <a:pt x="12816" y="0"/>
                      <a:pt x="11219" y="166"/>
                      <a:pt x="7010" y="1421"/>
                    </a:cubicBezTo>
                    <a:cubicBezTo>
                      <a:pt x="1284" y="3127"/>
                      <a:pt x="1" y="4734"/>
                      <a:pt x="1" y="4734"/>
                    </a:cubicBezTo>
                    <a:cubicBezTo>
                      <a:pt x="5071" y="1918"/>
                      <a:pt x="13628" y="22"/>
                      <a:pt x="13628" y="22"/>
                    </a:cubicBezTo>
                    <a:cubicBezTo>
                      <a:pt x="13628" y="22"/>
                      <a:pt x="13565" y="0"/>
                      <a:pt x="13367" y="0"/>
                    </a:cubicBezTo>
                    <a:close/>
                  </a:path>
                </a:pathLst>
              </a:custGeom>
              <a:solidFill>
                <a:srgbClr val="FED9B3">
                  <a:alpha val="83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7"/>
              <p:cNvSpPr/>
              <p:nvPr/>
            </p:nvSpPr>
            <p:spPr>
              <a:xfrm>
                <a:off x="5377998" y="4206955"/>
                <a:ext cx="771784" cy="249419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4857" extrusionOk="0">
                    <a:moveTo>
                      <a:pt x="14767" y="0"/>
                    </a:moveTo>
                    <a:lnTo>
                      <a:pt x="14767" y="0"/>
                    </a:lnTo>
                    <a:cubicBezTo>
                      <a:pt x="7055" y="1726"/>
                      <a:pt x="1" y="4857"/>
                      <a:pt x="1" y="4857"/>
                    </a:cubicBezTo>
                    <a:cubicBezTo>
                      <a:pt x="346" y="4831"/>
                      <a:pt x="708" y="4825"/>
                      <a:pt x="995" y="4825"/>
                    </a:cubicBezTo>
                    <a:cubicBezTo>
                      <a:pt x="1316" y="4825"/>
                      <a:pt x="1543" y="4833"/>
                      <a:pt x="1543" y="4833"/>
                    </a:cubicBezTo>
                    <a:lnTo>
                      <a:pt x="16777" y="622"/>
                    </a:lnTo>
                    <a:cubicBezTo>
                      <a:pt x="16739" y="622"/>
                      <a:pt x="16700" y="621"/>
                      <a:pt x="16661" y="621"/>
                    </a:cubicBezTo>
                    <a:cubicBezTo>
                      <a:pt x="12675" y="621"/>
                      <a:pt x="4497" y="3563"/>
                      <a:pt x="4497" y="3563"/>
                    </a:cubicBezTo>
                    <a:cubicBezTo>
                      <a:pt x="9170" y="1398"/>
                      <a:pt x="14767" y="0"/>
                      <a:pt x="14767" y="0"/>
                    </a:cubicBezTo>
                    <a:close/>
                  </a:path>
                </a:pathLst>
              </a:custGeom>
              <a:solidFill>
                <a:srgbClr val="FED9B3">
                  <a:alpha val="83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7"/>
              <p:cNvSpPr/>
              <p:nvPr/>
            </p:nvSpPr>
            <p:spPr>
              <a:xfrm>
                <a:off x="5451606" y="4241822"/>
                <a:ext cx="746483" cy="1243244"/>
              </a:xfrm>
              <a:custGeom>
                <a:avLst/>
                <a:gdLst/>
                <a:ahLst/>
                <a:cxnLst/>
                <a:rect l="l" t="t" r="r" b="b"/>
                <a:pathLst>
                  <a:path w="16227" h="24210" extrusionOk="0">
                    <a:moveTo>
                      <a:pt x="16226" y="0"/>
                    </a:moveTo>
                    <a:lnTo>
                      <a:pt x="16225" y="212"/>
                    </a:lnTo>
                    <a:lnTo>
                      <a:pt x="16225" y="212"/>
                    </a:lnTo>
                    <a:cubicBezTo>
                      <a:pt x="16226" y="74"/>
                      <a:pt x="16226" y="1"/>
                      <a:pt x="16226" y="0"/>
                    </a:cubicBezTo>
                    <a:close/>
                    <a:moveTo>
                      <a:pt x="16225" y="212"/>
                    </a:moveTo>
                    <a:cubicBezTo>
                      <a:pt x="16208" y="2148"/>
                      <a:pt x="15873" y="16807"/>
                      <a:pt x="9741" y="18896"/>
                    </a:cubicBezTo>
                    <a:cubicBezTo>
                      <a:pt x="9329" y="19036"/>
                      <a:pt x="8930" y="19102"/>
                      <a:pt x="8545" y="19102"/>
                    </a:cubicBezTo>
                    <a:cubicBezTo>
                      <a:pt x="2786" y="19102"/>
                      <a:pt x="1" y="4415"/>
                      <a:pt x="1" y="4414"/>
                    </a:cubicBezTo>
                    <a:lnTo>
                      <a:pt x="1" y="4414"/>
                    </a:lnTo>
                    <a:lnTo>
                      <a:pt x="1184" y="24210"/>
                    </a:lnTo>
                    <a:lnTo>
                      <a:pt x="16147" y="19206"/>
                    </a:lnTo>
                    <a:lnTo>
                      <a:pt x="16225" y="212"/>
                    </a:lnTo>
                    <a:close/>
                  </a:path>
                </a:pathLst>
              </a:custGeom>
              <a:solidFill>
                <a:srgbClr val="26958F">
                  <a:alpha val="8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7"/>
              <p:cNvSpPr/>
              <p:nvPr/>
            </p:nvSpPr>
            <p:spPr>
              <a:xfrm>
                <a:off x="5799795" y="4349865"/>
                <a:ext cx="332506" cy="37836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368" extrusionOk="0">
                    <a:moveTo>
                      <a:pt x="7186" y="1"/>
                    </a:moveTo>
                    <a:lnTo>
                      <a:pt x="6827" y="99"/>
                    </a:lnTo>
                    <a:cubicBezTo>
                      <a:pt x="6737" y="124"/>
                      <a:pt x="6647" y="149"/>
                      <a:pt x="6557" y="173"/>
                    </a:cubicBezTo>
                    <a:cubicBezTo>
                      <a:pt x="4345" y="788"/>
                      <a:pt x="2146" y="1449"/>
                      <a:pt x="0" y="2267"/>
                    </a:cubicBezTo>
                    <a:cubicBezTo>
                      <a:pt x="1769" y="1968"/>
                      <a:pt x="3512" y="1555"/>
                      <a:pt x="5250" y="1115"/>
                    </a:cubicBezTo>
                    <a:cubicBezTo>
                      <a:pt x="5707" y="997"/>
                      <a:pt x="6166" y="877"/>
                      <a:pt x="6623" y="754"/>
                    </a:cubicBezTo>
                    <a:cubicBezTo>
                      <a:pt x="6678" y="2963"/>
                      <a:pt x="6776" y="5173"/>
                      <a:pt x="7034" y="7368"/>
                    </a:cubicBezTo>
                    <a:cubicBezTo>
                      <a:pt x="7218" y="5040"/>
                      <a:pt x="7227" y="2705"/>
                      <a:pt x="7192" y="372"/>
                    </a:cubicBezTo>
                    <a:lnTo>
                      <a:pt x="71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7"/>
              <p:cNvSpPr/>
              <p:nvPr/>
            </p:nvSpPr>
            <p:spPr>
              <a:xfrm>
                <a:off x="4454821" y="4596914"/>
                <a:ext cx="93385" cy="437267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851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5" y="1467"/>
                      <a:pt x="402" y="2899"/>
                      <a:pt x="733" y="4324"/>
                    </a:cubicBezTo>
                    <a:cubicBezTo>
                      <a:pt x="1079" y="5747"/>
                      <a:pt x="1468" y="7155"/>
                      <a:pt x="2029" y="8514"/>
                    </a:cubicBezTo>
                    <a:cubicBezTo>
                      <a:pt x="1916" y="7047"/>
                      <a:pt x="1629" y="5617"/>
                      <a:pt x="1297" y="4191"/>
                    </a:cubicBezTo>
                    <a:cubicBezTo>
                      <a:pt x="949" y="2768"/>
                      <a:pt x="560" y="1362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7"/>
              <p:cNvSpPr/>
              <p:nvPr/>
            </p:nvSpPr>
            <p:spPr>
              <a:xfrm>
                <a:off x="5979342" y="4393256"/>
                <a:ext cx="332690" cy="487181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9487" extrusionOk="0">
                    <a:moveTo>
                      <a:pt x="5299" y="0"/>
                    </a:moveTo>
                    <a:cubicBezTo>
                      <a:pt x="5125" y="0"/>
                      <a:pt x="4952" y="58"/>
                      <a:pt x="4805" y="165"/>
                    </a:cubicBezTo>
                    <a:cubicBezTo>
                      <a:pt x="4541" y="354"/>
                      <a:pt x="4422" y="657"/>
                      <a:pt x="4362" y="965"/>
                    </a:cubicBezTo>
                    <a:cubicBezTo>
                      <a:pt x="4261" y="1480"/>
                      <a:pt x="4270" y="2030"/>
                      <a:pt x="4358" y="2557"/>
                    </a:cubicBezTo>
                    <a:cubicBezTo>
                      <a:pt x="3973" y="2459"/>
                      <a:pt x="3570" y="2374"/>
                      <a:pt x="3176" y="2374"/>
                    </a:cubicBezTo>
                    <a:cubicBezTo>
                      <a:pt x="3151" y="2374"/>
                      <a:pt x="3127" y="2375"/>
                      <a:pt x="3102" y="2375"/>
                    </a:cubicBezTo>
                    <a:cubicBezTo>
                      <a:pt x="2720" y="2387"/>
                      <a:pt x="2328" y="2510"/>
                      <a:pt x="2054" y="2814"/>
                    </a:cubicBezTo>
                    <a:cubicBezTo>
                      <a:pt x="1827" y="3064"/>
                      <a:pt x="1715" y="3442"/>
                      <a:pt x="1791" y="3795"/>
                    </a:cubicBezTo>
                    <a:cubicBezTo>
                      <a:pt x="1685" y="3780"/>
                      <a:pt x="1578" y="3770"/>
                      <a:pt x="1472" y="3770"/>
                    </a:cubicBezTo>
                    <a:cubicBezTo>
                      <a:pt x="1439" y="3770"/>
                      <a:pt x="1406" y="3771"/>
                      <a:pt x="1373" y="3773"/>
                    </a:cubicBezTo>
                    <a:cubicBezTo>
                      <a:pt x="976" y="3795"/>
                      <a:pt x="568" y="3983"/>
                      <a:pt x="391" y="4399"/>
                    </a:cubicBezTo>
                    <a:cubicBezTo>
                      <a:pt x="268" y="4695"/>
                      <a:pt x="320" y="5076"/>
                      <a:pt x="534" y="5298"/>
                    </a:cubicBezTo>
                    <a:cubicBezTo>
                      <a:pt x="411" y="5346"/>
                      <a:pt x="300" y="5430"/>
                      <a:pt x="222" y="5548"/>
                    </a:cubicBezTo>
                    <a:cubicBezTo>
                      <a:pt x="0" y="5882"/>
                      <a:pt x="93" y="6336"/>
                      <a:pt x="376" y="6598"/>
                    </a:cubicBezTo>
                    <a:cubicBezTo>
                      <a:pt x="533" y="6741"/>
                      <a:pt x="717" y="6834"/>
                      <a:pt x="897" y="6930"/>
                    </a:cubicBezTo>
                    <a:cubicBezTo>
                      <a:pt x="1012" y="6994"/>
                      <a:pt x="1124" y="7056"/>
                      <a:pt x="1238" y="7117"/>
                    </a:cubicBezTo>
                    <a:cubicBezTo>
                      <a:pt x="1176" y="7154"/>
                      <a:pt x="1119" y="7202"/>
                      <a:pt x="1072" y="7264"/>
                    </a:cubicBezTo>
                    <a:cubicBezTo>
                      <a:pt x="733" y="7721"/>
                      <a:pt x="1047" y="8399"/>
                      <a:pt x="1440" y="8601"/>
                    </a:cubicBezTo>
                    <a:cubicBezTo>
                      <a:pt x="2709" y="9252"/>
                      <a:pt x="3702" y="9487"/>
                      <a:pt x="4474" y="9487"/>
                    </a:cubicBezTo>
                    <a:cubicBezTo>
                      <a:pt x="6317" y="9487"/>
                      <a:pt x="6898" y="8148"/>
                      <a:pt x="6958" y="7942"/>
                    </a:cubicBezTo>
                    <a:cubicBezTo>
                      <a:pt x="7099" y="7471"/>
                      <a:pt x="7161" y="6975"/>
                      <a:pt x="7179" y="6475"/>
                    </a:cubicBezTo>
                    <a:cubicBezTo>
                      <a:pt x="7187" y="6267"/>
                      <a:pt x="7184" y="6055"/>
                      <a:pt x="7171" y="5845"/>
                    </a:cubicBezTo>
                    <a:cubicBezTo>
                      <a:pt x="7231" y="5754"/>
                      <a:pt x="6440" y="2644"/>
                      <a:pt x="6328" y="1703"/>
                    </a:cubicBezTo>
                    <a:cubicBezTo>
                      <a:pt x="6256" y="1113"/>
                      <a:pt x="6260" y="389"/>
                      <a:pt x="5646" y="83"/>
                    </a:cubicBezTo>
                    <a:cubicBezTo>
                      <a:pt x="5535" y="27"/>
                      <a:pt x="5417" y="0"/>
                      <a:pt x="5299" y="0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7"/>
              <p:cNvSpPr/>
              <p:nvPr/>
            </p:nvSpPr>
            <p:spPr>
              <a:xfrm>
                <a:off x="6002895" y="4660281"/>
                <a:ext cx="206045" cy="53663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1045" extrusionOk="0">
                    <a:moveTo>
                      <a:pt x="1046" y="1"/>
                    </a:moveTo>
                    <a:cubicBezTo>
                      <a:pt x="713" y="1"/>
                      <a:pt x="381" y="27"/>
                      <a:pt x="52" y="78"/>
                    </a:cubicBezTo>
                    <a:cubicBezTo>
                      <a:pt x="21" y="84"/>
                      <a:pt x="0" y="116"/>
                      <a:pt x="5" y="152"/>
                    </a:cubicBezTo>
                    <a:cubicBezTo>
                      <a:pt x="9" y="180"/>
                      <a:pt x="29" y="200"/>
                      <a:pt x="52" y="206"/>
                    </a:cubicBezTo>
                    <a:lnTo>
                      <a:pt x="52" y="207"/>
                    </a:lnTo>
                    <a:cubicBezTo>
                      <a:pt x="55" y="208"/>
                      <a:pt x="59" y="208"/>
                      <a:pt x="62" y="208"/>
                    </a:cubicBezTo>
                    <a:cubicBezTo>
                      <a:pt x="65" y="208"/>
                      <a:pt x="68" y="208"/>
                      <a:pt x="72" y="207"/>
                    </a:cubicBezTo>
                    <a:cubicBezTo>
                      <a:pt x="396" y="155"/>
                      <a:pt x="724" y="130"/>
                      <a:pt x="1052" y="130"/>
                    </a:cubicBezTo>
                    <a:cubicBezTo>
                      <a:pt x="2201" y="130"/>
                      <a:pt x="3357" y="441"/>
                      <a:pt x="4386" y="1037"/>
                    </a:cubicBezTo>
                    <a:cubicBezTo>
                      <a:pt x="4395" y="1042"/>
                      <a:pt x="4404" y="1044"/>
                      <a:pt x="4413" y="1044"/>
                    </a:cubicBezTo>
                    <a:cubicBezTo>
                      <a:pt x="4434" y="1044"/>
                      <a:pt x="4454" y="1031"/>
                      <a:pt x="4464" y="1010"/>
                    </a:cubicBezTo>
                    <a:cubicBezTo>
                      <a:pt x="4479" y="978"/>
                      <a:pt x="4467" y="939"/>
                      <a:pt x="4438" y="923"/>
                    </a:cubicBezTo>
                    <a:cubicBezTo>
                      <a:pt x="3391" y="317"/>
                      <a:pt x="2215" y="1"/>
                      <a:pt x="10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7"/>
              <p:cNvSpPr/>
              <p:nvPr/>
            </p:nvSpPr>
            <p:spPr>
              <a:xfrm>
                <a:off x="6035465" y="4754613"/>
                <a:ext cx="158111" cy="52585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1024" extrusionOk="0">
                    <a:moveTo>
                      <a:pt x="537" y="1"/>
                    </a:moveTo>
                    <a:cubicBezTo>
                      <a:pt x="377" y="1"/>
                      <a:pt x="216" y="12"/>
                      <a:pt x="53" y="35"/>
                    </a:cubicBezTo>
                    <a:cubicBezTo>
                      <a:pt x="22" y="40"/>
                      <a:pt x="0" y="73"/>
                      <a:pt x="5" y="108"/>
                    </a:cubicBezTo>
                    <a:cubicBezTo>
                      <a:pt x="9" y="140"/>
                      <a:pt x="35" y="164"/>
                      <a:pt x="65" y="164"/>
                    </a:cubicBezTo>
                    <a:cubicBezTo>
                      <a:pt x="67" y="164"/>
                      <a:pt x="69" y="164"/>
                      <a:pt x="71" y="164"/>
                    </a:cubicBezTo>
                    <a:cubicBezTo>
                      <a:pt x="229" y="141"/>
                      <a:pt x="385" y="130"/>
                      <a:pt x="541" y="130"/>
                    </a:cubicBezTo>
                    <a:cubicBezTo>
                      <a:pt x="1548" y="130"/>
                      <a:pt x="2514" y="570"/>
                      <a:pt x="3346" y="1017"/>
                    </a:cubicBezTo>
                    <a:cubicBezTo>
                      <a:pt x="3351" y="1020"/>
                      <a:pt x="3355" y="1021"/>
                      <a:pt x="3360" y="1022"/>
                    </a:cubicBezTo>
                    <a:cubicBezTo>
                      <a:pt x="3364" y="1023"/>
                      <a:pt x="3368" y="1023"/>
                      <a:pt x="3371" y="1023"/>
                    </a:cubicBezTo>
                    <a:cubicBezTo>
                      <a:pt x="3393" y="1023"/>
                      <a:pt x="3414" y="1010"/>
                      <a:pt x="3424" y="987"/>
                    </a:cubicBezTo>
                    <a:cubicBezTo>
                      <a:pt x="3437" y="956"/>
                      <a:pt x="3424" y="917"/>
                      <a:pt x="3395" y="901"/>
                    </a:cubicBezTo>
                    <a:cubicBezTo>
                      <a:pt x="2550" y="447"/>
                      <a:pt x="1568" y="1"/>
                      <a:pt x="5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7"/>
              <p:cNvSpPr/>
              <p:nvPr/>
            </p:nvSpPr>
            <p:spPr>
              <a:xfrm>
                <a:off x="6179361" y="4519374"/>
                <a:ext cx="45358" cy="4026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84" extrusionOk="0">
                    <a:moveTo>
                      <a:pt x="72" y="0"/>
                    </a:moveTo>
                    <a:cubicBezTo>
                      <a:pt x="52" y="0"/>
                      <a:pt x="33" y="9"/>
                      <a:pt x="20" y="26"/>
                    </a:cubicBezTo>
                    <a:cubicBezTo>
                      <a:pt x="1" y="53"/>
                      <a:pt x="4" y="100"/>
                      <a:pt x="35" y="119"/>
                    </a:cubicBezTo>
                    <a:cubicBezTo>
                      <a:pt x="332" y="299"/>
                      <a:pt x="609" y="514"/>
                      <a:pt x="856" y="758"/>
                    </a:cubicBezTo>
                    <a:cubicBezTo>
                      <a:pt x="871" y="774"/>
                      <a:pt x="891" y="783"/>
                      <a:pt x="911" y="783"/>
                    </a:cubicBezTo>
                    <a:cubicBezTo>
                      <a:pt x="924" y="783"/>
                      <a:pt x="937" y="779"/>
                      <a:pt x="949" y="770"/>
                    </a:cubicBezTo>
                    <a:cubicBezTo>
                      <a:pt x="974" y="749"/>
                      <a:pt x="985" y="703"/>
                      <a:pt x="959" y="677"/>
                    </a:cubicBezTo>
                    <a:cubicBezTo>
                      <a:pt x="704" y="423"/>
                      <a:pt x="420" y="200"/>
                      <a:pt x="113" y="13"/>
                    </a:cubicBezTo>
                    <a:cubicBezTo>
                      <a:pt x="100" y="5"/>
                      <a:pt x="86" y="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7"/>
              <p:cNvSpPr/>
              <p:nvPr/>
            </p:nvSpPr>
            <p:spPr>
              <a:xfrm>
                <a:off x="6065873" y="4579044"/>
                <a:ext cx="136351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989" extrusionOk="0">
                    <a:moveTo>
                      <a:pt x="95" y="0"/>
                    </a:moveTo>
                    <a:cubicBezTo>
                      <a:pt x="14" y="0"/>
                      <a:pt x="0" y="128"/>
                      <a:pt x="85" y="133"/>
                    </a:cubicBezTo>
                    <a:cubicBezTo>
                      <a:pt x="1051" y="182"/>
                      <a:pt x="1998" y="473"/>
                      <a:pt x="2824" y="978"/>
                    </a:cubicBezTo>
                    <a:cubicBezTo>
                      <a:pt x="2836" y="986"/>
                      <a:pt x="2848" y="989"/>
                      <a:pt x="2860" y="989"/>
                    </a:cubicBezTo>
                    <a:cubicBezTo>
                      <a:pt x="2919" y="989"/>
                      <a:pt x="2964" y="909"/>
                      <a:pt x="2903" y="872"/>
                    </a:cubicBezTo>
                    <a:cubicBezTo>
                      <a:pt x="2057" y="355"/>
                      <a:pt x="1090" y="52"/>
                      <a:pt x="99" y="0"/>
                    </a:cubicBezTo>
                    <a:cubicBezTo>
                      <a:pt x="98" y="0"/>
                      <a:pt x="96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7"/>
              <p:cNvSpPr/>
              <p:nvPr/>
            </p:nvSpPr>
            <p:spPr>
              <a:xfrm>
                <a:off x="4382091" y="4901733"/>
                <a:ext cx="338486" cy="470543"/>
              </a:xfrm>
              <a:custGeom>
                <a:avLst/>
                <a:gdLst/>
                <a:ahLst/>
                <a:cxnLst/>
                <a:rect l="l" t="t" r="r" b="b"/>
                <a:pathLst>
                  <a:path w="7358" h="9163" extrusionOk="0">
                    <a:moveTo>
                      <a:pt x="1032" y="1"/>
                    </a:moveTo>
                    <a:cubicBezTo>
                      <a:pt x="851" y="1"/>
                      <a:pt x="674" y="60"/>
                      <a:pt x="528" y="182"/>
                    </a:cubicBezTo>
                    <a:cubicBezTo>
                      <a:pt x="1" y="620"/>
                      <a:pt x="168" y="1324"/>
                      <a:pt x="232" y="1913"/>
                    </a:cubicBezTo>
                    <a:cubicBezTo>
                      <a:pt x="337" y="2856"/>
                      <a:pt x="274" y="6064"/>
                      <a:pt x="353" y="6139"/>
                    </a:cubicBezTo>
                    <a:cubicBezTo>
                      <a:pt x="387" y="6346"/>
                      <a:pt x="433" y="6553"/>
                      <a:pt x="489" y="6754"/>
                    </a:cubicBezTo>
                    <a:cubicBezTo>
                      <a:pt x="620" y="7237"/>
                      <a:pt x="793" y="7706"/>
                      <a:pt x="1036" y="8134"/>
                    </a:cubicBezTo>
                    <a:cubicBezTo>
                      <a:pt x="1126" y="8292"/>
                      <a:pt x="1768" y="9162"/>
                      <a:pt x="3061" y="9162"/>
                    </a:cubicBezTo>
                    <a:cubicBezTo>
                      <a:pt x="3926" y="9162"/>
                      <a:pt x="5083" y="8773"/>
                      <a:pt x="6561" y="7519"/>
                    </a:cubicBezTo>
                    <a:cubicBezTo>
                      <a:pt x="6898" y="7235"/>
                      <a:pt x="7048" y="6503"/>
                      <a:pt x="6614" y="6136"/>
                    </a:cubicBezTo>
                    <a:cubicBezTo>
                      <a:pt x="6556" y="6085"/>
                      <a:pt x="6490" y="6051"/>
                      <a:pt x="6420" y="6029"/>
                    </a:cubicBezTo>
                    <a:cubicBezTo>
                      <a:pt x="6517" y="5944"/>
                      <a:pt x="6612" y="5858"/>
                      <a:pt x="6709" y="5770"/>
                    </a:cubicBezTo>
                    <a:cubicBezTo>
                      <a:pt x="6863" y="5636"/>
                      <a:pt x="7021" y="5502"/>
                      <a:pt x="7141" y="5328"/>
                    </a:cubicBezTo>
                    <a:cubicBezTo>
                      <a:pt x="7357" y="5009"/>
                      <a:pt x="7344" y="4545"/>
                      <a:pt x="7052" y="4271"/>
                    </a:cubicBezTo>
                    <a:cubicBezTo>
                      <a:pt x="6950" y="4175"/>
                      <a:pt x="6822" y="4116"/>
                      <a:pt x="6691" y="4098"/>
                    </a:cubicBezTo>
                    <a:cubicBezTo>
                      <a:pt x="6848" y="3833"/>
                      <a:pt x="6815" y="3450"/>
                      <a:pt x="6626" y="3190"/>
                    </a:cubicBezTo>
                    <a:cubicBezTo>
                      <a:pt x="6413" y="2899"/>
                      <a:pt x="6090" y="2782"/>
                      <a:pt x="5768" y="2782"/>
                    </a:cubicBezTo>
                    <a:cubicBezTo>
                      <a:pt x="5687" y="2782"/>
                      <a:pt x="5606" y="2789"/>
                      <a:pt x="5527" y="2803"/>
                    </a:cubicBezTo>
                    <a:cubicBezTo>
                      <a:pt x="5391" y="2826"/>
                      <a:pt x="5256" y="2869"/>
                      <a:pt x="5126" y="2920"/>
                    </a:cubicBezTo>
                    <a:cubicBezTo>
                      <a:pt x="5120" y="2559"/>
                      <a:pt x="4925" y="2216"/>
                      <a:pt x="4647" y="2025"/>
                    </a:cubicBezTo>
                    <a:cubicBezTo>
                      <a:pt x="4416" y="1864"/>
                      <a:pt x="4149" y="1799"/>
                      <a:pt x="3882" y="1799"/>
                    </a:cubicBezTo>
                    <a:cubicBezTo>
                      <a:pt x="3763" y="1799"/>
                      <a:pt x="3643" y="1812"/>
                      <a:pt x="3527" y="1835"/>
                    </a:cubicBezTo>
                    <a:cubicBezTo>
                      <a:pt x="3118" y="1919"/>
                      <a:pt x="2721" y="2104"/>
                      <a:pt x="2344" y="2298"/>
                    </a:cubicBezTo>
                    <a:cubicBezTo>
                      <a:pt x="2311" y="1765"/>
                      <a:pt x="2195" y="1228"/>
                      <a:pt x="1979" y="748"/>
                    </a:cubicBezTo>
                    <a:cubicBezTo>
                      <a:pt x="1850" y="463"/>
                      <a:pt x="1666" y="195"/>
                      <a:pt x="1366" y="69"/>
                    </a:cubicBezTo>
                    <a:cubicBezTo>
                      <a:pt x="1258" y="24"/>
                      <a:pt x="1144" y="1"/>
                      <a:pt x="1032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7"/>
              <p:cNvSpPr/>
              <p:nvPr/>
            </p:nvSpPr>
            <p:spPr>
              <a:xfrm>
                <a:off x="4499443" y="5111553"/>
                <a:ext cx="191968" cy="99264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933" extrusionOk="0">
                    <a:moveTo>
                      <a:pt x="4111" y="0"/>
                    </a:moveTo>
                    <a:cubicBezTo>
                      <a:pt x="4109" y="0"/>
                      <a:pt x="4108" y="0"/>
                      <a:pt x="4106" y="0"/>
                    </a:cubicBezTo>
                    <a:cubicBezTo>
                      <a:pt x="2610" y="108"/>
                      <a:pt x="1161" y="755"/>
                      <a:pt x="28" y="1819"/>
                    </a:cubicBezTo>
                    <a:cubicBezTo>
                      <a:pt x="3" y="1841"/>
                      <a:pt x="1" y="1882"/>
                      <a:pt x="21" y="1910"/>
                    </a:cubicBezTo>
                    <a:cubicBezTo>
                      <a:pt x="33" y="1925"/>
                      <a:pt x="50" y="1933"/>
                      <a:pt x="67" y="1933"/>
                    </a:cubicBezTo>
                    <a:cubicBezTo>
                      <a:pt x="80" y="1933"/>
                      <a:pt x="93" y="1928"/>
                      <a:pt x="103" y="1917"/>
                    </a:cubicBezTo>
                    <a:cubicBezTo>
                      <a:pt x="1219" y="871"/>
                      <a:pt x="2645" y="235"/>
                      <a:pt x="4117" y="129"/>
                    </a:cubicBezTo>
                    <a:cubicBezTo>
                      <a:pt x="4123" y="129"/>
                      <a:pt x="4130" y="126"/>
                      <a:pt x="4136" y="124"/>
                    </a:cubicBezTo>
                    <a:cubicBezTo>
                      <a:pt x="4158" y="113"/>
                      <a:pt x="4173" y="89"/>
                      <a:pt x="4170" y="60"/>
                    </a:cubicBezTo>
                    <a:cubicBezTo>
                      <a:pt x="4168" y="27"/>
                      <a:pt x="4141" y="0"/>
                      <a:pt x="41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7"/>
              <p:cNvSpPr/>
              <p:nvPr/>
            </p:nvSpPr>
            <p:spPr>
              <a:xfrm>
                <a:off x="4533393" y="5209428"/>
                <a:ext cx="145138" cy="88326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1720" extrusionOk="0">
                    <a:moveTo>
                      <a:pt x="3091" y="1"/>
                    </a:moveTo>
                    <a:cubicBezTo>
                      <a:pt x="3089" y="1"/>
                      <a:pt x="3088" y="1"/>
                      <a:pt x="3087" y="1"/>
                    </a:cubicBezTo>
                    <a:cubicBezTo>
                      <a:pt x="1873" y="108"/>
                      <a:pt x="860" y="871"/>
                      <a:pt x="29" y="1604"/>
                    </a:cubicBezTo>
                    <a:cubicBezTo>
                      <a:pt x="4" y="1626"/>
                      <a:pt x="0" y="1666"/>
                      <a:pt x="21" y="1695"/>
                    </a:cubicBezTo>
                    <a:cubicBezTo>
                      <a:pt x="33" y="1711"/>
                      <a:pt x="50" y="1720"/>
                      <a:pt x="67" y="1720"/>
                    </a:cubicBezTo>
                    <a:cubicBezTo>
                      <a:pt x="75" y="1720"/>
                      <a:pt x="83" y="1718"/>
                      <a:pt x="90" y="1714"/>
                    </a:cubicBezTo>
                    <a:cubicBezTo>
                      <a:pt x="95" y="1713"/>
                      <a:pt x="99" y="1710"/>
                      <a:pt x="103" y="1706"/>
                    </a:cubicBezTo>
                    <a:cubicBezTo>
                      <a:pt x="921" y="986"/>
                      <a:pt x="1916" y="234"/>
                      <a:pt x="3098" y="131"/>
                    </a:cubicBezTo>
                    <a:cubicBezTo>
                      <a:pt x="3131" y="127"/>
                      <a:pt x="3154" y="96"/>
                      <a:pt x="3150" y="61"/>
                    </a:cubicBezTo>
                    <a:cubicBezTo>
                      <a:pt x="3148" y="27"/>
                      <a:pt x="3120" y="1"/>
                      <a:pt x="3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7"/>
              <p:cNvSpPr/>
              <p:nvPr/>
            </p:nvSpPr>
            <p:spPr>
              <a:xfrm>
                <a:off x="4452567" y="5015322"/>
                <a:ext cx="37676" cy="49144"/>
              </a:xfrm>
              <a:custGeom>
                <a:avLst/>
                <a:gdLst/>
                <a:ahLst/>
                <a:cxnLst/>
                <a:rect l="l" t="t" r="r" b="b"/>
                <a:pathLst>
                  <a:path w="819" h="957" extrusionOk="0">
                    <a:moveTo>
                      <a:pt x="745" y="0"/>
                    </a:moveTo>
                    <a:cubicBezTo>
                      <a:pt x="726" y="0"/>
                      <a:pt x="707" y="8"/>
                      <a:pt x="692" y="22"/>
                    </a:cubicBezTo>
                    <a:cubicBezTo>
                      <a:pt x="435" y="275"/>
                      <a:pt x="211" y="557"/>
                      <a:pt x="18" y="863"/>
                    </a:cubicBezTo>
                    <a:cubicBezTo>
                      <a:pt x="0" y="892"/>
                      <a:pt x="21" y="937"/>
                      <a:pt x="51" y="950"/>
                    </a:cubicBezTo>
                    <a:cubicBezTo>
                      <a:pt x="60" y="954"/>
                      <a:pt x="69" y="956"/>
                      <a:pt x="78" y="956"/>
                    </a:cubicBezTo>
                    <a:cubicBezTo>
                      <a:pt x="103" y="956"/>
                      <a:pt x="125" y="940"/>
                      <a:pt x="139" y="918"/>
                    </a:cubicBezTo>
                    <a:cubicBezTo>
                      <a:pt x="324" y="624"/>
                      <a:pt x="544" y="352"/>
                      <a:pt x="794" y="108"/>
                    </a:cubicBezTo>
                    <a:cubicBezTo>
                      <a:pt x="818" y="83"/>
                      <a:pt x="811" y="36"/>
                      <a:pt x="786" y="16"/>
                    </a:cubicBezTo>
                    <a:cubicBezTo>
                      <a:pt x="773" y="5"/>
                      <a:pt x="759" y="0"/>
                      <a:pt x="745" y="0"/>
                    </a:cubicBezTo>
                    <a:close/>
                  </a:path>
                </a:pathLst>
              </a:custGeom>
              <a:solidFill>
                <a:srgbClr val="EDA861">
                  <a:alpha val="886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7"/>
              <p:cNvSpPr/>
              <p:nvPr/>
            </p:nvSpPr>
            <p:spPr>
              <a:xfrm>
                <a:off x="4488955" y="5044900"/>
                <a:ext cx="124161" cy="81959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1596" extrusionOk="0">
                    <a:moveTo>
                      <a:pt x="2599" y="0"/>
                    </a:moveTo>
                    <a:cubicBezTo>
                      <a:pt x="2593" y="0"/>
                      <a:pt x="2586" y="1"/>
                      <a:pt x="2580" y="3"/>
                    </a:cubicBezTo>
                    <a:cubicBezTo>
                      <a:pt x="1626" y="279"/>
                      <a:pt x="753" y="793"/>
                      <a:pt x="47" y="1489"/>
                    </a:cubicBezTo>
                    <a:cubicBezTo>
                      <a:pt x="0" y="1535"/>
                      <a:pt x="48" y="1595"/>
                      <a:pt x="100" y="1595"/>
                    </a:cubicBezTo>
                    <a:cubicBezTo>
                      <a:pt x="116" y="1595"/>
                      <a:pt x="133" y="1589"/>
                      <a:pt x="147" y="1575"/>
                    </a:cubicBezTo>
                    <a:cubicBezTo>
                      <a:pt x="837" y="894"/>
                      <a:pt x="1693" y="397"/>
                      <a:pt x="2622" y="128"/>
                    </a:cubicBezTo>
                    <a:cubicBezTo>
                      <a:pt x="2699" y="107"/>
                      <a:pt x="2667" y="0"/>
                      <a:pt x="2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5187349" y="3601769"/>
                <a:ext cx="81936" cy="90579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2861" extrusionOk="0">
                    <a:moveTo>
                      <a:pt x="1611" y="0"/>
                    </a:moveTo>
                    <a:cubicBezTo>
                      <a:pt x="1015" y="0"/>
                      <a:pt x="86" y="613"/>
                      <a:pt x="46" y="640"/>
                    </a:cubicBezTo>
                    <a:cubicBezTo>
                      <a:pt x="10" y="664"/>
                      <a:pt x="1" y="714"/>
                      <a:pt x="25" y="750"/>
                    </a:cubicBezTo>
                    <a:cubicBezTo>
                      <a:pt x="40" y="773"/>
                      <a:pt x="65" y="785"/>
                      <a:pt x="90" y="785"/>
                    </a:cubicBezTo>
                    <a:cubicBezTo>
                      <a:pt x="106" y="785"/>
                      <a:pt x="122" y="780"/>
                      <a:pt x="136" y="771"/>
                    </a:cubicBezTo>
                    <a:cubicBezTo>
                      <a:pt x="144" y="765"/>
                      <a:pt x="1061" y="159"/>
                      <a:pt x="1607" y="159"/>
                    </a:cubicBezTo>
                    <a:cubicBezTo>
                      <a:pt x="1623" y="159"/>
                      <a:pt x="1639" y="159"/>
                      <a:pt x="1655" y="160"/>
                    </a:cubicBezTo>
                    <a:cubicBezTo>
                      <a:pt x="1819" y="172"/>
                      <a:pt x="2003" y="376"/>
                      <a:pt x="2137" y="693"/>
                    </a:cubicBezTo>
                    <a:cubicBezTo>
                      <a:pt x="2381" y="1279"/>
                      <a:pt x="2423" y="2166"/>
                      <a:pt x="1936" y="2730"/>
                    </a:cubicBezTo>
                    <a:cubicBezTo>
                      <a:pt x="1906" y="2763"/>
                      <a:pt x="1910" y="2813"/>
                      <a:pt x="1944" y="2841"/>
                    </a:cubicBezTo>
                    <a:cubicBezTo>
                      <a:pt x="1959" y="2854"/>
                      <a:pt x="1977" y="2860"/>
                      <a:pt x="1996" y="2860"/>
                    </a:cubicBezTo>
                    <a:cubicBezTo>
                      <a:pt x="2007" y="2860"/>
                      <a:pt x="2019" y="2858"/>
                      <a:pt x="2029" y="2853"/>
                    </a:cubicBezTo>
                    <a:cubicBezTo>
                      <a:pt x="2040" y="2849"/>
                      <a:pt x="2049" y="2843"/>
                      <a:pt x="2057" y="2833"/>
                    </a:cubicBezTo>
                    <a:cubicBezTo>
                      <a:pt x="2588" y="2218"/>
                      <a:pt x="2546" y="1261"/>
                      <a:pt x="2284" y="632"/>
                    </a:cubicBezTo>
                    <a:cubicBezTo>
                      <a:pt x="2123" y="249"/>
                      <a:pt x="1898" y="19"/>
                      <a:pt x="1667" y="2"/>
                    </a:cubicBezTo>
                    <a:cubicBezTo>
                      <a:pt x="1649" y="1"/>
                      <a:pt x="1630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9" name="Imagen 208">
            <a:extLst>
              <a:ext uri="{FF2B5EF4-FFF2-40B4-BE49-F238E27FC236}">
                <a16:creationId xmlns:a16="http://schemas.microsoft.com/office/drawing/2014/main" id="{5DBE0DB2-8961-4DC0-92B4-4413B7785CE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9009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86357" y="263983"/>
            <a:ext cx="1532412" cy="17831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2016;p44">
            <a:extLst>
              <a:ext uri="{FF2B5EF4-FFF2-40B4-BE49-F238E27FC236}">
                <a16:creationId xmlns:a16="http://schemas.microsoft.com/office/drawing/2014/main" id="{83180135-D8C7-4D97-935E-93D387D2A7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316" y="0"/>
            <a:ext cx="87306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/>
              <a:t>Proyectos de </a:t>
            </a:r>
            <a:r>
              <a:rPr lang="es-MX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2º “B”</a:t>
            </a:r>
            <a:endParaRPr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04A7F6FD-4E44-4D2B-B349-64AB8AF44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60187">
            <a:off x="655817" y="1381087"/>
            <a:ext cx="1582293" cy="3430447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100CA4B-FD56-45CE-889D-D555EF569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25" y="1353186"/>
            <a:ext cx="1608031" cy="348624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C9F37F2-5A37-4A52-AB87-7BFEE155A1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53"/>
          <a:stretch/>
        </p:blipFill>
        <p:spPr>
          <a:xfrm>
            <a:off x="6211732" y="678518"/>
            <a:ext cx="2372439" cy="4055481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B3547728-14E6-4CD0-92F8-C804CA77F3E7}"/>
              </a:ext>
            </a:extLst>
          </p:cNvPr>
          <p:cNvSpPr txBox="1"/>
          <p:nvPr/>
        </p:nvSpPr>
        <p:spPr>
          <a:xfrm>
            <a:off x="5628245" y="155298"/>
            <a:ext cx="3102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Observaciones de cambios en raíces según las fases de la luna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1ED4A72-177C-4AF2-8E0B-B7CFA052BEDF}"/>
              </a:ext>
            </a:extLst>
          </p:cNvPr>
          <p:cNvSpPr txBox="1"/>
          <p:nvPr/>
        </p:nvSpPr>
        <p:spPr>
          <a:xfrm>
            <a:off x="2219326" y="1116710"/>
            <a:ext cx="16024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Germinado de plantas de maíz y de frijol para observar la influencia del ciclo lunar en la agricultura. Proyecto: lo que cambia y lo que permanece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8" name="Google Shape;2518;p50"/>
          <p:cNvGrpSpPr/>
          <p:nvPr/>
        </p:nvGrpSpPr>
        <p:grpSpPr>
          <a:xfrm>
            <a:off x="7780435" y="4014445"/>
            <a:ext cx="2030549" cy="1685240"/>
            <a:chOff x="3289885" y="2840120"/>
            <a:chExt cx="2030549" cy="1685240"/>
          </a:xfrm>
        </p:grpSpPr>
        <p:grpSp>
          <p:nvGrpSpPr>
            <p:cNvPr id="2519" name="Google Shape;2519;p50"/>
            <p:cNvGrpSpPr/>
            <p:nvPr/>
          </p:nvGrpSpPr>
          <p:grpSpPr>
            <a:xfrm rot="-636525" flipH="1">
              <a:off x="3912333" y="2961605"/>
              <a:ext cx="1284878" cy="1457941"/>
              <a:chOff x="4946260" y="3284095"/>
              <a:chExt cx="1284887" cy="1457952"/>
            </a:xfrm>
          </p:grpSpPr>
          <p:sp>
            <p:nvSpPr>
              <p:cNvPr id="2520" name="Google Shape;2520;p50"/>
              <p:cNvSpPr/>
              <p:nvPr/>
            </p:nvSpPr>
            <p:spPr>
              <a:xfrm rot="286969" flipH="1">
                <a:off x="5001109" y="3330712"/>
                <a:ext cx="1175191" cy="1364717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50"/>
              <p:cNvSpPr/>
              <p:nvPr/>
            </p:nvSpPr>
            <p:spPr>
              <a:xfrm rot="286969" flipH="1">
                <a:off x="5376290" y="3317389"/>
                <a:ext cx="137430" cy="61484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50"/>
              <p:cNvSpPr/>
              <p:nvPr/>
            </p:nvSpPr>
            <p:spPr>
              <a:xfrm rot="286969" flipH="1">
                <a:off x="4997121" y="3896811"/>
                <a:ext cx="597963" cy="30382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50"/>
              <p:cNvSpPr/>
              <p:nvPr/>
            </p:nvSpPr>
            <p:spPr>
              <a:xfrm rot="286969" flipH="1">
                <a:off x="5073936" y="4301787"/>
                <a:ext cx="668814" cy="150142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50"/>
              <p:cNvSpPr/>
              <p:nvPr/>
            </p:nvSpPr>
            <p:spPr>
              <a:xfrm rot="286969" flipH="1">
                <a:off x="5407591" y="3540865"/>
                <a:ext cx="207969" cy="49991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50"/>
              <p:cNvSpPr/>
              <p:nvPr/>
            </p:nvSpPr>
            <p:spPr>
              <a:xfrm rot="286969" flipH="1">
                <a:off x="5687018" y="3723256"/>
                <a:ext cx="138576" cy="4160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50"/>
              <p:cNvSpPr/>
              <p:nvPr/>
            </p:nvSpPr>
            <p:spPr>
              <a:xfrm rot="286969" flipH="1">
                <a:off x="5261266" y="3992485"/>
                <a:ext cx="359882" cy="179212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50"/>
              <p:cNvSpPr/>
              <p:nvPr/>
            </p:nvSpPr>
            <p:spPr>
              <a:xfrm rot="286969" flipH="1">
                <a:off x="5810405" y="4004026"/>
                <a:ext cx="133263" cy="3390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50"/>
              <p:cNvSpPr/>
              <p:nvPr/>
            </p:nvSpPr>
            <p:spPr>
              <a:xfrm rot="286969" flipH="1">
                <a:off x="5343168" y="4299204"/>
                <a:ext cx="406144" cy="86897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9" name="Google Shape;2529;p50"/>
            <p:cNvGrpSpPr/>
            <p:nvPr/>
          </p:nvGrpSpPr>
          <p:grpSpPr>
            <a:xfrm>
              <a:off x="3289885" y="2840120"/>
              <a:ext cx="1284887" cy="1457952"/>
              <a:chOff x="4946260" y="3284095"/>
              <a:chExt cx="1284887" cy="1457952"/>
            </a:xfrm>
          </p:grpSpPr>
          <p:sp>
            <p:nvSpPr>
              <p:cNvPr id="2530" name="Google Shape;2530;p50"/>
              <p:cNvSpPr/>
              <p:nvPr/>
            </p:nvSpPr>
            <p:spPr>
              <a:xfrm rot="286969" flipH="1">
                <a:off x="5001109" y="3330712"/>
                <a:ext cx="1175191" cy="1364717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50"/>
              <p:cNvSpPr/>
              <p:nvPr/>
            </p:nvSpPr>
            <p:spPr>
              <a:xfrm rot="286969" flipH="1">
                <a:off x="5376290" y="3317389"/>
                <a:ext cx="137430" cy="61484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50"/>
              <p:cNvSpPr/>
              <p:nvPr/>
            </p:nvSpPr>
            <p:spPr>
              <a:xfrm rot="286969" flipH="1">
                <a:off x="4997121" y="3896811"/>
                <a:ext cx="597963" cy="30382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50"/>
              <p:cNvSpPr/>
              <p:nvPr/>
            </p:nvSpPr>
            <p:spPr>
              <a:xfrm rot="286969" flipH="1">
                <a:off x="5073936" y="4301787"/>
                <a:ext cx="668814" cy="150142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50"/>
              <p:cNvSpPr/>
              <p:nvPr/>
            </p:nvSpPr>
            <p:spPr>
              <a:xfrm rot="286969" flipH="1">
                <a:off x="5407591" y="3540865"/>
                <a:ext cx="207969" cy="49991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50"/>
              <p:cNvSpPr/>
              <p:nvPr/>
            </p:nvSpPr>
            <p:spPr>
              <a:xfrm rot="286969" flipH="1">
                <a:off x="5687018" y="3723256"/>
                <a:ext cx="138576" cy="4160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50"/>
              <p:cNvSpPr/>
              <p:nvPr/>
            </p:nvSpPr>
            <p:spPr>
              <a:xfrm rot="286969" flipH="1">
                <a:off x="5261266" y="3992485"/>
                <a:ext cx="359882" cy="179212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50"/>
              <p:cNvSpPr/>
              <p:nvPr/>
            </p:nvSpPr>
            <p:spPr>
              <a:xfrm rot="286969" flipH="1">
                <a:off x="5810405" y="4004026"/>
                <a:ext cx="133263" cy="3390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50"/>
              <p:cNvSpPr/>
              <p:nvPr/>
            </p:nvSpPr>
            <p:spPr>
              <a:xfrm rot="286969" flipH="1">
                <a:off x="5343168" y="4299204"/>
                <a:ext cx="406144" cy="86897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39" name="Google Shape;2539;p50"/>
          <p:cNvGrpSpPr/>
          <p:nvPr/>
        </p:nvGrpSpPr>
        <p:grpSpPr>
          <a:xfrm rot="5644280">
            <a:off x="-636992" y="-134097"/>
            <a:ext cx="1997379" cy="1786428"/>
            <a:chOff x="6641048" y="3018022"/>
            <a:chExt cx="1997332" cy="1786385"/>
          </a:xfrm>
        </p:grpSpPr>
        <p:grpSp>
          <p:nvGrpSpPr>
            <p:cNvPr id="2540" name="Google Shape;2540;p50"/>
            <p:cNvGrpSpPr/>
            <p:nvPr/>
          </p:nvGrpSpPr>
          <p:grpSpPr>
            <a:xfrm>
              <a:off x="6641061" y="3132202"/>
              <a:ext cx="1997318" cy="1672205"/>
              <a:chOff x="7361161" y="3232727"/>
              <a:chExt cx="1997318" cy="1672205"/>
            </a:xfrm>
          </p:grpSpPr>
          <p:sp>
            <p:nvSpPr>
              <p:cNvPr id="2541" name="Google Shape;2541;p50"/>
              <p:cNvSpPr/>
              <p:nvPr/>
            </p:nvSpPr>
            <p:spPr>
              <a:xfrm rot="-75898">
                <a:off x="7370747" y="3934826"/>
                <a:ext cx="1461325" cy="882124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50"/>
              <p:cNvSpPr/>
              <p:nvPr/>
            </p:nvSpPr>
            <p:spPr>
              <a:xfrm rot="-75898">
                <a:off x="7653475" y="3931623"/>
                <a:ext cx="1178300" cy="858797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0"/>
              <p:cNvSpPr/>
              <p:nvPr/>
            </p:nvSpPr>
            <p:spPr>
              <a:xfrm rot="-75898">
                <a:off x="7514841" y="4110127"/>
                <a:ext cx="1280809" cy="576562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0"/>
              <p:cNvSpPr/>
              <p:nvPr/>
            </p:nvSpPr>
            <p:spPr>
              <a:xfrm rot="-75898">
                <a:off x="7730436" y="3991567"/>
                <a:ext cx="354080" cy="423664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0"/>
              <p:cNvSpPr/>
              <p:nvPr/>
            </p:nvSpPr>
            <p:spPr>
              <a:xfrm rot="-75898">
                <a:off x="8142798" y="4144615"/>
                <a:ext cx="420571" cy="46386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0"/>
              <p:cNvSpPr/>
              <p:nvPr/>
            </p:nvSpPr>
            <p:spPr>
              <a:xfrm rot="1465726">
                <a:off x="8097432" y="3382920"/>
                <a:ext cx="1023218" cy="1371820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0"/>
              <p:cNvSpPr/>
              <p:nvPr/>
            </p:nvSpPr>
            <p:spPr>
              <a:xfrm rot="1465726">
                <a:off x="8053638" y="3699454"/>
                <a:ext cx="998503" cy="1045793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50"/>
              <p:cNvSpPr/>
              <p:nvPr/>
            </p:nvSpPr>
            <p:spPr>
              <a:xfrm rot="1465726">
                <a:off x="8198089" y="3526653"/>
                <a:ext cx="855759" cy="1209982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50"/>
              <p:cNvSpPr/>
              <p:nvPr/>
            </p:nvSpPr>
            <p:spPr>
              <a:xfrm rot="1465726">
                <a:off x="8296662" y="3583228"/>
                <a:ext cx="346362" cy="42242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50"/>
              <p:cNvSpPr/>
              <p:nvPr/>
            </p:nvSpPr>
            <p:spPr>
              <a:xfrm rot="1465726">
                <a:off x="8373876" y="4049666"/>
                <a:ext cx="393826" cy="479087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1" name="Google Shape;2551;p50"/>
            <p:cNvGrpSpPr/>
            <p:nvPr/>
          </p:nvGrpSpPr>
          <p:grpSpPr>
            <a:xfrm rot="-670505">
              <a:off x="6770143" y="3128707"/>
              <a:ext cx="1284836" cy="1457893"/>
              <a:chOff x="4946260" y="3284095"/>
              <a:chExt cx="1284887" cy="1457952"/>
            </a:xfrm>
          </p:grpSpPr>
          <p:sp>
            <p:nvSpPr>
              <p:cNvPr id="2552" name="Google Shape;2552;p50"/>
              <p:cNvSpPr/>
              <p:nvPr/>
            </p:nvSpPr>
            <p:spPr>
              <a:xfrm rot="286969" flipH="1">
                <a:off x="5001109" y="3330712"/>
                <a:ext cx="1175191" cy="1364717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0"/>
              <p:cNvSpPr/>
              <p:nvPr/>
            </p:nvSpPr>
            <p:spPr>
              <a:xfrm rot="286969" flipH="1">
                <a:off x="5376290" y="3317389"/>
                <a:ext cx="137430" cy="61484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50"/>
              <p:cNvSpPr/>
              <p:nvPr/>
            </p:nvSpPr>
            <p:spPr>
              <a:xfrm rot="286969" flipH="1">
                <a:off x="4997121" y="3896811"/>
                <a:ext cx="597963" cy="30382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50"/>
              <p:cNvSpPr/>
              <p:nvPr/>
            </p:nvSpPr>
            <p:spPr>
              <a:xfrm rot="286969" flipH="1">
                <a:off x="5073936" y="4301787"/>
                <a:ext cx="668814" cy="150142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50"/>
              <p:cNvSpPr/>
              <p:nvPr/>
            </p:nvSpPr>
            <p:spPr>
              <a:xfrm rot="286969" flipH="1">
                <a:off x="5407591" y="3540865"/>
                <a:ext cx="207969" cy="499917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50"/>
              <p:cNvSpPr/>
              <p:nvPr/>
            </p:nvSpPr>
            <p:spPr>
              <a:xfrm rot="286969" flipH="1">
                <a:off x="5687018" y="3723256"/>
                <a:ext cx="138576" cy="416042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50"/>
              <p:cNvSpPr/>
              <p:nvPr/>
            </p:nvSpPr>
            <p:spPr>
              <a:xfrm rot="286969" flipH="1">
                <a:off x="5261266" y="3992485"/>
                <a:ext cx="359882" cy="179212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50"/>
              <p:cNvSpPr/>
              <p:nvPr/>
            </p:nvSpPr>
            <p:spPr>
              <a:xfrm rot="286969" flipH="1">
                <a:off x="5810405" y="4004026"/>
                <a:ext cx="133263" cy="3390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50"/>
              <p:cNvSpPr/>
              <p:nvPr/>
            </p:nvSpPr>
            <p:spPr>
              <a:xfrm rot="286969" flipH="1">
                <a:off x="5343168" y="4299204"/>
                <a:ext cx="406144" cy="86897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1" name="Google Shape;2561;p50"/>
          <p:cNvGrpSpPr/>
          <p:nvPr/>
        </p:nvGrpSpPr>
        <p:grpSpPr>
          <a:xfrm rot="3167998">
            <a:off x="8218654" y="3400425"/>
            <a:ext cx="727469" cy="475804"/>
            <a:chOff x="4216875" y="2350450"/>
            <a:chExt cx="250400" cy="163775"/>
          </a:xfrm>
        </p:grpSpPr>
        <p:sp>
          <p:nvSpPr>
            <p:cNvPr id="2562" name="Google Shape;2562;p50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0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0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0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6" name="Google Shape;2566;p50"/>
          <p:cNvGrpSpPr/>
          <p:nvPr/>
        </p:nvGrpSpPr>
        <p:grpSpPr>
          <a:xfrm rot="9030013">
            <a:off x="148669" y="4432723"/>
            <a:ext cx="727473" cy="475806"/>
            <a:chOff x="4216875" y="2350450"/>
            <a:chExt cx="250400" cy="163775"/>
          </a:xfrm>
        </p:grpSpPr>
        <p:sp>
          <p:nvSpPr>
            <p:cNvPr id="2567" name="Google Shape;2567;p50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0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0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0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AC6357E6-756E-4878-9790-8BEE9EF2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11" y="2293927"/>
            <a:ext cx="4016415" cy="18525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C343E5-161F-4BBD-B2FB-0144A3729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8663">
            <a:off x="1181183" y="397281"/>
            <a:ext cx="3826671" cy="17650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2E301A3-50DF-41AF-8BA3-6943328DDF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17" b="12316"/>
          <a:stretch/>
        </p:blipFill>
        <p:spPr>
          <a:xfrm>
            <a:off x="4972955" y="215089"/>
            <a:ext cx="2372439" cy="4349691"/>
          </a:xfrm>
          <a:prstGeom prst="rect">
            <a:avLst/>
          </a:prstGeom>
        </p:spPr>
      </p:pic>
      <p:sp>
        <p:nvSpPr>
          <p:cNvPr id="70" name="CuadroTexto 69">
            <a:extLst>
              <a:ext uri="{FF2B5EF4-FFF2-40B4-BE49-F238E27FC236}">
                <a16:creationId xmlns:a16="http://schemas.microsoft.com/office/drawing/2014/main" id="{C038C0C3-6B5E-48A8-8ACF-D617A8CE00BF}"/>
              </a:ext>
            </a:extLst>
          </p:cNvPr>
          <p:cNvSpPr txBox="1"/>
          <p:nvPr/>
        </p:nvSpPr>
        <p:spPr>
          <a:xfrm>
            <a:off x="7363502" y="440270"/>
            <a:ext cx="147198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Introducción a la multiplicación (sumas reiteradas) con temática de los astros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74A13E1F-66A8-435A-9301-4FE74194CEA8}"/>
              </a:ext>
            </a:extLst>
          </p:cNvPr>
          <p:cNvSpPr txBox="1"/>
          <p:nvPr/>
        </p:nvSpPr>
        <p:spPr>
          <a:xfrm>
            <a:off x="1995540" y="4263415"/>
            <a:ext cx="5092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Recreación de eclipse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5" name="Google Shape;2575;p51"/>
          <p:cNvGrpSpPr/>
          <p:nvPr/>
        </p:nvGrpSpPr>
        <p:grpSpPr>
          <a:xfrm rot="-6763169">
            <a:off x="6306843" y="2448741"/>
            <a:ext cx="3996312" cy="2922169"/>
            <a:chOff x="4196125" y="399625"/>
            <a:chExt cx="1985150" cy="1451375"/>
          </a:xfrm>
        </p:grpSpPr>
        <p:sp>
          <p:nvSpPr>
            <p:cNvPr id="2576" name="Google Shape;2576;p51"/>
            <p:cNvSpPr/>
            <p:nvPr/>
          </p:nvSpPr>
          <p:spPr>
            <a:xfrm>
              <a:off x="4196125" y="1195675"/>
              <a:ext cx="144625" cy="144575"/>
            </a:xfrm>
            <a:custGeom>
              <a:avLst/>
              <a:gdLst/>
              <a:ahLst/>
              <a:cxnLst/>
              <a:rect l="l" t="t" r="r" b="b"/>
              <a:pathLst>
                <a:path w="5785" h="5783" extrusionOk="0">
                  <a:moveTo>
                    <a:pt x="2893" y="0"/>
                  </a:moveTo>
                  <a:cubicBezTo>
                    <a:pt x="1295" y="0"/>
                    <a:pt x="1" y="1295"/>
                    <a:pt x="1" y="2891"/>
                  </a:cubicBezTo>
                  <a:cubicBezTo>
                    <a:pt x="1" y="4489"/>
                    <a:pt x="1296" y="5783"/>
                    <a:pt x="2893" y="5783"/>
                  </a:cubicBezTo>
                  <a:cubicBezTo>
                    <a:pt x="4489" y="5783"/>
                    <a:pt x="5785" y="4489"/>
                    <a:pt x="5785" y="2891"/>
                  </a:cubicBezTo>
                  <a:cubicBezTo>
                    <a:pt x="5785" y="1294"/>
                    <a:pt x="4491" y="0"/>
                    <a:pt x="2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1"/>
            <p:cNvSpPr/>
            <p:nvPr/>
          </p:nvSpPr>
          <p:spPr>
            <a:xfrm>
              <a:off x="4228525" y="476675"/>
              <a:ext cx="117575" cy="117550"/>
            </a:xfrm>
            <a:custGeom>
              <a:avLst/>
              <a:gdLst/>
              <a:ahLst/>
              <a:cxnLst/>
              <a:rect l="l" t="t" r="r" b="b"/>
              <a:pathLst>
                <a:path w="4703" h="4702" extrusionOk="0">
                  <a:moveTo>
                    <a:pt x="2351" y="0"/>
                  </a:moveTo>
                  <a:cubicBezTo>
                    <a:pt x="1053" y="0"/>
                    <a:pt x="1" y="1053"/>
                    <a:pt x="1" y="2352"/>
                  </a:cubicBezTo>
                  <a:cubicBezTo>
                    <a:pt x="1" y="3649"/>
                    <a:pt x="1053" y="4702"/>
                    <a:pt x="2351" y="4702"/>
                  </a:cubicBezTo>
                  <a:cubicBezTo>
                    <a:pt x="3650" y="4702"/>
                    <a:pt x="4703" y="3649"/>
                    <a:pt x="4703" y="2352"/>
                  </a:cubicBezTo>
                  <a:cubicBezTo>
                    <a:pt x="4703" y="1053"/>
                    <a:pt x="3650" y="0"/>
                    <a:pt x="2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1"/>
            <p:cNvSpPr/>
            <p:nvPr/>
          </p:nvSpPr>
          <p:spPr>
            <a:xfrm>
              <a:off x="5847975" y="422325"/>
              <a:ext cx="207025" cy="207025"/>
            </a:xfrm>
            <a:custGeom>
              <a:avLst/>
              <a:gdLst/>
              <a:ahLst/>
              <a:cxnLst/>
              <a:rect l="l" t="t" r="r" b="b"/>
              <a:pathLst>
                <a:path w="8281" h="8281" extrusionOk="0">
                  <a:moveTo>
                    <a:pt x="4140" y="1"/>
                  </a:moveTo>
                  <a:cubicBezTo>
                    <a:pt x="1854" y="1"/>
                    <a:pt x="0" y="1854"/>
                    <a:pt x="0" y="4141"/>
                  </a:cubicBezTo>
                  <a:cubicBezTo>
                    <a:pt x="0" y="6428"/>
                    <a:pt x="1853" y="8281"/>
                    <a:pt x="4140" y="8281"/>
                  </a:cubicBezTo>
                  <a:cubicBezTo>
                    <a:pt x="6427" y="8281"/>
                    <a:pt x="8280" y="6427"/>
                    <a:pt x="8280" y="4141"/>
                  </a:cubicBezTo>
                  <a:cubicBezTo>
                    <a:pt x="8280" y="1854"/>
                    <a:pt x="6426" y="1"/>
                    <a:pt x="4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1"/>
            <p:cNvSpPr/>
            <p:nvPr/>
          </p:nvSpPr>
          <p:spPr>
            <a:xfrm>
              <a:off x="4248725" y="399625"/>
              <a:ext cx="1932550" cy="1451375"/>
            </a:xfrm>
            <a:custGeom>
              <a:avLst/>
              <a:gdLst/>
              <a:ahLst/>
              <a:cxnLst/>
              <a:rect l="l" t="t" r="r" b="b"/>
              <a:pathLst>
                <a:path w="77302" h="58055" extrusionOk="0">
                  <a:moveTo>
                    <a:pt x="53668" y="1"/>
                  </a:moveTo>
                  <a:cubicBezTo>
                    <a:pt x="49964" y="1"/>
                    <a:pt x="46766" y="2162"/>
                    <a:pt x="45261" y="5291"/>
                  </a:cubicBezTo>
                  <a:cubicBezTo>
                    <a:pt x="43174" y="3431"/>
                    <a:pt x="40420" y="2302"/>
                    <a:pt x="37406" y="2302"/>
                  </a:cubicBezTo>
                  <a:cubicBezTo>
                    <a:pt x="33790" y="2302"/>
                    <a:pt x="30552" y="3926"/>
                    <a:pt x="28385" y="6484"/>
                  </a:cubicBezTo>
                  <a:cubicBezTo>
                    <a:pt x="25399" y="4119"/>
                    <a:pt x="21623" y="2708"/>
                    <a:pt x="17518" y="2708"/>
                  </a:cubicBezTo>
                  <a:cubicBezTo>
                    <a:pt x="7842" y="2708"/>
                    <a:pt x="0" y="10551"/>
                    <a:pt x="0" y="20226"/>
                  </a:cubicBezTo>
                  <a:cubicBezTo>
                    <a:pt x="0" y="25012"/>
                    <a:pt x="1920" y="29348"/>
                    <a:pt x="5031" y="32510"/>
                  </a:cubicBezTo>
                  <a:cubicBezTo>
                    <a:pt x="4604" y="33904"/>
                    <a:pt x="4375" y="35384"/>
                    <a:pt x="4375" y="36918"/>
                  </a:cubicBezTo>
                  <a:cubicBezTo>
                    <a:pt x="4375" y="45234"/>
                    <a:pt x="11116" y="51975"/>
                    <a:pt x="19431" y="51975"/>
                  </a:cubicBezTo>
                  <a:cubicBezTo>
                    <a:pt x="22929" y="51975"/>
                    <a:pt x="26149" y="50782"/>
                    <a:pt x="28705" y="48780"/>
                  </a:cubicBezTo>
                  <a:cubicBezTo>
                    <a:pt x="31771" y="54312"/>
                    <a:pt x="37668" y="58054"/>
                    <a:pt x="44441" y="58054"/>
                  </a:cubicBezTo>
                  <a:cubicBezTo>
                    <a:pt x="54373" y="58054"/>
                    <a:pt x="62424" y="50003"/>
                    <a:pt x="62424" y="40072"/>
                  </a:cubicBezTo>
                  <a:cubicBezTo>
                    <a:pt x="62424" y="39255"/>
                    <a:pt x="62369" y="38450"/>
                    <a:pt x="62263" y="37661"/>
                  </a:cubicBezTo>
                  <a:lnTo>
                    <a:pt x="62263" y="37661"/>
                  </a:lnTo>
                  <a:cubicBezTo>
                    <a:pt x="62511" y="37675"/>
                    <a:pt x="62762" y="37681"/>
                    <a:pt x="63012" y="37681"/>
                  </a:cubicBezTo>
                  <a:cubicBezTo>
                    <a:pt x="64798" y="37681"/>
                    <a:pt x="66505" y="37351"/>
                    <a:pt x="68079" y="36747"/>
                  </a:cubicBezTo>
                  <a:cubicBezTo>
                    <a:pt x="68561" y="38815"/>
                    <a:pt x="70416" y="40354"/>
                    <a:pt x="72628" y="40354"/>
                  </a:cubicBezTo>
                  <a:cubicBezTo>
                    <a:pt x="75209" y="40354"/>
                    <a:pt x="77301" y="38262"/>
                    <a:pt x="77301" y="35681"/>
                  </a:cubicBezTo>
                  <a:cubicBezTo>
                    <a:pt x="77301" y="33853"/>
                    <a:pt x="76251" y="32270"/>
                    <a:pt x="74720" y="31502"/>
                  </a:cubicBezTo>
                  <a:cubicBezTo>
                    <a:pt x="76279" y="29226"/>
                    <a:pt x="77192" y="26470"/>
                    <a:pt x="77192" y="23502"/>
                  </a:cubicBezTo>
                  <a:cubicBezTo>
                    <a:pt x="77192" y="15671"/>
                    <a:pt x="70844" y="9321"/>
                    <a:pt x="63012" y="9321"/>
                  </a:cubicBezTo>
                  <a:lnTo>
                    <a:pt x="62988" y="9321"/>
                  </a:lnTo>
                  <a:cubicBezTo>
                    <a:pt x="62988" y="4174"/>
                    <a:pt x="58817" y="1"/>
                    <a:pt x="53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3" name="Google Shape;2583;p51"/>
          <p:cNvGrpSpPr/>
          <p:nvPr/>
        </p:nvGrpSpPr>
        <p:grpSpPr>
          <a:xfrm rot="3167998">
            <a:off x="69844" y="2728290"/>
            <a:ext cx="727469" cy="475804"/>
            <a:chOff x="4216875" y="2350450"/>
            <a:chExt cx="250400" cy="163775"/>
          </a:xfrm>
        </p:grpSpPr>
        <p:sp>
          <p:nvSpPr>
            <p:cNvPr id="2584" name="Google Shape;2584;p51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1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1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1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2016;p44">
            <a:extLst>
              <a:ext uri="{FF2B5EF4-FFF2-40B4-BE49-F238E27FC236}">
                <a16:creationId xmlns:a16="http://schemas.microsoft.com/office/drawing/2014/main" id="{C473CEA9-FD72-4138-A644-9E42D1DFAB5D}"/>
              </a:ext>
            </a:extLst>
          </p:cNvPr>
          <p:cNvSpPr txBox="1">
            <a:spLocks/>
          </p:cNvSpPr>
          <p:nvPr/>
        </p:nvSpPr>
        <p:spPr>
          <a:xfrm>
            <a:off x="413316" y="0"/>
            <a:ext cx="873068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s-MX" sz="3600" b="1" dirty="0"/>
              <a:t>Proyecto el eclipse solar </a:t>
            </a:r>
            <a:r>
              <a:rPr lang="es-MX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3º “A”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8381F29-696F-4975-9C4A-594C9997A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0" t="11135" r="25096" b="4135"/>
          <a:stretch/>
        </p:blipFill>
        <p:spPr>
          <a:xfrm rot="19922433">
            <a:off x="6059561" y="926968"/>
            <a:ext cx="1927972" cy="30902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77D6BB6-C81F-4867-8931-AF1743201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01" t="7201" r="18439" b="27235"/>
          <a:stretch/>
        </p:blipFill>
        <p:spPr>
          <a:xfrm rot="18142091">
            <a:off x="2903067" y="1302014"/>
            <a:ext cx="2981971" cy="2310624"/>
          </a:xfrm>
          <a:prstGeom prst="rect">
            <a:avLst/>
          </a:prstGeom>
        </p:spPr>
      </p:pic>
      <p:grpSp>
        <p:nvGrpSpPr>
          <p:cNvPr id="26" name="Google Shape;2583;p51">
            <a:extLst>
              <a:ext uri="{FF2B5EF4-FFF2-40B4-BE49-F238E27FC236}">
                <a16:creationId xmlns:a16="http://schemas.microsoft.com/office/drawing/2014/main" id="{DE039B2D-A2AB-4BC3-83AF-B03EEBB415C7}"/>
              </a:ext>
            </a:extLst>
          </p:cNvPr>
          <p:cNvGrpSpPr/>
          <p:nvPr/>
        </p:nvGrpSpPr>
        <p:grpSpPr>
          <a:xfrm rot="3167998">
            <a:off x="6323935" y="773930"/>
            <a:ext cx="727469" cy="767070"/>
            <a:chOff x="4216875" y="2350450"/>
            <a:chExt cx="250400" cy="236809"/>
          </a:xfrm>
        </p:grpSpPr>
        <p:sp>
          <p:nvSpPr>
            <p:cNvPr id="27" name="Google Shape;2584;p51">
              <a:extLst>
                <a:ext uri="{FF2B5EF4-FFF2-40B4-BE49-F238E27FC236}">
                  <a16:creationId xmlns:a16="http://schemas.microsoft.com/office/drawing/2014/main" id="{4CF12CE7-65C5-428D-9E13-792E9481C1FE}"/>
                </a:ext>
              </a:extLst>
            </p:cNvPr>
            <p:cNvSpPr/>
            <p:nvPr/>
          </p:nvSpPr>
          <p:spPr>
            <a:xfrm>
              <a:off x="4291200" y="2433025"/>
              <a:ext cx="150240" cy="154234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85;p51">
              <a:extLst>
                <a:ext uri="{FF2B5EF4-FFF2-40B4-BE49-F238E27FC236}">
                  <a16:creationId xmlns:a16="http://schemas.microsoft.com/office/drawing/2014/main" id="{D819AFFD-BE81-4B4E-B35F-410F50322CA6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86;p51">
              <a:extLst>
                <a:ext uri="{FF2B5EF4-FFF2-40B4-BE49-F238E27FC236}">
                  <a16:creationId xmlns:a16="http://schemas.microsoft.com/office/drawing/2014/main" id="{A0BD74D3-45BF-47F9-8962-3B907797E9F8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87;p51">
              <a:extLst>
                <a:ext uri="{FF2B5EF4-FFF2-40B4-BE49-F238E27FC236}">
                  <a16:creationId xmlns:a16="http://schemas.microsoft.com/office/drawing/2014/main" id="{8509C455-61FC-43FB-A712-4854B5259782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583;p51">
            <a:extLst>
              <a:ext uri="{FF2B5EF4-FFF2-40B4-BE49-F238E27FC236}">
                <a16:creationId xmlns:a16="http://schemas.microsoft.com/office/drawing/2014/main" id="{D4CB33DE-700E-42D6-92DB-A2010F9B139F}"/>
              </a:ext>
            </a:extLst>
          </p:cNvPr>
          <p:cNvGrpSpPr/>
          <p:nvPr/>
        </p:nvGrpSpPr>
        <p:grpSpPr>
          <a:xfrm rot="3167998">
            <a:off x="6195931" y="4446293"/>
            <a:ext cx="727469" cy="475804"/>
            <a:chOff x="4216875" y="2350450"/>
            <a:chExt cx="250400" cy="163775"/>
          </a:xfrm>
        </p:grpSpPr>
        <p:sp>
          <p:nvSpPr>
            <p:cNvPr id="32" name="Google Shape;2584;p51">
              <a:extLst>
                <a:ext uri="{FF2B5EF4-FFF2-40B4-BE49-F238E27FC236}">
                  <a16:creationId xmlns:a16="http://schemas.microsoft.com/office/drawing/2014/main" id="{98EF61E3-8832-402B-AFD7-46A66DB81D1F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85;p51">
              <a:extLst>
                <a:ext uri="{FF2B5EF4-FFF2-40B4-BE49-F238E27FC236}">
                  <a16:creationId xmlns:a16="http://schemas.microsoft.com/office/drawing/2014/main" id="{67BED170-B0C1-4D47-B4FC-23BCDCFEB230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86;p51">
              <a:extLst>
                <a:ext uri="{FF2B5EF4-FFF2-40B4-BE49-F238E27FC236}">
                  <a16:creationId xmlns:a16="http://schemas.microsoft.com/office/drawing/2014/main" id="{F9FA3A51-5A82-4391-97D0-D6B0B7F4F6C3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87;p51">
              <a:extLst>
                <a:ext uri="{FF2B5EF4-FFF2-40B4-BE49-F238E27FC236}">
                  <a16:creationId xmlns:a16="http://schemas.microsoft.com/office/drawing/2014/main" id="{84B92158-5852-488D-BF0F-267558042212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2583;p51">
            <a:extLst>
              <a:ext uri="{FF2B5EF4-FFF2-40B4-BE49-F238E27FC236}">
                <a16:creationId xmlns:a16="http://schemas.microsoft.com/office/drawing/2014/main" id="{93754D05-696E-491A-B9AB-8D3B4A515377}"/>
              </a:ext>
            </a:extLst>
          </p:cNvPr>
          <p:cNvGrpSpPr/>
          <p:nvPr/>
        </p:nvGrpSpPr>
        <p:grpSpPr>
          <a:xfrm rot="3167998">
            <a:off x="18507" y="4124306"/>
            <a:ext cx="727469" cy="475804"/>
            <a:chOff x="4216875" y="2350450"/>
            <a:chExt cx="250400" cy="163775"/>
          </a:xfrm>
        </p:grpSpPr>
        <p:sp>
          <p:nvSpPr>
            <p:cNvPr id="37" name="Google Shape;2584;p51">
              <a:extLst>
                <a:ext uri="{FF2B5EF4-FFF2-40B4-BE49-F238E27FC236}">
                  <a16:creationId xmlns:a16="http://schemas.microsoft.com/office/drawing/2014/main" id="{24838E1E-C3FA-4046-804F-ECDA05A011D2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85;p51">
              <a:extLst>
                <a:ext uri="{FF2B5EF4-FFF2-40B4-BE49-F238E27FC236}">
                  <a16:creationId xmlns:a16="http://schemas.microsoft.com/office/drawing/2014/main" id="{4CF0677F-05F7-4C3E-9FCC-629DBAE82260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86;p51">
              <a:extLst>
                <a:ext uri="{FF2B5EF4-FFF2-40B4-BE49-F238E27FC236}">
                  <a16:creationId xmlns:a16="http://schemas.microsoft.com/office/drawing/2014/main" id="{4757717A-67BD-4D9E-9FC6-F1EAB0D3BB21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87;p51">
              <a:extLst>
                <a:ext uri="{FF2B5EF4-FFF2-40B4-BE49-F238E27FC236}">
                  <a16:creationId xmlns:a16="http://schemas.microsoft.com/office/drawing/2014/main" id="{73A48F7B-1CE3-4B4F-91B5-DEA68E40D265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2583;p51">
            <a:extLst>
              <a:ext uri="{FF2B5EF4-FFF2-40B4-BE49-F238E27FC236}">
                <a16:creationId xmlns:a16="http://schemas.microsoft.com/office/drawing/2014/main" id="{0CED6B79-3569-433F-A6A9-9AF0F08C81D6}"/>
              </a:ext>
            </a:extLst>
          </p:cNvPr>
          <p:cNvGrpSpPr/>
          <p:nvPr/>
        </p:nvGrpSpPr>
        <p:grpSpPr>
          <a:xfrm rot="3167998">
            <a:off x="8411596" y="4254180"/>
            <a:ext cx="727469" cy="475804"/>
            <a:chOff x="4216875" y="2350450"/>
            <a:chExt cx="250400" cy="163775"/>
          </a:xfrm>
        </p:grpSpPr>
        <p:sp>
          <p:nvSpPr>
            <p:cNvPr id="42" name="Google Shape;2584;p51">
              <a:extLst>
                <a:ext uri="{FF2B5EF4-FFF2-40B4-BE49-F238E27FC236}">
                  <a16:creationId xmlns:a16="http://schemas.microsoft.com/office/drawing/2014/main" id="{1E8A6E80-CFE9-44B9-A3D7-1407E44AF56E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85;p51">
              <a:extLst>
                <a:ext uri="{FF2B5EF4-FFF2-40B4-BE49-F238E27FC236}">
                  <a16:creationId xmlns:a16="http://schemas.microsoft.com/office/drawing/2014/main" id="{C01D0680-05D7-42B7-A20E-1E151F97FBA0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86;p51">
              <a:extLst>
                <a:ext uri="{FF2B5EF4-FFF2-40B4-BE49-F238E27FC236}">
                  <a16:creationId xmlns:a16="http://schemas.microsoft.com/office/drawing/2014/main" id="{5DF97D57-0091-4AEE-8E7E-BC74D21C492A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87;p51">
              <a:extLst>
                <a:ext uri="{FF2B5EF4-FFF2-40B4-BE49-F238E27FC236}">
                  <a16:creationId xmlns:a16="http://schemas.microsoft.com/office/drawing/2014/main" id="{C7395289-4929-4037-9DD8-7F798C89C97D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2583;p51">
            <a:extLst>
              <a:ext uri="{FF2B5EF4-FFF2-40B4-BE49-F238E27FC236}">
                <a16:creationId xmlns:a16="http://schemas.microsoft.com/office/drawing/2014/main" id="{1579A42E-2F78-43FD-B0CA-9FEABBDC4CAE}"/>
              </a:ext>
            </a:extLst>
          </p:cNvPr>
          <p:cNvGrpSpPr/>
          <p:nvPr/>
        </p:nvGrpSpPr>
        <p:grpSpPr>
          <a:xfrm rot="3167998">
            <a:off x="8554023" y="1592566"/>
            <a:ext cx="727469" cy="475804"/>
            <a:chOff x="4216875" y="2350450"/>
            <a:chExt cx="250400" cy="163775"/>
          </a:xfrm>
        </p:grpSpPr>
        <p:sp>
          <p:nvSpPr>
            <p:cNvPr id="47" name="Google Shape;2584;p51">
              <a:extLst>
                <a:ext uri="{FF2B5EF4-FFF2-40B4-BE49-F238E27FC236}">
                  <a16:creationId xmlns:a16="http://schemas.microsoft.com/office/drawing/2014/main" id="{06BEAA39-2EDE-4AA0-8308-9F4FD3E63322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85;p51">
              <a:extLst>
                <a:ext uri="{FF2B5EF4-FFF2-40B4-BE49-F238E27FC236}">
                  <a16:creationId xmlns:a16="http://schemas.microsoft.com/office/drawing/2014/main" id="{02E9FB23-84CA-4D37-8190-87F4F6805648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86;p51">
              <a:extLst>
                <a:ext uri="{FF2B5EF4-FFF2-40B4-BE49-F238E27FC236}">
                  <a16:creationId xmlns:a16="http://schemas.microsoft.com/office/drawing/2014/main" id="{5AEA2F52-E06E-4656-9519-7920B4A22186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87;p51">
              <a:extLst>
                <a:ext uri="{FF2B5EF4-FFF2-40B4-BE49-F238E27FC236}">
                  <a16:creationId xmlns:a16="http://schemas.microsoft.com/office/drawing/2014/main" id="{22642527-89A6-401A-93A6-3068365F3C90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2583;p51">
            <a:extLst>
              <a:ext uri="{FF2B5EF4-FFF2-40B4-BE49-F238E27FC236}">
                <a16:creationId xmlns:a16="http://schemas.microsoft.com/office/drawing/2014/main" id="{547D4D85-1728-40B4-97C7-9A1F4B3BABB0}"/>
              </a:ext>
            </a:extLst>
          </p:cNvPr>
          <p:cNvGrpSpPr/>
          <p:nvPr/>
        </p:nvGrpSpPr>
        <p:grpSpPr>
          <a:xfrm rot="3167998">
            <a:off x="7502925" y="334797"/>
            <a:ext cx="727469" cy="475804"/>
            <a:chOff x="4216875" y="2350450"/>
            <a:chExt cx="250400" cy="163775"/>
          </a:xfrm>
        </p:grpSpPr>
        <p:sp>
          <p:nvSpPr>
            <p:cNvPr id="52" name="Google Shape;2584;p51">
              <a:extLst>
                <a:ext uri="{FF2B5EF4-FFF2-40B4-BE49-F238E27FC236}">
                  <a16:creationId xmlns:a16="http://schemas.microsoft.com/office/drawing/2014/main" id="{6F08DF41-9721-4B33-A23A-A6A371A671B7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85;p51">
              <a:extLst>
                <a:ext uri="{FF2B5EF4-FFF2-40B4-BE49-F238E27FC236}">
                  <a16:creationId xmlns:a16="http://schemas.microsoft.com/office/drawing/2014/main" id="{F0A66EEB-3DAE-4E01-BCA1-575DCE5383CA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86;p51">
              <a:extLst>
                <a:ext uri="{FF2B5EF4-FFF2-40B4-BE49-F238E27FC236}">
                  <a16:creationId xmlns:a16="http://schemas.microsoft.com/office/drawing/2014/main" id="{66F3F814-E8B1-4598-BAF3-45CED36F7404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87;p51">
              <a:extLst>
                <a:ext uri="{FF2B5EF4-FFF2-40B4-BE49-F238E27FC236}">
                  <a16:creationId xmlns:a16="http://schemas.microsoft.com/office/drawing/2014/main" id="{ABF662D5-B680-454C-9695-ABE4898304AA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583;p51">
            <a:extLst>
              <a:ext uri="{FF2B5EF4-FFF2-40B4-BE49-F238E27FC236}">
                <a16:creationId xmlns:a16="http://schemas.microsoft.com/office/drawing/2014/main" id="{A42166F4-E7A8-422A-85D2-7BEE1CE87E07}"/>
              </a:ext>
            </a:extLst>
          </p:cNvPr>
          <p:cNvGrpSpPr/>
          <p:nvPr/>
        </p:nvGrpSpPr>
        <p:grpSpPr>
          <a:xfrm rot="3167998">
            <a:off x="209714" y="1575954"/>
            <a:ext cx="727469" cy="475804"/>
            <a:chOff x="4216875" y="2350450"/>
            <a:chExt cx="250400" cy="163775"/>
          </a:xfrm>
        </p:grpSpPr>
        <p:sp>
          <p:nvSpPr>
            <p:cNvPr id="57" name="Google Shape;2584;p51">
              <a:extLst>
                <a:ext uri="{FF2B5EF4-FFF2-40B4-BE49-F238E27FC236}">
                  <a16:creationId xmlns:a16="http://schemas.microsoft.com/office/drawing/2014/main" id="{136F2EE6-BB53-4B49-8D68-945B4DF2B8BC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85;p51">
              <a:extLst>
                <a:ext uri="{FF2B5EF4-FFF2-40B4-BE49-F238E27FC236}">
                  <a16:creationId xmlns:a16="http://schemas.microsoft.com/office/drawing/2014/main" id="{18F7C022-26FB-4CC5-AD7F-C8074C9F332C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86;p51">
              <a:extLst>
                <a:ext uri="{FF2B5EF4-FFF2-40B4-BE49-F238E27FC236}">
                  <a16:creationId xmlns:a16="http://schemas.microsoft.com/office/drawing/2014/main" id="{1879489A-45A9-42E7-BE53-B03231CB3EF7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87;p51">
              <a:extLst>
                <a:ext uri="{FF2B5EF4-FFF2-40B4-BE49-F238E27FC236}">
                  <a16:creationId xmlns:a16="http://schemas.microsoft.com/office/drawing/2014/main" id="{FBB95061-6571-4F99-992C-39257CCDFA52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583;p51">
            <a:extLst>
              <a:ext uri="{FF2B5EF4-FFF2-40B4-BE49-F238E27FC236}">
                <a16:creationId xmlns:a16="http://schemas.microsoft.com/office/drawing/2014/main" id="{8C69745C-01AA-40AD-9DFA-A5A060CC75ED}"/>
              </a:ext>
            </a:extLst>
          </p:cNvPr>
          <p:cNvGrpSpPr/>
          <p:nvPr/>
        </p:nvGrpSpPr>
        <p:grpSpPr>
          <a:xfrm rot="3167998">
            <a:off x="5619583" y="2717779"/>
            <a:ext cx="727469" cy="475804"/>
            <a:chOff x="4216875" y="2350450"/>
            <a:chExt cx="250400" cy="163775"/>
          </a:xfrm>
        </p:grpSpPr>
        <p:sp>
          <p:nvSpPr>
            <p:cNvPr id="62" name="Google Shape;2584;p51">
              <a:extLst>
                <a:ext uri="{FF2B5EF4-FFF2-40B4-BE49-F238E27FC236}">
                  <a16:creationId xmlns:a16="http://schemas.microsoft.com/office/drawing/2014/main" id="{631BC01F-46CF-49AA-89F5-C5D18B066AAF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85;p51">
              <a:extLst>
                <a:ext uri="{FF2B5EF4-FFF2-40B4-BE49-F238E27FC236}">
                  <a16:creationId xmlns:a16="http://schemas.microsoft.com/office/drawing/2014/main" id="{193E0A62-A984-41ED-A101-7D0D4802684A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86;p51">
              <a:extLst>
                <a:ext uri="{FF2B5EF4-FFF2-40B4-BE49-F238E27FC236}">
                  <a16:creationId xmlns:a16="http://schemas.microsoft.com/office/drawing/2014/main" id="{007DEEC3-C345-4021-9C3A-796FD7CE6EE5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87;p51">
              <a:extLst>
                <a:ext uri="{FF2B5EF4-FFF2-40B4-BE49-F238E27FC236}">
                  <a16:creationId xmlns:a16="http://schemas.microsoft.com/office/drawing/2014/main" id="{68BD6999-54FC-4C80-9779-A82090B697C7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3582DAFA-BD79-4019-B19F-F4E4E73C4C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42" t="8289" r="16743" b="28513"/>
          <a:stretch/>
        </p:blipFill>
        <p:spPr>
          <a:xfrm rot="16528255">
            <a:off x="24524" y="1204732"/>
            <a:ext cx="3383356" cy="2451532"/>
          </a:xfrm>
          <a:prstGeom prst="rect">
            <a:avLst/>
          </a:prstGeom>
        </p:spPr>
      </p:pic>
      <p:grpSp>
        <p:nvGrpSpPr>
          <p:cNvPr id="66" name="Google Shape;4162;p73">
            <a:extLst>
              <a:ext uri="{FF2B5EF4-FFF2-40B4-BE49-F238E27FC236}">
                <a16:creationId xmlns:a16="http://schemas.microsoft.com/office/drawing/2014/main" id="{57B0BA9D-344F-4EE9-A6F5-425EE85DD291}"/>
              </a:ext>
            </a:extLst>
          </p:cNvPr>
          <p:cNvGrpSpPr/>
          <p:nvPr/>
        </p:nvGrpSpPr>
        <p:grpSpPr>
          <a:xfrm>
            <a:off x="2469396" y="3456930"/>
            <a:ext cx="3253019" cy="1802874"/>
            <a:chOff x="1259350" y="2314775"/>
            <a:chExt cx="3253019" cy="1802874"/>
          </a:xfrm>
        </p:grpSpPr>
        <p:sp>
          <p:nvSpPr>
            <p:cNvPr id="67" name="Google Shape;4163;p73">
              <a:extLst>
                <a:ext uri="{FF2B5EF4-FFF2-40B4-BE49-F238E27FC236}">
                  <a16:creationId xmlns:a16="http://schemas.microsoft.com/office/drawing/2014/main" id="{15929EFB-B23B-47D2-9D40-54EE9F9761F2}"/>
                </a:ext>
              </a:extLst>
            </p:cNvPr>
            <p:cNvSpPr/>
            <p:nvPr/>
          </p:nvSpPr>
          <p:spPr>
            <a:xfrm>
              <a:off x="3731078" y="3172519"/>
              <a:ext cx="367145" cy="673654"/>
            </a:xfrm>
            <a:custGeom>
              <a:avLst/>
              <a:gdLst/>
              <a:ahLst/>
              <a:cxnLst/>
              <a:rect l="l" t="t" r="r" b="b"/>
              <a:pathLst>
                <a:path w="9506" h="17442" extrusionOk="0">
                  <a:moveTo>
                    <a:pt x="7182" y="1"/>
                  </a:moveTo>
                  <a:cubicBezTo>
                    <a:pt x="7182" y="1"/>
                    <a:pt x="1" y="4691"/>
                    <a:pt x="1885" y="12726"/>
                  </a:cubicBezTo>
                  <a:cubicBezTo>
                    <a:pt x="2050" y="13429"/>
                    <a:pt x="2286" y="14161"/>
                    <a:pt x="2601" y="14917"/>
                  </a:cubicBezTo>
                  <a:cubicBezTo>
                    <a:pt x="2941" y="15730"/>
                    <a:pt x="3375" y="16571"/>
                    <a:pt x="3917" y="17442"/>
                  </a:cubicBezTo>
                  <a:cubicBezTo>
                    <a:pt x="8110" y="14292"/>
                    <a:pt x="9419" y="10801"/>
                    <a:pt x="9501" y="7774"/>
                  </a:cubicBezTo>
                  <a:cubicBezTo>
                    <a:pt x="9504" y="7633"/>
                    <a:pt x="9506" y="7491"/>
                    <a:pt x="9506" y="7350"/>
                  </a:cubicBezTo>
                  <a:cubicBezTo>
                    <a:pt x="9489" y="5664"/>
                    <a:pt x="9104" y="4139"/>
                    <a:pt x="8654" y="2921"/>
                  </a:cubicBezTo>
                  <a:cubicBezTo>
                    <a:pt x="7990" y="1128"/>
                    <a:pt x="7182" y="1"/>
                    <a:pt x="7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164;p73">
              <a:extLst>
                <a:ext uri="{FF2B5EF4-FFF2-40B4-BE49-F238E27FC236}">
                  <a16:creationId xmlns:a16="http://schemas.microsoft.com/office/drawing/2014/main" id="{1A38FEE7-BFC2-4C26-81A5-E3AFC5B9D642}"/>
                </a:ext>
              </a:extLst>
            </p:cNvPr>
            <p:cNvSpPr/>
            <p:nvPr/>
          </p:nvSpPr>
          <p:spPr>
            <a:xfrm>
              <a:off x="3831533" y="3285294"/>
              <a:ext cx="266688" cy="560876"/>
            </a:xfrm>
            <a:custGeom>
              <a:avLst/>
              <a:gdLst/>
              <a:ahLst/>
              <a:cxnLst/>
              <a:rect l="l" t="t" r="r" b="b"/>
              <a:pathLst>
                <a:path w="6905" h="14522" extrusionOk="0">
                  <a:moveTo>
                    <a:pt x="6053" y="1"/>
                  </a:moveTo>
                  <a:cubicBezTo>
                    <a:pt x="6072" y="856"/>
                    <a:pt x="6024" y="1715"/>
                    <a:pt x="5912" y="2564"/>
                  </a:cubicBezTo>
                  <a:cubicBezTo>
                    <a:pt x="5727" y="3962"/>
                    <a:pt x="5366" y="5337"/>
                    <a:pt x="4836" y="6645"/>
                  </a:cubicBezTo>
                  <a:cubicBezTo>
                    <a:pt x="4315" y="7926"/>
                    <a:pt x="3650" y="9199"/>
                    <a:pt x="2721" y="10233"/>
                  </a:cubicBezTo>
                  <a:cubicBezTo>
                    <a:pt x="1991" y="11042"/>
                    <a:pt x="1057" y="11710"/>
                    <a:pt x="0" y="11997"/>
                  </a:cubicBezTo>
                  <a:cubicBezTo>
                    <a:pt x="340" y="12810"/>
                    <a:pt x="774" y="13651"/>
                    <a:pt x="1316" y="14522"/>
                  </a:cubicBezTo>
                  <a:cubicBezTo>
                    <a:pt x="5509" y="11373"/>
                    <a:pt x="6818" y="7881"/>
                    <a:pt x="6900" y="4854"/>
                  </a:cubicBezTo>
                  <a:cubicBezTo>
                    <a:pt x="6903" y="4713"/>
                    <a:pt x="6905" y="4571"/>
                    <a:pt x="6905" y="4431"/>
                  </a:cubicBezTo>
                  <a:cubicBezTo>
                    <a:pt x="6888" y="2744"/>
                    <a:pt x="6503" y="1219"/>
                    <a:pt x="6053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165;p73">
              <a:extLst>
                <a:ext uri="{FF2B5EF4-FFF2-40B4-BE49-F238E27FC236}">
                  <a16:creationId xmlns:a16="http://schemas.microsoft.com/office/drawing/2014/main" id="{B79625E6-223C-43F5-A42C-360BDEB86303}"/>
                </a:ext>
              </a:extLst>
            </p:cNvPr>
            <p:cNvSpPr/>
            <p:nvPr/>
          </p:nvSpPr>
          <p:spPr>
            <a:xfrm>
              <a:off x="3890701" y="3239798"/>
              <a:ext cx="114825" cy="588259"/>
            </a:xfrm>
            <a:custGeom>
              <a:avLst/>
              <a:gdLst/>
              <a:ahLst/>
              <a:cxnLst/>
              <a:rect l="l" t="t" r="r" b="b"/>
              <a:pathLst>
                <a:path w="2973" h="15231" extrusionOk="0">
                  <a:moveTo>
                    <a:pt x="2598" y="1"/>
                  </a:moveTo>
                  <a:cubicBezTo>
                    <a:pt x="2808" y="2902"/>
                    <a:pt x="2617" y="5879"/>
                    <a:pt x="2046" y="8731"/>
                  </a:cubicBezTo>
                  <a:cubicBezTo>
                    <a:pt x="1591" y="10945"/>
                    <a:pt x="901" y="13158"/>
                    <a:pt x="1" y="15231"/>
                  </a:cubicBezTo>
                  <a:cubicBezTo>
                    <a:pt x="1022" y="13210"/>
                    <a:pt x="1761" y="10985"/>
                    <a:pt x="2228" y="8768"/>
                  </a:cubicBezTo>
                  <a:cubicBezTo>
                    <a:pt x="2813" y="5909"/>
                    <a:pt x="2973" y="2896"/>
                    <a:pt x="2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166;p73">
              <a:extLst>
                <a:ext uri="{FF2B5EF4-FFF2-40B4-BE49-F238E27FC236}">
                  <a16:creationId xmlns:a16="http://schemas.microsoft.com/office/drawing/2014/main" id="{42C24AB6-80F0-41B3-93BA-5FD4CFB0165D}"/>
                </a:ext>
              </a:extLst>
            </p:cNvPr>
            <p:cNvSpPr/>
            <p:nvPr/>
          </p:nvSpPr>
          <p:spPr>
            <a:xfrm>
              <a:off x="3897923" y="3349251"/>
              <a:ext cx="166077" cy="144912"/>
            </a:xfrm>
            <a:custGeom>
              <a:avLst/>
              <a:gdLst/>
              <a:ahLst/>
              <a:cxnLst/>
              <a:rect l="l" t="t" r="r" b="b"/>
              <a:pathLst>
                <a:path w="4300" h="3752" extrusionOk="0">
                  <a:moveTo>
                    <a:pt x="4300" y="1"/>
                  </a:moveTo>
                  <a:cubicBezTo>
                    <a:pt x="3765" y="1218"/>
                    <a:pt x="2911" y="2250"/>
                    <a:pt x="2344" y="3453"/>
                  </a:cubicBezTo>
                  <a:lnTo>
                    <a:pt x="2344" y="3453"/>
                  </a:lnTo>
                  <a:cubicBezTo>
                    <a:pt x="2057" y="2871"/>
                    <a:pt x="1725" y="2312"/>
                    <a:pt x="1348" y="1784"/>
                  </a:cubicBezTo>
                  <a:cubicBezTo>
                    <a:pt x="946" y="1220"/>
                    <a:pt x="497" y="690"/>
                    <a:pt x="1" y="210"/>
                  </a:cubicBezTo>
                  <a:lnTo>
                    <a:pt x="1" y="210"/>
                  </a:lnTo>
                  <a:cubicBezTo>
                    <a:pt x="915" y="1237"/>
                    <a:pt x="1696" y="2387"/>
                    <a:pt x="2289" y="3628"/>
                  </a:cubicBezTo>
                  <a:lnTo>
                    <a:pt x="2348" y="3752"/>
                  </a:lnTo>
                  <a:lnTo>
                    <a:pt x="2404" y="3627"/>
                  </a:lnTo>
                  <a:cubicBezTo>
                    <a:pt x="2957" y="2384"/>
                    <a:pt x="3841" y="1292"/>
                    <a:pt x="43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167;p73">
              <a:extLst>
                <a:ext uri="{FF2B5EF4-FFF2-40B4-BE49-F238E27FC236}">
                  <a16:creationId xmlns:a16="http://schemas.microsoft.com/office/drawing/2014/main" id="{838512C5-996C-4361-B443-A8A723E48FA1}"/>
                </a:ext>
              </a:extLst>
            </p:cNvPr>
            <p:cNvSpPr/>
            <p:nvPr/>
          </p:nvSpPr>
          <p:spPr>
            <a:xfrm>
              <a:off x="3858645" y="3546491"/>
              <a:ext cx="187165" cy="169244"/>
            </a:xfrm>
            <a:custGeom>
              <a:avLst/>
              <a:gdLst/>
              <a:ahLst/>
              <a:cxnLst/>
              <a:rect l="l" t="t" r="r" b="b"/>
              <a:pathLst>
                <a:path w="4846" h="4382" extrusionOk="0">
                  <a:moveTo>
                    <a:pt x="1" y="1"/>
                  </a:moveTo>
                  <a:cubicBezTo>
                    <a:pt x="776" y="1367"/>
                    <a:pt x="1446" y="2793"/>
                    <a:pt x="1962" y="4279"/>
                  </a:cubicBezTo>
                  <a:lnTo>
                    <a:pt x="1997" y="4382"/>
                  </a:lnTo>
                  <a:lnTo>
                    <a:pt x="2069" y="4300"/>
                  </a:lnTo>
                  <a:cubicBezTo>
                    <a:pt x="3122" y="3098"/>
                    <a:pt x="4067" y="1798"/>
                    <a:pt x="4845" y="403"/>
                  </a:cubicBezTo>
                  <a:lnTo>
                    <a:pt x="4845" y="403"/>
                  </a:lnTo>
                  <a:cubicBezTo>
                    <a:pt x="4001" y="1711"/>
                    <a:pt x="3076" y="2968"/>
                    <a:pt x="2045" y="4135"/>
                  </a:cubicBezTo>
                  <a:lnTo>
                    <a:pt x="2045" y="4135"/>
                  </a:lnTo>
                  <a:cubicBezTo>
                    <a:pt x="1923" y="3798"/>
                    <a:pt x="1792" y="3464"/>
                    <a:pt x="1654" y="3133"/>
                  </a:cubicBezTo>
                  <a:cubicBezTo>
                    <a:pt x="1200" y="2041"/>
                    <a:pt x="648" y="98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168;p73">
              <a:extLst>
                <a:ext uri="{FF2B5EF4-FFF2-40B4-BE49-F238E27FC236}">
                  <a16:creationId xmlns:a16="http://schemas.microsoft.com/office/drawing/2014/main" id="{CA7AE1DE-9205-46CA-B239-86FBCDB8ACEB}"/>
                </a:ext>
              </a:extLst>
            </p:cNvPr>
            <p:cNvSpPr/>
            <p:nvPr/>
          </p:nvSpPr>
          <p:spPr>
            <a:xfrm>
              <a:off x="3855787" y="3608749"/>
              <a:ext cx="656582" cy="320374"/>
            </a:xfrm>
            <a:custGeom>
              <a:avLst/>
              <a:gdLst/>
              <a:ahLst/>
              <a:cxnLst/>
              <a:rect l="l" t="t" r="r" b="b"/>
              <a:pathLst>
                <a:path w="17000" h="8295" extrusionOk="0">
                  <a:moveTo>
                    <a:pt x="10589" y="1"/>
                  </a:moveTo>
                  <a:cubicBezTo>
                    <a:pt x="8305" y="1"/>
                    <a:pt x="5696" y="636"/>
                    <a:pt x="3263" y="2711"/>
                  </a:cubicBezTo>
                  <a:cubicBezTo>
                    <a:pt x="2713" y="3180"/>
                    <a:pt x="2171" y="3724"/>
                    <a:pt x="1644" y="4352"/>
                  </a:cubicBezTo>
                  <a:cubicBezTo>
                    <a:pt x="1076" y="5026"/>
                    <a:pt x="527" y="5797"/>
                    <a:pt x="1" y="6677"/>
                  </a:cubicBezTo>
                  <a:cubicBezTo>
                    <a:pt x="2394" y="7835"/>
                    <a:pt x="4526" y="8295"/>
                    <a:pt x="6402" y="8295"/>
                  </a:cubicBezTo>
                  <a:cubicBezTo>
                    <a:pt x="8226" y="8295"/>
                    <a:pt x="9808" y="7860"/>
                    <a:pt x="11153" y="7213"/>
                  </a:cubicBezTo>
                  <a:cubicBezTo>
                    <a:pt x="11281" y="7152"/>
                    <a:pt x="11407" y="7088"/>
                    <a:pt x="11532" y="7022"/>
                  </a:cubicBezTo>
                  <a:cubicBezTo>
                    <a:pt x="13023" y="6235"/>
                    <a:pt x="14204" y="5196"/>
                    <a:pt x="15079" y="4236"/>
                  </a:cubicBezTo>
                  <a:cubicBezTo>
                    <a:pt x="16369" y="2825"/>
                    <a:pt x="17000" y="1590"/>
                    <a:pt x="17000" y="1590"/>
                  </a:cubicBezTo>
                  <a:cubicBezTo>
                    <a:pt x="17000" y="1590"/>
                    <a:pt x="14201" y="1"/>
                    <a:pt x="105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169;p73">
              <a:extLst>
                <a:ext uri="{FF2B5EF4-FFF2-40B4-BE49-F238E27FC236}">
                  <a16:creationId xmlns:a16="http://schemas.microsoft.com/office/drawing/2014/main" id="{B518A3A5-D0EC-49ED-9C27-C357316E9C84}"/>
                </a:ext>
              </a:extLst>
            </p:cNvPr>
            <p:cNvSpPr/>
            <p:nvPr/>
          </p:nvSpPr>
          <p:spPr>
            <a:xfrm>
              <a:off x="3855787" y="3772349"/>
              <a:ext cx="582389" cy="156769"/>
            </a:xfrm>
            <a:custGeom>
              <a:avLst/>
              <a:gdLst/>
              <a:ahLst/>
              <a:cxnLst/>
              <a:rect l="l" t="t" r="r" b="b"/>
              <a:pathLst>
                <a:path w="15079" h="4059" extrusionOk="0">
                  <a:moveTo>
                    <a:pt x="15079" y="0"/>
                  </a:moveTo>
                  <a:cubicBezTo>
                    <a:pt x="14327" y="410"/>
                    <a:pt x="13541" y="761"/>
                    <a:pt x="12735" y="1049"/>
                  </a:cubicBezTo>
                  <a:cubicBezTo>
                    <a:pt x="11407" y="1525"/>
                    <a:pt x="10020" y="1835"/>
                    <a:pt x="8615" y="1961"/>
                  </a:cubicBezTo>
                  <a:cubicBezTo>
                    <a:pt x="8113" y="2007"/>
                    <a:pt x="7603" y="2035"/>
                    <a:pt x="7093" y="2035"/>
                  </a:cubicBezTo>
                  <a:cubicBezTo>
                    <a:pt x="6204" y="2035"/>
                    <a:pt x="5313" y="1950"/>
                    <a:pt x="4458" y="1726"/>
                  </a:cubicBezTo>
                  <a:cubicBezTo>
                    <a:pt x="3404" y="1448"/>
                    <a:pt x="2383" y="923"/>
                    <a:pt x="1644" y="116"/>
                  </a:cubicBezTo>
                  <a:cubicBezTo>
                    <a:pt x="1076" y="790"/>
                    <a:pt x="527" y="1561"/>
                    <a:pt x="1" y="2441"/>
                  </a:cubicBezTo>
                  <a:cubicBezTo>
                    <a:pt x="2394" y="3599"/>
                    <a:pt x="4526" y="4059"/>
                    <a:pt x="6402" y="4059"/>
                  </a:cubicBezTo>
                  <a:cubicBezTo>
                    <a:pt x="8226" y="4059"/>
                    <a:pt x="9808" y="3624"/>
                    <a:pt x="11153" y="2977"/>
                  </a:cubicBezTo>
                  <a:cubicBezTo>
                    <a:pt x="11281" y="2916"/>
                    <a:pt x="11407" y="2852"/>
                    <a:pt x="11532" y="2786"/>
                  </a:cubicBezTo>
                  <a:cubicBezTo>
                    <a:pt x="13023" y="1999"/>
                    <a:pt x="14204" y="960"/>
                    <a:pt x="1507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170;p73">
              <a:extLst>
                <a:ext uri="{FF2B5EF4-FFF2-40B4-BE49-F238E27FC236}">
                  <a16:creationId xmlns:a16="http://schemas.microsoft.com/office/drawing/2014/main" id="{B98D13C5-C7AB-4652-B3FC-C2C4DABE32BB}"/>
                </a:ext>
              </a:extLst>
            </p:cNvPr>
            <p:cNvSpPr/>
            <p:nvPr/>
          </p:nvSpPr>
          <p:spPr>
            <a:xfrm>
              <a:off x="3875754" y="3685489"/>
              <a:ext cx="568871" cy="180290"/>
            </a:xfrm>
            <a:custGeom>
              <a:avLst/>
              <a:gdLst/>
              <a:ahLst/>
              <a:cxnLst/>
              <a:rect l="l" t="t" r="r" b="b"/>
              <a:pathLst>
                <a:path w="14729" h="4668" extrusionOk="0">
                  <a:moveTo>
                    <a:pt x="14728" y="1"/>
                  </a:moveTo>
                  <a:lnTo>
                    <a:pt x="14728" y="1"/>
                  </a:lnTo>
                  <a:cubicBezTo>
                    <a:pt x="12246" y="1516"/>
                    <a:pt x="9512" y="2710"/>
                    <a:pt x="6716" y="3509"/>
                  </a:cubicBezTo>
                  <a:cubicBezTo>
                    <a:pt x="4539" y="4118"/>
                    <a:pt x="2256" y="4519"/>
                    <a:pt x="1" y="4667"/>
                  </a:cubicBezTo>
                  <a:cubicBezTo>
                    <a:pt x="2265" y="4651"/>
                    <a:pt x="4580" y="4288"/>
                    <a:pt x="6765" y="3688"/>
                  </a:cubicBezTo>
                  <a:cubicBezTo>
                    <a:pt x="9574" y="2897"/>
                    <a:pt x="12328" y="1659"/>
                    <a:pt x="14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171;p73">
              <a:extLst>
                <a:ext uri="{FF2B5EF4-FFF2-40B4-BE49-F238E27FC236}">
                  <a16:creationId xmlns:a16="http://schemas.microsoft.com/office/drawing/2014/main" id="{D0FDD6C6-DD23-4CAC-81C7-081C78BBD15D}"/>
                </a:ext>
              </a:extLst>
            </p:cNvPr>
            <p:cNvSpPr/>
            <p:nvPr/>
          </p:nvSpPr>
          <p:spPr>
            <a:xfrm>
              <a:off x="4217360" y="3656562"/>
              <a:ext cx="163373" cy="146379"/>
            </a:xfrm>
            <a:custGeom>
              <a:avLst/>
              <a:gdLst/>
              <a:ahLst/>
              <a:cxnLst/>
              <a:rect l="l" t="t" r="r" b="b"/>
              <a:pathLst>
                <a:path w="4230" h="3790" extrusionOk="0">
                  <a:moveTo>
                    <a:pt x="2074" y="0"/>
                  </a:moveTo>
                  <a:cubicBezTo>
                    <a:pt x="1579" y="1285"/>
                    <a:pt x="916" y="2504"/>
                    <a:pt x="84" y="3601"/>
                  </a:cubicBezTo>
                  <a:lnTo>
                    <a:pt x="1" y="3710"/>
                  </a:lnTo>
                  <a:lnTo>
                    <a:pt x="138" y="3702"/>
                  </a:lnTo>
                  <a:cubicBezTo>
                    <a:pt x="306" y="3693"/>
                    <a:pt x="473" y="3689"/>
                    <a:pt x="641" y="3689"/>
                  </a:cubicBezTo>
                  <a:cubicBezTo>
                    <a:pt x="1491" y="3689"/>
                    <a:pt x="2346" y="3790"/>
                    <a:pt x="3198" y="3790"/>
                  </a:cubicBezTo>
                  <a:cubicBezTo>
                    <a:pt x="3543" y="3790"/>
                    <a:pt x="3887" y="3773"/>
                    <a:pt x="4230" y="3727"/>
                  </a:cubicBezTo>
                  <a:lnTo>
                    <a:pt x="4230" y="3727"/>
                  </a:lnTo>
                  <a:cubicBezTo>
                    <a:pt x="4061" y="3737"/>
                    <a:pt x="3892" y="3742"/>
                    <a:pt x="3724" y="3742"/>
                  </a:cubicBezTo>
                  <a:cubicBezTo>
                    <a:pt x="2672" y="3742"/>
                    <a:pt x="1630" y="3564"/>
                    <a:pt x="576" y="3564"/>
                  </a:cubicBezTo>
                  <a:cubicBezTo>
                    <a:pt x="473" y="3564"/>
                    <a:pt x="369" y="3566"/>
                    <a:pt x="265" y="3570"/>
                  </a:cubicBezTo>
                  <a:lnTo>
                    <a:pt x="265" y="3570"/>
                  </a:lnTo>
                  <a:cubicBezTo>
                    <a:pt x="651" y="3048"/>
                    <a:pt x="995" y="2496"/>
                    <a:pt x="1292" y="1920"/>
                  </a:cubicBezTo>
                  <a:cubicBezTo>
                    <a:pt x="1610" y="1306"/>
                    <a:pt x="1874" y="663"/>
                    <a:pt x="2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172;p73">
              <a:extLst>
                <a:ext uri="{FF2B5EF4-FFF2-40B4-BE49-F238E27FC236}">
                  <a16:creationId xmlns:a16="http://schemas.microsoft.com/office/drawing/2014/main" id="{AE6E4EF6-EF0C-4C26-A9A0-DFF4DF5F6498}"/>
                </a:ext>
              </a:extLst>
            </p:cNvPr>
            <p:cNvSpPr/>
            <p:nvPr/>
          </p:nvSpPr>
          <p:spPr>
            <a:xfrm>
              <a:off x="3996253" y="3708276"/>
              <a:ext cx="187010" cy="173492"/>
            </a:xfrm>
            <a:custGeom>
              <a:avLst/>
              <a:gdLst/>
              <a:ahLst/>
              <a:cxnLst/>
              <a:rect l="l" t="t" r="r" b="b"/>
              <a:pathLst>
                <a:path w="4842" h="4492" extrusionOk="0">
                  <a:moveTo>
                    <a:pt x="2980" y="0"/>
                  </a:moveTo>
                  <a:lnTo>
                    <a:pt x="2980" y="0"/>
                  </a:lnTo>
                  <a:cubicBezTo>
                    <a:pt x="2120" y="1316"/>
                    <a:pt x="1159" y="2567"/>
                    <a:pt x="76" y="3705"/>
                  </a:cubicBezTo>
                  <a:lnTo>
                    <a:pt x="1" y="3783"/>
                  </a:lnTo>
                  <a:lnTo>
                    <a:pt x="106" y="3809"/>
                  </a:lnTo>
                  <a:cubicBezTo>
                    <a:pt x="1655" y="4196"/>
                    <a:pt x="3244" y="4440"/>
                    <a:pt x="4841" y="4492"/>
                  </a:cubicBezTo>
                  <a:cubicBezTo>
                    <a:pt x="3292" y="4342"/>
                    <a:pt x="1750" y="4095"/>
                    <a:pt x="240" y="3713"/>
                  </a:cubicBezTo>
                  <a:lnTo>
                    <a:pt x="240" y="3713"/>
                  </a:lnTo>
                  <a:cubicBezTo>
                    <a:pt x="484" y="3450"/>
                    <a:pt x="722" y="3180"/>
                    <a:pt x="953" y="2906"/>
                  </a:cubicBezTo>
                  <a:cubicBezTo>
                    <a:pt x="1715" y="2002"/>
                    <a:pt x="2397" y="1029"/>
                    <a:pt x="2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173;p73">
              <a:extLst>
                <a:ext uri="{FF2B5EF4-FFF2-40B4-BE49-F238E27FC236}">
                  <a16:creationId xmlns:a16="http://schemas.microsoft.com/office/drawing/2014/main" id="{0C4A20A4-5203-4C67-8015-0BE1315CBC16}"/>
                </a:ext>
              </a:extLst>
            </p:cNvPr>
            <p:cNvSpPr/>
            <p:nvPr/>
          </p:nvSpPr>
          <p:spPr>
            <a:xfrm>
              <a:off x="3865288" y="3237210"/>
              <a:ext cx="563039" cy="605330"/>
            </a:xfrm>
            <a:custGeom>
              <a:avLst/>
              <a:gdLst/>
              <a:ahLst/>
              <a:cxnLst/>
              <a:rect l="l" t="t" r="r" b="b"/>
              <a:pathLst>
                <a:path w="14578" h="15673" extrusionOk="0">
                  <a:moveTo>
                    <a:pt x="11122" y="0"/>
                  </a:moveTo>
                  <a:cubicBezTo>
                    <a:pt x="11118" y="0"/>
                    <a:pt x="11113" y="1"/>
                    <a:pt x="11109" y="4"/>
                  </a:cubicBezTo>
                  <a:cubicBezTo>
                    <a:pt x="10727" y="260"/>
                    <a:pt x="10362" y="542"/>
                    <a:pt x="10021" y="849"/>
                  </a:cubicBezTo>
                  <a:cubicBezTo>
                    <a:pt x="9874" y="982"/>
                    <a:pt x="9732" y="1118"/>
                    <a:pt x="9595" y="1260"/>
                  </a:cubicBezTo>
                  <a:cubicBezTo>
                    <a:pt x="9139" y="1729"/>
                    <a:pt x="8738" y="2251"/>
                    <a:pt x="8414" y="2818"/>
                  </a:cubicBezTo>
                  <a:cubicBezTo>
                    <a:pt x="8092" y="3386"/>
                    <a:pt x="7860" y="3997"/>
                    <a:pt x="7719" y="4634"/>
                  </a:cubicBezTo>
                  <a:cubicBezTo>
                    <a:pt x="7582" y="5264"/>
                    <a:pt x="7522" y="5907"/>
                    <a:pt x="7447" y="6546"/>
                  </a:cubicBezTo>
                  <a:cubicBezTo>
                    <a:pt x="7370" y="7185"/>
                    <a:pt x="7279" y="7827"/>
                    <a:pt x="7079" y="8441"/>
                  </a:cubicBezTo>
                  <a:cubicBezTo>
                    <a:pt x="7062" y="8493"/>
                    <a:pt x="7044" y="8545"/>
                    <a:pt x="7026" y="8597"/>
                  </a:cubicBezTo>
                  <a:cubicBezTo>
                    <a:pt x="6880" y="8804"/>
                    <a:pt x="6732" y="9007"/>
                    <a:pt x="6579" y="9209"/>
                  </a:cubicBezTo>
                  <a:cubicBezTo>
                    <a:pt x="6498" y="9315"/>
                    <a:pt x="6417" y="9420"/>
                    <a:pt x="6333" y="9524"/>
                  </a:cubicBezTo>
                  <a:cubicBezTo>
                    <a:pt x="6670" y="8561"/>
                    <a:pt x="6854" y="7546"/>
                    <a:pt x="6887" y="6525"/>
                  </a:cubicBezTo>
                  <a:cubicBezTo>
                    <a:pt x="6919" y="5477"/>
                    <a:pt x="6789" y="4424"/>
                    <a:pt x="6504" y="3413"/>
                  </a:cubicBezTo>
                  <a:cubicBezTo>
                    <a:pt x="6342" y="2844"/>
                    <a:pt x="6129" y="2291"/>
                    <a:pt x="5870" y="1761"/>
                  </a:cubicBezTo>
                  <a:cubicBezTo>
                    <a:pt x="5866" y="1752"/>
                    <a:pt x="5855" y="1746"/>
                    <a:pt x="5846" y="1746"/>
                  </a:cubicBezTo>
                  <a:cubicBezTo>
                    <a:pt x="5840" y="1746"/>
                    <a:pt x="5834" y="1748"/>
                    <a:pt x="5831" y="1755"/>
                  </a:cubicBezTo>
                  <a:cubicBezTo>
                    <a:pt x="5242" y="2689"/>
                    <a:pt x="4666" y="3685"/>
                    <a:pt x="4515" y="4797"/>
                  </a:cubicBezTo>
                  <a:cubicBezTo>
                    <a:pt x="4367" y="5880"/>
                    <a:pt x="4702" y="6947"/>
                    <a:pt x="5209" y="7897"/>
                  </a:cubicBezTo>
                  <a:cubicBezTo>
                    <a:pt x="5520" y="8480"/>
                    <a:pt x="5894" y="9028"/>
                    <a:pt x="6268" y="9572"/>
                  </a:cubicBezTo>
                  <a:cubicBezTo>
                    <a:pt x="6267" y="9574"/>
                    <a:pt x="6266" y="9576"/>
                    <a:pt x="6266" y="9578"/>
                  </a:cubicBezTo>
                  <a:cubicBezTo>
                    <a:pt x="6263" y="9587"/>
                    <a:pt x="6265" y="9597"/>
                    <a:pt x="6270" y="9604"/>
                  </a:cubicBezTo>
                  <a:cubicBezTo>
                    <a:pt x="5800" y="10195"/>
                    <a:pt x="5296" y="10758"/>
                    <a:pt x="4763" y="11293"/>
                  </a:cubicBezTo>
                  <a:cubicBezTo>
                    <a:pt x="4664" y="11392"/>
                    <a:pt x="4563" y="11490"/>
                    <a:pt x="4463" y="11587"/>
                  </a:cubicBezTo>
                  <a:cubicBezTo>
                    <a:pt x="4471" y="11557"/>
                    <a:pt x="4480" y="11527"/>
                    <a:pt x="4488" y="11497"/>
                  </a:cubicBezTo>
                  <a:cubicBezTo>
                    <a:pt x="4522" y="11370"/>
                    <a:pt x="4551" y="11240"/>
                    <a:pt x="4579" y="11112"/>
                  </a:cubicBezTo>
                  <a:cubicBezTo>
                    <a:pt x="4794" y="10063"/>
                    <a:pt x="4776" y="8974"/>
                    <a:pt x="4586" y="7924"/>
                  </a:cubicBezTo>
                  <a:cubicBezTo>
                    <a:pt x="4390" y="6836"/>
                    <a:pt x="4015" y="5785"/>
                    <a:pt x="3543" y="4786"/>
                  </a:cubicBezTo>
                  <a:cubicBezTo>
                    <a:pt x="3485" y="4663"/>
                    <a:pt x="3425" y="4539"/>
                    <a:pt x="3363" y="4417"/>
                  </a:cubicBezTo>
                  <a:cubicBezTo>
                    <a:pt x="3358" y="4407"/>
                    <a:pt x="3349" y="4402"/>
                    <a:pt x="3339" y="4402"/>
                  </a:cubicBezTo>
                  <a:cubicBezTo>
                    <a:pt x="3330" y="4402"/>
                    <a:pt x="3320" y="4408"/>
                    <a:pt x="3317" y="4421"/>
                  </a:cubicBezTo>
                  <a:cubicBezTo>
                    <a:pt x="3127" y="5407"/>
                    <a:pt x="2734" y="6351"/>
                    <a:pt x="2637" y="7354"/>
                  </a:cubicBezTo>
                  <a:cubicBezTo>
                    <a:pt x="2589" y="7845"/>
                    <a:pt x="2623" y="8339"/>
                    <a:pt x="2777" y="8809"/>
                  </a:cubicBezTo>
                  <a:cubicBezTo>
                    <a:pt x="2940" y="9306"/>
                    <a:pt x="3211" y="9761"/>
                    <a:pt x="3505" y="10189"/>
                  </a:cubicBezTo>
                  <a:cubicBezTo>
                    <a:pt x="3803" y="10626"/>
                    <a:pt x="4181" y="11048"/>
                    <a:pt x="4358" y="11553"/>
                  </a:cubicBezTo>
                  <a:cubicBezTo>
                    <a:pt x="4370" y="11587"/>
                    <a:pt x="4380" y="11621"/>
                    <a:pt x="4390" y="11656"/>
                  </a:cubicBezTo>
                  <a:cubicBezTo>
                    <a:pt x="4255" y="11784"/>
                    <a:pt x="4118" y="11910"/>
                    <a:pt x="3979" y="12036"/>
                  </a:cubicBezTo>
                  <a:cubicBezTo>
                    <a:pt x="3563" y="12410"/>
                    <a:pt x="3130" y="12766"/>
                    <a:pt x="2684" y="13105"/>
                  </a:cubicBezTo>
                  <a:cubicBezTo>
                    <a:pt x="2441" y="13288"/>
                    <a:pt x="2194" y="13466"/>
                    <a:pt x="1939" y="13635"/>
                  </a:cubicBezTo>
                  <a:cubicBezTo>
                    <a:pt x="1998" y="13492"/>
                    <a:pt x="2052" y="13348"/>
                    <a:pt x="2102" y="13203"/>
                  </a:cubicBezTo>
                  <a:cubicBezTo>
                    <a:pt x="2237" y="12908"/>
                    <a:pt x="2345" y="12601"/>
                    <a:pt x="2425" y="12287"/>
                  </a:cubicBezTo>
                  <a:cubicBezTo>
                    <a:pt x="2554" y="11791"/>
                    <a:pt x="2615" y="11279"/>
                    <a:pt x="2623" y="10766"/>
                  </a:cubicBezTo>
                  <a:cubicBezTo>
                    <a:pt x="2629" y="10258"/>
                    <a:pt x="2581" y="9749"/>
                    <a:pt x="2495" y="9249"/>
                  </a:cubicBezTo>
                  <a:cubicBezTo>
                    <a:pt x="2408" y="8749"/>
                    <a:pt x="2284" y="8257"/>
                    <a:pt x="2136" y="7772"/>
                  </a:cubicBezTo>
                  <a:cubicBezTo>
                    <a:pt x="1985" y="7281"/>
                    <a:pt x="1824" y="6781"/>
                    <a:pt x="1576" y="6329"/>
                  </a:cubicBezTo>
                  <a:cubicBezTo>
                    <a:pt x="1545" y="6271"/>
                    <a:pt x="1511" y="6215"/>
                    <a:pt x="1477" y="6159"/>
                  </a:cubicBezTo>
                  <a:cubicBezTo>
                    <a:pt x="1473" y="6152"/>
                    <a:pt x="1466" y="6149"/>
                    <a:pt x="1459" y="6149"/>
                  </a:cubicBezTo>
                  <a:cubicBezTo>
                    <a:pt x="1449" y="6149"/>
                    <a:pt x="1437" y="6157"/>
                    <a:pt x="1434" y="6168"/>
                  </a:cubicBezTo>
                  <a:cubicBezTo>
                    <a:pt x="1272" y="6749"/>
                    <a:pt x="1013" y="7296"/>
                    <a:pt x="798" y="7857"/>
                  </a:cubicBezTo>
                  <a:cubicBezTo>
                    <a:pt x="693" y="8127"/>
                    <a:pt x="599" y="8400"/>
                    <a:pt x="529" y="8680"/>
                  </a:cubicBezTo>
                  <a:cubicBezTo>
                    <a:pt x="470" y="8920"/>
                    <a:pt x="429" y="9163"/>
                    <a:pt x="407" y="9409"/>
                  </a:cubicBezTo>
                  <a:cubicBezTo>
                    <a:pt x="360" y="9893"/>
                    <a:pt x="382" y="10386"/>
                    <a:pt x="473" y="10863"/>
                  </a:cubicBezTo>
                  <a:cubicBezTo>
                    <a:pt x="564" y="11344"/>
                    <a:pt x="721" y="11813"/>
                    <a:pt x="946" y="12248"/>
                  </a:cubicBezTo>
                  <a:cubicBezTo>
                    <a:pt x="1161" y="12670"/>
                    <a:pt x="1442" y="13059"/>
                    <a:pt x="1647" y="13486"/>
                  </a:cubicBezTo>
                  <a:cubicBezTo>
                    <a:pt x="1677" y="13547"/>
                    <a:pt x="1704" y="13609"/>
                    <a:pt x="1730" y="13672"/>
                  </a:cubicBezTo>
                  <a:cubicBezTo>
                    <a:pt x="1741" y="13698"/>
                    <a:pt x="1750" y="13725"/>
                    <a:pt x="1760" y="13752"/>
                  </a:cubicBezTo>
                  <a:cubicBezTo>
                    <a:pt x="1689" y="13798"/>
                    <a:pt x="1413" y="13964"/>
                    <a:pt x="1413" y="13964"/>
                  </a:cubicBezTo>
                  <a:cubicBezTo>
                    <a:pt x="1085" y="14153"/>
                    <a:pt x="746" y="14321"/>
                    <a:pt x="390" y="14456"/>
                  </a:cubicBezTo>
                  <a:cubicBezTo>
                    <a:pt x="287" y="14495"/>
                    <a:pt x="183" y="14530"/>
                    <a:pt x="79" y="14564"/>
                  </a:cubicBezTo>
                  <a:cubicBezTo>
                    <a:pt x="0" y="14589"/>
                    <a:pt x="34" y="14700"/>
                    <a:pt x="106" y="14700"/>
                  </a:cubicBezTo>
                  <a:cubicBezTo>
                    <a:pt x="113" y="14700"/>
                    <a:pt x="120" y="14699"/>
                    <a:pt x="128" y="14696"/>
                  </a:cubicBezTo>
                  <a:cubicBezTo>
                    <a:pt x="746" y="14500"/>
                    <a:pt x="1322" y="14199"/>
                    <a:pt x="1868" y="13851"/>
                  </a:cubicBezTo>
                  <a:cubicBezTo>
                    <a:pt x="2055" y="14000"/>
                    <a:pt x="2243" y="14147"/>
                    <a:pt x="2436" y="14289"/>
                  </a:cubicBezTo>
                  <a:cubicBezTo>
                    <a:pt x="2701" y="14483"/>
                    <a:pt x="2972" y="14668"/>
                    <a:pt x="3256" y="14834"/>
                  </a:cubicBezTo>
                  <a:cubicBezTo>
                    <a:pt x="3732" y="15112"/>
                    <a:pt x="4238" y="15322"/>
                    <a:pt x="4772" y="15457"/>
                  </a:cubicBezTo>
                  <a:cubicBezTo>
                    <a:pt x="5280" y="15587"/>
                    <a:pt x="5803" y="15652"/>
                    <a:pt x="6327" y="15668"/>
                  </a:cubicBezTo>
                  <a:cubicBezTo>
                    <a:pt x="6415" y="15671"/>
                    <a:pt x="6503" y="15672"/>
                    <a:pt x="6591" y="15672"/>
                  </a:cubicBezTo>
                  <a:cubicBezTo>
                    <a:pt x="7029" y="15672"/>
                    <a:pt x="7467" y="15638"/>
                    <a:pt x="7902" y="15580"/>
                  </a:cubicBezTo>
                  <a:cubicBezTo>
                    <a:pt x="8316" y="15525"/>
                    <a:pt x="8733" y="15453"/>
                    <a:pt x="9152" y="15453"/>
                  </a:cubicBezTo>
                  <a:cubicBezTo>
                    <a:pt x="9261" y="15453"/>
                    <a:pt x="9369" y="15458"/>
                    <a:pt x="9478" y="15469"/>
                  </a:cubicBezTo>
                  <a:cubicBezTo>
                    <a:pt x="9543" y="15477"/>
                    <a:pt x="9606" y="15486"/>
                    <a:pt x="9670" y="15498"/>
                  </a:cubicBezTo>
                  <a:cubicBezTo>
                    <a:pt x="9671" y="15498"/>
                    <a:pt x="9673" y="15498"/>
                    <a:pt x="9674" y="15498"/>
                  </a:cubicBezTo>
                  <a:cubicBezTo>
                    <a:pt x="9695" y="15498"/>
                    <a:pt x="9704" y="15470"/>
                    <a:pt x="9688" y="15456"/>
                  </a:cubicBezTo>
                  <a:cubicBezTo>
                    <a:pt x="9392" y="15174"/>
                    <a:pt x="9073" y="14917"/>
                    <a:pt x="8732" y="14687"/>
                  </a:cubicBezTo>
                  <a:cubicBezTo>
                    <a:pt x="8565" y="14572"/>
                    <a:pt x="8391" y="14464"/>
                    <a:pt x="8213" y="14361"/>
                  </a:cubicBezTo>
                  <a:cubicBezTo>
                    <a:pt x="7680" y="14057"/>
                    <a:pt x="7111" y="13816"/>
                    <a:pt x="6522" y="13644"/>
                  </a:cubicBezTo>
                  <a:cubicBezTo>
                    <a:pt x="5968" y="13485"/>
                    <a:pt x="5398" y="13387"/>
                    <a:pt x="4823" y="13356"/>
                  </a:cubicBezTo>
                  <a:cubicBezTo>
                    <a:pt x="4681" y="13348"/>
                    <a:pt x="4538" y="13344"/>
                    <a:pt x="4396" y="13344"/>
                  </a:cubicBezTo>
                  <a:cubicBezTo>
                    <a:pt x="3993" y="13344"/>
                    <a:pt x="3591" y="13375"/>
                    <a:pt x="3193" y="13438"/>
                  </a:cubicBezTo>
                  <a:cubicBezTo>
                    <a:pt x="2829" y="13495"/>
                    <a:pt x="2469" y="13578"/>
                    <a:pt x="2117" y="13686"/>
                  </a:cubicBezTo>
                  <a:cubicBezTo>
                    <a:pt x="2239" y="13603"/>
                    <a:pt x="2359" y="13520"/>
                    <a:pt x="2478" y="13434"/>
                  </a:cubicBezTo>
                  <a:cubicBezTo>
                    <a:pt x="3032" y="13031"/>
                    <a:pt x="3563" y="12599"/>
                    <a:pt x="4072" y="12142"/>
                  </a:cubicBezTo>
                  <a:cubicBezTo>
                    <a:pt x="4214" y="12014"/>
                    <a:pt x="4351" y="11887"/>
                    <a:pt x="4489" y="11756"/>
                  </a:cubicBezTo>
                  <a:cubicBezTo>
                    <a:pt x="4618" y="11878"/>
                    <a:pt x="4753" y="11993"/>
                    <a:pt x="4893" y="12100"/>
                  </a:cubicBezTo>
                  <a:cubicBezTo>
                    <a:pt x="5685" y="12703"/>
                    <a:pt x="6657" y="13056"/>
                    <a:pt x="7656" y="13099"/>
                  </a:cubicBezTo>
                  <a:cubicBezTo>
                    <a:pt x="7740" y="13102"/>
                    <a:pt x="7825" y="13104"/>
                    <a:pt x="7909" y="13104"/>
                  </a:cubicBezTo>
                  <a:cubicBezTo>
                    <a:pt x="8916" y="13104"/>
                    <a:pt x="9906" y="12861"/>
                    <a:pt x="10899" y="12714"/>
                  </a:cubicBezTo>
                  <a:cubicBezTo>
                    <a:pt x="11327" y="12652"/>
                    <a:pt x="11758" y="12607"/>
                    <a:pt x="12190" y="12607"/>
                  </a:cubicBezTo>
                  <a:cubicBezTo>
                    <a:pt x="12375" y="12607"/>
                    <a:pt x="12561" y="12615"/>
                    <a:pt x="12746" y="12634"/>
                  </a:cubicBezTo>
                  <a:lnTo>
                    <a:pt x="12746" y="12633"/>
                  </a:lnTo>
                  <a:cubicBezTo>
                    <a:pt x="12746" y="12633"/>
                    <a:pt x="12747" y="12633"/>
                    <a:pt x="12747" y="12633"/>
                  </a:cubicBezTo>
                  <a:cubicBezTo>
                    <a:pt x="12769" y="12633"/>
                    <a:pt x="12784" y="12605"/>
                    <a:pt x="12765" y="12591"/>
                  </a:cubicBezTo>
                  <a:cubicBezTo>
                    <a:pt x="12354" y="12271"/>
                    <a:pt x="11916" y="11986"/>
                    <a:pt x="11456" y="11740"/>
                  </a:cubicBezTo>
                  <a:cubicBezTo>
                    <a:pt x="10811" y="11396"/>
                    <a:pt x="10123" y="11131"/>
                    <a:pt x="9408" y="10970"/>
                  </a:cubicBezTo>
                  <a:cubicBezTo>
                    <a:pt x="9034" y="10886"/>
                    <a:pt x="8652" y="10830"/>
                    <a:pt x="8269" y="10805"/>
                  </a:cubicBezTo>
                  <a:cubicBezTo>
                    <a:pt x="8120" y="10796"/>
                    <a:pt x="7971" y="10791"/>
                    <a:pt x="7821" y="10791"/>
                  </a:cubicBezTo>
                  <a:cubicBezTo>
                    <a:pt x="7238" y="10791"/>
                    <a:pt x="6655" y="10863"/>
                    <a:pt x="6088" y="11012"/>
                  </a:cubicBezTo>
                  <a:cubicBezTo>
                    <a:pt x="5597" y="11140"/>
                    <a:pt x="5124" y="11327"/>
                    <a:pt x="4680" y="11570"/>
                  </a:cubicBezTo>
                  <a:cubicBezTo>
                    <a:pt x="4741" y="11510"/>
                    <a:pt x="4801" y="11452"/>
                    <a:pt x="4862" y="11391"/>
                  </a:cubicBezTo>
                  <a:cubicBezTo>
                    <a:pt x="5407" y="10844"/>
                    <a:pt x="5923" y="10266"/>
                    <a:pt x="6405" y="9662"/>
                  </a:cubicBezTo>
                  <a:cubicBezTo>
                    <a:pt x="6667" y="9772"/>
                    <a:pt x="6933" y="9879"/>
                    <a:pt x="7202" y="9976"/>
                  </a:cubicBezTo>
                  <a:cubicBezTo>
                    <a:pt x="7550" y="10101"/>
                    <a:pt x="7905" y="10209"/>
                    <a:pt x="8269" y="10286"/>
                  </a:cubicBezTo>
                  <a:cubicBezTo>
                    <a:pt x="8622" y="10360"/>
                    <a:pt x="8985" y="10403"/>
                    <a:pt x="9347" y="10403"/>
                  </a:cubicBezTo>
                  <a:cubicBezTo>
                    <a:pt x="9598" y="10403"/>
                    <a:pt x="9849" y="10382"/>
                    <a:pt x="10096" y="10336"/>
                  </a:cubicBezTo>
                  <a:cubicBezTo>
                    <a:pt x="10659" y="10231"/>
                    <a:pt x="11172" y="9984"/>
                    <a:pt x="11642" y="9662"/>
                  </a:cubicBezTo>
                  <a:cubicBezTo>
                    <a:pt x="12112" y="9340"/>
                    <a:pt x="12537" y="8958"/>
                    <a:pt x="12972" y="8592"/>
                  </a:cubicBezTo>
                  <a:cubicBezTo>
                    <a:pt x="13406" y="8226"/>
                    <a:pt x="13855" y="7868"/>
                    <a:pt x="14363" y="7610"/>
                  </a:cubicBezTo>
                  <a:cubicBezTo>
                    <a:pt x="14426" y="7577"/>
                    <a:pt x="14490" y="7548"/>
                    <a:pt x="14555" y="7518"/>
                  </a:cubicBezTo>
                  <a:cubicBezTo>
                    <a:pt x="14577" y="7509"/>
                    <a:pt x="14575" y="7479"/>
                    <a:pt x="14551" y="7472"/>
                  </a:cubicBezTo>
                  <a:cubicBezTo>
                    <a:pt x="14051" y="7346"/>
                    <a:pt x="13539" y="7266"/>
                    <a:pt x="13024" y="7235"/>
                  </a:cubicBezTo>
                  <a:cubicBezTo>
                    <a:pt x="12960" y="7229"/>
                    <a:pt x="12896" y="7225"/>
                    <a:pt x="12833" y="7223"/>
                  </a:cubicBezTo>
                  <a:cubicBezTo>
                    <a:pt x="12714" y="7218"/>
                    <a:pt x="12595" y="7216"/>
                    <a:pt x="12476" y="7216"/>
                  </a:cubicBezTo>
                  <a:cubicBezTo>
                    <a:pt x="12016" y="7216"/>
                    <a:pt x="11555" y="7252"/>
                    <a:pt x="11100" y="7323"/>
                  </a:cubicBezTo>
                  <a:cubicBezTo>
                    <a:pt x="10530" y="7411"/>
                    <a:pt x="9968" y="7554"/>
                    <a:pt x="9425" y="7750"/>
                  </a:cubicBezTo>
                  <a:cubicBezTo>
                    <a:pt x="8882" y="7945"/>
                    <a:pt x="8357" y="8192"/>
                    <a:pt x="7862" y="8488"/>
                  </a:cubicBezTo>
                  <a:cubicBezTo>
                    <a:pt x="7415" y="8755"/>
                    <a:pt x="6993" y="9063"/>
                    <a:pt x="6604" y="9407"/>
                  </a:cubicBezTo>
                  <a:cubicBezTo>
                    <a:pt x="6632" y="9370"/>
                    <a:pt x="6662" y="9331"/>
                    <a:pt x="6689" y="9293"/>
                  </a:cubicBezTo>
                  <a:cubicBezTo>
                    <a:pt x="6848" y="9085"/>
                    <a:pt x="7001" y="8875"/>
                    <a:pt x="7150" y="8662"/>
                  </a:cubicBezTo>
                  <a:cubicBezTo>
                    <a:pt x="7687" y="8371"/>
                    <a:pt x="8186" y="8015"/>
                    <a:pt x="8632" y="7601"/>
                  </a:cubicBezTo>
                  <a:cubicBezTo>
                    <a:pt x="8808" y="7438"/>
                    <a:pt x="8975" y="7267"/>
                    <a:pt x="9134" y="7089"/>
                  </a:cubicBezTo>
                  <a:cubicBezTo>
                    <a:pt x="9408" y="6781"/>
                    <a:pt x="9655" y="6451"/>
                    <a:pt x="9874" y="6102"/>
                  </a:cubicBezTo>
                  <a:cubicBezTo>
                    <a:pt x="10223" y="5543"/>
                    <a:pt x="10492" y="4939"/>
                    <a:pt x="10681" y="4308"/>
                  </a:cubicBezTo>
                  <a:cubicBezTo>
                    <a:pt x="10877" y="3660"/>
                    <a:pt x="10991" y="2991"/>
                    <a:pt x="11057" y="2318"/>
                  </a:cubicBezTo>
                  <a:cubicBezTo>
                    <a:pt x="11125" y="1640"/>
                    <a:pt x="11143" y="960"/>
                    <a:pt x="11146" y="278"/>
                  </a:cubicBezTo>
                  <a:cubicBezTo>
                    <a:pt x="11147" y="192"/>
                    <a:pt x="11146" y="106"/>
                    <a:pt x="11146" y="22"/>
                  </a:cubicBezTo>
                  <a:cubicBezTo>
                    <a:pt x="11146" y="8"/>
                    <a:pt x="11134" y="0"/>
                    <a:pt x="1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174;p73">
              <a:extLst>
                <a:ext uri="{FF2B5EF4-FFF2-40B4-BE49-F238E27FC236}">
                  <a16:creationId xmlns:a16="http://schemas.microsoft.com/office/drawing/2014/main" id="{239F4489-5C71-496C-9397-D36020830DA0}"/>
                </a:ext>
              </a:extLst>
            </p:cNvPr>
            <p:cNvSpPr/>
            <p:nvPr/>
          </p:nvSpPr>
          <p:spPr>
            <a:xfrm>
              <a:off x="4209636" y="3237287"/>
              <a:ext cx="86167" cy="273795"/>
            </a:xfrm>
            <a:custGeom>
              <a:avLst/>
              <a:gdLst/>
              <a:ahLst/>
              <a:cxnLst/>
              <a:rect l="l" t="t" r="r" b="b"/>
              <a:pathLst>
                <a:path w="2231" h="7089" extrusionOk="0">
                  <a:moveTo>
                    <a:pt x="2207" y="1"/>
                  </a:moveTo>
                  <a:cubicBezTo>
                    <a:pt x="2202" y="1"/>
                    <a:pt x="2197" y="2"/>
                    <a:pt x="2193" y="4"/>
                  </a:cubicBezTo>
                  <a:cubicBezTo>
                    <a:pt x="1811" y="259"/>
                    <a:pt x="1446" y="541"/>
                    <a:pt x="1105" y="849"/>
                  </a:cubicBezTo>
                  <a:cubicBezTo>
                    <a:pt x="1384" y="1733"/>
                    <a:pt x="1357" y="2709"/>
                    <a:pt x="1124" y="3607"/>
                  </a:cubicBezTo>
                  <a:cubicBezTo>
                    <a:pt x="940" y="4326"/>
                    <a:pt x="1" y="7021"/>
                    <a:pt x="218" y="7088"/>
                  </a:cubicBezTo>
                  <a:cubicBezTo>
                    <a:pt x="492" y="6781"/>
                    <a:pt x="740" y="6451"/>
                    <a:pt x="958" y="6101"/>
                  </a:cubicBezTo>
                  <a:cubicBezTo>
                    <a:pt x="1309" y="5543"/>
                    <a:pt x="1576" y="4939"/>
                    <a:pt x="1766" y="4308"/>
                  </a:cubicBezTo>
                  <a:cubicBezTo>
                    <a:pt x="1961" y="3659"/>
                    <a:pt x="2075" y="2992"/>
                    <a:pt x="2141" y="2319"/>
                  </a:cubicBezTo>
                  <a:cubicBezTo>
                    <a:pt x="2209" y="1640"/>
                    <a:pt x="2227" y="959"/>
                    <a:pt x="2230" y="277"/>
                  </a:cubicBezTo>
                  <a:cubicBezTo>
                    <a:pt x="2231" y="191"/>
                    <a:pt x="2231" y="107"/>
                    <a:pt x="2231" y="21"/>
                  </a:cubicBezTo>
                  <a:cubicBezTo>
                    <a:pt x="2231" y="8"/>
                    <a:pt x="2219" y="1"/>
                    <a:pt x="220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175;p73">
              <a:extLst>
                <a:ext uri="{FF2B5EF4-FFF2-40B4-BE49-F238E27FC236}">
                  <a16:creationId xmlns:a16="http://schemas.microsoft.com/office/drawing/2014/main" id="{7E50EE0B-13E6-490C-B841-1EBBDAF2C39F}"/>
                </a:ext>
              </a:extLst>
            </p:cNvPr>
            <p:cNvSpPr/>
            <p:nvPr/>
          </p:nvSpPr>
          <p:spPr>
            <a:xfrm>
              <a:off x="3959331" y="3778374"/>
              <a:ext cx="280786" cy="64152"/>
            </a:xfrm>
            <a:custGeom>
              <a:avLst/>
              <a:gdLst/>
              <a:ahLst/>
              <a:cxnLst/>
              <a:rect l="l" t="t" r="r" b="b"/>
              <a:pathLst>
                <a:path w="7270" h="1661" extrusionOk="0">
                  <a:moveTo>
                    <a:pt x="877" y="1"/>
                  </a:moveTo>
                  <a:cubicBezTo>
                    <a:pt x="757" y="1"/>
                    <a:pt x="637" y="10"/>
                    <a:pt x="519" y="34"/>
                  </a:cubicBezTo>
                  <a:cubicBezTo>
                    <a:pt x="328" y="70"/>
                    <a:pt x="143" y="147"/>
                    <a:pt x="1" y="277"/>
                  </a:cubicBezTo>
                  <a:cubicBezTo>
                    <a:pt x="266" y="471"/>
                    <a:pt x="537" y="656"/>
                    <a:pt x="821" y="822"/>
                  </a:cubicBezTo>
                  <a:cubicBezTo>
                    <a:pt x="1297" y="1100"/>
                    <a:pt x="1805" y="1310"/>
                    <a:pt x="2337" y="1447"/>
                  </a:cubicBezTo>
                  <a:cubicBezTo>
                    <a:pt x="2845" y="1575"/>
                    <a:pt x="3368" y="1642"/>
                    <a:pt x="3892" y="1656"/>
                  </a:cubicBezTo>
                  <a:cubicBezTo>
                    <a:pt x="3980" y="1659"/>
                    <a:pt x="4068" y="1660"/>
                    <a:pt x="4156" y="1660"/>
                  </a:cubicBezTo>
                  <a:cubicBezTo>
                    <a:pt x="4594" y="1660"/>
                    <a:pt x="5032" y="1626"/>
                    <a:pt x="5467" y="1568"/>
                  </a:cubicBezTo>
                  <a:cubicBezTo>
                    <a:pt x="5880" y="1513"/>
                    <a:pt x="6296" y="1442"/>
                    <a:pt x="6714" y="1442"/>
                  </a:cubicBezTo>
                  <a:cubicBezTo>
                    <a:pt x="6824" y="1442"/>
                    <a:pt x="6933" y="1447"/>
                    <a:pt x="7043" y="1458"/>
                  </a:cubicBezTo>
                  <a:cubicBezTo>
                    <a:pt x="7108" y="1465"/>
                    <a:pt x="7171" y="1474"/>
                    <a:pt x="7235" y="1486"/>
                  </a:cubicBezTo>
                  <a:cubicBezTo>
                    <a:pt x="7237" y="1486"/>
                    <a:pt x="7238" y="1486"/>
                    <a:pt x="7239" y="1486"/>
                  </a:cubicBezTo>
                  <a:cubicBezTo>
                    <a:pt x="7261" y="1486"/>
                    <a:pt x="7269" y="1459"/>
                    <a:pt x="7255" y="1444"/>
                  </a:cubicBezTo>
                  <a:cubicBezTo>
                    <a:pt x="6957" y="1164"/>
                    <a:pt x="6638" y="905"/>
                    <a:pt x="6299" y="675"/>
                  </a:cubicBezTo>
                  <a:cubicBezTo>
                    <a:pt x="6190" y="704"/>
                    <a:pt x="6079" y="721"/>
                    <a:pt x="5999" y="732"/>
                  </a:cubicBezTo>
                  <a:cubicBezTo>
                    <a:pt x="5774" y="766"/>
                    <a:pt x="5549" y="780"/>
                    <a:pt x="5325" y="780"/>
                  </a:cubicBezTo>
                  <a:cubicBezTo>
                    <a:pt x="4292" y="780"/>
                    <a:pt x="3269" y="468"/>
                    <a:pt x="2271" y="232"/>
                  </a:cubicBezTo>
                  <a:cubicBezTo>
                    <a:pt x="1963" y="160"/>
                    <a:pt x="1653" y="88"/>
                    <a:pt x="1340" y="40"/>
                  </a:cubicBezTo>
                  <a:cubicBezTo>
                    <a:pt x="1188" y="17"/>
                    <a:pt x="1032" y="1"/>
                    <a:pt x="87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176;p73">
              <a:extLst>
                <a:ext uri="{FF2B5EF4-FFF2-40B4-BE49-F238E27FC236}">
                  <a16:creationId xmlns:a16="http://schemas.microsoft.com/office/drawing/2014/main" id="{990A3027-5F32-4A46-B0B8-2BE43341F385}"/>
                </a:ext>
              </a:extLst>
            </p:cNvPr>
            <p:cNvSpPr/>
            <p:nvPr/>
          </p:nvSpPr>
          <p:spPr>
            <a:xfrm>
              <a:off x="4143439" y="3516636"/>
              <a:ext cx="284880" cy="122433"/>
            </a:xfrm>
            <a:custGeom>
              <a:avLst/>
              <a:gdLst/>
              <a:ahLst/>
              <a:cxnLst/>
              <a:rect l="l" t="t" r="r" b="b"/>
              <a:pathLst>
                <a:path w="7376" h="3170" extrusionOk="0">
                  <a:moveTo>
                    <a:pt x="5822" y="1"/>
                  </a:moveTo>
                  <a:cubicBezTo>
                    <a:pt x="5789" y="66"/>
                    <a:pt x="5750" y="127"/>
                    <a:pt x="5714" y="180"/>
                  </a:cubicBezTo>
                  <a:cubicBezTo>
                    <a:pt x="5541" y="429"/>
                    <a:pt x="5340" y="662"/>
                    <a:pt x="5119" y="874"/>
                  </a:cubicBezTo>
                  <a:cubicBezTo>
                    <a:pt x="4666" y="1310"/>
                    <a:pt x="4129" y="1657"/>
                    <a:pt x="3557" y="1918"/>
                  </a:cubicBezTo>
                  <a:cubicBezTo>
                    <a:pt x="2981" y="2180"/>
                    <a:pt x="2369" y="2360"/>
                    <a:pt x="1746" y="2465"/>
                  </a:cubicBezTo>
                  <a:cubicBezTo>
                    <a:pt x="1434" y="2518"/>
                    <a:pt x="1120" y="2544"/>
                    <a:pt x="806" y="2573"/>
                  </a:cubicBezTo>
                  <a:cubicBezTo>
                    <a:pt x="541" y="2596"/>
                    <a:pt x="246" y="2627"/>
                    <a:pt x="0" y="2743"/>
                  </a:cubicBezTo>
                  <a:cubicBezTo>
                    <a:pt x="348" y="2867"/>
                    <a:pt x="703" y="2975"/>
                    <a:pt x="1067" y="3052"/>
                  </a:cubicBezTo>
                  <a:cubicBezTo>
                    <a:pt x="1420" y="3126"/>
                    <a:pt x="1783" y="3170"/>
                    <a:pt x="2145" y="3170"/>
                  </a:cubicBezTo>
                  <a:cubicBezTo>
                    <a:pt x="2396" y="3170"/>
                    <a:pt x="2647" y="3149"/>
                    <a:pt x="2894" y="3102"/>
                  </a:cubicBezTo>
                  <a:cubicBezTo>
                    <a:pt x="3457" y="2999"/>
                    <a:pt x="3970" y="2750"/>
                    <a:pt x="4440" y="2428"/>
                  </a:cubicBezTo>
                  <a:cubicBezTo>
                    <a:pt x="4910" y="2108"/>
                    <a:pt x="5335" y="1724"/>
                    <a:pt x="5770" y="1358"/>
                  </a:cubicBezTo>
                  <a:cubicBezTo>
                    <a:pt x="6204" y="993"/>
                    <a:pt x="6653" y="636"/>
                    <a:pt x="7161" y="377"/>
                  </a:cubicBezTo>
                  <a:cubicBezTo>
                    <a:pt x="7224" y="345"/>
                    <a:pt x="7288" y="314"/>
                    <a:pt x="7353" y="284"/>
                  </a:cubicBezTo>
                  <a:cubicBezTo>
                    <a:pt x="7375" y="275"/>
                    <a:pt x="7373" y="245"/>
                    <a:pt x="7349" y="240"/>
                  </a:cubicBezTo>
                  <a:cubicBezTo>
                    <a:pt x="6849" y="113"/>
                    <a:pt x="6337" y="33"/>
                    <a:pt x="582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177;p73">
              <a:extLst>
                <a:ext uri="{FF2B5EF4-FFF2-40B4-BE49-F238E27FC236}">
                  <a16:creationId xmlns:a16="http://schemas.microsoft.com/office/drawing/2014/main" id="{12C28DED-F8EB-4690-8C30-1BD6325670CB}"/>
                </a:ext>
              </a:extLst>
            </p:cNvPr>
            <p:cNvSpPr/>
            <p:nvPr/>
          </p:nvSpPr>
          <p:spPr>
            <a:xfrm>
              <a:off x="4054223" y="3690665"/>
              <a:ext cx="304847" cy="52681"/>
            </a:xfrm>
            <a:custGeom>
              <a:avLst/>
              <a:gdLst/>
              <a:ahLst/>
              <a:cxnLst/>
              <a:rect l="l" t="t" r="r" b="b"/>
              <a:pathLst>
                <a:path w="7893" h="1364" extrusionOk="0">
                  <a:moveTo>
                    <a:pt x="6564" y="1"/>
                  </a:moveTo>
                  <a:cubicBezTo>
                    <a:pt x="6491" y="63"/>
                    <a:pt x="6402" y="110"/>
                    <a:pt x="6321" y="145"/>
                  </a:cubicBezTo>
                  <a:cubicBezTo>
                    <a:pt x="6176" y="210"/>
                    <a:pt x="6024" y="262"/>
                    <a:pt x="5872" y="308"/>
                  </a:cubicBezTo>
                  <a:cubicBezTo>
                    <a:pt x="5573" y="401"/>
                    <a:pt x="5266" y="465"/>
                    <a:pt x="4957" y="508"/>
                  </a:cubicBezTo>
                  <a:cubicBezTo>
                    <a:pt x="4626" y="553"/>
                    <a:pt x="4293" y="572"/>
                    <a:pt x="3961" y="572"/>
                  </a:cubicBezTo>
                  <a:cubicBezTo>
                    <a:pt x="3031" y="572"/>
                    <a:pt x="2099" y="424"/>
                    <a:pt x="1187" y="271"/>
                  </a:cubicBezTo>
                  <a:cubicBezTo>
                    <a:pt x="954" y="231"/>
                    <a:pt x="705" y="161"/>
                    <a:pt x="464" y="161"/>
                  </a:cubicBezTo>
                  <a:cubicBezTo>
                    <a:pt x="418" y="161"/>
                    <a:pt x="372" y="164"/>
                    <a:pt x="327" y="169"/>
                  </a:cubicBezTo>
                  <a:cubicBezTo>
                    <a:pt x="192" y="186"/>
                    <a:pt x="62" y="252"/>
                    <a:pt x="1" y="359"/>
                  </a:cubicBezTo>
                  <a:cubicBezTo>
                    <a:pt x="793" y="962"/>
                    <a:pt x="1765" y="1315"/>
                    <a:pt x="2764" y="1358"/>
                  </a:cubicBezTo>
                  <a:cubicBezTo>
                    <a:pt x="2848" y="1361"/>
                    <a:pt x="2933" y="1363"/>
                    <a:pt x="3017" y="1363"/>
                  </a:cubicBezTo>
                  <a:cubicBezTo>
                    <a:pt x="4024" y="1363"/>
                    <a:pt x="5014" y="1120"/>
                    <a:pt x="6007" y="973"/>
                  </a:cubicBezTo>
                  <a:cubicBezTo>
                    <a:pt x="6435" y="911"/>
                    <a:pt x="6866" y="866"/>
                    <a:pt x="7298" y="866"/>
                  </a:cubicBezTo>
                  <a:cubicBezTo>
                    <a:pt x="7483" y="866"/>
                    <a:pt x="7669" y="874"/>
                    <a:pt x="7854" y="893"/>
                  </a:cubicBezTo>
                  <a:cubicBezTo>
                    <a:pt x="7854" y="893"/>
                    <a:pt x="7855" y="893"/>
                    <a:pt x="7855" y="893"/>
                  </a:cubicBezTo>
                  <a:cubicBezTo>
                    <a:pt x="7877" y="893"/>
                    <a:pt x="7892" y="865"/>
                    <a:pt x="7873" y="851"/>
                  </a:cubicBezTo>
                  <a:cubicBezTo>
                    <a:pt x="7462" y="532"/>
                    <a:pt x="7024" y="246"/>
                    <a:pt x="6564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178;p73">
              <a:extLst>
                <a:ext uri="{FF2B5EF4-FFF2-40B4-BE49-F238E27FC236}">
                  <a16:creationId xmlns:a16="http://schemas.microsoft.com/office/drawing/2014/main" id="{907A763A-E32D-47A7-8290-8FD459824BC5}"/>
                </a:ext>
              </a:extLst>
            </p:cNvPr>
            <p:cNvSpPr/>
            <p:nvPr/>
          </p:nvSpPr>
          <p:spPr>
            <a:xfrm>
              <a:off x="4152206" y="3334420"/>
              <a:ext cx="119035" cy="216749"/>
            </a:xfrm>
            <a:custGeom>
              <a:avLst/>
              <a:gdLst/>
              <a:ahLst/>
              <a:cxnLst/>
              <a:rect l="l" t="t" r="r" b="b"/>
              <a:pathLst>
                <a:path w="3082" h="5612" extrusionOk="0">
                  <a:moveTo>
                    <a:pt x="3081" y="0"/>
                  </a:moveTo>
                  <a:lnTo>
                    <a:pt x="3081" y="0"/>
                  </a:lnTo>
                  <a:cubicBezTo>
                    <a:pt x="2403" y="1887"/>
                    <a:pt x="1570" y="3773"/>
                    <a:pt x="229" y="5284"/>
                  </a:cubicBezTo>
                  <a:lnTo>
                    <a:pt x="229" y="5284"/>
                  </a:lnTo>
                  <a:cubicBezTo>
                    <a:pt x="347" y="4947"/>
                    <a:pt x="462" y="4609"/>
                    <a:pt x="575" y="4269"/>
                  </a:cubicBezTo>
                  <a:cubicBezTo>
                    <a:pt x="1007" y="2965"/>
                    <a:pt x="1392" y="1644"/>
                    <a:pt x="1718" y="309"/>
                  </a:cubicBezTo>
                  <a:lnTo>
                    <a:pt x="1718" y="309"/>
                  </a:lnTo>
                  <a:cubicBezTo>
                    <a:pt x="1325" y="1626"/>
                    <a:pt x="911" y="2934"/>
                    <a:pt x="468" y="4234"/>
                  </a:cubicBezTo>
                  <a:cubicBezTo>
                    <a:pt x="320" y="4667"/>
                    <a:pt x="168" y="5098"/>
                    <a:pt x="12" y="5528"/>
                  </a:cubicBezTo>
                  <a:cubicBezTo>
                    <a:pt x="1" y="5560"/>
                    <a:pt x="18" y="5596"/>
                    <a:pt x="49" y="5607"/>
                  </a:cubicBezTo>
                  <a:cubicBezTo>
                    <a:pt x="56" y="5610"/>
                    <a:pt x="63" y="5611"/>
                    <a:pt x="70" y="5611"/>
                  </a:cubicBezTo>
                  <a:cubicBezTo>
                    <a:pt x="87" y="5611"/>
                    <a:pt x="104" y="5604"/>
                    <a:pt x="115" y="5592"/>
                  </a:cubicBezTo>
                  <a:cubicBezTo>
                    <a:pt x="851" y="4818"/>
                    <a:pt x="1441" y="3915"/>
                    <a:pt x="1923" y="2965"/>
                  </a:cubicBezTo>
                  <a:cubicBezTo>
                    <a:pt x="2400" y="2015"/>
                    <a:pt x="2775" y="1017"/>
                    <a:pt x="30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179;p73">
              <a:extLst>
                <a:ext uri="{FF2B5EF4-FFF2-40B4-BE49-F238E27FC236}">
                  <a16:creationId xmlns:a16="http://schemas.microsoft.com/office/drawing/2014/main" id="{8F384FE2-8AFA-4087-84B5-F6159C1031CE}"/>
                </a:ext>
              </a:extLst>
            </p:cNvPr>
            <p:cNvSpPr/>
            <p:nvPr/>
          </p:nvSpPr>
          <p:spPr>
            <a:xfrm>
              <a:off x="4065231" y="3389417"/>
              <a:ext cx="46193" cy="192186"/>
            </a:xfrm>
            <a:custGeom>
              <a:avLst/>
              <a:gdLst/>
              <a:ahLst/>
              <a:cxnLst/>
              <a:rect l="l" t="t" r="r" b="b"/>
              <a:pathLst>
                <a:path w="1196" h="4976" extrusionOk="0">
                  <a:moveTo>
                    <a:pt x="829" y="1"/>
                  </a:moveTo>
                  <a:lnTo>
                    <a:pt x="829" y="1"/>
                  </a:lnTo>
                  <a:cubicBezTo>
                    <a:pt x="932" y="1471"/>
                    <a:pt x="1069" y="2992"/>
                    <a:pt x="1065" y="4471"/>
                  </a:cubicBezTo>
                  <a:lnTo>
                    <a:pt x="1065" y="4471"/>
                  </a:lnTo>
                  <a:lnTo>
                    <a:pt x="897" y="3856"/>
                  </a:lnTo>
                  <a:cubicBezTo>
                    <a:pt x="628" y="2888"/>
                    <a:pt x="291" y="1697"/>
                    <a:pt x="0" y="743"/>
                  </a:cubicBezTo>
                  <a:lnTo>
                    <a:pt x="0" y="743"/>
                  </a:lnTo>
                  <a:cubicBezTo>
                    <a:pt x="312" y="2078"/>
                    <a:pt x="707" y="3601"/>
                    <a:pt x="1060" y="4930"/>
                  </a:cubicBezTo>
                  <a:cubicBezTo>
                    <a:pt x="1068" y="4961"/>
                    <a:pt x="1094" y="4976"/>
                    <a:pt x="1120" y="4976"/>
                  </a:cubicBezTo>
                  <a:cubicBezTo>
                    <a:pt x="1152" y="4976"/>
                    <a:pt x="1184" y="4955"/>
                    <a:pt x="1184" y="4916"/>
                  </a:cubicBezTo>
                  <a:cubicBezTo>
                    <a:pt x="1195" y="4504"/>
                    <a:pt x="1189" y="4092"/>
                    <a:pt x="1176" y="3681"/>
                  </a:cubicBezTo>
                  <a:cubicBezTo>
                    <a:pt x="1132" y="2448"/>
                    <a:pt x="993" y="1222"/>
                    <a:pt x="8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180;p73">
              <a:extLst>
                <a:ext uri="{FF2B5EF4-FFF2-40B4-BE49-F238E27FC236}">
                  <a16:creationId xmlns:a16="http://schemas.microsoft.com/office/drawing/2014/main" id="{8EE54662-5AD4-41B6-ADA3-5BB7A4E30E9E}"/>
                </a:ext>
              </a:extLst>
            </p:cNvPr>
            <p:cNvSpPr/>
            <p:nvPr/>
          </p:nvSpPr>
          <p:spPr>
            <a:xfrm>
              <a:off x="4131930" y="3547302"/>
              <a:ext cx="169476" cy="63997"/>
            </a:xfrm>
            <a:custGeom>
              <a:avLst/>
              <a:gdLst/>
              <a:ahLst/>
              <a:cxnLst/>
              <a:rect l="l" t="t" r="r" b="b"/>
              <a:pathLst>
                <a:path w="4388" h="1657" extrusionOk="0">
                  <a:moveTo>
                    <a:pt x="4387" y="0"/>
                  </a:moveTo>
                  <a:cubicBezTo>
                    <a:pt x="3230" y="98"/>
                    <a:pt x="2163" y="611"/>
                    <a:pt x="1113" y="1067"/>
                  </a:cubicBezTo>
                  <a:lnTo>
                    <a:pt x="62" y="1536"/>
                  </a:lnTo>
                  <a:cubicBezTo>
                    <a:pt x="0" y="1561"/>
                    <a:pt x="20" y="1656"/>
                    <a:pt x="85" y="1656"/>
                  </a:cubicBezTo>
                  <a:cubicBezTo>
                    <a:pt x="86" y="1656"/>
                    <a:pt x="87" y="1656"/>
                    <a:pt x="88" y="1656"/>
                  </a:cubicBezTo>
                  <a:cubicBezTo>
                    <a:pt x="1514" y="1638"/>
                    <a:pt x="2982" y="1608"/>
                    <a:pt x="4330" y="1094"/>
                  </a:cubicBezTo>
                  <a:lnTo>
                    <a:pt x="4330" y="1094"/>
                  </a:lnTo>
                  <a:cubicBezTo>
                    <a:pt x="3647" y="1304"/>
                    <a:pt x="2938" y="1410"/>
                    <a:pt x="2227" y="1466"/>
                  </a:cubicBezTo>
                  <a:cubicBezTo>
                    <a:pt x="1618" y="1511"/>
                    <a:pt x="1006" y="1521"/>
                    <a:pt x="394" y="1528"/>
                  </a:cubicBezTo>
                  <a:lnTo>
                    <a:pt x="394" y="1528"/>
                  </a:lnTo>
                  <a:cubicBezTo>
                    <a:pt x="1602" y="989"/>
                    <a:pt x="3149" y="175"/>
                    <a:pt x="43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181;p73">
              <a:extLst>
                <a:ext uri="{FF2B5EF4-FFF2-40B4-BE49-F238E27FC236}">
                  <a16:creationId xmlns:a16="http://schemas.microsoft.com/office/drawing/2014/main" id="{EB421D2E-AC1F-4054-994F-502C47FAF831}"/>
                </a:ext>
              </a:extLst>
            </p:cNvPr>
            <p:cNvSpPr/>
            <p:nvPr/>
          </p:nvSpPr>
          <p:spPr>
            <a:xfrm>
              <a:off x="3988142" y="3504123"/>
              <a:ext cx="48317" cy="157927"/>
            </a:xfrm>
            <a:custGeom>
              <a:avLst/>
              <a:gdLst/>
              <a:ahLst/>
              <a:cxnLst/>
              <a:rect l="l" t="t" r="r" b="b"/>
              <a:pathLst>
                <a:path w="1251" h="4089" extrusionOk="0">
                  <a:moveTo>
                    <a:pt x="642" y="0"/>
                  </a:moveTo>
                  <a:cubicBezTo>
                    <a:pt x="839" y="1096"/>
                    <a:pt x="990" y="2200"/>
                    <a:pt x="1078" y="3310"/>
                  </a:cubicBezTo>
                  <a:lnTo>
                    <a:pt x="1078" y="3310"/>
                  </a:lnTo>
                  <a:cubicBezTo>
                    <a:pt x="982" y="3024"/>
                    <a:pt x="860" y="2748"/>
                    <a:pt x="733" y="2477"/>
                  </a:cubicBezTo>
                  <a:cubicBezTo>
                    <a:pt x="503" y="1999"/>
                    <a:pt x="246" y="1505"/>
                    <a:pt x="0" y="1035"/>
                  </a:cubicBezTo>
                  <a:lnTo>
                    <a:pt x="0" y="1035"/>
                  </a:lnTo>
                  <a:cubicBezTo>
                    <a:pt x="209" y="1531"/>
                    <a:pt x="433" y="2021"/>
                    <a:pt x="648" y="2515"/>
                  </a:cubicBezTo>
                  <a:cubicBezTo>
                    <a:pt x="857" y="3001"/>
                    <a:pt x="1052" y="3498"/>
                    <a:pt x="1125" y="4022"/>
                  </a:cubicBezTo>
                  <a:lnTo>
                    <a:pt x="1125" y="4022"/>
                  </a:lnTo>
                  <a:cubicBezTo>
                    <a:pt x="1125" y="4024"/>
                    <a:pt x="1125" y="4027"/>
                    <a:pt x="1125" y="4029"/>
                  </a:cubicBezTo>
                  <a:lnTo>
                    <a:pt x="1125" y="4029"/>
                  </a:lnTo>
                  <a:lnTo>
                    <a:pt x="1125" y="4029"/>
                  </a:lnTo>
                  <a:cubicBezTo>
                    <a:pt x="1126" y="4031"/>
                    <a:pt x="1126" y="4033"/>
                    <a:pt x="1126" y="4034"/>
                  </a:cubicBezTo>
                  <a:cubicBezTo>
                    <a:pt x="1130" y="4066"/>
                    <a:pt x="1156" y="4088"/>
                    <a:pt x="1186" y="4088"/>
                  </a:cubicBezTo>
                  <a:cubicBezTo>
                    <a:pt x="1189" y="4088"/>
                    <a:pt x="1192" y="4088"/>
                    <a:pt x="1195" y="4088"/>
                  </a:cubicBezTo>
                  <a:cubicBezTo>
                    <a:pt x="1228" y="4084"/>
                    <a:pt x="1251" y="4055"/>
                    <a:pt x="1250" y="4024"/>
                  </a:cubicBezTo>
                  <a:cubicBezTo>
                    <a:pt x="1234" y="3684"/>
                    <a:pt x="1208" y="3345"/>
                    <a:pt x="1176" y="3007"/>
                  </a:cubicBezTo>
                  <a:cubicBezTo>
                    <a:pt x="1077" y="1993"/>
                    <a:pt x="903" y="985"/>
                    <a:pt x="6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182;p73">
              <a:extLst>
                <a:ext uri="{FF2B5EF4-FFF2-40B4-BE49-F238E27FC236}">
                  <a16:creationId xmlns:a16="http://schemas.microsoft.com/office/drawing/2014/main" id="{58BDB309-52CA-4C05-A583-92D38D4B8FE5}"/>
                </a:ext>
              </a:extLst>
            </p:cNvPr>
            <p:cNvSpPr/>
            <p:nvPr/>
          </p:nvSpPr>
          <p:spPr>
            <a:xfrm>
              <a:off x="4055343" y="3670350"/>
              <a:ext cx="186663" cy="42021"/>
            </a:xfrm>
            <a:custGeom>
              <a:avLst/>
              <a:gdLst/>
              <a:ahLst/>
              <a:cxnLst/>
              <a:rect l="l" t="t" r="r" b="b"/>
              <a:pathLst>
                <a:path w="4833" h="1088" extrusionOk="0">
                  <a:moveTo>
                    <a:pt x="2588" y="0"/>
                  </a:moveTo>
                  <a:cubicBezTo>
                    <a:pt x="2142" y="0"/>
                    <a:pt x="1696" y="25"/>
                    <a:pt x="1253" y="75"/>
                  </a:cubicBezTo>
                  <a:cubicBezTo>
                    <a:pt x="855" y="119"/>
                    <a:pt x="459" y="181"/>
                    <a:pt x="68" y="264"/>
                  </a:cubicBezTo>
                  <a:cubicBezTo>
                    <a:pt x="1" y="278"/>
                    <a:pt x="4" y="380"/>
                    <a:pt x="73" y="386"/>
                  </a:cubicBezTo>
                  <a:cubicBezTo>
                    <a:pt x="1311" y="536"/>
                    <a:pt x="2537" y="775"/>
                    <a:pt x="3745" y="1088"/>
                  </a:cubicBezTo>
                  <a:cubicBezTo>
                    <a:pt x="2678" y="730"/>
                    <a:pt x="1578" y="476"/>
                    <a:pt x="465" y="315"/>
                  </a:cubicBezTo>
                  <a:lnTo>
                    <a:pt x="465" y="315"/>
                  </a:lnTo>
                  <a:cubicBezTo>
                    <a:pt x="731" y="268"/>
                    <a:pt x="999" y="228"/>
                    <a:pt x="1267" y="197"/>
                  </a:cubicBezTo>
                  <a:cubicBezTo>
                    <a:pt x="1825" y="130"/>
                    <a:pt x="2387" y="98"/>
                    <a:pt x="2950" y="98"/>
                  </a:cubicBezTo>
                  <a:cubicBezTo>
                    <a:pt x="3578" y="98"/>
                    <a:pt x="4208" y="139"/>
                    <a:pt x="4832" y="217"/>
                  </a:cubicBezTo>
                  <a:cubicBezTo>
                    <a:pt x="4094" y="71"/>
                    <a:pt x="3341" y="0"/>
                    <a:pt x="25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183;p73">
              <a:extLst>
                <a:ext uri="{FF2B5EF4-FFF2-40B4-BE49-F238E27FC236}">
                  <a16:creationId xmlns:a16="http://schemas.microsoft.com/office/drawing/2014/main" id="{D3F5A9C0-8568-4374-B440-F26218476A58}"/>
                </a:ext>
              </a:extLst>
            </p:cNvPr>
            <p:cNvSpPr/>
            <p:nvPr/>
          </p:nvSpPr>
          <p:spPr>
            <a:xfrm>
              <a:off x="3903639" y="3601179"/>
              <a:ext cx="42948" cy="149662"/>
            </a:xfrm>
            <a:custGeom>
              <a:avLst/>
              <a:gdLst/>
              <a:ahLst/>
              <a:cxnLst/>
              <a:rect l="l" t="t" r="r" b="b"/>
              <a:pathLst>
                <a:path w="1112" h="3875" extrusionOk="0">
                  <a:moveTo>
                    <a:pt x="1" y="0"/>
                  </a:moveTo>
                  <a:lnTo>
                    <a:pt x="1" y="0"/>
                  </a:lnTo>
                  <a:cubicBezTo>
                    <a:pt x="176" y="629"/>
                    <a:pt x="362" y="1256"/>
                    <a:pt x="511" y="1891"/>
                  </a:cubicBezTo>
                  <a:cubicBezTo>
                    <a:pt x="659" y="2524"/>
                    <a:pt x="771" y="3166"/>
                    <a:pt x="798" y="3815"/>
                  </a:cubicBezTo>
                  <a:cubicBezTo>
                    <a:pt x="800" y="3849"/>
                    <a:pt x="828" y="3875"/>
                    <a:pt x="862" y="3875"/>
                  </a:cubicBezTo>
                  <a:cubicBezTo>
                    <a:pt x="863" y="3875"/>
                    <a:pt x="864" y="3875"/>
                    <a:pt x="865" y="3875"/>
                  </a:cubicBezTo>
                  <a:cubicBezTo>
                    <a:pt x="896" y="3874"/>
                    <a:pt x="920" y="3850"/>
                    <a:pt x="924" y="3819"/>
                  </a:cubicBezTo>
                  <a:cubicBezTo>
                    <a:pt x="961" y="3510"/>
                    <a:pt x="993" y="3201"/>
                    <a:pt x="1017" y="2890"/>
                  </a:cubicBezTo>
                  <a:cubicBezTo>
                    <a:pt x="1091" y="1959"/>
                    <a:pt x="1111" y="1024"/>
                    <a:pt x="1065" y="91"/>
                  </a:cubicBezTo>
                  <a:lnTo>
                    <a:pt x="1065" y="91"/>
                  </a:lnTo>
                  <a:cubicBezTo>
                    <a:pt x="1036" y="1121"/>
                    <a:pt x="976" y="2148"/>
                    <a:pt x="870" y="3171"/>
                  </a:cubicBezTo>
                  <a:lnTo>
                    <a:pt x="870" y="3171"/>
                  </a:lnTo>
                  <a:cubicBezTo>
                    <a:pt x="814" y="2731"/>
                    <a:pt x="723" y="2295"/>
                    <a:pt x="609" y="1867"/>
                  </a:cubicBezTo>
                  <a:cubicBezTo>
                    <a:pt x="441" y="1233"/>
                    <a:pt x="227" y="61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184;p73">
              <a:extLst>
                <a:ext uri="{FF2B5EF4-FFF2-40B4-BE49-F238E27FC236}">
                  <a16:creationId xmlns:a16="http://schemas.microsoft.com/office/drawing/2014/main" id="{E6328F64-3EA5-4D36-9B61-39A11E940A51}"/>
                </a:ext>
              </a:extLst>
            </p:cNvPr>
            <p:cNvSpPr/>
            <p:nvPr/>
          </p:nvSpPr>
          <p:spPr>
            <a:xfrm>
              <a:off x="3957013" y="3775362"/>
              <a:ext cx="144487" cy="40090"/>
            </a:xfrm>
            <a:custGeom>
              <a:avLst/>
              <a:gdLst/>
              <a:ahLst/>
              <a:cxnLst/>
              <a:rect l="l" t="t" r="r" b="b"/>
              <a:pathLst>
                <a:path w="3741" h="1038" extrusionOk="0">
                  <a:moveTo>
                    <a:pt x="3737" y="285"/>
                  </a:moveTo>
                  <a:lnTo>
                    <a:pt x="3737" y="285"/>
                  </a:lnTo>
                  <a:cubicBezTo>
                    <a:pt x="3738" y="285"/>
                    <a:pt x="3738" y="286"/>
                    <a:pt x="3739" y="286"/>
                  </a:cubicBezTo>
                  <a:lnTo>
                    <a:pt x="3740" y="286"/>
                  </a:lnTo>
                  <a:cubicBezTo>
                    <a:pt x="3739" y="286"/>
                    <a:pt x="3738" y="285"/>
                    <a:pt x="3737" y="285"/>
                  </a:cubicBezTo>
                  <a:close/>
                  <a:moveTo>
                    <a:pt x="1042" y="1"/>
                  </a:moveTo>
                  <a:cubicBezTo>
                    <a:pt x="721" y="1"/>
                    <a:pt x="400" y="13"/>
                    <a:pt x="80" y="36"/>
                  </a:cubicBezTo>
                  <a:cubicBezTo>
                    <a:pt x="7" y="40"/>
                    <a:pt x="1" y="149"/>
                    <a:pt x="74" y="161"/>
                  </a:cubicBezTo>
                  <a:cubicBezTo>
                    <a:pt x="1130" y="336"/>
                    <a:pt x="2163" y="639"/>
                    <a:pt x="3157" y="1038"/>
                  </a:cubicBezTo>
                  <a:cubicBezTo>
                    <a:pt x="2436" y="673"/>
                    <a:pt x="1671" y="395"/>
                    <a:pt x="887" y="203"/>
                  </a:cubicBezTo>
                  <a:cubicBezTo>
                    <a:pt x="789" y="178"/>
                    <a:pt x="691" y="155"/>
                    <a:pt x="593" y="134"/>
                  </a:cubicBezTo>
                  <a:lnTo>
                    <a:pt x="593" y="134"/>
                  </a:lnTo>
                  <a:cubicBezTo>
                    <a:pt x="819" y="125"/>
                    <a:pt x="1044" y="121"/>
                    <a:pt x="1270" y="121"/>
                  </a:cubicBezTo>
                  <a:cubicBezTo>
                    <a:pt x="2094" y="121"/>
                    <a:pt x="2919" y="178"/>
                    <a:pt x="3737" y="285"/>
                  </a:cubicBezTo>
                  <a:lnTo>
                    <a:pt x="3737" y="285"/>
                  </a:lnTo>
                  <a:cubicBezTo>
                    <a:pt x="3140" y="153"/>
                    <a:pt x="2532" y="70"/>
                    <a:pt x="1921" y="30"/>
                  </a:cubicBezTo>
                  <a:cubicBezTo>
                    <a:pt x="1628" y="11"/>
                    <a:pt x="1335" y="1"/>
                    <a:pt x="10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185;p73">
              <a:extLst>
                <a:ext uri="{FF2B5EF4-FFF2-40B4-BE49-F238E27FC236}">
                  <a16:creationId xmlns:a16="http://schemas.microsoft.com/office/drawing/2014/main" id="{63B7A092-7872-4CB3-B1E7-FF48C96ED178}"/>
                </a:ext>
              </a:extLst>
            </p:cNvPr>
            <p:cNvSpPr/>
            <p:nvPr/>
          </p:nvSpPr>
          <p:spPr>
            <a:xfrm>
              <a:off x="1673525" y="3172828"/>
              <a:ext cx="367184" cy="673654"/>
            </a:xfrm>
            <a:custGeom>
              <a:avLst/>
              <a:gdLst/>
              <a:ahLst/>
              <a:cxnLst/>
              <a:rect l="l" t="t" r="r" b="b"/>
              <a:pathLst>
                <a:path w="9507" h="17442" extrusionOk="0">
                  <a:moveTo>
                    <a:pt x="2325" y="1"/>
                  </a:moveTo>
                  <a:cubicBezTo>
                    <a:pt x="2325" y="1"/>
                    <a:pt x="1516" y="1128"/>
                    <a:pt x="853" y="2920"/>
                  </a:cubicBezTo>
                  <a:cubicBezTo>
                    <a:pt x="401" y="4139"/>
                    <a:pt x="18" y="5664"/>
                    <a:pt x="1" y="7349"/>
                  </a:cubicBezTo>
                  <a:cubicBezTo>
                    <a:pt x="0" y="7491"/>
                    <a:pt x="1" y="7633"/>
                    <a:pt x="5" y="7774"/>
                  </a:cubicBezTo>
                  <a:cubicBezTo>
                    <a:pt x="87" y="10800"/>
                    <a:pt x="1396" y="14292"/>
                    <a:pt x="5590" y="17441"/>
                  </a:cubicBezTo>
                  <a:cubicBezTo>
                    <a:pt x="6131" y="16571"/>
                    <a:pt x="6564" y="15730"/>
                    <a:pt x="6905" y="14916"/>
                  </a:cubicBezTo>
                  <a:cubicBezTo>
                    <a:pt x="7220" y="14161"/>
                    <a:pt x="7455" y="13429"/>
                    <a:pt x="7620" y="12725"/>
                  </a:cubicBezTo>
                  <a:cubicBezTo>
                    <a:pt x="9506" y="4691"/>
                    <a:pt x="2325" y="1"/>
                    <a:pt x="2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186;p73">
              <a:extLst>
                <a:ext uri="{FF2B5EF4-FFF2-40B4-BE49-F238E27FC236}">
                  <a16:creationId xmlns:a16="http://schemas.microsoft.com/office/drawing/2014/main" id="{1681D5A0-17D9-4C0E-8C36-213409FE692F}"/>
                </a:ext>
              </a:extLst>
            </p:cNvPr>
            <p:cNvSpPr/>
            <p:nvPr/>
          </p:nvSpPr>
          <p:spPr>
            <a:xfrm>
              <a:off x="1673525" y="3285603"/>
              <a:ext cx="266688" cy="560876"/>
            </a:xfrm>
            <a:custGeom>
              <a:avLst/>
              <a:gdLst/>
              <a:ahLst/>
              <a:cxnLst/>
              <a:rect l="l" t="t" r="r" b="b"/>
              <a:pathLst>
                <a:path w="6905" h="14522" extrusionOk="0">
                  <a:moveTo>
                    <a:pt x="853" y="0"/>
                  </a:moveTo>
                  <a:lnTo>
                    <a:pt x="853" y="0"/>
                  </a:lnTo>
                  <a:cubicBezTo>
                    <a:pt x="401" y="1219"/>
                    <a:pt x="18" y="2744"/>
                    <a:pt x="1" y="4429"/>
                  </a:cubicBezTo>
                  <a:cubicBezTo>
                    <a:pt x="0" y="4571"/>
                    <a:pt x="1" y="4713"/>
                    <a:pt x="5" y="4854"/>
                  </a:cubicBezTo>
                  <a:cubicBezTo>
                    <a:pt x="87" y="7880"/>
                    <a:pt x="1396" y="11372"/>
                    <a:pt x="5590" y="14521"/>
                  </a:cubicBezTo>
                  <a:cubicBezTo>
                    <a:pt x="6131" y="13651"/>
                    <a:pt x="6564" y="12810"/>
                    <a:pt x="6905" y="11996"/>
                  </a:cubicBezTo>
                  <a:cubicBezTo>
                    <a:pt x="5847" y="11709"/>
                    <a:pt x="4914" y="11042"/>
                    <a:pt x="4184" y="10233"/>
                  </a:cubicBezTo>
                  <a:cubicBezTo>
                    <a:pt x="3255" y="9199"/>
                    <a:pt x="2590" y="7926"/>
                    <a:pt x="2070" y="6645"/>
                  </a:cubicBezTo>
                  <a:cubicBezTo>
                    <a:pt x="1539" y="5337"/>
                    <a:pt x="1178" y="3962"/>
                    <a:pt x="994" y="2564"/>
                  </a:cubicBezTo>
                  <a:cubicBezTo>
                    <a:pt x="881" y="1715"/>
                    <a:pt x="833" y="856"/>
                    <a:pt x="853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187;p73">
              <a:extLst>
                <a:ext uri="{FF2B5EF4-FFF2-40B4-BE49-F238E27FC236}">
                  <a16:creationId xmlns:a16="http://schemas.microsoft.com/office/drawing/2014/main" id="{CCC72B9D-E3D9-4EDD-BA26-5559CA10B823}"/>
                </a:ext>
              </a:extLst>
            </p:cNvPr>
            <p:cNvSpPr/>
            <p:nvPr/>
          </p:nvSpPr>
          <p:spPr>
            <a:xfrm>
              <a:off x="1766217" y="3240107"/>
              <a:ext cx="114863" cy="588259"/>
            </a:xfrm>
            <a:custGeom>
              <a:avLst/>
              <a:gdLst/>
              <a:ahLst/>
              <a:cxnLst/>
              <a:rect l="l" t="t" r="r" b="b"/>
              <a:pathLst>
                <a:path w="2974" h="15231" extrusionOk="0">
                  <a:moveTo>
                    <a:pt x="374" y="0"/>
                  </a:moveTo>
                  <a:lnTo>
                    <a:pt x="374" y="0"/>
                  </a:lnTo>
                  <a:cubicBezTo>
                    <a:pt x="0" y="2895"/>
                    <a:pt x="161" y="5909"/>
                    <a:pt x="746" y="8767"/>
                  </a:cubicBezTo>
                  <a:cubicBezTo>
                    <a:pt x="1212" y="10985"/>
                    <a:pt x="1952" y="13210"/>
                    <a:pt x="2973" y="15231"/>
                  </a:cubicBezTo>
                  <a:cubicBezTo>
                    <a:pt x="2072" y="13158"/>
                    <a:pt x="1382" y="10944"/>
                    <a:pt x="928" y="8731"/>
                  </a:cubicBezTo>
                  <a:cubicBezTo>
                    <a:pt x="356" y="5879"/>
                    <a:pt x="165" y="2902"/>
                    <a:pt x="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188;p73">
              <a:extLst>
                <a:ext uri="{FF2B5EF4-FFF2-40B4-BE49-F238E27FC236}">
                  <a16:creationId xmlns:a16="http://schemas.microsoft.com/office/drawing/2014/main" id="{05FDE2FD-4EBE-44A6-A432-785336F9A5C2}"/>
                </a:ext>
              </a:extLst>
            </p:cNvPr>
            <p:cNvSpPr/>
            <p:nvPr/>
          </p:nvSpPr>
          <p:spPr>
            <a:xfrm>
              <a:off x="1707783" y="3349560"/>
              <a:ext cx="166077" cy="144912"/>
            </a:xfrm>
            <a:custGeom>
              <a:avLst/>
              <a:gdLst/>
              <a:ahLst/>
              <a:cxnLst/>
              <a:rect l="l" t="t" r="r" b="b"/>
              <a:pathLst>
                <a:path w="4300" h="3752" extrusionOk="0">
                  <a:moveTo>
                    <a:pt x="0" y="0"/>
                  </a:moveTo>
                  <a:lnTo>
                    <a:pt x="0" y="0"/>
                  </a:lnTo>
                  <a:cubicBezTo>
                    <a:pt x="457" y="1291"/>
                    <a:pt x="1342" y="2384"/>
                    <a:pt x="1895" y="3627"/>
                  </a:cubicBezTo>
                  <a:lnTo>
                    <a:pt x="1951" y="3751"/>
                  </a:lnTo>
                  <a:lnTo>
                    <a:pt x="2011" y="3628"/>
                  </a:lnTo>
                  <a:cubicBezTo>
                    <a:pt x="2603" y="2386"/>
                    <a:pt x="3385" y="1237"/>
                    <a:pt x="4299" y="209"/>
                  </a:cubicBezTo>
                  <a:lnTo>
                    <a:pt x="4299" y="209"/>
                  </a:lnTo>
                  <a:cubicBezTo>
                    <a:pt x="3803" y="690"/>
                    <a:pt x="3352" y="1220"/>
                    <a:pt x="2951" y="1784"/>
                  </a:cubicBezTo>
                  <a:cubicBezTo>
                    <a:pt x="2574" y="2311"/>
                    <a:pt x="2242" y="2871"/>
                    <a:pt x="1955" y="3453"/>
                  </a:cubicBezTo>
                  <a:lnTo>
                    <a:pt x="1955" y="3453"/>
                  </a:lnTo>
                  <a:cubicBezTo>
                    <a:pt x="1389" y="2250"/>
                    <a:pt x="534" y="121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189;p73">
              <a:extLst>
                <a:ext uri="{FF2B5EF4-FFF2-40B4-BE49-F238E27FC236}">
                  <a16:creationId xmlns:a16="http://schemas.microsoft.com/office/drawing/2014/main" id="{084EAADB-C832-4FAF-A1C7-D5CC07D156CD}"/>
                </a:ext>
              </a:extLst>
            </p:cNvPr>
            <p:cNvSpPr/>
            <p:nvPr/>
          </p:nvSpPr>
          <p:spPr>
            <a:xfrm>
              <a:off x="1725935" y="3546800"/>
              <a:ext cx="187203" cy="169205"/>
            </a:xfrm>
            <a:custGeom>
              <a:avLst/>
              <a:gdLst/>
              <a:ahLst/>
              <a:cxnLst/>
              <a:rect l="l" t="t" r="r" b="b"/>
              <a:pathLst>
                <a:path w="4847" h="4381" extrusionOk="0">
                  <a:moveTo>
                    <a:pt x="4846" y="0"/>
                  </a:moveTo>
                  <a:lnTo>
                    <a:pt x="4846" y="0"/>
                  </a:lnTo>
                  <a:cubicBezTo>
                    <a:pt x="4198" y="989"/>
                    <a:pt x="3646" y="2041"/>
                    <a:pt x="3192" y="3132"/>
                  </a:cubicBezTo>
                  <a:cubicBezTo>
                    <a:pt x="3053" y="3464"/>
                    <a:pt x="2924" y="3798"/>
                    <a:pt x="2802" y="4136"/>
                  </a:cubicBezTo>
                  <a:lnTo>
                    <a:pt x="2802" y="4136"/>
                  </a:lnTo>
                  <a:cubicBezTo>
                    <a:pt x="1770" y="2968"/>
                    <a:pt x="845" y="1711"/>
                    <a:pt x="0" y="402"/>
                  </a:cubicBezTo>
                  <a:lnTo>
                    <a:pt x="0" y="402"/>
                  </a:lnTo>
                  <a:cubicBezTo>
                    <a:pt x="780" y="1798"/>
                    <a:pt x="1724" y="3098"/>
                    <a:pt x="2777" y="4300"/>
                  </a:cubicBezTo>
                  <a:lnTo>
                    <a:pt x="2849" y="4380"/>
                  </a:lnTo>
                  <a:lnTo>
                    <a:pt x="2885" y="4278"/>
                  </a:lnTo>
                  <a:cubicBezTo>
                    <a:pt x="3399" y="2793"/>
                    <a:pt x="4071" y="1366"/>
                    <a:pt x="4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190;p73">
              <a:extLst>
                <a:ext uri="{FF2B5EF4-FFF2-40B4-BE49-F238E27FC236}">
                  <a16:creationId xmlns:a16="http://schemas.microsoft.com/office/drawing/2014/main" id="{9654CB84-DD1F-4EAA-90AD-1AF92B69B1E4}"/>
                </a:ext>
              </a:extLst>
            </p:cNvPr>
            <p:cNvSpPr/>
            <p:nvPr/>
          </p:nvSpPr>
          <p:spPr>
            <a:xfrm>
              <a:off x="1259350" y="3609058"/>
              <a:ext cx="656621" cy="320374"/>
            </a:xfrm>
            <a:custGeom>
              <a:avLst/>
              <a:gdLst/>
              <a:ahLst/>
              <a:cxnLst/>
              <a:rect l="l" t="t" r="r" b="b"/>
              <a:pathLst>
                <a:path w="17001" h="8295" extrusionOk="0">
                  <a:moveTo>
                    <a:pt x="6413" y="0"/>
                  </a:moveTo>
                  <a:cubicBezTo>
                    <a:pt x="2800" y="0"/>
                    <a:pt x="1" y="1590"/>
                    <a:pt x="1" y="1590"/>
                  </a:cubicBezTo>
                  <a:cubicBezTo>
                    <a:pt x="1" y="1590"/>
                    <a:pt x="633" y="2825"/>
                    <a:pt x="1922" y="4236"/>
                  </a:cubicBezTo>
                  <a:cubicBezTo>
                    <a:pt x="2799" y="5196"/>
                    <a:pt x="3978" y="6235"/>
                    <a:pt x="5469" y="7022"/>
                  </a:cubicBezTo>
                  <a:cubicBezTo>
                    <a:pt x="5594" y="7088"/>
                    <a:pt x="5720" y="7152"/>
                    <a:pt x="5848" y="7213"/>
                  </a:cubicBezTo>
                  <a:cubicBezTo>
                    <a:pt x="7193" y="7860"/>
                    <a:pt x="8775" y="8294"/>
                    <a:pt x="10599" y="8294"/>
                  </a:cubicBezTo>
                  <a:cubicBezTo>
                    <a:pt x="12475" y="8294"/>
                    <a:pt x="14607" y="7835"/>
                    <a:pt x="17000" y="6676"/>
                  </a:cubicBezTo>
                  <a:cubicBezTo>
                    <a:pt x="16474" y="5797"/>
                    <a:pt x="15925" y="5026"/>
                    <a:pt x="15357" y="4351"/>
                  </a:cubicBezTo>
                  <a:cubicBezTo>
                    <a:pt x="14831" y="3724"/>
                    <a:pt x="14288" y="3180"/>
                    <a:pt x="13737" y="2711"/>
                  </a:cubicBezTo>
                  <a:cubicBezTo>
                    <a:pt x="11306" y="636"/>
                    <a:pt x="8697" y="0"/>
                    <a:pt x="6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191;p73">
              <a:extLst>
                <a:ext uri="{FF2B5EF4-FFF2-40B4-BE49-F238E27FC236}">
                  <a16:creationId xmlns:a16="http://schemas.microsoft.com/office/drawing/2014/main" id="{E381EFD0-A809-4A97-BC0D-499F32CAE073}"/>
                </a:ext>
              </a:extLst>
            </p:cNvPr>
            <p:cNvSpPr/>
            <p:nvPr/>
          </p:nvSpPr>
          <p:spPr>
            <a:xfrm>
              <a:off x="1333542" y="3772619"/>
              <a:ext cx="582427" cy="156807"/>
            </a:xfrm>
            <a:custGeom>
              <a:avLst/>
              <a:gdLst/>
              <a:ahLst/>
              <a:cxnLst/>
              <a:rect l="l" t="t" r="r" b="b"/>
              <a:pathLst>
                <a:path w="15080" h="4060" extrusionOk="0">
                  <a:moveTo>
                    <a:pt x="1" y="1"/>
                  </a:moveTo>
                  <a:cubicBezTo>
                    <a:pt x="878" y="961"/>
                    <a:pt x="2057" y="2000"/>
                    <a:pt x="3548" y="2787"/>
                  </a:cubicBezTo>
                  <a:cubicBezTo>
                    <a:pt x="3673" y="2853"/>
                    <a:pt x="3799" y="2917"/>
                    <a:pt x="3927" y="2978"/>
                  </a:cubicBezTo>
                  <a:cubicBezTo>
                    <a:pt x="5272" y="3625"/>
                    <a:pt x="6854" y="4059"/>
                    <a:pt x="8678" y="4059"/>
                  </a:cubicBezTo>
                  <a:cubicBezTo>
                    <a:pt x="10554" y="4059"/>
                    <a:pt x="12686" y="3600"/>
                    <a:pt x="15079" y="2441"/>
                  </a:cubicBezTo>
                  <a:cubicBezTo>
                    <a:pt x="14553" y="1562"/>
                    <a:pt x="14004" y="791"/>
                    <a:pt x="13436" y="116"/>
                  </a:cubicBezTo>
                  <a:cubicBezTo>
                    <a:pt x="12697" y="924"/>
                    <a:pt x="11676" y="1449"/>
                    <a:pt x="10623" y="1727"/>
                  </a:cubicBezTo>
                  <a:cubicBezTo>
                    <a:pt x="9768" y="1951"/>
                    <a:pt x="8876" y="2035"/>
                    <a:pt x="7987" y="2035"/>
                  </a:cubicBezTo>
                  <a:cubicBezTo>
                    <a:pt x="7476" y="2035"/>
                    <a:pt x="6967" y="2008"/>
                    <a:pt x="6465" y="1962"/>
                  </a:cubicBezTo>
                  <a:cubicBezTo>
                    <a:pt x="5060" y="1836"/>
                    <a:pt x="3673" y="1526"/>
                    <a:pt x="2345" y="1050"/>
                  </a:cubicBezTo>
                  <a:cubicBezTo>
                    <a:pt x="1539" y="762"/>
                    <a:pt x="753" y="41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192;p73">
              <a:extLst>
                <a:ext uri="{FF2B5EF4-FFF2-40B4-BE49-F238E27FC236}">
                  <a16:creationId xmlns:a16="http://schemas.microsoft.com/office/drawing/2014/main" id="{FD7E904F-9B8C-44AF-BE98-F30E17FCFFB0}"/>
                </a:ext>
              </a:extLst>
            </p:cNvPr>
            <p:cNvSpPr/>
            <p:nvPr/>
          </p:nvSpPr>
          <p:spPr>
            <a:xfrm>
              <a:off x="1327130" y="3685798"/>
              <a:ext cx="568871" cy="180290"/>
            </a:xfrm>
            <a:custGeom>
              <a:avLst/>
              <a:gdLst/>
              <a:ahLst/>
              <a:cxnLst/>
              <a:rect l="l" t="t" r="r" b="b"/>
              <a:pathLst>
                <a:path w="14729" h="4668" extrusionOk="0">
                  <a:moveTo>
                    <a:pt x="1" y="1"/>
                  </a:moveTo>
                  <a:cubicBezTo>
                    <a:pt x="2402" y="1659"/>
                    <a:pt x="5154" y="2897"/>
                    <a:pt x="7964" y="3688"/>
                  </a:cubicBezTo>
                  <a:cubicBezTo>
                    <a:pt x="10148" y="4288"/>
                    <a:pt x="12464" y="4650"/>
                    <a:pt x="14728" y="4667"/>
                  </a:cubicBezTo>
                  <a:cubicBezTo>
                    <a:pt x="12473" y="4519"/>
                    <a:pt x="10190" y="4118"/>
                    <a:pt x="8014" y="3509"/>
                  </a:cubicBezTo>
                  <a:cubicBezTo>
                    <a:pt x="5218" y="2710"/>
                    <a:pt x="2484" y="151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193;p73">
              <a:extLst>
                <a:ext uri="{FF2B5EF4-FFF2-40B4-BE49-F238E27FC236}">
                  <a16:creationId xmlns:a16="http://schemas.microsoft.com/office/drawing/2014/main" id="{2225DD9C-7946-43CC-9BC2-C3A02F657456}"/>
                </a:ext>
              </a:extLst>
            </p:cNvPr>
            <p:cNvSpPr/>
            <p:nvPr/>
          </p:nvSpPr>
          <p:spPr>
            <a:xfrm>
              <a:off x="1390972" y="3656871"/>
              <a:ext cx="163373" cy="146379"/>
            </a:xfrm>
            <a:custGeom>
              <a:avLst/>
              <a:gdLst/>
              <a:ahLst/>
              <a:cxnLst/>
              <a:rect l="l" t="t" r="r" b="b"/>
              <a:pathLst>
                <a:path w="4230" h="3790" extrusionOk="0">
                  <a:moveTo>
                    <a:pt x="2157" y="0"/>
                  </a:moveTo>
                  <a:lnTo>
                    <a:pt x="2157" y="0"/>
                  </a:lnTo>
                  <a:cubicBezTo>
                    <a:pt x="2357" y="662"/>
                    <a:pt x="2622" y="1305"/>
                    <a:pt x="2939" y="1920"/>
                  </a:cubicBezTo>
                  <a:cubicBezTo>
                    <a:pt x="3235" y="2496"/>
                    <a:pt x="3581" y="3048"/>
                    <a:pt x="3967" y="3570"/>
                  </a:cubicBezTo>
                  <a:lnTo>
                    <a:pt x="3967" y="3570"/>
                  </a:lnTo>
                  <a:cubicBezTo>
                    <a:pt x="3862" y="3566"/>
                    <a:pt x="3758" y="3564"/>
                    <a:pt x="3655" y="3564"/>
                  </a:cubicBezTo>
                  <a:cubicBezTo>
                    <a:pt x="2601" y="3564"/>
                    <a:pt x="1559" y="3742"/>
                    <a:pt x="507" y="3742"/>
                  </a:cubicBezTo>
                  <a:cubicBezTo>
                    <a:pt x="339" y="3742"/>
                    <a:pt x="170" y="3737"/>
                    <a:pt x="1" y="3726"/>
                  </a:cubicBezTo>
                  <a:lnTo>
                    <a:pt x="1" y="3726"/>
                  </a:lnTo>
                  <a:cubicBezTo>
                    <a:pt x="344" y="3773"/>
                    <a:pt x="689" y="3790"/>
                    <a:pt x="1033" y="3790"/>
                  </a:cubicBezTo>
                  <a:cubicBezTo>
                    <a:pt x="1885" y="3790"/>
                    <a:pt x="2741" y="3688"/>
                    <a:pt x="3591" y="3688"/>
                  </a:cubicBezTo>
                  <a:cubicBezTo>
                    <a:pt x="3759" y="3688"/>
                    <a:pt x="3926" y="3692"/>
                    <a:pt x="4094" y="3702"/>
                  </a:cubicBezTo>
                  <a:lnTo>
                    <a:pt x="4230" y="3710"/>
                  </a:lnTo>
                  <a:lnTo>
                    <a:pt x="4147" y="3600"/>
                  </a:lnTo>
                  <a:cubicBezTo>
                    <a:pt x="3316" y="2504"/>
                    <a:pt x="2652" y="1285"/>
                    <a:pt x="2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194;p73">
              <a:extLst>
                <a:ext uri="{FF2B5EF4-FFF2-40B4-BE49-F238E27FC236}">
                  <a16:creationId xmlns:a16="http://schemas.microsoft.com/office/drawing/2014/main" id="{4F47CB7C-F881-4002-BA99-E747D9368CC7}"/>
                </a:ext>
              </a:extLst>
            </p:cNvPr>
            <p:cNvSpPr/>
            <p:nvPr/>
          </p:nvSpPr>
          <p:spPr>
            <a:xfrm>
              <a:off x="1588481" y="3708585"/>
              <a:ext cx="187010" cy="173492"/>
            </a:xfrm>
            <a:custGeom>
              <a:avLst/>
              <a:gdLst/>
              <a:ahLst/>
              <a:cxnLst/>
              <a:rect l="l" t="t" r="r" b="b"/>
              <a:pathLst>
                <a:path w="4842" h="4492" extrusionOk="0">
                  <a:moveTo>
                    <a:pt x="1862" y="0"/>
                  </a:moveTo>
                  <a:lnTo>
                    <a:pt x="1862" y="0"/>
                  </a:lnTo>
                  <a:cubicBezTo>
                    <a:pt x="2445" y="1029"/>
                    <a:pt x="3128" y="2002"/>
                    <a:pt x="3889" y="2906"/>
                  </a:cubicBezTo>
                  <a:cubicBezTo>
                    <a:pt x="4121" y="3180"/>
                    <a:pt x="4358" y="3450"/>
                    <a:pt x="4602" y="3713"/>
                  </a:cubicBezTo>
                  <a:lnTo>
                    <a:pt x="4602" y="3713"/>
                  </a:lnTo>
                  <a:cubicBezTo>
                    <a:pt x="3093" y="4095"/>
                    <a:pt x="1550" y="4342"/>
                    <a:pt x="0" y="4492"/>
                  </a:cubicBezTo>
                  <a:cubicBezTo>
                    <a:pt x="1598" y="4440"/>
                    <a:pt x="3187" y="4195"/>
                    <a:pt x="4736" y="3808"/>
                  </a:cubicBezTo>
                  <a:lnTo>
                    <a:pt x="4841" y="3782"/>
                  </a:lnTo>
                  <a:lnTo>
                    <a:pt x="4767" y="3703"/>
                  </a:lnTo>
                  <a:cubicBezTo>
                    <a:pt x="3683" y="2565"/>
                    <a:pt x="2722" y="1316"/>
                    <a:pt x="1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195;p73">
              <a:extLst>
                <a:ext uri="{FF2B5EF4-FFF2-40B4-BE49-F238E27FC236}">
                  <a16:creationId xmlns:a16="http://schemas.microsoft.com/office/drawing/2014/main" id="{B432CBBA-D63A-4B0C-B99F-7E95C0FF75B4}"/>
                </a:ext>
              </a:extLst>
            </p:cNvPr>
            <p:cNvSpPr/>
            <p:nvPr/>
          </p:nvSpPr>
          <p:spPr>
            <a:xfrm>
              <a:off x="1343429" y="3237480"/>
              <a:ext cx="563039" cy="605330"/>
            </a:xfrm>
            <a:custGeom>
              <a:avLst/>
              <a:gdLst/>
              <a:ahLst/>
              <a:cxnLst/>
              <a:rect l="l" t="t" r="r" b="b"/>
              <a:pathLst>
                <a:path w="14578" h="15673" extrusionOk="0">
                  <a:moveTo>
                    <a:pt x="3456" y="1"/>
                  </a:moveTo>
                  <a:cubicBezTo>
                    <a:pt x="3444" y="1"/>
                    <a:pt x="3432" y="9"/>
                    <a:pt x="3432" y="22"/>
                  </a:cubicBezTo>
                  <a:cubicBezTo>
                    <a:pt x="3432" y="107"/>
                    <a:pt x="3432" y="193"/>
                    <a:pt x="3432" y="279"/>
                  </a:cubicBezTo>
                  <a:cubicBezTo>
                    <a:pt x="3436" y="959"/>
                    <a:pt x="3454" y="1641"/>
                    <a:pt x="3521" y="2319"/>
                  </a:cubicBezTo>
                  <a:cubicBezTo>
                    <a:pt x="3587" y="2992"/>
                    <a:pt x="3702" y="3661"/>
                    <a:pt x="3897" y="4309"/>
                  </a:cubicBezTo>
                  <a:cubicBezTo>
                    <a:pt x="4086" y="4940"/>
                    <a:pt x="4354" y="5544"/>
                    <a:pt x="4705" y="6103"/>
                  </a:cubicBezTo>
                  <a:cubicBezTo>
                    <a:pt x="4923" y="6452"/>
                    <a:pt x="5170" y="6782"/>
                    <a:pt x="5444" y="7089"/>
                  </a:cubicBezTo>
                  <a:cubicBezTo>
                    <a:pt x="5603" y="7268"/>
                    <a:pt x="5770" y="7439"/>
                    <a:pt x="5947" y="7600"/>
                  </a:cubicBezTo>
                  <a:cubicBezTo>
                    <a:pt x="6394" y="8015"/>
                    <a:pt x="6891" y="8372"/>
                    <a:pt x="7427" y="8663"/>
                  </a:cubicBezTo>
                  <a:cubicBezTo>
                    <a:pt x="7577" y="8876"/>
                    <a:pt x="7730" y="9086"/>
                    <a:pt x="7889" y="9294"/>
                  </a:cubicBezTo>
                  <a:cubicBezTo>
                    <a:pt x="7917" y="9332"/>
                    <a:pt x="7946" y="9369"/>
                    <a:pt x="7974" y="9407"/>
                  </a:cubicBezTo>
                  <a:cubicBezTo>
                    <a:pt x="7585" y="9064"/>
                    <a:pt x="7162" y="8755"/>
                    <a:pt x="6716" y="8489"/>
                  </a:cubicBezTo>
                  <a:cubicBezTo>
                    <a:pt x="6221" y="8193"/>
                    <a:pt x="5696" y="7946"/>
                    <a:pt x="5153" y="7750"/>
                  </a:cubicBezTo>
                  <a:cubicBezTo>
                    <a:pt x="4610" y="7555"/>
                    <a:pt x="4048" y="7412"/>
                    <a:pt x="3478" y="7324"/>
                  </a:cubicBezTo>
                  <a:cubicBezTo>
                    <a:pt x="3022" y="7252"/>
                    <a:pt x="2562" y="7216"/>
                    <a:pt x="2101" y="7216"/>
                  </a:cubicBezTo>
                  <a:cubicBezTo>
                    <a:pt x="1983" y="7216"/>
                    <a:pt x="1864" y="7219"/>
                    <a:pt x="1745" y="7224"/>
                  </a:cubicBezTo>
                  <a:cubicBezTo>
                    <a:pt x="1681" y="7226"/>
                    <a:pt x="1618" y="7230"/>
                    <a:pt x="1554" y="7234"/>
                  </a:cubicBezTo>
                  <a:cubicBezTo>
                    <a:pt x="1038" y="7266"/>
                    <a:pt x="527" y="7346"/>
                    <a:pt x="27" y="7473"/>
                  </a:cubicBezTo>
                  <a:cubicBezTo>
                    <a:pt x="3" y="7479"/>
                    <a:pt x="1" y="7508"/>
                    <a:pt x="23" y="7518"/>
                  </a:cubicBezTo>
                  <a:cubicBezTo>
                    <a:pt x="88" y="7547"/>
                    <a:pt x="151" y="7578"/>
                    <a:pt x="216" y="7611"/>
                  </a:cubicBezTo>
                  <a:cubicBezTo>
                    <a:pt x="723" y="7869"/>
                    <a:pt x="1172" y="8226"/>
                    <a:pt x="1606" y="8593"/>
                  </a:cubicBezTo>
                  <a:cubicBezTo>
                    <a:pt x="2041" y="8959"/>
                    <a:pt x="2466" y="9341"/>
                    <a:pt x="2936" y="9663"/>
                  </a:cubicBezTo>
                  <a:cubicBezTo>
                    <a:pt x="3406" y="9984"/>
                    <a:pt x="3921" y="10232"/>
                    <a:pt x="4482" y="10337"/>
                  </a:cubicBezTo>
                  <a:cubicBezTo>
                    <a:pt x="4728" y="10383"/>
                    <a:pt x="4977" y="10404"/>
                    <a:pt x="5227" y="10404"/>
                  </a:cubicBezTo>
                  <a:cubicBezTo>
                    <a:pt x="5591" y="10404"/>
                    <a:pt x="5955" y="10360"/>
                    <a:pt x="6310" y="10285"/>
                  </a:cubicBezTo>
                  <a:cubicBezTo>
                    <a:pt x="6673" y="10208"/>
                    <a:pt x="7027" y="10101"/>
                    <a:pt x="7377" y="9976"/>
                  </a:cubicBezTo>
                  <a:cubicBezTo>
                    <a:pt x="7644" y="9880"/>
                    <a:pt x="7911" y="9772"/>
                    <a:pt x="8174" y="9662"/>
                  </a:cubicBezTo>
                  <a:cubicBezTo>
                    <a:pt x="8655" y="10267"/>
                    <a:pt x="9170" y="10845"/>
                    <a:pt x="9717" y="11392"/>
                  </a:cubicBezTo>
                  <a:cubicBezTo>
                    <a:pt x="9777" y="11451"/>
                    <a:pt x="9838" y="11511"/>
                    <a:pt x="9899" y="11571"/>
                  </a:cubicBezTo>
                  <a:cubicBezTo>
                    <a:pt x="9455" y="11328"/>
                    <a:pt x="8981" y="11141"/>
                    <a:pt x="8490" y="11011"/>
                  </a:cubicBezTo>
                  <a:cubicBezTo>
                    <a:pt x="7925" y="10864"/>
                    <a:pt x="7344" y="10791"/>
                    <a:pt x="6761" y="10791"/>
                  </a:cubicBezTo>
                  <a:cubicBezTo>
                    <a:pt x="6611" y="10791"/>
                    <a:pt x="6460" y="10796"/>
                    <a:pt x="6309" y="10806"/>
                  </a:cubicBezTo>
                  <a:cubicBezTo>
                    <a:pt x="5926" y="10831"/>
                    <a:pt x="5545" y="10885"/>
                    <a:pt x="5170" y="10971"/>
                  </a:cubicBezTo>
                  <a:cubicBezTo>
                    <a:pt x="4456" y="11132"/>
                    <a:pt x="3767" y="11396"/>
                    <a:pt x="3122" y="11741"/>
                  </a:cubicBezTo>
                  <a:cubicBezTo>
                    <a:pt x="2662" y="11986"/>
                    <a:pt x="2224" y="12272"/>
                    <a:pt x="1814" y="12592"/>
                  </a:cubicBezTo>
                  <a:cubicBezTo>
                    <a:pt x="1795" y="12606"/>
                    <a:pt x="1809" y="12633"/>
                    <a:pt x="1831" y="12633"/>
                  </a:cubicBezTo>
                  <a:cubicBezTo>
                    <a:pt x="1831" y="12633"/>
                    <a:pt x="1832" y="12633"/>
                    <a:pt x="1832" y="12633"/>
                  </a:cubicBezTo>
                  <a:lnTo>
                    <a:pt x="1832" y="12635"/>
                  </a:lnTo>
                  <a:cubicBezTo>
                    <a:pt x="2018" y="12616"/>
                    <a:pt x="2203" y="12608"/>
                    <a:pt x="2389" y="12608"/>
                  </a:cubicBezTo>
                  <a:cubicBezTo>
                    <a:pt x="2820" y="12608"/>
                    <a:pt x="3251" y="12652"/>
                    <a:pt x="3679" y="12715"/>
                  </a:cubicBezTo>
                  <a:cubicBezTo>
                    <a:pt x="4671" y="12861"/>
                    <a:pt x="5662" y="13105"/>
                    <a:pt x="6669" y="13105"/>
                  </a:cubicBezTo>
                  <a:cubicBezTo>
                    <a:pt x="6753" y="13105"/>
                    <a:pt x="6838" y="13103"/>
                    <a:pt x="6922" y="13100"/>
                  </a:cubicBezTo>
                  <a:cubicBezTo>
                    <a:pt x="7921" y="13057"/>
                    <a:pt x="8893" y="12703"/>
                    <a:pt x="9685" y="12101"/>
                  </a:cubicBezTo>
                  <a:cubicBezTo>
                    <a:pt x="9826" y="11994"/>
                    <a:pt x="9961" y="11879"/>
                    <a:pt x="10089" y="11757"/>
                  </a:cubicBezTo>
                  <a:cubicBezTo>
                    <a:pt x="10226" y="11886"/>
                    <a:pt x="10365" y="12015"/>
                    <a:pt x="10506" y="12141"/>
                  </a:cubicBezTo>
                  <a:cubicBezTo>
                    <a:pt x="11015" y="12600"/>
                    <a:pt x="11546" y="13032"/>
                    <a:pt x="12101" y="13433"/>
                  </a:cubicBezTo>
                  <a:cubicBezTo>
                    <a:pt x="12219" y="13519"/>
                    <a:pt x="12338" y="13604"/>
                    <a:pt x="12460" y="13685"/>
                  </a:cubicBezTo>
                  <a:cubicBezTo>
                    <a:pt x="12108" y="13578"/>
                    <a:pt x="11749" y="13494"/>
                    <a:pt x="11385" y="13439"/>
                  </a:cubicBezTo>
                  <a:cubicBezTo>
                    <a:pt x="10990" y="13376"/>
                    <a:pt x="10589" y="13345"/>
                    <a:pt x="10188" y="13345"/>
                  </a:cubicBezTo>
                  <a:cubicBezTo>
                    <a:pt x="10044" y="13345"/>
                    <a:pt x="9899" y="13349"/>
                    <a:pt x="9755" y="13357"/>
                  </a:cubicBezTo>
                  <a:cubicBezTo>
                    <a:pt x="9181" y="13388"/>
                    <a:pt x="8609" y="13484"/>
                    <a:pt x="8056" y="13645"/>
                  </a:cubicBezTo>
                  <a:cubicBezTo>
                    <a:pt x="7466" y="13817"/>
                    <a:pt x="6898" y="14057"/>
                    <a:pt x="6365" y="14362"/>
                  </a:cubicBezTo>
                  <a:cubicBezTo>
                    <a:pt x="6187" y="14463"/>
                    <a:pt x="6014" y="14572"/>
                    <a:pt x="5845" y="14688"/>
                  </a:cubicBezTo>
                  <a:cubicBezTo>
                    <a:pt x="5506" y="14918"/>
                    <a:pt x="5187" y="15175"/>
                    <a:pt x="4889" y="15457"/>
                  </a:cubicBezTo>
                  <a:cubicBezTo>
                    <a:pt x="4875" y="15470"/>
                    <a:pt x="4883" y="15498"/>
                    <a:pt x="4904" y="15498"/>
                  </a:cubicBezTo>
                  <a:cubicBezTo>
                    <a:pt x="4905" y="15498"/>
                    <a:pt x="4906" y="15497"/>
                    <a:pt x="4908" y="15497"/>
                  </a:cubicBezTo>
                  <a:cubicBezTo>
                    <a:pt x="4971" y="15487"/>
                    <a:pt x="5036" y="15478"/>
                    <a:pt x="5101" y="15470"/>
                  </a:cubicBezTo>
                  <a:cubicBezTo>
                    <a:pt x="5210" y="15459"/>
                    <a:pt x="5318" y="15454"/>
                    <a:pt x="5427" y="15454"/>
                  </a:cubicBezTo>
                  <a:cubicBezTo>
                    <a:pt x="5844" y="15454"/>
                    <a:pt x="6262" y="15526"/>
                    <a:pt x="6675" y="15580"/>
                  </a:cubicBezTo>
                  <a:cubicBezTo>
                    <a:pt x="7112" y="15638"/>
                    <a:pt x="7552" y="15673"/>
                    <a:pt x="7992" y="15673"/>
                  </a:cubicBezTo>
                  <a:cubicBezTo>
                    <a:pt x="8079" y="15673"/>
                    <a:pt x="8165" y="15671"/>
                    <a:pt x="8251" y="15669"/>
                  </a:cubicBezTo>
                  <a:cubicBezTo>
                    <a:pt x="8774" y="15653"/>
                    <a:pt x="9298" y="15588"/>
                    <a:pt x="9806" y="15458"/>
                  </a:cubicBezTo>
                  <a:cubicBezTo>
                    <a:pt x="10339" y="15322"/>
                    <a:pt x="10846" y="15113"/>
                    <a:pt x="11321" y="14835"/>
                  </a:cubicBezTo>
                  <a:cubicBezTo>
                    <a:pt x="11606" y="14669"/>
                    <a:pt x="11877" y="14484"/>
                    <a:pt x="12142" y="14289"/>
                  </a:cubicBezTo>
                  <a:cubicBezTo>
                    <a:pt x="12334" y="14146"/>
                    <a:pt x="12524" y="14000"/>
                    <a:pt x="12710" y="13850"/>
                  </a:cubicBezTo>
                  <a:cubicBezTo>
                    <a:pt x="13255" y="14200"/>
                    <a:pt x="13832" y="14500"/>
                    <a:pt x="14452" y="14697"/>
                  </a:cubicBezTo>
                  <a:cubicBezTo>
                    <a:pt x="14459" y="14699"/>
                    <a:pt x="14466" y="14701"/>
                    <a:pt x="14473" y="14701"/>
                  </a:cubicBezTo>
                  <a:cubicBezTo>
                    <a:pt x="14544" y="14701"/>
                    <a:pt x="14578" y="14590"/>
                    <a:pt x="14500" y="14565"/>
                  </a:cubicBezTo>
                  <a:cubicBezTo>
                    <a:pt x="14394" y="14531"/>
                    <a:pt x="14291" y="14496"/>
                    <a:pt x="14188" y="14457"/>
                  </a:cubicBezTo>
                  <a:cubicBezTo>
                    <a:pt x="13833" y="14322"/>
                    <a:pt x="13493" y="14154"/>
                    <a:pt x="13166" y="13965"/>
                  </a:cubicBezTo>
                  <a:cubicBezTo>
                    <a:pt x="13166" y="13965"/>
                    <a:pt x="12890" y="13798"/>
                    <a:pt x="12818" y="13753"/>
                  </a:cubicBezTo>
                  <a:cubicBezTo>
                    <a:pt x="12828" y="13726"/>
                    <a:pt x="12837" y="13698"/>
                    <a:pt x="12847" y="13672"/>
                  </a:cubicBezTo>
                  <a:cubicBezTo>
                    <a:pt x="12873" y="13610"/>
                    <a:pt x="12901" y="13548"/>
                    <a:pt x="12931" y="13487"/>
                  </a:cubicBezTo>
                  <a:cubicBezTo>
                    <a:pt x="13136" y="13059"/>
                    <a:pt x="13416" y="12671"/>
                    <a:pt x="13633" y="12249"/>
                  </a:cubicBezTo>
                  <a:cubicBezTo>
                    <a:pt x="13857" y="11814"/>
                    <a:pt x="14014" y="11345"/>
                    <a:pt x="14105" y="10864"/>
                  </a:cubicBezTo>
                  <a:cubicBezTo>
                    <a:pt x="14196" y="10386"/>
                    <a:pt x="14218" y="9894"/>
                    <a:pt x="14172" y="9410"/>
                  </a:cubicBezTo>
                  <a:cubicBezTo>
                    <a:pt x="14149" y="9164"/>
                    <a:pt x="14107" y="8921"/>
                    <a:pt x="14049" y="8681"/>
                  </a:cubicBezTo>
                  <a:cubicBezTo>
                    <a:pt x="13980" y="8400"/>
                    <a:pt x="13885" y="8126"/>
                    <a:pt x="13781" y="7857"/>
                  </a:cubicBezTo>
                  <a:cubicBezTo>
                    <a:pt x="13564" y="7296"/>
                    <a:pt x="13306" y="6750"/>
                    <a:pt x="13144" y="6169"/>
                  </a:cubicBezTo>
                  <a:cubicBezTo>
                    <a:pt x="13140" y="6158"/>
                    <a:pt x="13130" y="6149"/>
                    <a:pt x="13119" y="6149"/>
                  </a:cubicBezTo>
                  <a:cubicBezTo>
                    <a:pt x="13112" y="6149"/>
                    <a:pt x="13106" y="6152"/>
                    <a:pt x="13101" y="6160"/>
                  </a:cubicBezTo>
                  <a:cubicBezTo>
                    <a:pt x="13067" y="6216"/>
                    <a:pt x="13033" y="6272"/>
                    <a:pt x="13002" y="6330"/>
                  </a:cubicBezTo>
                  <a:cubicBezTo>
                    <a:pt x="12754" y="6782"/>
                    <a:pt x="12594" y="7282"/>
                    <a:pt x="12442" y="7773"/>
                  </a:cubicBezTo>
                  <a:cubicBezTo>
                    <a:pt x="12294" y="8258"/>
                    <a:pt x="12169" y="8750"/>
                    <a:pt x="12084" y="9249"/>
                  </a:cubicBezTo>
                  <a:cubicBezTo>
                    <a:pt x="11997" y="9750"/>
                    <a:pt x="11949" y="10259"/>
                    <a:pt x="11956" y="10767"/>
                  </a:cubicBezTo>
                  <a:cubicBezTo>
                    <a:pt x="11963" y="11279"/>
                    <a:pt x="12024" y="11792"/>
                    <a:pt x="12153" y="12288"/>
                  </a:cubicBezTo>
                  <a:cubicBezTo>
                    <a:pt x="12233" y="12602"/>
                    <a:pt x="12341" y="12909"/>
                    <a:pt x="12476" y="13203"/>
                  </a:cubicBezTo>
                  <a:cubicBezTo>
                    <a:pt x="12525" y="13349"/>
                    <a:pt x="12580" y="13493"/>
                    <a:pt x="12640" y="13636"/>
                  </a:cubicBezTo>
                  <a:cubicBezTo>
                    <a:pt x="12385" y="13467"/>
                    <a:pt x="12137" y="13289"/>
                    <a:pt x="11894" y="13105"/>
                  </a:cubicBezTo>
                  <a:cubicBezTo>
                    <a:pt x="11447" y="12767"/>
                    <a:pt x="11016" y="12410"/>
                    <a:pt x="10599" y="12036"/>
                  </a:cubicBezTo>
                  <a:cubicBezTo>
                    <a:pt x="10460" y="11911"/>
                    <a:pt x="10324" y="11785"/>
                    <a:pt x="10189" y="11657"/>
                  </a:cubicBezTo>
                  <a:cubicBezTo>
                    <a:pt x="10198" y="11622"/>
                    <a:pt x="10210" y="11588"/>
                    <a:pt x="10220" y="11554"/>
                  </a:cubicBezTo>
                  <a:cubicBezTo>
                    <a:pt x="10397" y="11049"/>
                    <a:pt x="10776" y="10627"/>
                    <a:pt x="11073" y="10190"/>
                  </a:cubicBezTo>
                  <a:cubicBezTo>
                    <a:pt x="11368" y="9760"/>
                    <a:pt x="11640" y="9307"/>
                    <a:pt x="11802" y="8810"/>
                  </a:cubicBezTo>
                  <a:cubicBezTo>
                    <a:pt x="11955" y="8339"/>
                    <a:pt x="11990" y="7846"/>
                    <a:pt x="11942" y="7355"/>
                  </a:cubicBezTo>
                  <a:cubicBezTo>
                    <a:pt x="11843" y="6351"/>
                    <a:pt x="11451" y="5408"/>
                    <a:pt x="11260" y="4422"/>
                  </a:cubicBezTo>
                  <a:cubicBezTo>
                    <a:pt x="11258" y="4409"/>
                    <a:pt x="11248" y="4403"/>
                    <a:pt x="11238" y="4403"/>
                  </a:cubicBezTo>
                  <a:cubicBezTo>
                    <a:pt x="11229" y="4403"/>
                    <a:pt x="11220" y="4408"/>
                    <a:pt x="11215" y="4418"/>
                  </a:cubicBezTo>
                  <a:cubicBezTo>
                    <a:pt x="11154" y="4540"/>
                    <a:pt x="11093" y="4664"/>
                    <a:pt x="11034" y="4787"/>
                  </a:cubicBezTo>
                  <a:cubicBezTo>
                    <a:pt x="10563" y="5786"/>
                    <a:pt x="10189" y="6837"/>
                    <a:pt x="9991" y="7925"/>
                  </a:cubicBezTo>
                  <a:cubicBezTo>
                    <a:pt x="9803" y="8974"/>
                    <a:pt x="9784" y="10064"/>
                    <a:pt x="10000" y="11111"/>
                  </a:cubicBezTo>
                  <a:cubicBezTo>
                    <a:pt x="10026" y="11241"/>
                    <a:pt x="10056" y="11370"/>
                    <a:pt x="10091" y="11498"/>
                  </a:cubicBezTo>
                  <a:cubicBezTo>
                    <a:pt x="10099" y="11528"/>
                    <a:pt x="10107" y="11558"/>
                    <a:pt x="10116" y="11588"/>
                  </a:cubicBezTo>
                  <a:cubicBezTo>
                    <a:pt x="10015" y="11490"/>
                    <a:pt x="9915" y="11393"/>
                    <a:pt x="9816" y="11294"/>
                  </a:cubicBezTo>
                  <a:cubicBezTo>
                    <a:pt x="9282" y="10759"/>
                    <a:pt x="8778" y="10194"/>
                    <a:pt x="8308" y="9604"/>
                  </a:cubicBezTo>
                  <a:cubicBezTo>
                    <a:pt x="8315" y="9598"/>
                    <a:pt x="8316" y="9588"/>
                    <a:pt x="8312" y="9578"/>
                  </a:cubicBezTo>
                  <a:cubicBezTo>
                    <a:pt x="8312" y="9577"/>
                    <a:pt x="8311" y="9575"/>
                    <a:pt x="8311" y="9573"/>
                  </a:cubicBezTo>
                  <a:cubicBezTo>
                    <a:pt x="8685" y="9028"/>
                    <a:pt x="9059" y="8481"/>
                    <a:pt x="9369" y="7898"/>
                  </a:cubicBezTo>
                  <a:cubicBezTo>
                    <a:pt x="9876" y="6948"/>
                    <a:pt x="10211" y="5881"/>
                    <a:pt x="10063" y="4796"/>
                  </a:cubicBezTo>
                  <a:cubicBezTo>
                    <a:pt x="9912" y="3686"/>
                    <a:pt x="9335" y="2689"/>
                    <a:pt x="8748" y="1754"/>
                  </a:cubicBezTo>
                  <a:cubicBezTo>
                    <a:pt x="8745" y="1748"/>
                    <a:pt x="8739" y="1746"/>
                    <a:pt x="8733" y="1746"/>
                  </a:cubicBezTo>
                  <a:cubicBezTo>
                    <a:pt x="8723" y="1746"/>
                    <a:pt x="8712" y="1753"/>
                    <a:pt x="8708" y="1762"/>
                  </a:cubicBezTo>
                  <a:cubicBezTo>
                    <a:pt x="8448" y="2292"/>
                    <a:pt x="8237" y="2845"/>
                    <a:pt x="8076" y="3414"/>
                  </a:cubicBezTo>
                  <a:cubicBezTo>
                    <a:pt x="7789" y="4423"/>
                    <a:pt x="7660" y="5478"/>
                    <a:pt x="7692" y="6526"/>
                  </a:cubicBezTo>
                  <a:cubicBezTo>
                    <a:pt x="7724" y="7547"/>
                    <a:pt x="7908" y="8561"/>
                    <a:pt x="8244" y="9525"/>
                  </a:cubicBezTo>
                  <a:cubicBezTo>
                    <a:pt x="8161" y="9421"/>
                    <a:pt x="8079" y="9316"/>
                    <a:pt x="7999" y="9210"/>
                  </a:cubicBezTo>
                  <a:cubicBezTo>
                    <a:pt x="7846" y="9008"/>
                    <a:pt x="7698" y="8804"/>
                    <a:pt x="7552" y="8598"/>
                  </a:cubicBezTo>
                  <a:cubicBezTo>
                    <a:pt x="7534" y="8546"/>
                    <a:pt x="7516" y="8494"/>
                    <a:pt x="7499" y="8441"/>
                  </a:cubicBezTo>
                  <a:cubicBezTo>
                    <a:pt x="7299" y="7828"/>
                    <a:pt x="7208" y="7186"/>
                    <a:pt x="7133" y="6547"/>
                  </a:cubicBezTo>
                  <a:cubicBezTo>
                    <a:pt x="7056" y="5908"/>
                    <a:pt x="6996" y="5264"/>
                    <a:pt x="6859" y="4635"/>
                  </a:cubicBezTo>
                  <a:cubicBezTo>
                    <a:pt x="6718" y="3997"/>
                    <a:pt x="6487" y="3387"/>
                    <a:pt x="6165" y="2819"/>
                  </a:cubicBezTo>
                  <a:cubicBezTo>
                    <a:pt x="5842" y="2250"/>
                    <a:pt x="5439" y="1730"/>
                    <a:pt x="4984" y="1261"/>
                  </a:cubicBezTo>
                  <a:cubicBezTo>
                    <a:pt x="4847" y="1119"/>
                    <a:pt x="4704" y="981"/>
                    <a:pt x="4557" y="850"/>
                  </a:cubicBezTo>
                  <a:cubicBezTo>
                    <a:pt x="4215" y="542"/>
                    <a:pt x="3850" y="261"/>
                    <a:pt x="3469" y="5"/>
                  </a:cubicBezTo>
                  <a:cubicBezTo>
                    <a:pt x="3465" y="2"/>
                    <a:pt x="3460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196;p73">
              <a:extLst>
                <a:ext uri="{FF2B5EF4-FFF2-40B4-BE49-F238E27FC236}">
                  <a16:creationId xmlns:a16="http://schemas.microsoft.com/office/drawing/2014/main" id="{8F08B711-5AAA-4EC3-B8FC-138547935087}"/>
                </a:ext>
              </a:extLst>
            </p:cNvPr>
            <p:cNvSpPr/>
            <p:nvPr/>
          </p:nvSpPr>
          <p:spPr>
            <a:xfrm>
              <a:off x="1475900" y="3237558"/>
              <a:ext cx="86167" cy="273756"/>
            </a:xfrm>
            <a:custGeom>
              <a:avLst/>
              <a:gdLst/>
              <a:ahLst/>
              <a:cxnLst/>
              <a:rect l="l" t="t" r="r" b="b"/>
              <a:pathLst>
                <a:path w="2231" h="7088" extrusionOk="0">
                  <a:moveTo>
                    <a:pt x="25" y="0"/>
                  </a:moveTo>
                  <a:cubicBezTo>
                    <a:pt x="14" y="0"/>
                    <a:pt x="2" y="8"/>
                    <a:pt x="2" y="22"/>
                  </a:cubicBezTo>
                  <a:cubicBezTo>
                    <a:pt x="2" y="107"/>
                    <a:pt x="1" y="192"/>
                    <a:pt x="2" y="278"/>
                  </a:cubicBezTo>
                  <a:cubicBezTo>
                    <a:pt x="5" y="960"/>
                    <a:pt x="23" y="1640"/>
                    <a:pt x="91" y="2318"/>
                  </a:cubicBezTo>
                  <a:cubicBezTo>
                    <a:pt x="157" y="2991"/>
                    <a:pt x="271" y="3660"/>
                    <a:pt x="467" y="4308"/>
                  </a:cubicBezTo>
                  <a:cubicBezTo>
                    <a:pt x="656" y="4940"/>
                    <a:pt x="924" y="5544"/>
                    <a:pt x="1274" y="6102"/>
                  </a:cubicBezTo>
                  <a:cubicBezTo>
                    <a:pt x="1493" y="6451"/>
                    <a:pt x="1740" y="6781"/>
                    <a:pt x="2014" y="7088"/>
                  </a:cubicBezTo>
                  <a:cubicBezTo>
                    <a:pt x="2231" y="7020"/>
                    <a:pt x="1292" y="4327"/>
                    <a:pt x="1108" y="3608"/>
                  </a:cubicBezTo>
                  <a:cubicBezTo>
                    <a:pt x="876" y="2709"/>
                    <a:pt x="848" y="1734"/>
                    <a:pt x="1127" y="850"/>
                  </a:cubicBezTo>
                  <a:cubicBezTo>
                    <a:pt x="785" y="542"/>
                    <a:pt x="420" y="260"/>
                    <a:pt x="39" y="4"/>
                  </a:cubicBezTo>
                  <a:cubicBezTo>
                    <a:pt x="35" y="1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197;p73">
              <a:extLst>
                <a:ext uri="{FF2B5EF4-FFF2-40B4-BE49-F238E27FC236}">
                  <a16:creationId xmlns:a16="http://schemas.microsoft.com/office/drawing/2014/main" id="{4D1FBEEF-C884-4D86-A154-A6FF5AB11566}"/>
                </a:ext>
              </a:extLst>
            </p:cNvPr>
            <p:cNvSpPr/>
            <p:nvPr/>
          </p:nvSpPr>
          <p:spPr>
            <a:xfrm>
              <a:off x="1531631" y="3778644"/>
              <a:ext cx="280786" cy="64152"/>
            </a:xfrm>
            <a:custGeom>
              <a:avLst/>
              <a:gdLst/>
              <a:ahLst/>
              <a:cxnLst/>
              <a:rect l="l" t="t" r="r" b="b"/>
              <a:pathLst>
                <a:path w="7270" h="1661" extrusionOk="0">
                  <a:moveTo>
                    <a:pt x="6393" y="1"/>
                  </a:moveTo>
                  <a:cubicBezTo>
                    <a:pt x="6238" y="1"/>
                    <a:pt x="6082" y="17"/>
                    <a:pt x="5930" y="41"/>
                  </a:cubicBezTo>
                  <a:cubicBezTo>
                    <a:pt x="5617" y="89"/>
                    <a:pt x="5308" y="160"/>
                    <a:pt x="5000" y="233"/>
                  </a:cubicBezTo>
                  <a:cubicBezTo>
                    <a:pt x="4001" y="469"/>
                    <a:pt x="2978" y="781"/>
                    <a:pt x="1945" y="781"/>
                  </a:cubicBezTo>
                  <a:cubicBezTo>
                    <a:pt x="1720" y="781"/>
                    <a:pt x="1496" y="767"/>
                    <a:pt x="1271" y="733"/>
                  </a:cubicBezTo>
                  <a:cubicBezTo>
                    <a:pt x="1191" y="720"/>
                    <a:pt x="1080" y="705"/>
                    <a:pt x="972" y="676"/>
                  </a:cubicBezTo>
                  <a:cubicBezTo>
                    <a:pt x="633" y="906"/>
                    <a:pt x="314" y="1163"/>
                    <a:pt x="16" y="1445"/>
                  </a:cubicBezTo>
                  <a:cubicBezTo>
                    <a:pt x="1" y="1460"/>
                    <a:pt x="10" y="1487"/>
                    <a:pt x="31" y="1487"/>
                  </a:cubicBezTo>
                  <a:cubicBezTo>
                    <a:pt x="32" y="1487"/>
                    <a:pt x="33" y="1487"/>
                    <a:pt x="35" y="1487"/>
                  </a:cubicBezTo>
                  <a:cubicBezTo>
                    <a:pt x="98" y="1475"/>
                    <a:pt x="162" y="1466"/>
                    <a:pt x="227" y="1458"/>
                  </a:cubicBezTo>
                  <a:cubicBezTo>
                    <a:pt x="336" y="1447"/>
                    <a:pt x="444" y="1442"/>
                    <a:pt x="553" y="1442"/>
                  </a:cubicBezTo>
                  <a:cubicBezTo>
                    <a:pt x="971" y="1442"/>
                    <a:pt x="1389" y="1514"/>
                    <a:pt x="1802" y="1568"/>
                  </a:cubicBezTo>
                  <a:cubicBezTo>
                    <a:pt x="2237" y="1627"/>
                    <a:pt x="2676" y="1661"/>
                    <a:pt x="3114" y="1661"/>
                  </a:cubicBezTo>
                  <a:cubicBezTo>
                    <a:pt x="3202" y="1661"/>
                    <a:pt x="3290" y="1660"/>
                    <a:pt x="3378" y="1657"/>
                  </a:cubicBezTo>
                  <a:cubicBezTo>
                    <a:pt x="3901" y="1641"/>
                    <a:pt x="4425" y="1576"/>
                    <a:pt x="4933" y="1448"/>
                  </a:cubicBezTo>
                  <a:cubicBezTo>
                    <a:pt x="5466" y="1311"/>
                    <a:pt x="5973" y="1101"/>
                    <a:pt x="6448" y="823"/>
                  </a:cubicBezTo>
                  <a:cubicBezTo>
                    <a:pt x="6733" y="657"/>
                    <a:pt x="7004" y="472"/>
                    <a:pt x="7269" y="277"/>
                  </a:cubicBezTo>
                  <a:cubicBezTo>
                    <a:pt x="7126" y="147"/>
                    <a:pt x="6942" y="71"/>
                    <a:pt x="6751" y="33"/>
                  </a:cubicBezTo>
                  <a:cubicBezTo>
                    <a:pt x="6634" y="10"/>
                    <a:pt x="6514" y="1"/>
                    <a:pt x="6393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198;p73">
              <a:extLst>
                <a:ext uri="{FF2B5EF4-FFF2-40B4-BE49-F238E27FC236}">
                  <a16:creationId xmlns:a16="http://schemas.microsoft.com/office/drawing/2014/main" id="{9DC6B619-584D-4F0E-AEC7-3A277C89E907}"/>
                </a:ext>
              </a:extLst>
            </p:cNvPr>
            <p:cNvSpPr/>
            <p:nvPr/>
          </p:nvSpPr>
          <p:spPr>
            <a:xfrm>
              <a:off x="1343429" y="3516945"/>
              <a:ext cx="284918" cy="122433"/>
            </a:xfrm>
            <a:custGeom>
              <a:avLst/>
              <a:gdLst/>
              <a:ahLst/>
              <a:cxnLst/>
              <a:rect l="l" t="t" r="r" b="b"/>
              <a:pathLst>
                <a:path w="7377" h="3170" extrusionOk="0">
                  <a:moveTo>
                    <a:pt x="1554" y="1"/>
                  </a:moveTo>
                  <a:cubicBezTo>
                    <a:pt x="1038" y="33"/>
                    <a:pt x="527" y="112"/>
                    <a:pt x="27" y="238"/>
                  </a:cubicBezTo>
                  <a:cubicBezTo>
                    <a:pt x="3" y="245"/>
                    <a:pt x="1" y="275"/>
                    <a:pt x="23" y="284"/>
                  </a:cubicBezTo>
                  <a:cubicBezTo>
                    <a:pt x="88" y="314"/>
                    <a:pt x="151" y="344"/>
                    <a:pt x="215" y="376"/>
                  </a:cubicBezTo>
                  <a:cubicBezTo>
                    <a:pt x="723" y="636"/>
                    <a:pt x="1172" y="993"/>
                    <a:pt x="1606" y="1358"/>
                  </a:cubicBezTo>
                  <a:cubicBezTo>
                    <a:pt x="2041" y="1724"/>
                    <a:pt x="2466" y="2107"/>
                    <a:pt x="2936" y="2428"/>
                  </a:cubicBezTo>
                  <a:cubicBezTo>
                    <a:pt x="3406" y="2750"/>
                    <a:pt x="3921" y="2997"/>
                    <a:pt x="4482" y="3102"/>
                  </a:cubicBezTo>
                  <a:cubicBezTo>
                    <a:pt x="4729" y="3149"/>
                    <a:pt x="4980" y="3170"/>
                    <a:pt x="5232" y="3170"/>
                  </a:cubicBezTo>
                  <a:cubicBezTo>
                    <a:pt x="5594" y="3170"/>
                    <a:pt x="5957" y="3126"/>
                    <a:pt x="6310" y="3052"/>
                  </a:cubicBezTo>
                  <a:cubicBezTo>
                    <a:pt x="6673" y="2975"/>
                    <a:pt x="7027" y="2867"/>
                    <a:pt x="7377" y="2742"/>
                  </a:cubicBezTo>
                  <a:cubicBezTo>
                    <a:pt x="7130" y="2626"/>
                    <a:pt x="6835" y="2594"/>
                    <a:pt x="6571" y="2572"/>
                  </a:cubicBezTo>
                  <a:cubicBezTo>
                    <a:pt x="6256" y="2544"/>
                    <a:pt x="5943" y="2518"/>
                    <a:pt x="5630" y="2465"/>
                  </a:cubicBezTo>
                  <a:cubicBezTo>
                    <a:pt x="5006" y="2359"/>
                    <a:pt x="4395" y="2180"/>
                    <a:pt x="3819" y="1918"/>
                  </a:cubicBezTo>
                  <a:cubicBezTo>
                    <a:pt x="3248" y="1655"/>
                    <a:pt x="2710" y="1310"/>
                    <a:pt x="2257" y="873"/>
                  </a:cubicBezTo>
                  <a:cubicBezTo>
                    <a:pt x="2037" y="662"/>
                    <a:pt x="1836" y="429"/>
                    <a:pt x="1662" y="180"/>
                  </a:cubicBezTo>
                  <a:cubicBezTo>
                    <a:pt x="1626" y="127"/>
                    <a:pt x="1588" y="66"/>
                    <a:pt x="1554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199;p73">
              <a:extLst>
                <a:ext uri="{FF2B5EF4-FFF2-40B4-BE49-F238E27FC236}">
                  <a16:creationId xmlns:a16="http://schemas.microsoft.com/office/drawing/2014/main" id="{E8727728-D5F6-4343-92DD-6F3F0DC29723}"/>
                </a:ext>
              </a:extLst>
            </p:cNvPr>
            <p:cNvSpPr/>
            <p:nvPr/>
          </p:nvSpPr>
          <p:spPr>
            <a:xfrm>
              <a:off x="1412677" y="3690974"/>
              <a:ext cx="304809" cy="52642"/>
            </a:xfrm>
            <a:custGeom>
              <a:avLst/>
              <a:gdLst/>
              <a:ahLst/>
              <a:cxnLst/>
              <a:rect l="l" t="t" r="r" b="b"/>
              <a:pathLst>
                <a:path w="7892" h="1363" extrusionOk="0">
                  <a:moveTo>
                    <a:pt x="1329" y="0"/>
                  </a:moveTo>
                  <a:cubicBezTo>
                    <a:pt x="869" y="246"/>
                    <a:pt x="431" y="532"/>
                    <a:pt x="20" y="851"/>
                  </a:cubicBezTo>
                  <a:cubicBezTo>
                    <a:pt x="0" y="865"/>
                    <a:pt x="16" y="893"/>
                    <a:pt x="38" y="893"/>
                  </a:cubicBezTo>
                  <a:cubicBezTo>
                    <a:pt x="38" y="893"/>
                    <a:pt x="39" y="893"/>
                    <a:pt x="39" y="893"/>
                  </a:cubicBezTo>
                  <a:cubicBezTo>
                    <a:pt x="225" y="874"/>
                    <a:pt x="410" y="866"/>
                    <a:pt x="596" y="866"/>
                  </a:cubicBezTo>
                  <a:cubicBezTo>
                    <a:pt x="1027" y="866"/>
                    <a:pt x="1458" y="910"/>
                    <a:pt x="1886" y="973"/>
                  </a:cubicBezTo>
                  <a:cubicBezTo>
                    <a:pt x="2878" y="1119"/>
                    <a:pt x="3869" y="1363"/>
                    <a:pt x="4876" y="1363"/>
                  </a:cubicBezTo>
                  <a:cubicBezTo>
                    <a:pt x="4960" y="1363"/>
                    <a:pt x="5045" y="1361"/>
                    <a:pt x="5129" y="1358"/>
                  </a:cubicBezTo>
                  <a:cubicBezTo>
                    <a:pt x="6128" y="1315"/>
                    <a:pt x="7100" y="961"/>
                    <a:pt x="7892" y="359"/>
                  </a:cubicBezTo>
                  <a:cubicBezTo>
                    <a:pt x="7831" y="252"/>
                    <a:pt x="7701" y="186"/>
                    <a:pt x="7567" y="169"/>
                  </a:cubicBezTo>
                  <a:cubicBezTo>
                    <a:pt x="7521" y="163"/>
                    <a:pt x="7475" y="161"/>
                    <a:pt x="7428" y="161"/>
                  </a:cubicBezTo>
                  <a:cubicBezTo>
                    <a:pt x="7187" y="161"/>
                    <a:pt x="6938" y="230"/>
                    <a:pt x="6706" y="269"/>
                  </a:cubicBezTo>
                  <a:cubicBezTo>
                    <a:pt x="5795" y="423"/>
                    <a:pt x="4865" y="571"/>
                    <a:pt x="3937" y="571"/>
                  </a:cubicBezTo>
                  <a:cubicBezTo>
                    <a:pt x="3603" y="571"/>
                    <a:pt x="3269" y="552"/>
                    <a:pt x="2937" y="507"/>
                  </a:cubicBezTo>
                  <a:cubicBezTo>
                    <a:pt x="2626" y="465"/>
                    <a:pt x="2320" y="400"/>
                    <a:pt x="2021" y="308"/>
                  </a:cubicBezTo>
                  <a:cubicBezTo>
                    <a:pt x="1869" y="261"/>
                    <a:pt x="1717" y="209"/>
                    <a:pt x="1572" y="144"/>
                  </a:cubicBezTo>
                  <a:cubicBezTo>
                    <a:pt x="1491" y="109"/>
                    <a:pt x="1402" y="63"/>
                    <a:pt x="132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200;p73">
              <a:extLst>
                <a:ext uri="{FF2B5EF4-FFF2-40B4-BE49-F238E27FC236}">
                  <a16:creationId xmlns:a16="http://schemas.microsoft.com/office/drawing/2014/main" id="{A8209E28-4E5D-4022-A0F5-F71A7C123EEB}"/>
                </a:ext>
              </a:extLst>
            </p:cNvPr>
            <p:cNvSpPr/>
            <p:nvPr/>
          </p:nvSpPr>
          <p:spPr>
            <a:xfrm>
              <a:off x="1500502" y="3334691"/>
              <a:ext cx="119035" cy="216749"/>
            </a:xfrm>
            <a:custGeom>
              <a:avLst/>
              <a:gdLst/>
              <a:ahLst/>
              <a:cxnLst/>
              <a:rect l="l" t="t" r="r" b="b"/>
              <a:pathLst>
                <a:path w="3082" h="5612" extrusionOk="0">
                  <a:moveTo>
                    <a:pt x="0" y="1"/>
                  </a:moveTo>
                  <a:lnTo>
                    <a:pt x="0" y="1"/>
                  </a:lnTo>
                  <a:cubicBezTo>
                    <a:pt x="307" y="1018"/>
                    <a:pt x="682" y="2015"/>
                    <a:pt x="1159" y="2966"/>
                  </a:cubicBezTo>
                  <a:cubicBezTo>
                    <a:pt x="1641" y="3916"/>
                    <a:pt x="2230" y="4818"/>
                    <a:pt x="2967" y="5592"/>
                  </a:cubicBezTo>
                  <a:cubicBezTo>
                    <a:pt x="2979" y="5605"/>
                    <a:pt x="2996" y="5611"/>
                    <a:pt x="3013" y="5611"/>
                  </a:cubicBezTo>
                  <a:cubicBezTo>
                    <a:pt x="3020" y="5611"/>
                    <a:pt x="3026" y="5610"/>
                    <a:pt x="3033" y="5608"/>
                  </a:cubicBezTo>
                  <a:cubicBezTo>
                    <a:pt x="3066" y="5596"/>
                    <a:pt x="3081" y="5560"/>
                    <a:pt x="3069" y="5529"/>
                  </a:cubicBezTo>
                  <a:cubicBezTo>
                    <a:pt x="2914" y="5099"/>
                    <a:pt x="2762" y="4668"/>
                    <a:pt x="2615" y="4234"/>
                  </a:cubicBezTo>
                  <a:cubicBezTo>
                    <a:pt x="2171" y="2935"/>
                    <a:pt x="1756" y="1626"/>
                    <a:pt x="1364" y="310"/>
                  </a:cubicBezTo>
                  <a:lnTo>
                    <a:pt x="1364" y="310"/>
                  </a:lnTo>
                  <a:cubicBezTo>
                    <a:pt x="1691" y="1645"/>
                    <a:pt x="2075" y="2966"/>
                    <a:pt x="2507" y="4270"/>
                  </a:cubicBezTo>
                  <a:cubicBezTo>
                    <a:pt x="2619" y="4609"/>
                    <a:pt x="2735" y="4948"/>
                    <a:pt x="2853" y="5285"/>
                  </a:cubicBezTo>
                  <a:lnTo>
                    <a:pt x="2853" y="5285"/>
                  </a:lnTo>
                  <a:cubicBezTo>
                    <a:pt x="1512" y="3774"/>
                    <a:pt x="678" y="188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201;p73">
              <a:extLst>
                <a:ext uri="{FF2B5EF4-FFF2-40B4-BE49-F238E27FC236}">
                  <a16:creationId xmlns:a16="http://schemas.microsoft.com/office/drawing/2014/main" id="{6D76CC67-62D7-4C2B-8A63-B05644B4202A}"/>
                </a:ext>
              </a:extLst>
            </p:cNvPr>
            <p:cNvSpPr/>
            <p:nvPr/>
          </p:nvSpPr>
          <p:spPr>
            <a:xfrm>
              <a:off x="1660317" y="3389726"/>
              <a:ext cx="46231" cy="192186"/>
            </a:xfrm>
            <a:custGeom>
              <a:avLst/>
              <a:gdLst/>
              <a:ahLst/>
              <a:cxnLst/>
              <a:rect l="l" t="t" r="r" b="b"/>
              <a:pathLst>
                <a:path w="1197" h="4976" extrusionOk="0">
                  <a:moveTo>
                    <a:pt x="367" y="1"/>
                  </a:moveTo>
                  <a:cubicBezTo>
                    <a:pt x="203" y="1222"/>
                    <a:pt x="65" y="2448"/>
                    <a:pt x="20" y="3680"/>
                  </a:cubicBezTo>
                  <a:cubicBezTo>
                    <a:pt x="7" y="4092"/>
                    <a:pt x="0" y="4504"/>
                    <a:pt x="12" y="4916"/>
                  </a:cubicBezTo>
                  <a:cubicBezTo>
                    <a:pt x="12" y="4955"/>
                    <a:pt x="44" y="4976"/>
                    <a:pt x="75" y="4976"/>
                  </a:cubicBezTo>
                  <a:cubicBezTo>
                    <a:pt x="102" y="4976"/>
                    <a:pt x="128" y="4961"/>
                    <a:pt x="136" y="4930"/>
                  </a:cubicBezTo>
                  <a:cubicBezTo>
                    <a:pt x="489" y="3601"/>
                    <a:pt x="884" y="2078"/>
                    <a:pt x="1197" y="742"/>
                  </a:cubicBezTo>
                  <a:lnTo>
                    <a:pt x="1197" y="742"/>
                  </a:lnTo>
                  <a:cubicBezTo>
                    <a:pt x="904" y="1697"/>
                    <a:pt x="568" y="2888"/>
                    <a:pt x="299" y="3856"/>
                  </a:cubicBezTo>
                  <a:lnTo>
                    <a:pt x="132" y="4466"/>
                  </a:lnTo>
                  <a:lnTo>
                    <a:pt x="132" y="4466"/>
                  </a:lnTo>
                  <a:cubicBezTo>
                    <a:pt x="128" y="2988"/>
                    <a:pt x="265" y="1469"/>
                    <a:pt x="3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202;p73">
              <a:extLst>
                <a:ext uri="{FF2B5EF4-FFF2-40B4-BE49-F238E27FC236}">
                  <a16:creationId xmlns:a16="http://schemas.microsoft.com/office/drawing/2014/main" id="{FF192C69-D15A-4D68-948F-9FCC1906A2E0}"/>
                </a:ext>
              </a:extLst>
            </p:cNvPr>
            <p:cNvSpPr/>
            <p:nvPr/>
          </p:nvSpPr>
          <p:spPr>
            <a:xfrm>
              <a:off x="1470338" y="3547611"/>
              <a:ext cx="169476" cy="63997"/>
            </a:xfrm>
            <a:custGeom>
              <a:avLst/>
              <a:gdLst/>
              <a:ahLst/>
              <a:cxnLst/>
              <a:rect l="l" t="t" r="r" b="b"/>
              <a:pathLst>
                <a:path w="4388" h="1657" extrusionOk="0">
                  <a:moveTo>
                    <a:pt x="1" y="0"/>
                  </a:moveTo>
                  <a:cubicBezTo>
                    <a:pt x="1239" y="175"/>
                    <a:pt x="2787" y="989"/>
                    <a:pt x="3995" y="1527"/>
                  </a:cubicBezTo>
                  <a:lnTo>
                    <a:pt x="3995" y="1527"/>
                  </a:lnTo>
                  <a:cubicBezTo>
                    <a:pt x="3383" y="1521"/>
                    <a:pt x="2772" y="1511"/>
                    <a:pt x="2162" y="1464"/>
                  </a:cubicBezTo>
                  <a:cubicBezTo>
                    <a:pt x="1450" y="1409"/>
                    <a:pt x="742" y="1303"/>
                    <a:pt x="58" y="1094"/>
                  </a:cubicBezTo>
                  <a:lnTo>
                    <a:pt x="58" y="1094"/>
                  </a:lnTo>
                  <a:cubicBezTo>
                    <a:pt x="1406" y="1608"/>
                    <a:pt x="2875" y="1638"/>
                    <a:pt x="4300" y="1656"/>
                  </a:cubicBezTo>
                  <a:cubicBezTo>
                    <a:pt x="4300" y="1656"/>
                    <a:pt x="4301" y="1656"/>
                    <a:pt x="4301" y="1656"/>
                  </a:cubicBezTo>
                  <a:cubicBezTo>
                    <a:pt x="4368" y="1656"/>
                    <a:pt x="4388" y="1561"/>
                    <a:pt x="4327" y="1535"/>
                  </a:cubicBezTo>
                  <a:lnTo>
                    <a:pt x="3275" y="1067"/>
                  </a:lnTo>
                  <a:cubicBezTo>
                    <a:pt x="2224" y="611"/>
                    <a:pt x="1159" y="98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203;p73">
              <a:extLst>
                <a:ext uri="{FF2B5EF4-FFF2-40B4-BE49-F238E27FC236}">
                  <a16:creationId xmlns:a16="http://schemas.microsoft.com/office/drawing/2014/main" id="{EE30E3BC-097B-4B9C-A4DD-F8B125E4C6CC}"/>
                </a:ext>
              </a:extLst>
            </p:cNvPr>
            <p:cNvSpPr/>
            <p:nvPr/>
          </p:nvSpPr>
          <p:spPr>
            <a:xfrm>
              <a:off x="1735242" y="3504393"/>
              <a:ext cx="48355" cy="157966"/>
            </a:xfrm>
            <a:custGeom>
              <a:avLst/>
              <a:gdLst/>
              <a:ahLst/>
              <a:cxnLst/>
              <a:rect l="l" t="t" r="r" b="b"/>
              <a:pathLst>
                <a:path w="1252" h="4090" extrusionOk="0">
                  <a:moveTo>
                    <a:pt x="611" y="1"/>
                  </a:moveTo>
                  <a:lnTo>
                    <a:pt x="611" y="1"/>
                  </a:lnTo>
                  <a:cubicBezTo>
                    <a:pt x="349" y="985"/>
                    <a:pt x="176" y="1993"/>
                    <a:pt x="76" y="3008"/>
                  </a:cubicBezTo>
                  <a:cubicBezTo>
                    <a:pt x="44" y="3343"/>
                    <a:pt x="18" y="3679"/>
                    <a:pt x="4" y="4017"/>
                  </a:cubicBezTo>
                  <a:lnTo>
                    <a:pt x="4" y="4017"/>
                  </a:lnTo>
                  <a:cubicBezTo>
                    <a:pt x="4" y="4018"/>
                    <a:pt x="4" y="4019"/>
                    <a:pt x="4" y="4020"/>
                  </a:cubicBezTo>
                  <a:lnTo>
                    <a:pt x="4" y="4020"/>
                  </a:lnTo>
                  <a:lnTo>
                    <a:pt x="4" y="4020"/>
                  </a:lnTo>
                  <a:cubicBezTo>
                    <a:pt x="4" y="4021"/>
                    <a:pt x="4" y="4023"/>
                    <a:pt x="4" y="4025"/>
                  </a:cubicBezTo>
                  <a:cubicBezTo>
                    <a:pt x="1" y="4056"/>
                    <a:pt x="24" y="4084"/>
                    <a:pt x="57" y="4088"/>
                  </a:cubicBezTo>
                  <a:cubicBezTo>
                    <a:pt x="60" y="4089"/>
                    <a:pt x="63" y="4089"/>
                    <a:pt x="66" y="4089"/>
                  </a:cubicBezTo>
                  <a:cubicBezTo>
                    <a:pt x="96" y="4089"/>
                    <a:pt x="122" y="4066"/>
                    <a:pt x="127" y="4035"/>
                  </a:cubicBezTo>
                  <a:cubicBezTo>
                    <a:pt x="197" y="3506"/>
                    <a:pt x="394" y="3005"/>
                    <a:pt x="604" y="2515"/>
                  </a:cubicBezTo>
                  <a:cubicBezTo>
                    <a:pt x="819" y="2022"/>
                    <a:pt x="1043" y="1532"/>
                    <a:pt x="1252" y="1036"/>
                  </a:cubicBezTo>
                  <a:lnTo>
                    <a:pt x="1252" y="1036"/>
                  </a:lnTo>
                  <a:cubicBezTo>
                    <a:pt x="1006" y="1505"/>
                    <a:pt x="749" y="2000"/>
                    <a:pt x="520" y="2478"/>
                  </a:cubicBezTo>
                  <a:cubicBezTo>
                    <a:pt x="392" y="2749"/>
                    <a:pt x="270" y="3027"/>
                    <a:pt x="174" y="3312"/>
                  </a:cubicBezTo>
                  <a:lnTo>
                    <a:pt x="174" y="3312"/>
                  </a:lnTo>
                  <a:cubicBezTo>
                    <a:pt x="261" y="2202"/>
                    <a:pt x="413" y="1098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204;p73">
              <a:extLst>
                <a:ext uri="{FF2B5EF4-FFF2-40B4-BE49-F238E27FC236}">
                  <a16:creationId xmlns:a16="http://schemas.microsoft.com/office/drawing/2014/main" id="{63B2A686-905A-4013-A354-CB20BE1F213E}"/>
                </a:ext>
              </a:extLst>
            </p:cNvPr>
            <p:cNvSpPr/>
            <p:nvPr/>
          </p:nvSpPr>
          <p:spPr>
            <a:xfrm>
              <a:off x="1529738" y="3670620"/>
              <a:ext cx="186663" cy="42060"/>
            </a:xfrm>
            <a:custGeom>
              <a:avLst/>
              <a:gdLst/>
              <a:ahLst/>
              <a:cxnLst/>
              <a:rect l="l" t="t" r="r" b="b"/>
              <a:pathLst>
                <a:path w="4833" h="1089" extrusionOk="0">
                  <a:moveTo>
                    <a:pt x="4" y="218"/>
                  </a:moveTo>
                  <a:cubicBezTo>
                    <a:pt x="3" y="218"/>
                    <a:pt x="2" y="218"/>
                    <a:pt x="1" y="218"/>
                  </a:cubicBezTo>
                  <a:lnTo>
                    <a:pt x="2" y="218"/>
                  </a:lnTo>
                  <a:cubicBezTo>
                    <a:pt x="3" y="218"/>
                    <a:pt x="3" y="218"/>
                    <a:pt x="4" y="218"/>
                  </a:cubicBezTo>
                  <a:close/>
                  <a:moveTo>
                    <a:pt x="2246" y="1"/>
                  </a:moveTo>
                  <a:cubicBezTo>
                    <a:pt x="1494" y="1"/>
                    <a:pt x="741" y="72"/>
                    <a:pt x="4" y="218"/>
                  </a:cubicBezTo>
                  <a:lnTo>
                    <a:pt x="4" y="218"/>
                  </a:lnTo>
                  <a:cubicBezTo>
                    <a:pt x="628" y="139"/>
                    <a:pt x="1256" y="99"/>
                    <a:pt x="1883" y="99"/>
                  </a:cubicBezTo>
                  <a:cubicBezTo>
                    <a:pt x="2446" y="99"/>
                    <a:pt x="3008" y="131"/>
                    <a:pt x="3567" y="197"/>
                  </a:cubicBezTo>
                  <a:cubicBezTo>
                    <a:pt x="3835" y="228"/>
                    <a:pt x="4102" y="268"/>
                    <a:pt x="4368" y="316"/>
                  </a:cubicBezTo>
                  <a:lnTo>
                    <a:pt x="4368" y="316"/>
                  </a:lnTo>
                  <a:cubicBezTo>
                    <a:pt x="3255" y="477"/>
                    <a:pt x="2155" y="731"/>
                    <a:pt x="1089" y="1088"/>
                  </a:cubicBezTo>
                  <a:cubicBezTo>
                    <a:pt x="2296" y="775"/>
                    <a:pt x="3522" y="536"/>
                    <a:pt x="4761" y="387"/>
                  </a:cubicBezTo>
                  <a:cubicBezTo>
                    <a:pt x="4830" y="381"/>
                    <a:pt x="4832" y="279"/>
                    <a:pt x="4766" y="265"/>
                  </a:cubicBezTo>
                  <a:cubicBezTo>
                    <a:pt x="4374" y="182"/>
                    <a:pt x="3979" y="119"/>
                    <a:pt x="3581" y="75"/>
                  </a:cubicBezTo>
                  <a:cubicBezTo>
                    <a:pt x="3138" y="26"/>
                    <a:pt x="2692" y="1"/>
                    <a:pt x="22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205;p73">
              <a:extLst>
                <a:ext uri="{FF2B5EF4-FFF2-40B4-BE49-F238E27FC236}">
                  <a16:creationId xmlns:a16="http://schemas.microsoft.com/office/drawing/2014/main" id="{E66F70E7-7495-4825-9A1B-CDBD64071EAF}"/>
                </a:ext>
              </a:extLst>
            </p:cNvPr>
            <p:cNvSpPr/>
            <p:nvPr/>
          </p:nvSpPr>
          <p:spPr>
            <a:xfrm>
              <a:off x="1825153" y="3601488"/>
              <a:ext cx="42910" cy="149662"/>
            </a:xfrm>
            <a:custGeom>
              <a:avLst/>
              <a:gdLst/>
              <a:ahLst/>
              <a:cxnLst/>
              <a:rect l="l" t="t" r="r" b="b"/>
              <a:pathLst>
                <a:path w="1111" h="3875" extrusionOk="0">
                  <a:moveTo>
                    <a:pt x="1111" y="0"/>
                  </a:moveTo>
                  <a:lnTo>
                    <a:pt x="1111" y="0"/>
                  </a:lnTo>
                  <a:cubicBezTo>
                    <a:pt x="885" y="615"/>
                    <a:pt x="671" y="1233"/>
                    <a:pt x="503" y="1867"/>
                  </a:cubicBezTo>
                  <a:cubicBezTo>
                    <a:pt x="390" y="2296"/>
                    <a:pt x="298" y="2733"/>
                    <a:pt x="242" y="3175"/>
                  </a:cubicBezTo>
                  <a:lnTo>
                    <a:pt x="242" y="3175"/>
                  </a:lnTo>
                  <a:cubicBezTo>
                    <a:pt x="136" y="2150"/>
                    <a:pt x="77" y="1122"/>
                    <a:pt x="48" y="91"/>
                  </a:cubicBezTo>
                  <a:lnTo>
                    <a:pt x="48" y="91"/>
                  </a:lnTo>
                  <a:cubicBezTo>
                    <a:pt x="0" y="1024"/>
                    <a:pt x="21" y="1959"/>
                    <a:pt x="95" y="2890"/>
                  </a:cubicBezTo>
                  <a:cubicBezTo>
                    <a:pt x="120" y="3197"/>
                    <a:pt x="152" y="3503"/>
                    <a:pt x="188" y="3808"/>
                  </a:cubicBezTo>
                  <a:lnTo>
                    <a:pt x="188" y="3808"/>
                  </a:lnTo>
                  <a:cubicBezTo>
                    <a:pt x="187" y="3809"/>
                    <a:pt x="187" y="3809"/>
                    <a:pt x="187" y="3810"/>
                  </a:cubicBezTo>
                  <a:lnTo>
                    <a:pt x="188" y="3810"/>
                  </a:lnTo>
                  <a:lnTo>
                    <a:pt x="188" y="3810"/>
                  </a:lnTo>
                  <a:cubicBezTo>
                    <a:pt x="188" y="3813"/>
                    <a:pt x="188" y="3816"/>
                    <a:pt x="189" y="3819"/>
                  </a:cubicBezTo>
                  <a:cubicBezTo>
                    <a:pt x="191" y="3850"/>
                    <a:pt x="217" y="3873"/>
                    <a:pt x="249" y="3875"/>
                  </a:cubicBezTo>
                  <a:cubicBezTo>
                    <a:pt x="249" y="3875"/>
                    <a:pt x="250" y="3875"/>
                    <a:pt x="251" y="3875"/>
                  </a:cubicBezTo>
                  <a:cubicBezTo>
                    <a:pt x="285" y="3875"/>
                    <a:pt x="312" y="3849"/>
                    <a:pt x="313" y="3815"/>
                  </a:cubicBezTo>
                  <a:cubicBezTo>
                    <a:pt x="341" y="3165"/>
                    <a:pt x="454" y="2524"/>
                    <a:pt x="600" y="1891"/>
                  </a:cubicBezTo>
                  <a:cubicBezTo>
                    <a:pt x="750" y="1256"/>
                    <a:pt x="936" y="629"/>
                    <a:pt x="1111" y="0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206;p73">
              <a:extLst>
                <a:ext uri="{FF2B5EF4-FFF2-40B4-BE49-F238E27FC236}">
                  <a16:creationId xmlns:a16="http://schemas.microsoft.com/office/drawing/2014/main" id="{C1128891-6918-43A8-9442-612868242BA9}"/>
                </a:ext>
              </a:extLst>
            </p:cNvPr>
            <p:cNvSpPr/>
            <p:nvPr/>
          </p:nvSpPr>
          <p:spPr>
            <a:xfrm>
              <a:off x="1670281" y="3775671"/>
              <a:ext cx="144410" cy="40090"/>
            </a:xfrm>
            <a:custGeom>
              <a:avLst/>
              <a:gdLst/>
              <a:ahLst/>
              <a:cxnLst/>
              <a:rect l="l" t="t" r="r" b="b"/>
              <a:pathLst>
                <a:path w="3739" h="1038" extrusionOk="0">
                  <a:moveTo>
                    <a:pt x="2698" y="1"/>
                  </a:moveTo>
                  <a:cubicBezTo>
                    <a:pt x="2405" y="1"/>
                    <a:pt x="2113" y="10"/>
                    <a:pt x="1821" y="30"/>
                  </a:cubicBezTo>
                  <a:cubicBezTo>
                    <a:pt x="1209" y="70"/>
                    <a:pt x="600" y="153"/>
                    <a:pt x="1" y="284"/>
                  </a:cubicBezTo>
                  <a:cubicBezTo>
                    <a:pt x="819" y="178"/>
                    <a:pt x="1644" y="120"/>
                    <a:pt x="2469" y="120"/>
                  </a:cubicBezTo>
                  <a:cubicBezTo>
                    <a:pt x="2695" y="120"/>
                    <a:pt x="2920" y="125"/>
                    <a:pt x="3146" y="133"/>
                  </a:cubicBezTo>
                  <a:lnTo>
                    <a:pt x="3146" y="133"/>
                  </a:lnTo>
                  <a:cubicBezTo>
                    <a:pt x="3048" y="155"/>
                    <a:pt x="2950" y="177"/>
                    <a:pt x="2853" y="201"/>
                  </a:cubicBezTo>
                  <a:cubicBezTo>
                    <a:pt x="2069" y="395"/>
                    <a:pt x="1304" y="673"/>
                    <a:pt x="583" y="1038"/>
                  </a:cubicBezTo>
                  <a:cubicBezTo>
                    <a:pt x="1578" y="639"/>
                    <a:pt x="2610" y="336"/>
                    <a:pt x="3666" y="159"/>
                  </a:cubicBezTo>
                  <a:cubicBezTo>
                    <a:pt x="3739" y="149"/>
                    <a:pt x="3734" y="40"/>
                    <a:pt x="3661" y="36"/>
                  </a:cubicBezTo>
                  <a:cubicBezTo>
                    <a:pt x="3341" y="12"/>
                    <a:pt x="3019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207;p73">
              <a:extLst>
                <a:ext uri="{FF2B5EF4-FFF2-40B4-BE49-F238E27FC236}">
                  <a16:creationId xmlns:a16="http://schemas.microsoft.com/office/drawing/2014/main" id="{D3FBDA05-9CCD-47B7-96A1-DFDA31E1FB3E}"/>
                </a:ext>
              </a:extLst>
            </p:cNvPr>
            <p:cNvSpPr/>
            <p:nvPr/>
          </p:nvSpPr>
          <p:spPr>
            <a:xfrm>
              <a:off x="3308870" y="3463184"/>
              <a:ext cx="608189" cy="472624"/>
            </a:xfrm>
            <a:custGeom>
              <a:avLst/>
              <a:gdLst/>
              <a:ahLst/>
              <a:cxnLst/>
              <a:rect l="l" t="t" r="r" b="b"/>
              <a:pathLst>
                <a:path w="15747" h="12237" extrusionOk="0">
                  <a:moveTo>
                    <a:pt x="13901" y="0"/>
                  </a:moveTo>
                  <a:lnTo>
                    <a:pt x="13546" y="98"/>
                  </a:lnTo>
                  <a:lnTo>
                    <a:pt x="9350" y="1243"/>
                  </a:lnTo>
                  <a:lnTo>
                    <a:pt x="1149" y="3482"/>
                  </a:lnTo>
                  <a:lnTo>
                    <a:pt x="911" y="5298"/>
                  </a:lnTo>
                  <a:lnTo>
                    <a:pt x="803" y="6119"/>
                  </a:lnTo>
                  <a:lnTo>
                    <a:pt x="793" y="6191"/>
                  </a:lnTo>
                  <a:lnTo>
                    <a:pt x="679" y="7063"/>
                  </a:lnTo>
                  <a:lnTo>
                    <a:pt x="1" y="12237"/>
                  </a:lnTo>
                  <a:lnTo>
                    <a:pt x="15746" y="12237"/>
                  </a:lnTo>
                  <a:lnTo>
                    <a:pt x="15605" y="11299"/>
                  </a:lnTo>
                  <a:lnTo>
                    <a:pt x="15357" y="9655"/>
                  </a:lnTo>
                  <a:lnTo>
                    <a:pt x="15048" y="7598"/>
                  </a:lnTo>
                  <a:lnTo>
                    <a:pt x="14992" y="7234"/>
                  </a:lnTo>
                  <a:lnTo>
                    <a:pt x="14738" y="5553"/>
                  </a:lnTo>
                  <a:lnTo>
                    <a:pt x="14731" y="5507"/>
                  </a:lnTo>
                  <a:lnTo>
                    <a:pt x="14101" y="1324"/>
                  </a:lnTo>
                  <a:lnTo>
                    <a:pt x="139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208;p73">
              <a:extLst>
                <a:ext uri="{FF2B5EF4-FFF2-40B4-BE49-F238E27FC236}">
                  <a16:creationId xmlns:a16="http://schemas.microsoft.com/office/drawing/2014/main" id="{09E2DFB3-770B-4B0E-994F-75241CBE3D14}"/>
                </a:ext>
              </a:extLst>
            </p:cNvPr>
            <p:cNvSpPr/>
            <p:nvPr/>
          </p:nvSpPr>
          <p:spPr>
            <a:xfrm>
              <a:off x="3157783" y="3045686"/>
              <a:ext cx="781140" cy="653879"/>
            </a:xfrm>
            <a:custGeom>
              <a:avLst/>
              <a:gdLst/>
              <a:ahLst/>
              <a:cxnLst/>
              <a:rect l="l" t="t" r="r" b="b"/>
              <a:pathLst>
                <a:path w="20225" h="16930" extrusionOk="0">
                  <a:moveTo>
                    <a:pt x="10634" y="1"/>
                  </a:moveTo>
                  <a:cubicBezTo>
                    <a:pt x="10395" y="1"/>
                    <a:pt x="10259" y="14"/>
                    <a:pt x="10259" y="14"/>
                  </a:cubicBezTo>
                  <a:lnTo>
                    <a:pt x="8229" y="183"/>
                  </a:lnTo>
                  <a:cubicBezTo>
                    <a:pt x="7603" y="85"/>
                    <a:pt x="7013" y="42"/>
                    <a:pt x="6459" y="42"/>
                  </a:cubicBezTo>
                  <a:cubicBezTo>
                    <a:pt x="5140" y="42"/>
                    <a:pt x="4026" y="288"/>
                    <a:pt x="3114" y="631"/>
                  </a:cubicBezTo>
                  <a:cubicBezTo>
                    <a:pt x="2568" y="835"/>
                    <a:pt x="2095" y="1074"/>
                    <a:pt x="1694" y="1317"/>
                  </a:cubicBezTo>
                  <a:cubicBezTo>
                    <a:pt x="1120" y="1664"/>
                    <a:pt x="693" y="2014"/>
                    <a:pt x="411" y="2277"/>
                  </a:cubicBezTo>
                  <a:cubicBezTo>
                    <a:pt x="137" y="2531"/>
                    <a:pt x="0" y="2702"/>
                    <a:pt x="0" y="2702"/>
                  </a:cubicBezTo>
                  <a:lnTo>
                    <a:pt x="0" y="16929"/>
                  </a:lnTo>
                  <a:lnTo>
                    <a:pt x="15901" y="16929"/>
                  </a:lnTo>
                  <a:cubicBezTo>
                    <a:pt x="16079" y="16927"/>
                    <a:pt x="16250" y="16917"/>
                    <a:pt x="16415" y="16907"/>
                  </a:cubicBezTo>
                  <a:cubicBezTo>
                    <a:pt x="16459" y="16904"/>
                    <a:pt x="16501" y="16902"/>
                    <a:pt x="16544" y="16898"/>
                  </a:cubicBezTo>
                  <a:cubicBezTo>
                    <a:pt x="16759" y="16881"/>
                    <a:pt x="16963" y="16858"/>
                    <a:pt x="17157" y="16826"/>
                  </a:cubicBezTo>
                  <a:cubicBezTo>
                    <a:pt x="17230" y="16815"/>
                    <a:pt x="17301" y="16803"/>
                    <a:pt x="17370" y="16789"/>
                  </a:cubicBezTo>
                  <a:cubicBezTo>
                    <a:pt x="17405" y="16782"/>
                    <a:pt x="17439" y="16775"/>
                    <a:pt x="17472" y="16768"/>
                  </a:cubicBezTo>
                  <a:cubicBezTo>
                    <a:pt x="17501" y="16763"/>
                    <a:pt x="17528" y="16756"/>
                    <a:pt x="17556" y="16750"/>
                  </a:cubicBezTo>
                  <a:cubicBezTo>
                    <a:pt x="17578" y="16745"/>
                    <a:pt x="17597" y="16741"/>
                    <a:pt x="17618" y="16736"/>
                  </a:cubicBezTo>
                  <a:cubicBezTo>
                    <a:pt x="17656" y="16726"/>
                    <a:pt x="17693" y="16717"/>
                    <a:pt x="17730" y="16708"/>
                  </a:cubicBezTo>
                  <a:cubicBezTo>
                    <a:pt x="17766" y="16699"/>
                    <a:pt x="17804" y="16690"/>
                    <a:pt x="17839" y="16678"/>
                  </a:cubicBezTo>
                  <a:cubicBezTo>
                    <a:pt x="17876" y="16668"/>
                    <a:pt x="17913" y="16658"/>
                    <a:pt x="17950" y="16646"/>
                  </a:cubicBezTo>
                  <a:cubicBezTo>
                    <a:pt x="17952" y="16645"/>
                    <a:pt x="17954" y="16645"/>
                    <a:pt x="17956" y="16645"/>
                  </a:cubicBezTo>
                  <a:cubicBezTo>
                    <a:pt x="18115" y="16595"/>
                    <a:pt x="18266" y="16541"/>
                    <a:pt x="18406" y="16478"/>
                  </a:cubicBezTo>
                  <a:cubicBezTo>
                    <a:pt x="18428" y="16469"/>
                    <a:pt x="18450" y="16460"/>
                    <a:pt x="18471" y="16450"/>
                  </a:cubicBezTo>
                  <a:cubicBezTo>
                    <a:pt x="18506" y="16434"/>
                    <a:pt x="18541" y="16417"/>
                    <a:pt x="18576" y="16400"/>
                  </a:cubicBezTo>
                  <a:cubicBezTo>
                    <a:pt x="18601" y="16387"/>
                    <a:pt x="18626" y="16376"/>
                    <a:pt x="18650" y="16363"/>
                  </a:cubicBezTo>
                  <a:cubicBezTo>
                    <a:pt x="18669" y="16354"/>
                    <a:pt x="18687" y="16343"/>
                    <a:pt x="18706" y="16332"/>
                  </a:cubicBezTo>
                  <a:cubicBezTo>
                    <a:pt x="18730" y="16320"/>
                    <a:pt x="18753" y="16307"/>
                    <a:pt x="18775" y="16294"/>
                  </a:cubicBezTo>
                  <a:cubicBezTo>
                    <a:pt x="18858" y="16246"/>
                    <a:pt x="18936" y="16197"/>
                    <a:pt x="19010" y="16143"/>
                  </a:cubicBezTo>
                  <a:lnTo>
                    <a:pt x="19012" y="16142"/>
                  </a:lnTo>
                  <a:cubicBezTo>
                    <a:pt x="19066" y="16104"/>
                    <a:pt x="19118" y="16065"/>
                    <a:pt x="19167" y="16024"/>
                  </a:cubicBezTo>
                  <a:cubicBezTo>
                    <a:pt x="19193" y="16003"/>
                    <a:pt x="19218" y="15982"/>
                    <a:pt x="19241" y="15960"/>
                  </a:cubicBezTo>
                  <a:cubicBezTo>
                    <a:pt x="19292" y="15917"/>
                    <a:pt x="19340" y="15872"/>
                    <a:pt x="19386" y="15825"/>
                  </a:cubicBezTo>
                  <a:cubicBezTo>
                    <a:pt x="19406" y="15804"/>
                    <a:pt x="19427" y="15784"/>
                    <a:pt x="19447" y="15761"/>
                  </a:cubicBezTo>
                  <a:cubicBezTo>
                    <a:pt x="19490" y="15715"/>
                    <a:pt x="19530" y="15668"/>
                    <a:pt x="19569" y="15619"/>
                  </a:cubicBezTo>
                  <a:cubicBezTo>
                    <a:pt x="19588" y="15594"/>
                    <a:pt x="19606" y="15569"/>
                    <a:pt x="19625" y="15545"/>
                  </a:cubicBezTo>
                  <a:cubicBezTo>
                    <a:pt x="19643" y="15520"/>
                    <a:pt x="19662" y="15495"/>
                    <a:pt x="19679" y="15469"/>
                  </a:cubicBezTo>
                  <a:cubicBezTo>
                    <a:pt x="19696" y="15445"/>
                    <a:pt x="19712" y="15420"/>
                    <a:pt x="19728" y="15395"/>
                  </a:cubicBezTo>
                  <a:cubicBezTo>
                    <a:pt x="19730" y="15393"/>
                    <a:pt x="19731" y="15390"/>
                    <a:pt x="19732" y="15387"/>
                  </a:cubicBezTo>
                  <a:cubicBezTo>
                    <a:pt x="19748" y="15363"/>
                    <a:pt x="19764" y="15338"/>
                    <a:pt x="19778" y="15313"/>
                  </a:cubicBezTo>
                  <a:cubicBezTo>
                    <a:pt x="19795" y="15286"/>
                    <a:pt x="19809" y="15259"/>
                    <a:pt x="19825" y="15232"/>
                  </a:cubicBezTo>
                  <a:cubicBezTo>
                    <a:pt x="19853" y="15178"/>
                    <a:pt x="19882" y="15121"/>
                    <a:pt x="19908" y="15065"/>
                  </a:cubicBezTo>
                  <a:cubicBezTo>
                    <a:pt x="19919" y="15038"/>
                    <a:pt x="19932" y="15011"/>
                    <a:pt x="19944" y="14982"/>
                  </a:cubicBezTo>
                  <a:cubicBezTo>
                    <a:pt x="19944" y="14981"/>
                    <a:pt x="19945" y="14981"/>
                    <a:pt x="19945" y="14980"/>
                  </a:cubicBezTo>
                  <a:cubicBezTo>
                    <a:pt x="19957" y="14950"/>
                    <a:pt x="19969" y="14921"/>
                    <a:pt x="19980" y="14891"/>
                  </a:cubicBezTo>
                  <a:cubicBezTo>
                    <a:pt x="20004" y="14831"/>
                    <a:pt x="20025" y="14772"/>
                    <a:pt x="20043" y="14711"/>
                  </a:cubicBezTo>
                  <a:cubicBezTo>
                    <a:pt x="20053" y="14681"/>
                    <a:pt x="20062" y="14650"/>
                    <a:pt x="20070" y="14620"/>
                  </a:cubicBezTo>
                  <a:cubicBezTo>
                    <a:pt x="20079" y="14587"/>
                    <a:pt x="20088" y="14556"/>
                    <a:pt x="20096" y="14525"/>
                  </a:cubicBezTo>
                  <a:cubicBezTo>
                    <a:pt x="20104" y="14492"/>
                    <a:pt x="20112" y="14461"/>
                    <a:pt x="20119" y="14430"/>
                  </a:cubicBezTo>
                  <a:cubicBezTo>
                    <a:pt x="20134" y="14366"/>
                    <a:pt x="20147" y="14302"/>
                    <a:pt x="20158" y="14237"/>
                  </a:cubicBezTo>
                  <a:cubicBezTo>
                    <a:pt x="20174" y="14135"/>
                    <a:pt x="20188" y="14030"/>
                    <a:pt x="20199" y="13925"/>
                  </a:cubicBezTo>
                  <a:cubicBezTo>
                    <a:pt x="20203" y="13891"/>
                    <a:pt x="20205" y="13857"/>
                    <a:pt x="20208" y="13824"/>
                  </a:cubicBezTo>
                  <a:cubicBezTo>
                    <a:pt x="20219" y="13683"/>
                    <a:pt x="20225" y="13540"/>
                    <a:pt x="20225" y="13392"/>
                  </a:cubicBezTo>
                  <a:cubicBezTo>
                    <a:pt x="20225" y="13326"/>
                    <a:pt x="20223" y="13260"/>
                    <a:pt x="20221" y="13192"/>
                  </a:cubicBezTo>
                  <a:cubicBezTo>
                    <a:pt x="20221" y="13140"/>
                    <a:pt x="20218" y="13088"/>
                    <a:pt x="20214" y="13036"/>
                  </a:cubicBezTo>
                  <a:cubicBezTo>
                    <a:pt x="20214" y="13029"/>
                    <a:pt x="20214" y="13020"/>
                    <a:pt x="20213" y="13010"/>
                  </a:cubicBezTo>
                  <a:cubicBezTo>
                    <a:pt x="20212" y="12990"/>
                    <a:pt x="20212" y="12970"/>
                    <a:pt x="20209" y="12949"/>
                  </a:cubicBezTo>
                  <a:cubicBezTo>
                    <a:pt x="20206" y="12896"/>
                    <a:pt x="20201" y="12842"/>
                    <a:pt x="20197" y="12787"/>
                  </a:cubicBezTo>
                  <a:cubicBezTo>
                    <a:pt x="20190" y="12704"/>
                    <a:pt x="20182" y="12621"/>
                    <a:pt x="20171" y="12535"/>
                  </a:cubicBezTo>
                  <a:cubicBezTo>
                    <a:pt x="20165" y="12473"/>
                    <a:pt x="20157" y="12409"/>
                    <a:pt x="20148" y="12345"/>
                  </a:cubicBezTo>
                  <a:cubicBezTo>
                    <a:pt x="20127" y="12196"/>
                    <a:pt x="20104" y="12047"/>
                    <a:pt x="20077" y="11893"/>
                  </a:cubicBezTo>
                  <a:cubicBezTo>
                    <a:pt x="20064" y="11819"/>
                    <a:pt x="20049" y="11745"/>
                    <a:pt x="20034" y="11670"/>
                  </a:cubicBezTo>
                  <a:cubicBezTo>
                    <a:pt x="20032" y="11660"/>
                    <a:pt x="20030" y="11648"/>
                    <a:pt x="20027" y="11638"/>
                  </a:cubicBezTo>
                  <a:cubicBezTo>
                    <a:pt x="20005" y="11525"/>
                    <a:pt x="19980" y="11409"/>
                    <a:pt x="19954" y="11293"/>
                  </a:cubicBezTo>
                  <a:cubicBezTo>
                    <a:pt x="19948" y="11264"/>
                    <a:pt x="19942" y="11232"/>
                    <a:pt x="19934" y="11203"/>
                  </a:cubicBezTo>
                  <a:cubicBezTo>
                    <a:pt x="19934" y="11200"/>
                    <a:pt x="19934" y="11199"/>
                    <a:pt x="19934" y="11197"/>
                  </a:cubicBezTo>
                  <a:cubicBezTo>
                    <a:pt x="19904" y="11074"/>
                    <a:pt x="19874" y="10949"/>
                    <a:pt x="19841" y="10825"/>
                  </a:cubicBezTo>
                  <a:cubicBezTo>
                    <a:pt x="19827" y="10765"/>
                    <a:pt x="19813" y="10708"/>
                    <a:pt x="19796" y="10647"/>
                  </a:cubicBezTo>
                  <a:cubicBezTo>
                    <a:pt x="19766" y="10531"/>
                    <a:pt x="19734" y="10415"/>
                    <a:pt x="19701" y="10297"/>
                  </a:cubicBezTo>
                  <a:cubicBezTo>
                    <a:pt x="19675" y="10205"/>
                    <a:pt x="19648" y="10111"/>
                    <a:pt x="19621" y="10018"/>
                  </a:cubicBezTo>
                  <a:cubicBezTo>
                    <a:pt x="19621" y="10017"/>
                    <a:pt x="19621" y="10015"/>
                    <a:pt x="19619" y="10014"/>
                  </a:cubicBezTo>
                  <a:cubicBezTo>
                    <a:pt x="19540" y="9745"/>
                    <a:pt x="19454" y="9470"/>
                    <a:pt x="19365" y="9192"/>
                  </a:cubicBezTo>
                  <a:cubicBezTo>
                    <a:pt x="19305" y="9007"/>
                    <a:pt x="19243" y="8820"/>
                    <a:pt x="19179" y="8632"/>
                  </a:cubicBezTo>
                  <a:cubicBezTo>
                    <a:pt x="19147" y="8537"/>
                    <a:pt x="19115" y="8444"/>
                    <a:pt x="19082" y="8348"/>
                  </a:cubicBezTo>
                  <a:cubicBezTo>
                    <a:pt x="18950" y="7967"/>
                    <a:pt x="18813" y="7581"/>
                    <a:pt x="18671" y="7190"/>
                  </a:cubicBezTo>
                  <a:cubicBezTo>
                    <a:pt x="18636" y="7093"/>
                    <a:pt x="18600" y="6996"/>
                    <a:pt x="18565" y="6897"/>
                  </a:cubicBezTo>
                  <a:cubicBezTo>
                    <a:pt x="18385" y="6406"/>
                    <a:pt x="18201" y="5908"/>
                    <a:pt x="18017" y="5407"/>
                  </a:cubicBezTo>
                  <a:cubicBezTo>
                    <a:pt x="17821" y="4873"/>
                    <a:pt x="17597" y="4393"/>
                    <a:pt x="17353" y="3958"/>
                  </a:cubicBezTo>
                  <a:cubicBezTo>
                    <a:pt x="17018" y="3363"/>
                    <a:pt x="16644" y="2856"/>
                    <a:pt x="16246" y="2426"/>
                  </a:cubicBezTo>
                  <a:cubicBezTo>
                    <a:pt x="16062" y="2225"/>
                    <a:pt x="15872" y="2040"/>
                    <a:pt x="15679" y="1872"/>
                  </a:cubicBezTo>
                  <a:cubicBezTo>
                    <a:pt x="15127" y="1388"/>
                    <a:pt x="14550" y="1029"/>
                    <a:pt x="13986" y="761"/>
                  </a:cubicBezTo>
                  <a:cubicBezTo>
                    <a:pt x="12579" y="93"/>
                    <a:pt x="11257" y="1"/>
                    <a:pt x="10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209;p73">
              <a:extLst>
                <a:ext uri="{FF2B5EF4-FFF2-40B4-BE49-F238E27FC236}">
                  <a16:creationId xmlns:a16="http://schemas.microsoft.com/office/drawing/2014/main" id="{1AC5A133-4518-48F7-A9C3-8EC9948FE720}"/>
                </a:ext>
              </a:extLst>
            </p:cNvPr>
            <p:cNvSpPr/>
            <p:nvPr/>
          </p:nvSpPr>
          <p:spPr>
            <a:xfrm>
              <a:off x="3617030" y="3192332"/>
              <a:ext cx="319717" cy="500857"/>
            </a:xfrm>
            <a:custGeom>
              <a:avLst/>
              <a:gdLst/>
              <a:ahLst/>
              <a:cxnLst/>
              <a:rect l="l" t="t" r="r" b="b"/>
              <a:pathLst>
                <a:path w="8278" h="12968" extrusionOk="0">
                  <a:moveTo>
                    <a:pt x="5406" y="1"/>
                  </a:moveTo>
                  <a:cubicBezTo>
                    <a:pt x="5122" y="2588"/>
                    <a:pt x="4002" y="5092"/>
                    <a:pt x="2297" y="7070"/>
                  </a:cubicBezTo>
                  <a:cubicBezTo>
                    <a:pt x="1986" y="7430"/>
                    <a:pt x="1578" y="7703"/>
                    <a:pt x="1315" y="8096"/>
                  </a:cubicBezTo>
                  <a:cubicBezTo>
                    <a:pt x="0" y="10056"/>
                    <a:pt x="326" y="11302"/>
                    <a:pt x="933" y="12044"/>
                  </a:cubicBezTo>
                  <a:cubicBezTo>
                    <a:pt x="1423" y="12643"/>
                    <a:pt x="2173" y="12967"/>
                    <a:pt x="2947" y="12967"/>
                  </a:cubicBezTo>
                  <a:cubicBezTo>
                    <a:pt x="2953" y="12967"/>
                    <a:pt x="2959" y="12967"/>
                    <a:pt x="2966" y="12967"/>
                  </a:cubicBezTo>
                  <a:cubicBezTo>
                    <a:pt x="3575" y="12963"/>
                    <a:pt x="4364" y="12958"/>
                    <a:pt x="4468" y="12950"/>
                  </a:cubicBezTo>
                  <a:cubicBezTo>
                    <a:pt x="4512" y="12948"/>
                    <a:pt x="4554" y="12945"/>
                    <a:pt x="4597" y="12941"/>
                  </a:cubicBezTo>
                  <a:cubicBezTo>
                    <a:pt x="4813" y="12924"/>
                    <a:pt x="5016" y="12901"/>
                    <a:pt x="5210" y="12870"/>
                  </a:cubicBezTo>
                  <a:cubicBezTo>
                    <a:pt x="5283" y="12858"/>
                    <a:pt x="5354" y="12846"/>
                    <a:pt x="5423" y="12832"/>
                  </a:cubicBezTo>
                  <a:cubicBezTo>
                    <a:pt x="5458" y="12826"/>
                    <a:pt x="5493" y="12818"/>
                    <a:pt x="5526" y="12811"/>
                  </a:cubicBezTo>
                  <a:cubicBezTo>
                    <a:pt x="5554" y="12806"/>
                    <a:pt x="5581" y="12800"/>
                    <a:pt x="5609" y="12793"/>
                  </a:cubicBezTo>
                  <a:cubicBezTo>
                    <a:pt x="5631" y="12788"/>
                    <a:pt x="5650" y="12784"/>
                    <a:pt x="5672" y="12779"/>
                  </a:cubicBezTo>
                  <a:cubicBezTo>
                    <a:pt x="5709" y="12770"/>
                    <a:pt x="5746" y="12761"/>
                    <a:pt x="5783" y="12752"/>
                  </a:cubicBezTo>
                  <a:cubicBezTo>
                    <a:pt x="5819" y="12742"/>
                    <a:pt x="5857" y="12733"/>
                    <a:pt x="5892" y="12723"/>
                  </a:cubicBezTo>
                  <a:cubicBezTo>
                    <a:pt x="5930" y="12711"/>
                    <a:pt x="5967" y="12701"/>
                    <a:pt x="6004" y="12689"/>
                  </a:cubicBezTo>
                  <a:cubicBezTo>
                    <a:pt x="6006" y="12689"/>
                    <a:pt x="6007" y="12689"/>
                    <a:pt x="6009" y="12688"/>
                  </a:cubicBezTo>
                  <a:cubicBezTo>
                    <a:pt x="6168" y="12639"/>
                    <a:pt x="6319" y="12584"/>
                    <a:pt x="6461" y="12522"/>
                  </a:cubicBezTo>
                  <a:cubicBezTo>
                    <a:pt x="6482" y="12513"/>
                    <a:pt x="6504" y="12503"/>
                    <a:pt x="6524" y="12494"/>
                  </a:cubicBezTo>
                  <a:cubicBezTo>
                    <a:pt x="6559" y="12477"/>
                    <a:pt x="6595" y="12461"/>
                    <a:pt x="6630" y="12445"/>
                  </a:cubicBezTo>
                  <a:cubicBezTo>
                    <a:pt x="6654" y="12431"/>
                    <a:pt x="6679" y="12419"/>
                    <a:pt x="6704" y="12406"/>
                  </a:cubicBezTo>
                  <a:cubicBezTo>
                    <a:pt x="6722" y="12397"/>
                    <a:pt x="6741" y="12387"/>
                    <a:pt x="6759" y="12376"/>
                  </a:cubicBezTo>
                  <a:cubicBezTo>
                    <a:pt x="6783" y="12363"/>
                    <a:pt x="6806" y="12350"/>
                    <a:pt x="6828" y="12337"/>
                  </a:cubicBezTo>
                  <a:cubicBezTo>
                    <a:pt x="6911" y="12289"/>
                    <a:pt x="6989" y="12240"/>
                    <a:pt x="7063" y="12187"/>
                  </a:cubicBezTo>
                  <a:lnTo>
                    <a:pt x="7066" y="12185"/>
                  </a:lnTo>
                  <a:cubicBezTo>
                    <a:pt x="7119" y="12148"/>
                    <a:pt x="7171" y="12109"/>
                    <a:pt x="7221" y="12067"/>
                  </a:cubicBezTo>
                  <a:cubicBezTo>
                    <a:pt x="7247" y="12046"/>
                    <a:pt x="7271" y="12025"/>
                    <a:pt x="7295" y="12005"/>
                  </a:cubicBezTo>
                  <a:cubicBezTo>
                    <a:pt x="7345" y="11961"/>
                    <a:pt x="7393" y="11915"/>
                    <a:pt x="7439" y="11870"/>
                  </a:cubicBezTo>
                  <a:cubicBezTo>
                    <a:pt x="7460" y="11848"/>
                    <a:pt x="7480" y="11827"/>
                    <a:pt x="7500" y="11805"/>
                  </a:cubicBezTo>
                  <a:cubicBezTo>
                    <a:pt x="7543" y="11759"/>
                    <a:pt x="7583" y="11711"/>
                    <a:pt x="7622" y="11663"/>
                  </a:cubicBezTo>
                  <a:cubicBezTo>
                    <a:pt x="7641" y="11637"/>
                    <a:pt x="7661" y="11612"/>
                    <a:pt x="7678" y="11588"/>
                  </a:cubicBezTo>
                  <a:cubicBezTo>
                    <a:pt x="7697" y="11563"/>
                    <a:pt x="7715" y="11538"/>
                    <a:pt x="7732" y="11512"/>
                  </a:cubicBezTo>
                  <a:cubicBezTo>
                    <a:pt x="7749" y="11488"/>
                    <a:pt x="7766" y="11463"/>
                    <a:pt x="7782" y="11438"/>
                  </a:cubicBezTo>
                  <a:cubicBezTo>
                    <a:pt x="7783" y="11436"/>
                    <a:pt x="7786" y="11433"/>
                    <a:pt x="7786" y="11432"/>
                  </a:cubicBezTo>
                  <a:cubicBezTo>
                    <a:pt x="7801" y="11407"/>
                    <a:pt x="7817" y="11381"/>
                    <a:pt x="7832" y="11357"/>
                  </a:cubicBezTo>
                  <a:cubicBezTo>
                    <a:pt x="7847" y="11331"/>
                    <a:pt x="7861" y="11305"/>
                    <a:pt x="7875" y="11279"/>
                  </a:cubicBezTo>
                  <a:cubicBezTo>
                    <a:pt x="7904" y="11227"/>
                    <a:pt x="7931" y="11173"/>
                    <a:pt x="7956" y="11120"/>
                  </a:cubicBezTo>
                  <a:cubicBezTo>
                    <a:pt x="7970" y="11089"/>
                    <a:pt x="7983" y="11058"/>
                    <a:pt x="7997" y="11025"/>
                  </a:cubicBezTo>
                  <a:cubicBezTo>
                    <a:pt x="7997" y="11024"/>
                    <a:pt x="7999" y="11024"/>
                    <a:pt x="7999" y="11023"/>
                  </a:cubicBezTo>
                  <a:cubicBezTo>
                    <a:pt x="8010" y="10994"/>
                    <a:pt x="8022" y="10964"/>
                    <a:pt x="8034" y="10934"/>
                  </a:cubicBezTo>
                  <a:cubicBezTo>
                    <a:pt x="8057" y="10876"/>
                    <a:pt x="8078" y="10815"/>
                    <a:pt x="8096" y="10754"/>
                  </a:cubicBezTo>
                  <a:cubicBezTo>
                    <a:pt x="8106" y="10724"/>
                    <a:pt x="8115" y="10694"/>
                    <a:pt x="8123" y="10663"/>
                  </a:cubicBezTo>
                  <a:cubicBezTo>
                    <a:pt x="8132" y="10631"/>
                    <a:pt x="8141" y="10601"/>
                    <a:pt x="8149" y="10568"/>
                  </a:cubicBezTo>
                  <a:cubicBezTo>
                    <a:pt x="8157" y="10537"/>
                    <a:pt x="8165" y="10505"/>
                    <a:pt x="8173" y="10473"/>
                  </a:cubicBezTo>
                  <a:cubicBezTo>
                    <a:pt x="8187" y="10410"/>
                    <a:pt x="8200" y="10345"/>
                    <a:pt x="8212" y="10280"/>
                  </a:cubicBezTo>
                  <a:cubicBezTo>
                    <a:pt x="8227" y="10179"/>
                    <a:pt x="8241" y="10075"/>
                    <a:pt x="8253" y="9968"/>
                  </a:cubicBezTo>
                  <a:cubicBezTo>
                    <a:pt x="8256" y="9934"/>
                    <a:pt x="8258" y="9901"/>
                    <a:pt x="8261" y="9868"/>
                  </a:cubicBezTo>
                  <a:cubicBezTo>
                    <a:pt x="8273" y="9728"/>
                    <a:pt x="8278" y="9584"/>
                    <a:pt x="8278" y="9436"/>
                  </a:cubicBezTo>
                  <a:cubicBezTo>
                    <a:pt x="8278" y="9369"/>
                    <a:pt x="8277" y="9303"/>
                    <a:pt x="8274" y="9237"/>
                  </a:cubicBezTo>
                  <a:cubicBezTo>
                    <a:pt x="8274" y="9184"/>
                    <a:pt x="8271" y="9132"/>
                    <a:pt x="8267" y="9080"/>
                  </a:cubicBezTo>
                  <a:cubicBezTo>
                    <a:pt x="8267" y="9072"/>
                    <a:pt x="8267" y="9063"/>
                    <a:pt x="8266" y="9054"/>
                  </a:cubicBezTo>
                  <a:cubicBezTo>
                    <a:pt x="8266" y="9033"/>
                    <a:pt x="8265" y="9013"/>
                    <a:pt x="8264" y="8993"/>
                  </a:cubicBezTo>
                  <a:cubicBezTo>
                    <a:pt x="8260" y="8939"/>
                    <a:pt x="8256" y="8885"/>
                    <a:pt x="8251" y="8830"/>
                  </a:cubicBezTo>
                  <a:cubicBezTo>
                    <a:pt x="8244" y="8747"/>
                    <a:pt x="8235" y="8664"/>
                    <a:pt x="8225" y="8578"/>
                  </a:cubicBezTo>
                  <a:cubicBezTo>
                    <a:pt x="8218" y="8516"/>
                    <a:pt x="8210" y="8452"/>
                    <a:pt x="8201" y="8389"/>
                  </a:cubicBezTo>
                  <a:cubicBezTo>
                    <a:pt x="8180" y="8239"/>
                    <a:pt x="8157" y="8090"/>
                    <a:pt x="8130" y="7937"/>
                  </a:cubicBezTo>
                  <a:cubicBezTo>
                    <a:pt x="8117" y="7863"/>
                    <a:pt x="8102" y="7789"/>
                    <a:pt x="8087" y="7713"/>
                  </a:cubicBezTo>
                  <a:cubicBezTo>
                    <a:pt x="8086" y="7703"/>
                    <a:pt x="8083" y="7691"/>
                    <a:pt x="8082" y="7681"/>
                  </a:cubicBezTo>
                  <a:cubicBezTo>
                    <a:pt x="8053" y="7538"/>
                    <a:pt x="8022" y="7391"/>
                    <a:pt x="7988" y="7246"/>
                  </a:cubicBezTo>
                  <a:cubicBezTo>
                    <a:pt x="7987" y="7243"/>
                    <a:pt x="7987" y="7242"/>
                    <a:pt x="7987" y="7241"/>
                  </a:cubicBezTo>
                  <a:cubicBezTo>
                    <a:pt x="7958" y="7117"/>
                    <a:pt x="7928" y="6992"/>
                    <a:pt x="7895" y="6868"/>
                  </a:cubicBezTo>
                  <a:cubicBezTo>
                    <a:pt x="7882" y="6808"/>
                    <a:pt x="7866" y="6751"/>
                    <a:pt x="7849" y="6690"/>
                  </a:cubicBezTo>
                  <a:cubicBezTo>
                    <a:pt x="7819" y="6574"/>
                    <a:pt x="7787" y="6459"/>
                    <a:pt x="7754" y="6340"/>
                  </a:cubicBezTo>
                  <a:cubicBezTo>
                    <a:pt x="7728" y="6248"/>
                    <a:pt x="7702" y="6155"/>
                    <a:pt x="7674" y="6061"/>
                  </a:cubicBezTo>
                  <a:cubicBezTo>
                    <a:pt x="7675" y="6060"/>
                    <a:pt x="7674" y="6059"/>
                    <a:pt x="7673" y="6057"/>
                  </a:cubicBezTo>
                  <a:cubicBezTo>
                    <a:pt x="7595" y="5788"/>
                    <a:pt x="7509" y="5513"/>
                    <a:pt x="7418" y="5235"/>
                  </a:cubicBezTo>
                  <a:cubicBezTo>
                    <a:pt x="7358" y="5051"/>
                    <a:pt x="7297" y="4864"/>
                    <a:pt x="7232" y="4675"/>
                  </a:cubicBezTo>
                  <a:cubicBezTo>
                    <a:pt x="7201" y="4581"/>
                    <a:pt x="7169" y="4487"/>
                    <a:pt x="7135" y="4391"/>
                  </a:cubicBezTo>
                  <a:cubicBezTo>
                    <a:pt x="7005" y="4010"/>
                    <a:pt x="6867" y="3625"/>
                    <a:pt x="6724" y="3234"/>
                  </a:cubicBezTo>
                  <a:cubicBezTo>
                    <a:pt x="6689" y="3136"/>
                    <a:pt x="6653" y="3039"/>
                    <a:pt x="6618" y="2940"/>
                  </a:cubicBezTo>
                  <a:cubicBezTo>
                    <a:pt x="6439" y="2449"/>
                    <a:pt x="6254" y="1952"/>
                    <a:pt x="6070" y="1450"/>
                  </a:cubicBezTo>
                  <a:cubicBezTo>
                    <a:pt x="5874" y="916"/>
                    <a:pt x="5650" y="436"/>
                    <a:pt x="5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210;p73">
              <a:extLst>
                <a:ext uri="{FF2B5EF4-FFF2-40B4-BE49-F238E27FC236}">
                  <a16:creationId xmlns:a16="http://schemas.microsoft.com/office/drawing/2014/main" id="{79664405-B854-43E8-B4C0-A76A68887D05}"/>
                </a:ext>
              </a:extLst>
            </p:cNvPr>
            <p:cNvSpPr/>
            <p:nvPr/>
          </p:nvSpPr>
          <p:spPr>
            <a:xfrm>
              <a:off x="3444624" y="3015832"/>
              <a:ext cx="150010" cy="66083"/>
            </a:xfrm>
            <a:custGeom>
              <a:avLst/>
              <a:gdLst/>
              <a:ahLst/>
              <a:cxnLst/>
              <a:rect l="l" t="t" r="r" b="b"/>
              <a:pathLst>
                <a:path w="3884" h="1711" extrusionOk="0">
                  <a:moveTo>
                    <a:pt x="3573" y="0"/>
                  </a:moveTo>
                  <a:cubicBezTo>
                    <a:pt x="2958" y="108"/>
                    <a:pt x="2312" y="163"/>
                    <a:pt x="1645" y="163"/>
                  </a:cubicBezTo>
                  <a:cubicBezTo>
                    <a:pt x="1182" y="163"/>
                    <a:pt x="728" y="137"/>
                    <a:pt x="287" y="85"/>
                  </a:cubicBezTo>
                  <a:lnTo>
                    <a:pt x="0" y="1165"/>
                  </a:lnTo>
                  <a:cubicBezTo>
                    <a:pt x="0" y="1165"/>
                    <a:pt x="424" y="1711"/>
                    <a:pt x="1942" y="1711"/>
                  </a:cubicBezTo>
                  <a:cubicBezTo>
                    <a:pt x="3460" y="1711"/>
                    <a:pt x="3884" y="1165"/>
                    <a:pt x="3884" y="1165"/>
                  </a:cubicBezTo>
                  <a:lnTo>
                    <a:pt x="3573" y="0"/>
                  </a:ln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211;p73">
              <a:extLst>
                <a:ext uri="{FF2B5EF4-FFF2-40B4-BE49-F238E27FC236}">
                  <a16:creationId xmlns:a16="http://schemas.microsoft.com/office/drawing/2014/main" id="{50A04786-C9BF-41A4-9A5C-B9E7B9AF39C4}"/>
                </a:ext>
              </a:extLst>
            </p:cNvPr>
            <p:cNvSpPr/>
            <p:nvPr/>
          </p:nvSpPr>
          <p:spPr>
            <a:xfrm>
              <a:off x="3444624" y="3015832"/>
              <a:ext cx="138037" cy="45227"/>
            </a:xfrm>
            <a:custGeom>
              <a:avLst/>
              <a:gdLst/>
              <a:ahLst/>
              <a:cxnLst/>
              <a:rect l="l" t="t" r="r" b="b"/>
              <a:pathLst>
                <a:path w="3574" h="1171" extrusionOk="0">
                  <a:moveTo>
                    <a:pt x="3573" y="0"/>
                  </a:moveTo>
                  <a:lnTo>
                    <a:pt x="287" y="85"/>
                  </a:lnTo>
                  <a:lnTo>
                    <a:pt x="0" y="1165"/>
                  </a:lnTo>
                  <a:cubicBezTo>
                    <a:pt x="98" y="1169"/>
                    <a:pt x="194" y="1170"/>
                    <a:pt x="287" y="1170"/>
                  </a:cubicBezTo>
                  <a:cubicBezTo>
                    <a:pt x="2826" y="1170"/>
                    <a:pt x="3573" y="0"/>
                    <a:pt x="3573" y="0"/>
                  </a:cubicBezTo>
                  <a:close/>
                </a:path>
              </a:pathLst>
            </a:custGeom>
            <a:solidFill>
              <a:srgbClr val="FD9A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212;p73">
              <a:extLst>
                <a:ext uri="{FF2B5EF4-FFF2-40B4-BE49-F238E27FC236}">
                  <a16:creationId xmlns:a16="http://schemas.microsoft.com/office/drawing/2014/main" id="{85F46C9D-CCBF-4E05-BFCB-5FB13D9720F3}"/>
                </a:ext>
              </a:extLst>
            </p:cNvPr>
            <p:cNvSpPr/>
            <p:nvPr/>
          </p:nvSpPr>
          <p:spPr>
            <a:xfrm>
              <a:off x="3140365" y="2502900"/>
              <a:ext cx="621784" cy="544075"/>
            </a:xfrm>
            <a:custGeom>
              <a:avLst/>
              <a:gdLst/>
              <a:ahLst/>
              <a:cxnLst/>
              <a:rect l="l" t="t" r="r" b="b"/>
              <a:pathLst>
                <a:path w="16099" h="14087" extrusionOk="0">
                  <a:moveTo>
                    <a:pt x="8437" y="1"/>
                  </a:moveTo>
                  <a:cubicBezTo>
                    <a:pt x="6560" y="1"/>
                    <a:pt x="4693" y="742"/>
                    <a:pt x="3327" y="2189"/>
                  </a:cubicBezTo>
                  <a:cubicBezTo>
                    <a:pt x="2332" y="3245"/>
                    <a:pt x="1603" y="4753"/>
                    <a:pt x="1824" y="6877"/>
                  </a:cubicBezTo>
                  <a:cubicBezTo>
                    <a:pt x="1824" y="6877"/>
                    <a:pt x="1" y="8295"/>
                    <a:pt x="1432" y="10960"/>
                  </a:cubicBezTo>
                  <a:cubicBezTo>
                    <a:pt x="2584" y="13037"/>
                    <a:pt x="4857" y="14049"/>
                    <a:pt x="7503" y="14085"/>
                  </a:cubicBezTo>
                  <a:cubicBezTo>
                    <a:pt x="7556" y="14086"/>
                    <a:pt x="7608" y="14086"/>
                    <a:pt x="7661" y="14086"/>
                  </a:cubicBezTo>
                  <a:cubicBezTo>
                    <a:pt x="8054" y="14086"/>
                    <a:pt x="8455" y="14065"/>
                    <a:pt x="8861" y="14023"/>
                  </a:cubicBezTo>
                  <a:cubicBezTo>
                    <a:pt x="9524" y="13954"/>
                    <a:pt x="10160" y="13832"/>
                    <a:pt x="10762" y="13660"/>
                  </a:cubicBezTo>
                  <a:cubicBezTo>
                    <a:pt x="13933" y="12759"/>
                    <a:pt x="16099" y="10448"/>
                    <a:pt x="15726" y="6864"/>
                  </a:cubicBezTo>
                  <a:cubicBezTo>
                    <a:pt x="15493" y="4639"/>
                    <a:pt x="14366" y="2728"/>
                    <a:pt x="12750" y="1473"/>
                  </a:cubicBezTo>
                  <a:cubicBezTo>
                    <a:pt x="11479" y="485"/>
                    <a:pt x="9955" y="1"/>
                    <a:pt x="8437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213;p73">
              <a:extLst>
                <a:ext uri="{FF2B5EF4-FFF2-40B4-BE49-F238E27FC236}">
                  <a16:creationId xmlns:a16="http://schemas.microsoft.com/office/drawing/2014/main" id="{F866CBCD-2CB6-4EE0-9A84-3FD4D6096B2E}"/>
                </a:ext>
              </a:extLst>
            </p:cNvPr>
            <p:cNvSpPr/>
            <p:nvPr/>
          </p:nvSpPr>
          <p:spPr>
            <a:xfrm>
              <a:off x="3504719" y="2753322"/>
              <a:ext cx="143946" cy="143907"/>
            </a:xfrm>
            <a:custGeom>
              <a:avLst/>
              <a:gdLst/>
              <a:ahLst/>
              <a:cxnLst/>
              <a:rect l="l" t="t" r="r" b="b"/>
              <a:pathLst>
                <a:path w="3727" h="3726" extrusionOk="0">
                  <a:moveTo>
                    <a:pt x="1864" y="0"/>
                  </a:moveTo>
                  <a:cubicBezTo>
                    <a:pt x="834" y="0"/>
                    <a:pt x="0" y="834"/>
                    <a:pt x="0" y="1863"/>
                  </a:cubicBezTo>
                  <a:cubicBezTo>
                    <a:pt x="0" y="2892"/>
                    <a:pt x="834" y="3725"/>
                    <a:pt x="1864" y="3725"/>
                  </a:cubicBezTo>
                  <a:cubicBezTo>
                    <a:pt x="2893" y="3725"/>
                    <a:pt x="3727" y="2892"/>
                    <a:pt x="3727" y="1863"/>
                  </a:cubicBezTo>
                  <a:cubicBezTo>
                    <a:pt x="3727" y="834"/>
                    <a:pt x="2893" y="0"/>
                    <a:pt x="1864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214;p73">
              <a:extLst>
                <a:ext uri="{FF2B5EF4-FFF2-40B4-BE49-F238E27FC236}">
                  <a16:creationId xmlns:a16="http://schemas.microsoft.com/office/drawing/2014/main" id="{C6A00B27-D49D-427B-B08C-0F752A1A7B24}"/>
                </a:ext>
              </a:extLst>
            </p:cNvPr>
            <p:cNvSpPr/>
            <p:nvPr/>
          </p:nvSpPr>
          <p:spPr>
            <a:xfrm>
              <a:off x="3184007" y="2786729"/>
              <a:ext cx="143907" cy="143946"/>
            </a:xfrm>
            <a:custGeom>
              <a:avLst/>
              <a:gdLst/>
              <a:ahLst/>
              <a:cxnLst/>
              <a:rect l="l" t="t" r="r" b="b"/>
              <a:pathLst>
                <a:path w="3726" h="3727" extrusionOk="0">
                  <a:moveTo>
                    <a:pt x="1863" y="0"/>
                  </a:moveTo>
                  <a:cubicBezTo>
                    <a:pt x="835" y="0"/>
                    <a:pt x="1" y="834"/>
                    <a:pt x="1" y="1863"/>
                  </a:cubicBezTo>
                  <a:cubicBezTo>
                    <a:pt x="1" y="2892"/>
                    <a:pt x="835" y="3727"/>
                    <a:pt x="1863" y="3727"/>
                  </a:cubicBezTo>
                  <a:cubicBezTo>
                    <a:pt x="2892" y="3727"/>
                    <a:pt x="3726" y="2892"/>
                    <a:pt x="3726" y="1863"/>
                  </a:cubicBezTo>
                  <a:cubicBezTo>
                    <a:pt x="3726" y="834"/>
                    <a:pt x="2892" y="0"/>
                    <a:pt x="1863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215;p73">
              <a:extLst>
                <a:ext uri="{FF2B5EF4-FFF2-40B4-BE49-F238E27FC236}">
                  <a16:creationId xmlns:a16="http://schemas.microsoft.com/office/drawing/2014/main" id="{BCC0D8B3-1BA9-4038-B28C-1A1DBFC23BFA}"/>
                </a:ext>
              </a:extLst>
            </p:cNvPr>
            <p:cNvSpPr/>
            <p:nvPr/>
          </p:nvSpPr>
          <p:spPr>
            <a:xfrm>
              <a:off x="3686085" y="2629501"/>
              <a:ext cx="151786" cy="238108"/>
            </a:xfrm>
            <a:custGeom>
              <a:avLst/>
              <a:gdLst/>
              <a:ahLst/>
              <a:cxnLst/>
              <a:rect l="l" t="t" r="r" b="b"/>
              <a:pathLst>
                <a:path w="3930" h="6165" extrusionOk="0">
                  <a:moveTo>
                    <a:pt x="1629" y="1"/>
                  </a:moveTo>
                  <a:cubicBezTo>
                    <a:pt x="1363" y="1"/>
                    <a:pt x="1096" y="62"/>
                    <a:pt x="859" y="183"/>
                  </a:cubicBezTo>
                  <a:cubicBezTo>
                    <a:pt x="451" y="389"/>
                    <a:pt x="133" y="767"/>
                    <a:pt x="1" y="1204"/>
                  </a:cubicBezTo>
                  <a:lnTo>
                    <a:pt x="605" y="6107"/>
                  </a:lnTo>
                  <a:cubicBezTo>
                    <a:pt x="768" y="6146"/>
                    <a:pt x="934" y="6164"/>
                    <a:pt x="1100" y="6164"/>
                  </a:cubicBezTo>
                  <a:cubicBezTo>
                    <a:pt x="1968" y="6164"/>
                    <a:pt x="2830" y="5653"/>
                    <a:pt x="3304" y="4909"/>
                  </a:cubicBezTo>
                  <a:cubicBezTo>
                    <a:pt x="3869" y="4023"/>
                    <a:pt x="3930" y="2879"/>
                    <a:pt x="3635" y="1871"/>
                  </a:cubicBezTo>
                  <a:cubicBezTo>
                    <a:pt x="3412" y="1110"/>
                    <a:pt x="2937" y="358"/>
                    <a:pt x="2189" y="96"/>
                  </a:cubicBezTo>
                  <a:cubicBezTo>
                    <a:pt x="2010" y="32"/>
                    <a:pt x="1819" y="1"/>
                    <a:pt x="1629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216;p73">
              <a:extLst>
                <a:ext uri="{FF2B5EF4-FFF2-40B4-BE49-F238E27FC236}">
                  <a16:creationId xmlns:a16="http://schemas.microsoft.com/office/drawing/2014/main" id="{9A83AF2A-367A-47F2-86CC-A0C613ECD15E}"/>
                </a:ext>
              </a:extLst>
            </p:cNvPr>
            <p:cNvSpPr/>
            <p:nvPr/>
          </p:nvSpPr>
          <p:spPr>
            <a:xfrm>
              <a:off x="3712270" y="2675306"/>
              <a:ext cx="92848" cy="137573"/>
            </a:xfrm>
            <a:custGeom>
              <a:avLst/>
              <a:gdLst/>
              <a:ahLst/>
              <a:cxnLst/>
              <a:rect l="l" t="t" r="r" b="b"/>
              <a:pathLst>
                <a:path w="2404" h="3562" extrusionOk="0">
                  <a:moveTo>
                    <a:pt x="1234" y="1"/>
                  </a:moveTo>
                  <a:cubicBezTo>
                    <a:pt x="1204" y="1"/>
                    <a:pt x="1173" y="3"/>
                    <a:pt x="1142" y="6"/>
                  </a:cubicBezTo>
                  <a:cubicBezTo>
                    <a:pt x="466" y="76"/>
                    <a:pt x="1" y="928"/>
                    <a:pt x="102" y="1909"/>
                  </a:cubicBezTo>
                  <a:cubicBezTo>
                    <a:pt x="200" y="2846"/>
                    <a:pt x="781" y="3561"/>
                    <a:pt x="1423" y="3561"/>
                  </a:cubicBezTo>
                  <a:cubicBezTo>
                    <a:pt x="1453" y="3561"/>
                    <a:pt x="1483" y="3560"/>
                    <a:pt x="1513" y="3557"/>
                  </a:cubicBezTo>
                  <a:cubicBezTo>
                    <a:pt x="2188" y="3487"/>
                    <a:pt x="2404" y="2614"/>
                    <a:pt x="2302" y="1633"/>
                  </a:cubicBezTo>
                  <a:cubicBezTo>
                    <a:pt x="2204" y="698"/>
                    <a:pt x="1852" y="1"/>
                    <a:pt x="1234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217;p73">
              <a:extLst>
                <a:ext uri="{FF2B5EF4-FFF2-40B4-BE49-F238E27FC236}">
                  <a16:creationId xmlns:a16="http://schemas.microsoft.com/office/drawing/2014/main" id="{B0057411-D25F-4B51-9F16-F73BD3D5EAFE}"/>
                </a:ext>
              </a:extLst>
            </p:cNvPr>
            <p:cNvSpPr/>
            <p:nvPr/>
          </p:nvSpPr>
          <p:spPr>
            <a:xfrm>
              <a:off x="3713583" y="2670286"/>
              <a:ext cx="50789" cy="152095"/>
            </a:xfrm>
            <a:custGeom>
              <a:avLst/>
              <a:gdLst/>
              <a:ahLst/>
              <a:cxnLst/>
              <a:rect l="l" t="t" r="r" b="b"/>
              <a:pathLst>
                <a:path w="1315" h="3938" extrusionOk="0">
                  <a:moveTo>
                    <a:pt x="1253" y="1"/>
                  </a:moveTo>
                  <a:cubicBezTo>
                    <a:pt x="1252" y="1"/>
                    <a:pt x="1250" y="1"/>
                    <a:pt x="1249" y="1"/>
                  </a:cubicBezTo>
                  <a:cubicBezTo>
                    <a:pt x="968" y="28"/>
                    <a:pt x="690" y="181"/>
                    <a:pt x="485" y="423"/>
                  </a:cubicBezTo>
                  <a:cubicBezTo>
                    <a:pt x="312" y="627"/>
                    <a:pt x="188" y="892"/>
                    <a:pt x="115" y="1209"/>
                  </a:cubicBezTo>
                  <a:cubicBezTo>
                    <a:pt x="1" y="1707"/>
                    <a:pt x="38" y="2246"/>
                    <a:pt x="220" y="2724"/>
                  </a:cubicBezTo>
                  <a:cubicBezTo>
                    <a:pt x="403" y="3202"/>
                    <a:pt x="733" y="3630"/>
                    <a:pt x="1150" y="3927"/>
                  </a:cubicBezTo>
                  <a:cubicBezTo>
                    <a:pt x="1160" y="3934"/>
                    <a:pt x="1172" y="3938"/>
                    <a:pt x="1184" y="3938"/>
                  </a:cubicBezTo>
                  <a:cubicBezTo>
                    <a:pt x="1201" y="3938"/>
                    <a:pt x="1219" y="3930"/>
                    <a:pt x="1231" y="3914"/>
                  </a:cubicBezTo>
                  <a:cubicBezTo>
                    <a:pt x="1249" y="3888"/>
                    <a:pt x="1242" y="3852"/>
                    <a:pt x="1216" y="3832"/>
                  </a:cubicBezTo>
                  <a:cubicBezTo>
                    <a:pt x="818" y="3549"/>
                    <a:pt x="502" y="3141"/>
                    <a:pt x="329" y="2684"/>
                  </a:cubicBezTo>
                  <a:cubicBezTo>
                    <a:pt x="155" y="2226"/>
                    <a:pt x="119" y="1711"/>
                    <a:pt x="228" y="1235"/>
                  </a:cubicBezTo>
                  <a:cubicBezTo>
                    <a:pt x="297" y="935"/>
                    <a:pt x="412" y="688"/>
                    <a:pt x="573" y="497"/>
                  </a:cubicBezTo>
                  <a:cubicBezTo>
                    <a:pt x="759" y="279"/>
                    <a:pt x="1010" y="140"/>
                    <a:pt x="1260" y="116"/>
                  </a:cubicBezTo>
                  <a:cubicBezTo>
                    <a:pt x="1292" y="114"/>
                    <a:pt x="1315" y="85"/>
                    <a:pt x="1312" y="53"/>
                  </a:cubicBezTo>
                  <a:cubicBezTo>
                    <a:pt x="1310" y="23"/>
                    <a:pt x="1283" y="1"/>
                    <a:pt x="1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218;p73">
              <a:extLst>
                <a:ext uri="{FF2B5EF4-FFF2-40B4-BE49-F238E27FC236}">
                  <a16:creationId xmlns:a16="http://schemas.microsoft.com/office/drawing/2014/main" id="{A15F3167-90EA-4EC8-A531-F3EB3EF4E478}"/>
                </a:ext>
              </a:extLst>
            </p:cNvPr>
            <p:cNvSpPr/>
            <p:nvPr/>
          </p:nvSpPr>
          <p:spPr>
            <a:xfrm>
              <a:off x="3715475" y="2737526"/>
              <a:ext cx="62453" cy="55616"/>
            </a:xfrm>
            <a:custGeom>
              <a:avLst/>
              <a:gdLst/>
              <a:ahLst/>
              <a:cxnLst/>
              <a:rect l="l" t="t" r="r" b="b"/>
              <a:pathLst>
                <a:path w="1617" h="1440" extrusionOk="0">
                  <a:moveTo>
                    <a:pt x="65" y="0"/>
                  </a:moveTo>
                  <a:cubicBezTo>
                    <a:pt x="41" y="0"/>
                    <a:pt x="19" y="15"/>
                    <a:pt x="11" y="38"/>
                  </a:cubicBezTo>
                  <a:cubicBezTo>
                    <a:pt x="1" y="69"/>
                    <a:pt x="17" y="102"/>
                    <a:pt x="46" y="112"/>
                  </a:cubicBezTo>
                  <a:cubicBezTo>
                    <a:pt x="674" y="338"/>
                    <a:pt x="1204" y="809"/>
                    <a:pt x="1500" y="1407"/>
                  </a:cubicBezTo>
                  <a:cubicBezTo>
                    <a:pt x="1510" y="1428"/>
                    <a:pt x="1530" y="1439"/>
                    <a:pt x="1552" y="1439"/>
                  </a:cubicBezTo>
                  <a:cubicBezTo>
                    <a:pt x="1560" y="1439"/>
                    <a:pt x="1569" y="1438"/>
                    <a:pt x="1576" y="1434"/>
                  </a:cubicBezTo>
                  <a:cubicBezTo>
                    <a:pt x="1605" y="1420"/>
                    <a:pt x="1617" y="1385"/>
                    <a:pt x="1602" y="1356"/>
                  </a:cubicBezTo>
                  <a:cubicBezTo>
                    <a:pt x="1293" y="731"/>
                    <a:pt x="740" y="239"/>
                    <a:pt x="85" y="4"/>
                  </a:cubicBezTo>
                  <a:cubicBezTo>
                    <a:pt x="79" y="1"/>
                    <a:pt x="72" y="0"/>
                    <a:pt x="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219;p73">
              <a:extLst>
                <a:ext uri="{FF2B5EF4-FFF2-40B4-BE49-F238E27FC236}">
                  <a16:creationId xmlns:a16="http://schemas.microsoft.com/office/drawing/2014/main" id="{341964CD-5055-48D6-BEF6-C7652F96B824}"/>
                </a:ext>
              </a:extLst>
            </p:cNvPr>
            <p:cNvSpPr/>
            <p:nvPr/>
          </p:nvSpPr>
          <p:spPr>
            <a:xfrm>
              <a:off x="3428673" y="2650705"/>
              <a:ext cx="168819" cy="164532"/>
            </a:xfrm>
            <a:custGeom>
              <a:avLst/>
              <a:gdLst/>
              <a:ahLst/>
              <a:cxnLst/>
              <a:rect l="l" t="t" r="r" b="b"/>
              <a:pathLst>
                <a:path w="4371" h="4260" extrusionOk="0">
                  <a:moveTo>
                    <a:pt x="2137" y="0"/>
                  </a:moveTo>
                  <a:cubicBezTo>
                    <a:pt x="2073" y="0"/>
                    <a:pt x="2009" y="4"/>
                    <a:pt x="1945" y="10"/>
                  </a:cubicBezTo>
                  <a:cubicBezTo>
                    <a:pt x="811" y="128"/>
                    <a:pt x="0" y="1261"/>
                    <a:pt x="133" y="2540"/>
                  </a:cubicBezTo>
                  <a:cubicBezTo>
                    <a:pt x="254" y="3706"/>
                    <a:pt x="1082" y="4259"/>
                    <a:pt x="2086" y="4259"/>
                  </a:cubicBezTo>
                  <a:cubicBezTo>
                    <a:pt x="2184" y="4259"/>
                    <a:pt x="2284" y="4254"/>
                    <a:pt x="2385" y="4243"/>
                  </a:cubicBezTo>
                  <a:cubicBezTo>
                    <a:pt x="3519" y="4125"/>
                    <a:pt x="4371" y="3391"/>
                    <a:pt x="4238" y="2112"/>
                  </a:cubicBezTo>
                  <a:cubicBezTo>
                    <a:pt x="4112" y="906"/>
                    <a:pt x="3191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220;p73">
              <a:extLst>
                <a:ext uri="{FF2B5EF4-FFF2-40B4-BE49-F238E27FC236}">
                  <a16:creationId xmlns:a16="http://schemas.microsoft.com/office/drawing/2014/main" id="{CCDAE599-DE6A-4B88-B352-52BB9409CFB5}"/>
                </a:ext>
              </a:extLst>
            </p:cNvPr>
            <p:cNvSpPr/>
            <p:nvPr/>
          </p:nvSpPr>
          <p:spPr>
            <a:xfrm>
              <a:off x="3438908" y="2644062"/>
              <a:ext cx="155494" cy="88214"/>
            </a:xfrm>
            <a:custGeom>
              <a:avLst/>
              <a:gdLst/>
              <a:ahLst/>
              <a:cxnLst/>
              <a:rect l="l" t="t" r="r" b="b"/>
              <a:pathLst>
                <a:path w="4026" h="2284" extrusionOk="0">
                  <a:moveTo>
                    <a:pt x="1888" y="1"/>
                  </a:moveTo>
                  <a:cubicBezTo>
                    <a:pt x="1525" y="1"/>
                    <a:pt x="1150" y="109"/>
                    <a:pt x="796" y="352"/>
                  </a:cubicBezTo>
                  <a:cubicBezTo>
                    <a:pt x="386" y="645"/>
                    <a:pt x="98" y="1095"/>
                    <a:pt x="0" y="1582"/>
                  </a:cubicBezTo>
                  <a:cubicBezTo>
                    <a:pt x="226" y="1169"/>
                    <a:pt x="537" y="808"/>
                    <a:pt x="942" y="581"/>
                  </a:cubicBezTo>
                  <a:cubicBezTo>
                    <a:pt x="1247" y="415"/>
                    <a:pt x="1552" y="341"/>
                    <a:pt x="1844" y="341"/>
                  </a:cubicBezTo>
                  <a:cubicBezTo>
                    <a:pt x="2856" y="341"/>
                    <a:pt x="3725" y="1228"/>
                    <a:pt x="3973" y="2284"/>
                  </a:cubicBezTo>
                  <a:cubicBezTo>
                    <a:pt x="4025" y="1036"/>
                    <a:pt x="3012" y="1"/>
                    <a:pt x="1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221;p73">
              <a:extLst>
                <a:ext uri="{FF2B5EF4-FFF2-40B4-BE49-F238E27FC236}">
                  <a16:creationId xmlns:a16="http://schemas.microsoft.com/office/drawing/2014/main" id="{5127BDA5-E8A0-4599-BB8F-8BD2B1337A5B}"/>
                </a:ext>
              </a:extLst>
            </p:cNvPr>
            <p:cNvSpPr/>
            <p:nvPr/>
          </p:nvSpPr>
          <p:spPr>
            <a:xfrm>
              <a:off x="3462351" y="2597986"/>
              <a:ext cx="113936" cy="43141"/>
            </a:xfrm>
            <a:custGeom>
              <a:avLst/>
              <a:gdLst/>
              <a:ahLst/>
              <a:cxnLst/>
              <a:rect l="l" t="t" r="r" b="b"/>
              <a:pathLst>
                <a:path w="2950" h="1117" extrusionOk="0">
                  <a:moveTo>
                    <a:pt x="869" y="1"/>
                  </a:moveTo>
                  <a:cubicBezTo>
                    <a:pt x="367" y="1"/>
                    <a:pt x="0" y="344"/>
                    <a:pt x="9" y="608"/>
                  </a:cubicBezTo>
                  <a:cubicBezTo>
                    <a:pt x="18" y="883"/>
                    <a:pt x="471" y="857"/>
                    <a:pt x="919" y="901"/>
                  </a:cubicBezTo>
                  <a:cubicBezTo>
                    <a:pt x="1385" y="947"/>
                    <a:pt x="2304" y="1116"/>
                    <a:pt x="2693" y="1116"/>
                  </a:cubicBezTo>
                  <a:cubicBezTo>
                    <a:pt x="2800" y="1116"/>
                    <a:pt x="2867" y="1103"/>
                    <a:pt x="2873" y="1071"/>
                  </a:cubicBezTo>
                  <a:cubicBezTo>
                    <a:pt x="2949" y="644"/>
                    <a:pt x="1565" y="35"/>
                    <a:pt x="926" y="2"/>
                  </a:cubicBezTo>
                  <a:cubicBezTo>
                    <a:pt x="907" y="1"/>
                    <a:pt x="888" y="1"/>
                    <a:pt x="869" y="1"/>
                  </a:cubicBezTo>
                  <a:close/>
                </a:path>
              </a:pathLst>
            </a:custGeom>
            <a:solidFill>
              <a:srgbClr val="AD5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222;p73">
              <a:extLst>
                <a:ext uri="{FF2B5EF4-FFF2-40B4-BE49-F238E27FC236}">
                  <a16:creationId xmlns:a16="http://schemas.microsoft.com/office/drawing/2014/main" id="{3EB12198-D21E-4F90-9CAC-0BF964687373}"/>
                </a:ext>
              </a:extLst>
            </p:cNvPr>
            <p:cNvSpPr/>
            <p:nvPr/>
          </p:nvSpPr>
          <p:spPr>
            <a:xfrm>
              <a:off x="3431415" y="2691373"/>
              <a:ext cx="122858" cy="127725"/>
            </a:xfrm>
            <a:custGeom>
              <a:avLst/>
              <a:gdLst/>
              <a:ahLst/>
              <a:cxnLst/>
              <a:rect l="l" t="t" r="r" b="b"/>
              <a:pathLst>
                <a:path w="3181" h="3307" extrusionOk="0">
                  <a:moveTo>
                    <a:pt x="1563" y="0"/>
                  </a:moveTo>
                  <a:cubicBezTo>
                    <a:pt x="1516" y="0"/>
                    <a:pt x="1467" y="3"/>
                    <a:pt x="1419" y="8"/>
                  </a:cubicBezTo>
                  <a:cubicBezTo>
                    <a:pt x="593" y="94"/>
                    <a:pt x="1" y="900"/>
                    <a:pt x="95" y="1810"/>
                  </a:cubicBezTo>
                  <a:cubicBezTo>
                    <a:pt x="185" y="2666"/>
                    <a:pt x="851" y="3307"/>
                    <a:pt x="1619" y="3307"/>
                  </a:cubicBezTo>
                  <a:cubicBezTo>
                    <a:pt x="1666" y="3307"/>
                    <a:pt x="1714" y="3304"/>
                    <a:pt x="1762" y="3299"/>
                  </a:cubicBezTo>
                  <a:cubicBezTo>
                    <a:pt x="2587" y="3214"/>
                    <a:pt x="3180" y="2407"/>
                    <a:pt x="3085" y="1498"/>
                  </a:cubicBezTo>
                  <a:cubicBezTo>
                    <a:pt x="3067" y="1326"/>
                    <a:pt x="3026" y="1164"/>
                    <a:pt x="2966" y="1013"/>
                  </a:cubicBezTo>
                  <a:cubicBezTo>
                    <a:pt x="2900" y="1221"/>
                    <a:pt x="2716" y="1380"/>
                    <a:pt x="2487" y="1403"/>
                  </a:cubicBezTo>
                  <a:cubicBezTo>
                    <a:pt x="2467" y="1405"/>
                    <a:pt x="2447" y="1406"/>
                    <a:pt x="2427" y="1406"/>
                  </a:cubicBezTo>
                  <a:cubicBezTo>
                    <a:pt x="2141" y="1406"/>
                    <a:pt x="1897" y="1191"/>
                    <a:pt x="1867" y="900"/>
                  </a:cubicBezTo>
                  <a:cubicBezTo>
                    <a:pt x="1835" y="591"/>
                    <a:pt x="2059" y="313"/>
                    <a:pt x="2370" y="281"/>
                  </a:cubicBezTo>
                  <a:cubicBezTo>
                    <a:pt x="2377" y="280"/>
                    <a:pt x="2384" y="279"/>
                    <a:pt x="2392" y="279"/>
                  </a:cubicBezTo>
                  <a:cubicBezTo>
                    <a:pt x="2395" y="279"/>
                    <a:pt x="2398" y="279"/>
                    <a:pt x="2401" y="280"/>
                  </a:cubicBezTo>
                  <a:cubicBezTo>
                    <a:pt x="2157" y="102"/>
                    <a:pt x="1868" y="0"/>
                    <a:pt x="1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223;p73">
              <a:extLst>
                <a:ext uri="{FF2B5EF4-FFF2-40B4-BE49-F238E27FC236}">
                  <a16:creationId xmlns:a16="http://schemas.microsoft.com/office/drawing/2014/main" id="{243072CA-02F6-4675-A713-71146FE67B9E}"/>
                </a:ext>
              </a:extLst>
            </p:cNvPr>
            <p:cNvSpPr/>
            <p:nvPr/>
          </p:nvSpPr>
          <p:spPr>
            <a:xfrm>
              <a:off x="3388430" y="2845666"/>
              <a:ext cx="144680" cy="104512"/>
            </a:xfrm>
            <a:custGeom>
              <a:avLst/>
              <a:gdLst/>
              <a:ahLst/>
              <a:cxnLst/>
              <a:rect l="l" t="t" r="r" b="b"/>
              <a:pathLst>
                <a:path w="3746" h="2706" extrusionOk="0">
                  <a:moveTo>
                    <a:pt x="3265" y="0"/>
                  </a:moveTo>
                  <a:cubicBezTo>
                    <a:pt x="3224" y="0"/>
                    <a:pt x="3180" y="7"/>
                    <a:pt x="3133" y="19"/>
                  </a:cubicBezTo>
                  <a:cubicBezTo>
                    <a:pt x="3113" y="23"/>
                    <a:pt x="3092" y="29"/>
                    <a:pt x="3068" y="37"/>
                  </a:cubicBezTo>
                  <a:cubicBezTo>
                    <a:pt x="2746" y="145"/>
                    <a:pt x="2314" y="471"/>
                    <a:pt x="1762" y="716"/>
                  </a:cubicBezTo>
                  <a:cubicBezTo>
                    <a:pt x="1266" y="938"/>
                    <a:pt x="771" y="1051"/>
                    <a:pt x="445" y="1199"/>
                  </a:cubicBezTo>
                  <a:cubicBezTo>
                    <a:pt x="407" y="1216"/>
                    <a:pt x="373" y="1233"/>
                    <a:pt x="342" y="1250"/>
                  </a:cubicBezTo>
                  <a:cubicBezTo>
                    <a:pt x="106" y="1382"/>
                    <a:pt x="0" y="1547"/>
                    <a:pt x="125" y="1827"/>
                  </a:cubicBezTo>
                  <a:cubicBezTo>
                    <a:pt x="340" y="2311"/>
                    <a:pt x="1048" y="2705"/>
                    <a:pt x="1791" y="2705"/>
                  </a:cubicBezTo>
                  <a:cubicBezTo>
                    <a:pt x="1829" y="2705"/>
                    <a:pt x="1868" y="2704"/>
                    <a:pt x="1907" y="2702"/>
                  </a:cubicBezTo>
                  <a:cubicBezTo>
                    <a:pt x="2132" y="2689"/>
                    <a:pt x="2358" y="2640"/>
                    <a:pt x="2572" y="2545"/>
                  </a:cubicBezTo>
                  <a:cubicBezTo>
                    <a:pt x="3094" y="2312"/>
                    <a:pt x="3442" y="1855"/>
                    <a:pt x="3603" y="1384"/>
                  </a:cubicBezTo>
                  <a:cubicBezTo>
                    <a:pt x="3740" y="985"/>
                    <a:pt x="3745" y="573"/>
                    <a:pt x="3611" y="275"/>
                  </a:cubicBezTo>
                  <a:cubicBezTo>
                    <a:pt x="3525" y="78"/>
                    <a:pt x="3410" y="0"/>
                    <a:pt x="3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224;p73">
              <a:extLst>
                <a:ext uri="{FF2B5EF4-FFF2-40B4-BE49-F238E27FC236}">
                  <a16:creationId xmlns:a16="http://schemas.microsoft.com/office/drawing/2014/main" id="{10F2B1BE-383B-412D-8405-39CC81A48AB1}"/>
                </a:ext>
              </a:extLst>
            </p:cNvPr>
            <p:cNvSpPr/>
            <p:nvPr/>
          </p:nvSpPr>
          <p:spPr>
            <a:xfrm>
              <a:off x="3462081" y="2898847"/>
              <a:ext cx="65542" cy="51213"/>
            </a:xfrm>
            <a:custGeom>
              <a:avLst/>
              <a:gdLst/>
              <a:ahLst/>
              <a:cxnLst/>
              <a:rect l="l" t="t" r="r" b="b"/>
              <a:pathLst>
                <a:path w="1697" h="1326" extrusionOk="0">
                  <a:moveTo>
                    <a:pt x="1566" y="0"/>
                  </a:moveTo>
                  <a:cubicBezTo>
                    <a:pt x="1232" y="0"/>
                    <a:pt x="898" y="105"/>
                    <a:pt x="628" y="303"/>
                  </a:cubicBezTo>
                  <a:cubicBezTo>
                    <a:pt x="296" y="544"/>
                    <a:pt x="69" y="921"/>
                    <a:pt x="0" y="1325"/>
                  </a:cubicBezTo>
                  <a:cubicBezTo>
                    <a:pt x="225" y="1312"/>
                    <a:pt x="451" y="1263"/>
                    <a:pt x="665" y="1167"/>
                  </a:cubicBezTo>
                  <a:cubicBezTo>
                    <a:pt x="1187" y="934"/>
                    <a:pt x="1534" y="478"/>
                    <a:pt x="1696" y="5"/>
                  </a:cubicBezTo>
                  <a:cubicBezTo>
                    <a:pt x="1653" y="2"/>
                    <a:pt x="1610" y="0"/>
                    <a:pt x="1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225;p73">
              <a:extLst>
                <a:ext uri="{FF2B5EF4-FFF2-40B4-BE49-F238E27FC236}">
                  <a16:creationId xmlns:a16="http://schemas.microsoft.com/office/drawing/2014/main" id="{3F121F45-1081-4592-BAC3-C4637853DB19}"/>
                </a:ext>
              </a:extLst>
            </p:cNvPr>
            <p:cNvSpPr/>
            <p:nvPr/>
          </p:nvSpPr>
          <p:spPr>
            <a:xfrm>
              <a:off x="3405578" y="2846361"/>
              <a:ext cx="103895" cy="55848"/>
            </a:xfrm>
            <a:custGeom>
              <a:avLst/>
              <a:gdLst/>
              <a:ahLst/>
              <a:cxnLst/>
              <a:rect l="l" t="t" r="r" b="b"/>
              <a:pathLst>
                <a:path w="2690" h="1446" extrusionOk="0">
                  <a:moveTo>
                    <a:pt x="2689" y="1"/>
                  </a:moveTo>
                  <a:lnTo>
                    <a:pt x="2689" y="1"/>
                  </a:lnTo>
                  <a:cubicBezTo>
                    <a:pt x="2669" y="5"/>
                    <a:pt x="2648" y="11"/>
                    <a:pt x="2624" y="19"/>
                  </a:cubicBezTo>
                  <a:cubicBezTo>
                    <a:pt x="2302" y="127"/>
                    <a:pt x="1870" y="453"/>
                    <a:pt x="1318" y="698"/>
                  </a:cubicBezTo>
                  <a:cubicBezTo>
                    <a:pt x="822" y="920"/>
                    <a:pt x="325" y="1033"/>
                    <a:pt x="1" y="1181"/>
                  </a:cubicBezTo>
                  <a:cubicBezTo>
                    <a:pt x="223" y="1354"/>
                    <a:pt x="523" y="1446"/>
                    <a:pt x="851" y="1446"/>
                  </a:cubicBezTo>
                  <a:cubicBezTo>
                    <a:pt x="1116" y="1446"/>
                    <a:pt x="1398" y="1386"/>
                    <a:pt x="1672" y="1259"/>
                  </a:cubicBezTo>
                  <a:cubicBezTo>
                    <a:pt x="2258" y="988"/>
                    <a:pt x="2639" y="488"/>
                    <a:pt x="2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226;p73">
              <a:extLst>
                <a:ext uri="{FF2B5EF4-FFF2-40B4-BE49-F238E27FC236}">
                  <a16:creationId xmlns:a16="http://schemas.microsoft.com/office/drawing/2014/main" id="{E81F8B9C-2BE9-4A78-A9E6-962AB1F70DCC}"/>
                </a:ext>
              </a:extLst>
            </p:cNvPr>
            <p:cNvSpPr/>
            <p:nvPr/>
          </p:nvSpPr>
          <p:spPr>
            <a:xfrm>
              <a:off x="3465711" y="2957089"/>
              <a:ext cx="47042" cy="9347"/>
            </a:xfrm>
            <a:custGeom>
              <a:avLst/>
              <a:gdLst/>
              <a:ahLst/>
              <a:cxnLst/>
              <a:rect l="l" t="t" r="r" b="b"/>
              <a:pathLst>
                <a:path w="1218" h="242" extrusionOk="0">
                  <a:moveTo>
                    <a:pt x="67" y="1"/>
                  </a:moveTo>
                  <a:cubicBezTo>
                    <a:pt x="43" y="1"/>
                    <a:pt x="21" y="15"/>
                    <a:pt x="13" y="38"/>
                  </a:cubicBezTo>
                  <a:cubicBezTo>
                    <a:pt x="1" y="68"/>
                    <a:pt x="17" y="102"/>
                    <a:pt x="45" y="113"/>
                  </a:cubicBezTo>
                  <a:cubicBezTo>
                    <a:pt x="271" y="199"/>
                    <a:pt x="514" y="242"/>
                    <a:pt x="758" y="242"/>
                  </a:cubicBezTo>
                  <a:cubicBezTo>
                    <a:pt x="896" y="242"/>
                    <a:pt x="1034" y="228"/>
                    <a:pt x="1167" y="199"/>
                  </a:cubicBezTo>
                  <a:cubicBezTo>
                    <a:pt x="1199" y="192"/>
                    <a:pt x="1218" y="163"/>
                    <a:pt x="1212" y="131"/>
                  </a:cubicBezTo>
                  <a:cubicBezTo>
                    <a:pt x="1206" y="104"/>
                    <a:pt x="1181" y="85"/>
                    <a:pt x="1154" y="85"/>
                  </a:cubicBezTo>
                  <a:cubicBezTo>
                    <a:pt x="1150" y="85"/>
                    <a:pt x="1147" y="85"/>
                    <a:pt x="1143" y="86"/>
                  </a:cubicBezTo>
                  <a:cubicBezTo>
                    <a:pt x="1016" y="113"/>
                    <a:pt x="886" y="126"/>
                    <a:pt x="756" y="126"/>
                  </a:cubicBezTo>
                  <a:cubicBezTo>
                    <a:pt x="528" y="126"/>
                    <a:pt x="298" y="85"/>
                    <a:pt x="87" y="4"/>
                  </a:cubicBezTo>
                  <a:cubicBezTo>
                    <a:pt x="80" y="2"/>
                    <a:pt x="73" y="1"/>
                    <a:pt x="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227;p73">
              <a:extLst>
                <a:ext uri="{FF2B5EF4-FFF2-40B4-BE49-F238E27FC236}">
                  <a16:creationId xmlns:a16="http://schemas.microsoft.com/office/drawing/2014/main" id="{6A069F51-CA19-447F-9632-F665D09B0E2A}"/>
                </a:ext>
              </a:extLst>
            </p:cNvPr>
            <p:cNvSpPr/>
            <p:nvPr/>
          </p:nvSpPr>
          <p:spPr>
            <a:xfrm>
              <a:off x="3221431" y="2660939"/>
              <a:ext cx="168896" cy="164532"/>
            </a:xfrm>
            <a:custGeom>
              <a:avLst/>
              <a:gdLst/>
              <a:ahLst/>
              <a:cxnLst/>
              <a:rect l="l" t="t" r="r" b="b"/>
              <a:pathLst>
                <a:path w="4373" h="4260" extrusionOk="0">
                  <a:moveTo>
                    <a:pt x="2137" y="0"/>
                  </a:moveTo>
                  <a:cubicBezTo>
                    <a:pt x="2074" y="0"/>
                    <a:pt x="2009" y="4"/>
                    <a:pt x="1945" y="10"/>
                  </a:cubicBezTo>
                  <a:cubicBezTo>
                    <a:pt x="812" y="128"/>
                    <a:pt x="1" y="1261"/>
                    <a:pt x="134" y="2540"/>
                  </a:cubicBezTo>
                  <a:cubicBezTo>
                    <a:pt x="256" y="3706"/>
                    <a:pt x="1084" y="4259"/>
                    <a:pt x="2088" y="4259"/>
                  </a:cubicBezTo>
                  <a:cubicBezTo>
                    <a:pt x="2186" y="4259"/>
                    <a:pt x="2286" y="4254"/>
                    <a:pt x="2387" y="4243"/>
                  </a:cubicBezTo>
                  <a:cubicBezTo>
                    <a:pt x="3520" y="4125"/>
                    <a:pt x="4373" y="3391"/>
                    <a:pt x="4239" y="2113"/>
                  </a:cubicBezTo>
                  <a:cubicBezTo>
                    <a:pt x="4114" y="906"/>
                    <a:pt x="3193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228;p73">
              <a:extLst>
                <a:ext uri="{FF2B5EF4-FFF2-40B4-BE49-F238E27FC236}">
                  <a16:creationId xmlns:a16="http://schemas.microsoft.com/office/drawing/2014/main" id="{88D48785-BE4F-487F-A5D1-7C2DBE11F738}"/>
                </a:ext>
              </a:extLst>
            </p:cNvPr>
            <p:cNvSpPr/>
            <p:nvPr/>
          </p:nvSpPr>
          <p:spPr>
            <a:xfrm>
              <a:off x="3231704" y="2654296"/>
              <a:ext cx="155494" cy="88291"/>
            </a:xfrm>
            <a:custGeom>
              <a:avLst/>
              <a:gdLst/>
              <a:ahLst/>
              <a:cxnLst/>
              <a:rect l="l" t="t" r="r" b="b"/>
              <a:pathLst>
                <a:path w="4026" h="2286" extrusionOk="0">
                  <a:moveTo>
                    <a:pt x="1889" y="0"/>
                  </a:moveTo>
                  <a:cubicBezTo>
                    <a:pt x="1526" y="0"/>
                    <a:pt x="1151" y="109"/>
                    <a:pt x="797" y="352"/>
                  </a:cubicBezTo>
                  <a:cubicBezTo>
                    <a:pt x="387" y="645"/>
                    <a:pt x="97" y="1095"/>
                    <a:pt x="1" y="1582"/>
                  </a:cubicBezTo>
                  <a:cubicBezTo>
                    <a:pt x="226" y="1169"/>
                    <a:pt x="537" y="808"/>
                    <a:pt x="943" y="581"/>
                  </a:cubicBezTo>
                  <a:cubicBezTo>
                    <a:pt x="1248" y="415"/>
                    <a:pt x="1552" y="341"/>
                    <a:pt x="1845" y="341"/>
                  </a:cubicBezTo>
                  <a:cubicBezTo>
                    <a:pt x="2857" y="341"/>
                    <a:pt x="3726" y="1228"/>
                    <a:pt x="3973" y="2285"/>
                  </a:cubicBezTo>
                  <a:lnTo>
                    <a:pt x="3973" y="2284"/>
                  </a:lnTo>
                  <a:cubicBezTo>
                    <a:pt x="4026" y="1036"/>
                    <a:pt x="3013" y="0"/>
                    <a:pt x="1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229;p73">
              <a:extLst>
                <a:ext uri="{FF2B5EF4-FFF2-40B4-BE49-F238E27FC236}">
                  <a16:creationId xmlns:a16="http://schemas.microsoft.com/office/drawing/2014/main" id="{EC6700B0-AC4B-4088-A2B8-901AC49F2D06}"/>
                </a:ext>
              </a:extLst>
            </p:cNvPr>
            <p:cNvSpPr/>
            <p:nvPr/>
          </p:nvSpPr>
          <p:spPr>
            <a:xfrm>
              <a:off x="3229464" y="2604668"/>
              <a:ext cx="112739" cy="58243"/>
            </a:xfrm>
            <a:custGeom>
              <a:avLst/>
              <a:gdLst/>
              <a:ahLst/>
              <a:cxnLst/>
              <a:rect l="l" t="t" r="r" b="b"/>
              <a:pathLst>
                <a:path w="2919" h="1508" extrusionOk="0">
                  <a:moveTo>
                    <a:pt x="2126" y="1"/>
                  </a:moveTo>
                  <a:cubicBezTo>
                    <a:pt x="2037" y="1"/>
                    <a:pt x="1943" y="12"/>
                    <a:pt x="1847" y="37"/>
                  </a:cubicBezTo>
                  <a:cubicBezTo>
                    <a:pt x="1229" y="201"/>
                    <a:pt x="0" y="1083"/>
                    <a:pt x="163" y="1484"/>
                  </a:cubicBezTo>
                  <a:cubicBezTo>
                    <a:pt x="169" y="1500"/>
                    <a:pt x="192" y="1508"/>
                    <a:pt x="227" y="1508"/>
                  </a:cubicBezTo>
                  <a:cubicBezTo>
                    <a:pt x="498" y="1508"/>
                    <a:pt x="1535" y="1075"/>
                    <a:pt x="2041" y="917"/>
                  </a:cubicBezTo>
                  <a:cubicBezTo>
                    <a:pt x="2470" y="780"/>
                    <a:pt x="2919" y="711"/>
                    <a:pt x="2871" y="441"/>
                  </a:cubicBezTo>
                  <a:cubicBezTo>
                    <a:pt x="2832" y="220"/>
                    <a:pt x="2519" y="1"/>
                    <a:pt x="2126" y="1"/>
                  </a:cubicBezTo>
                  <a:close/>
                </a:path>
              </a:pathLst>
            </a:custGeom>
            <a:solidFill>
              <a:srgbClr val="AD5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230;p73">
              <a:extLst>
                <a:ext uri="{FF2B5EF4-FFF2-40B4-BE49-F238E27FC236}">
                  <a16:creationId xmlns:a16="http://schemas.microsoft.com/office/drawing/2014/main" id="{4114109B-E151-4D7B-8A34-3576A6F565D4}"/>
                </a:ext>
              </a:extLst>
            </p:cNvPr>
            <p:cNvSpPr/>
            <p:nvPr/>
          </p:nvSpPr>
          <p:spPr>
            <a:xfrm>
              <a:off x="3224250" y="2701608"/>
              <a:ext cx="122820" cy="127725"/>
            </a:xfrm>
            <a:custGeom>
              <a:avLst/>
              <a:gdLst/>
              <a:ahLst/>
              <a:cxnLst/>
              <a:rect l="l" t="t" r="r" b="b"/>
              <a:pathLst>
                <a:path w="3180" h="3307" extrusionOk="0">
                  <a:moveTo>
                    <a:pt x="1561" y="1"/>
                  </a:moveTo>
                  <a:cubicBezTo>
                    <a:pt x="1514" y="1"/>
                    <a:pt x="1466" y="3"/>
                    <a:pt x="1419" y="8"/>
                  </a:cubicBezTo>
                  <a:cubicBezTo>
                    <a:pt x="593" y="95"/>
                    <a:pt x="0" y="900"/>
                    <a:pt x="95" y="1810"/>
                  </a:cubicBezTo>
                  <a:cubicBezTo>
                    <a:pt x="184" y="2666"/>
                    <a:pt x="851" y="3307"/>
                    <a:pt x="1618" y="3307"/>
                  </a:cubicBezTo>
                  <a:cubicBezTo>
                    <a:pt x="1666" y="3307"/>
                    <a:pt x="1714" y="3304"/>
                    <a:pt x="1762" y="3299"/>
                  </a:cubicBezTo>
                  <a:cubicBezTo>
                    <a:pt x="2586" y="3214"/>
                    <a:pt x="3180" y="2407"/>
                    <a:pt x="3085" y="1498"/>
                  </a:cubicBezTo>
                  <a:cubicBezTo>
                    <a:pt x="3067" y="1326"/>
                    <a:pt x="3025" y="1164"/>
                    <a:pt x="2964" y="1013"/>
                  </a:cubicBezTo>
                  <a:cubicBezTo>
                    <a:pt x="2899" y="1221"/>
                    <a:pt x="2716" y="1380"/>
                    <a:pt x="2486" y="1404"/>
                  </a:cubicBezTo>
                  <a:cubicBezTo>
                    <a:pt x="2467" y="1406"/>
                    <a:pt x="2448" y="1407"/>
                    <a:pt x="2429" y="1407"/>
                  </a:cubicBezTo>
                  <a:cubicBezTo>
                    <a:pt x="2142" y="1407"/>
                    <a:pt x="1897" y="1191"/>
                    <a:pt x="1867" y="900"/>
                  </a:cubicBezTo>
                  <a:cubicBezTo>
                    <a:pt x="1834" y="591"/>
                    <a:pt x="2059" y="313"/>
                    <a:pt x="2369" y="281"/>
                  </a:cubicBezTo>
                  <a:cubicBezTo>
                    <a:pt x="2380" y="279"/>
                    <a:pt x="2390" y="279"/>
                    <a:pt x="2401" y="279"/>
                  </a:cubicBezTo>
                  <a:cubicBezTo>
                    <a:pt x="2156" y="102"/>
                    <a:pt x="1866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231;p73">
              <a:extLst>
                <a:ext uri="{FF2B5EF4-FFF2-40B4-BE49-F238E27FC236}">
                  <a16:creationId xmlns:a16="http://schemas.microsoft.com/office/drawing/2014/main" id="{9EC8D1F1-2AE6-4FD1-B3DD-7EDFDEF25498}"/>
                </a:ext>
              </a:extLst>
            </p:cNvPr>
            <p:cNvSpPr/>
            <p:nvPr/>
          </p:nvSpPr>
          <p:spPr>
            <a:xfrm>
              <a:off x="3340578" y="2782288"/>
              <a:ext cx="81146" cy="80721"/>
            </a:xfrm>
            <a:custGeom>
              <a:avLst/>
              <a:gdLst/>
              <a:ahLst/>
              <a:cxnLst/>
              <a:rect l="l" t="t" r="r" b="b"/>
              <a:pathLst>
                <a:path w="2101" h="2090" extrusionOk="0">
                  <a:moveTo>
                    <a:pt x="908" y="0"/>
                  </a:moveTo>
                  <a:cubicBezTo>
                    <a:pt x="639" y="0"/>
                    <a:pt x="391" y="63"/>
                    <a:pt x="282" y="139"/>
                  </a:cubicBezTo>
                  <a:cubicBezTo>
                    <a:pt x="0" y="335"/>
                    <a:pt x="52" y="1088"/>
                    <a:pt x="385" y="1579"/>
                  </a:cubicBezTo>
                  <a:lnTo>
                    <a:pt x="384" y="1579"/>
                  </a:lnTo>
                  <a:cubicBezTo>
                    <a:pt x="607" y="1908"/>
                    <a:pt x="889" y="2089"/>
                    <a:pt x="1173" y="2089"/>
                  </a:cubicBezTo>
                  <a:cubicBezTo>
                    <a:pt x="1312" y="2089"/>
                    <a:pt x="1452" y="2046"/>
                    <a:pt x="1586" y="1955"/>
                  </a:cubicBezTo>
                  <a:cubicBezTo>
                    <a:pt x="1994" y="1679"/>
                    <a:pt x="2101" y="851"/>
                    <a:pt x="1768" y="360"/>
                  </a:cubicBezTo>
                  <a:cubicBezTo>
                    <a:pt x="1587" y="91"/>
                    <a:pt x="1232" y="0"/>
                    <a:pt x="908" y="0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232;p73">
              <a:extLst>
                <a:ext uri="{FF2B5EF4-FFF2-40B4-BE49-F238E27FC236}">
                  <a16:creationId xmlns:a16="http://schemas.microsoft.com/office/drawing/2014/main" id="{47B2142A-1FE2-40C1-AC67-525DBFFF3C18}"/>
                </a:ext>
              </a:extLst>
            </p:cNvPr>
            <p:cNvSpPr/>
            <p:nvPr/>
          </p:nvSpPr>
          <p:spPr>
            <a:xfrm>
              <a:off x="3340578" y="2784760"/>
              <a:ext cx="79408" cy="78249"/>
            </a:xfrm>
            <a:custGeom>
              <a:avLst/>
              <a:gdLst/>
              <a:ahLst/>
              <a:cxnLst/>
              <a:rect l="l" t="t" r="r" b="b"/>
              <a:pathLst>
                <a:path w="2056" h="2026" extrusionOk="0">
                  <a:moveTo>
                    <a:pt x="621" y="1"/>
                  </a:moveTo>
                  <a:cubicBezTo>
                    <a:pt x="474" y="1"/>
                    <a:pt x="352" y="26"/>
                    <a:pt x="282" y="75"/>
                  </a:cubicBezTo>
                  <a:cubicBezTo>
                    <a:pt x="0" y="271"/>
                    <a:pt x="52" y="1025"/>
                    <a:pt x="385" y="1515"/>
                  </a:cubicBezTo>
                  <a:lnTo>
                    <a:pt x="384" y="1515"/>
                  </a:lnTo>
                  <a:cubicBezTo>
                    <a:pt x="607" y="1844"/>
                    <a:pt x="889" y="2025"/>
                    <a:pt x="1173" y="2025"/>
                  </a:cubicBezTo>
                  <a:cubicBezTo>
                    <a:pt x="1312" y="2025"/>
                    <a:pt x="1452" y="1982"/>
                    <a:pt x="1586" y="1891"/>
                  </a:cubicBezTo>
                  <a:cubicBezTo>
                    <a:pt x="1994" y="1615"/>
                    <a:pt x="2055" y="993"/>
                    <a:pt x="1723" y="502"/>
                  </a:cubicBezTo>
                  <a:cubicBezTo>
                    <a:pt x="1487" y="154"/>
                    <a:pt x="981" y="1"/>
                    <a:pt x="621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233;p73">
              <a:extLst>
                <a:ext uri="{FF2B5EF4-FFF2-40B4-BE49-F238E27FC236}">
                  <a16:creationId xmlns:a16="http://schemas.microsoft.com/office/drawing/2014/main" id="{D1573311-EDCF-40BD-8EA6-ABA5B5FEB0C6}"/>
                </a:ext>
              </a:extLst>
            </p:cNvPr>
            <p:cNvSpPr/>
            <p:nvPr/>
          </p:nvSpPr>
          <p:spPr>
            <a:xfrm>
              <a:off x="3370934" y="2794106"/>
              <a:ext cx="30628" cy="24255"/>
            </a:xfrm>
            <a:custGeom>
              <a:avLst/>
              <a:gdLst/>
              <a:ahLst/>
              <a:cxnLst/>
              <a:rect l="l" t="t" r="r" b="b"/>
              <a:pathLst>
                <a:path w="793" h="628" extrusionOk="0">
                  <a:moveTo>
                    <a:pt x="199" y="0"/>
                  </a:moveTo>
                  <a:cubicBezTo>
                    <a:pt x="162" y="0"/>
                    <a:pt x="124" y="15"/>
                    <a:pt x="94" y="34"/>
                  </a:cubicBezTo>
                  <a:cubicBezTo>
                    <a:pt x="50" y="60"/>
                    <a:pt x="22" y="108"/>
                    <a:pt x="11" y="157"/>
                  </a:cubicBezTo>
                  <a:lnTo>
                    <a:pt x="11" y="159"/>
                  </a:lnTo>
                  <a:cubicBezTo>
                    <a:pt x="0" y="204"/>
                    <a:pt x="14" y="261"/>
                    <a:pt x="39" y="300"/>
                  </a:cubicBezTo>
                  <a:cubicBezTo>
                    <a:pt x="69" y="346"/>
                    <a:pt x="113" y="369"/>
                    <a:pt x="164" y="383"/>
                  </a:cubicBezTo>
                  <a:cubicBezTo>
                    <a:pt x="166" y="383"/>
                    <a:pt x="168" y="385"/>
                    <a:pt x="170" y="385"/>
                  </a:cubicBezTo>
                  <a:cubicBezTo>
                    <a:pt x="229" y="406"/>
                    <a:pt x="286" y="433"/>
                    <a:pt x="339" y="465"/>
                  </a:cubicBezTo>
                  <a:cubicBezTo>
                    <a:pt x="386" y="499"/>
                    <a:pt x="431" y="537"/>
                    <a:pt x="472" y="581"/>
                  </a:cubicBezTo>
                  <a:cubicBezTo>
                    <a:pt x="504" y="615"/>
                    <a:pt x="558" y="628"/>
                    <a:pt x="604" y="628"/>
                  </a:cubicBezTo>
                  <a:cubicBezTo>
                    <a:pt x="606" y="628"/>
                    <a:pt x="608" y="628"/>
                    <a:pt x="611" y="628"/>
                  </a:cubicBezTo>
                  <a:cubicBezTo>
                    <a:pt x="663" y="626"/>
                    <a:pt x="708" y="598"/>
                    <a:pt x="743" y="561"/>
                  </a:cubicBezTo>
                  <a:cubicBezTo>
                    <a:pt x="776" y="528"/>
                    <a:pt x="792" y="469"/>
                    <a:pt x="790" y="422"/>
                  </a:cubicBezTo>
                  <a:cubicBezTo>
                    <a:pt x="789" y="396"/>
                    <a:pt x="782" y="373"/>
                    <a:pt x="769" y="352"/>
                  </a:cubicBezTo>
                  <a:cubicBezTo>
                    <a:pt x="760" y="328"/>
                    <a:pt x="744" y="307"/>
                    <a:pt x="724" y="291"/>
                  </a:cubicBezTo>
                  <a:cubicBezTo>
                    <a:pt x="594" y="150"/>
                    <a:pt x="420" y="55"/>
                    <a:pt x="235" y="5"/>
                  </a:cubicBezTo>
                  <a:cubicBezTo>
                    <a:pt x="224" y="2"/>
                    <a:pt x="212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234;p73">
              <a:extLst>
                <a:ext uri="{FF2B5EF4-FFF2-40B4-BE49-F238E27FC236}">
                  <a16:creationId xmlns:a16="http://schemas.microsoft.com/office/drawing/2014/main" id="{C070378D-BAC9-4711-804C-E567039C5132}"/>
                </a:ext>
              </a:extLst>
            </p:cNvPr>
            <p:cNvSpPr/>
            <p:nvPr/>
          </p:nvSpPr>
          <p:spPr>
            <a:xfrm>
              <a:off x="3341659" y="2781091"/>
              <a:ext cx="59556" cy="81841"/>
            </a:xfrm>
            <a:custGeom>
              <a:avLst/>
              <a:gdLst/>
              <a:ahLst/>
              <a:cxnLst/>
              <a:rect l="l" t="t" r="r" b="b"/>
              <a:pathLst>
                <a:path w="1542" h="2119" extrusionOk="0">
                  <a:moveTo>
                    <a:pt x="891" y="1"/>
                  </a:moveTo>
                  <a:cubicBezTo>
                    <a:pt x="651" y="1"/>
                    <a:pt x="393" y="27"/>
                    <a:pt x="227" y="119"/>
                  </a:cubicBezTo>
                  <a:cubicBezTo>
                    <a:pt x="79" y="201"/>
                    <a:pt x="1" y="422"/>
                    <a:pt x="14" y="724"/>
                  </a:cubicBezTo>
                  <a:cubicBezTo>
                    <a:pt x="33" y="1222"/>
                    <a:pt x="300" y="1867"/>
                    <a:pt x="839" y="2113"/>
                  </a:cubicBezTo>
                  <a:cubicBezTo>
                    <a:pt x="847" y="2117"/>
                    <a:pt x="854" y="2118"/>
                    <a:pt x="862" y="2118"/>
                  </a:cubicBezTo>
                  <a:cubicBezTo>
                    <a:pt x="884" y="2118"/>
                    <a:pt x="905" y="2106"/>
                    <a:pt x="914" y="2084"/>
                  </a:cubicBezTo>
                  <a:cubicBezTo>
                    <a:pt x="928" y="2056"/>
                    <a:pt x="915" y="2021"/>
                    <a:pt x="885" y="2008"/>
                  </a:cubicBezTo>
                  <a:cubicBezTo>
                    <a:pt x="392" y="1783"/>
                    <a:pt x="148" y="1183"/>
                    <a:pt x="128" y="720"/>
                  </a:cubicBezTo>
                  <a:cubicBezTo>
                    <a:pt x="119" y="470"/>
                    <a:pt x="178" y="278"/>
                    <a:pt x="283" y="220"/>
                  </a:cubicBezTo>
                  <a:cubicBezTo>
                    <a:pt x="427" y="140"/>
                    <a:pt x="661" y="117"/>
                    <a:pt x="883" y="117"/>
                  </a:cubicBezTo>
                  <a:cubicBezTo>
                    <a:pt x="1185" y="117"/>
                    <a:pt x="1465" y="160"/>
                    <a:pt x="1470" y="161"/>
                  </a:cubicBezTo>
                  <a:cubicBezTo>
                    <a:pt x="1472" y="161"/>
                    <a:pt x="1475" y="161"/>
                    <a:pt x="1477" y="161"/>
                  </a:cubicBezTo>
                  <a:cubicBezTo>
                    <a:pt x="1506" y="161"/>
                    <a:pt x="1531" y="141"/>
                    <a:pt x="1536" y="113"/>
                  </a:cubicBezTo>
                  <a:cubicBezTo>
                    <a:pt x="1541" y="80"/>
                    <a:pt x="1519" y="52"/>
                    <a:pt x="1488" y="46"/>
                  </a:cubicBezTo>
                  <a:cubicBezTo>
                    <a:pt x="1469" y="43"/>
                    <a:pt x="1195" y="1"/>
                    <a:pt x="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235;p73">
              <a:extLst>
                <a:ext uri="{FF2B5EF4-FFF2-40B4-BE49-F238E27FC236}">
                  <a16:creationId xmlns:a16="http://schemas.microsoft.com/office/drawing/2014/main" id="{DB8D6531-F92A-456E-886D-CC7B620421E2}"/>
                </a:ext>
              </a:extLst>
            </p:cNvPr>
            <p:cNvSpPr/>
            <p:nvPr/>
          </p:nvSpPr>
          <p:spPr>
            <a:xfrm>
              <a:off x="3211698" y="2827398"/>
              <a:ext cx="17766" cy="13441"/>
            </a:xfrm>
            <a:custGeom>
              <a:avLst/>
              <a:gdLst/>
              <a:ahLst/>
              <a:cxnLst/>
              <a:rect l="l" t="t" r="r" b="b"/>
              <a:pathLst>
                <a:path w="460" h="348" extrusionOk="0">
                  <a:moveTo>
                    <a:pt x="224" y="1"/>
                  </a:moveTo>
                  <a:cubicBezTo>
                    <a:pt x="1" y="1"/>
                    <a:pt x="14" y="348"/>
                    <a:pt x="236" y="348"/>
                  </a:cubicBezTo>
                  <a:cubicBezTo>
                    <a:pt x="459" y="348"/>
                    <a:pt x="447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236;p73">
              <a:extLst>
                <a:ext uri="{FF2B5EF4-FFF2-40B4-BE49-F238E27FC236}">
                  <a16:creationId xmlns:a16="http://schemas.microsoft.com/office/drawing/2014/main" id="{2D736379-B32A-4D7C-9512-8950FFA3BF0B}"/>
                </a:ext>
              </a:extLst>
            </p:cNvPr>
            <p:cNvSpPr/>
            <p:nvPr/>
          </p:nvSpPr>
          <p:spPr>
            <a:xfrm>
              <a:off x="3243947" y="2824887"/>
              <a:ext cx="17766" cy="13441"/>
            </a:xfrm>
            <a:custGeom>
              <a:avLst/>
              <a:gdLst/>
              <a:ahLst/>
              <a:cxnLst/>
              <a:rect l="l" t="t" r="r" b="b"/>
              <a:pathLst>
                <a:path w="460" h="348" extrusionOk="0">
                  <a:moveTo>
                    <a:pt x="224" y="1"/>
                  </a:moveTo>
                  <a:cubicBezTo>
                    <a:pt x="1" y="1"/>
                    <a:pt x="14" y="348"/>
                    <a:pt x="236" y="348"/>
                  </a:cubicBezTo>
                  <a:cubicBezTo>
                    <a:pt x="459" y="348"/>
                    <a:pt x="448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237;p73">
              <a:extLst>
                <a:ext uri="{FF2B5EF4-FFF2-40B4-BE49-F238E27FC236}">
                  <a16:creationId xmlns:a16="http://schemas.microsoft.com/office/drawing/2014/main" id="{D01F5404-052F-409F-886B-57DA1EA783FD}"/>
                </a:ext>
              </a:extLst>
            </p:cNvPr>
            <p:cNvSpPr/>
            <p:nvPr/>
          </p:nvSpPr>
          <p:spPr>
            <a:xfrm>
              <a:off x="3229850" y="2847288"/>
              <a:ext cx="17766" cy="13363"/>
            </a:xfrm>
            <a:custGeom>
              <a:avLst/>
              <a:gdLst/>
              <a:ahLst/>
              <a:cxnLst/>
              <a:rect l="l" t="t" r="r" b="b"/>
              <a:pathLst>
                <a:path w="460" h="346" extrusionOk="0">
                  <a:moveTo>
                    <a:pt x="226" y="0"/>
                  </a:moveTo>
                  <a:cubicBezTo>
                    <a:pt x="1" y="0"/>
                    <a:pt x="14" y="346"/>
                    <a:pt x="237" y="346"/>
                  </a:cubicBezTo>
                  <a:cubicBezTo>
                    <a:pt x="459" y="346"/>
                    <a:pt x="448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238;p73">
              <a:extLst>
                <a:ext uri="{FF2B5EF4-FFF2-40B4-BE49-F238E27FC236}">
                  <a16:creationId xmlns:a16="http://schemas.microsoft.com/office/drawing/2014/main" id="{ED38C992-DC47-464C-AA57-F215E601B42E}"/>
                </a:ext>
              </a:extLst>
            </p:cNvPr>
            <p:cNvSpPr/>
            <p:nvPr/>
          </p:nvSpPr>
          <p:spPr>
            <a:xfrm>
              <a:off x="3205480" y="2853042"/>
              <a:ext cx="17766" cy="13441"/>
            </a:xfrm>
            <a:custGeom>
              <a:avLst/>
              <a:gdLst/>
              <a:ahLst/>
              <a:cxnLst/>
              <a:rect l="l" t="t" r="r" b="b"/>
              <a:pathLst>
                <a:path w="460" h="348" extrusionOk="0">
                  <a:moveTo>
                    <a:pt x="224" y="0"/>
                  </a:moveTo>
                  <a:cubicBezTo>
                    <a:pt x="1" y="0"/>
                    <a:pt x="14" y="347"/>
                    <a:pt x="237" y="347"/>
                  </a:cubicBezTo>
                  <a:cubicBezTo>
                    <a:pt x="459" y="347"/>
                    <a:pt x="447" y="0"/>
                    <a:pt x="224" y="0"/>
                  </a:cubicBezTo>
                  <a:close/>
                </a:path>
              </a:pathLst>
            </a:custGeom>
            <a:solidFill>
              <a:srgbClr val="E3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239;p73">
              <a:extLst>
                <a:ext uri="{FF2B5EF4-FFF2-40B4-BE49-F238E27FC236}">
                  <a16:creationId xmlns:a16="http://schemas.microsoft.com/office/drawing/2014/main" id="{06DB583B-9C6B-498D-9CB6-D3172F68C583}"/>
                </a:ext>
              </a:extLst>
            </p:cNvPr>
            <p:cNvSpPr/>
            <p:nvPr/>
          </p:nvSpPr>
          <p:spPr>
            <a:xfrm>
              <a:off x="3260052" y="2848910"/>
              <a:ext cx="17805" cy="13402"/>
            </a:xfrm>
            <a:custGeom>
              <a:avLst/>
              <a:gdLst/>
              <a:ahLst/>
              <a:cxnLst/>
              <a:rect l="l" t="t" r="r" b="b"/>
              <a:pathLst>
                <a:path w="461" h="347" extrusionOk="0">
                  <a:moveTo>
                    <a:pt x="224" y="1"/>
                  </a:moveTo>
                  <a:cubicBezTo>
                    <a:pt x="1" y="1"/>
                    <a:pt x="14" y="346"/>
                    <a:pt x="237" y="346"/>
                  </a:cubicBezTo>
                  <a:cubicBezTo>
                    <a:pt x="461" y="346"/>
                    <a:pt x="448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240;p73">
              <a:extLst>
                <a:ext uri="{FF2B5EF4-FFF2-40B4-BE49-F238E27FC236}">
                  <a16:creationId xmlns:a16="http://schemas.microsoft.com/office/drawing/2014/main" id="{4549517E-80DA-4251-A891-107CEAA1F6C0}"/>
                </a:ext>
              </a:extLst>
            </p:cNvPr>
            <p:cNvSpPr/>
            <p:nvPr/>
          </p:nvSpPr>
          <p:spPr>
            <a:xfrm>
              <a:off x="3547048" y="2812490"/>
              <a:ext cx="17689" cy="13441"/>
            </a:xfrm>
            <a:custGeom>
              <a:avLst/>
              <a:gdLst/>
              <a:ahLst/>
              <a:cxnLst/>
              <a:rect l="l" t="t" r="r" b="b"/>
              <a:pathLst>
                <a:path w="458" h="348" extrusionOk="0">
                  <a:moveTo>
                    <a:pt x="224" y="1"/>
                  </a:moveTo>
                  <a:cubicBezTo>
                    <a:pt x="0" y="1"/>
                    <a:pt x="12" y="348"/>
                    <a:pt x="236" y="348"/>
                  </a:cubicBezTo>
                  <a:cubicBezTo>
                    <a:pt x="458" y="348"/>
                    <a:pt x="446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241;p73">
              <a:extLst>
                <a:ext uri="{FF2B5EF4-FFF2-40B4-BE49-F238E27FC236}">
                  <a16:creationId xmlns:a16="http://schemas.microsoft.com/office/drawing/2014/main" id="{D924AC9C-3696-47E4-80D8-99F331BD5A3D}"/>
                </a:ext>
              </a:extLst>
            </p:cNvPr>
            <p:cNvSpPr/>
            <p:nvPr/>
          </p:nvSpPr>
          <p:spPr>
            <a:xfrm>
              <a:off x="3585051" y="2812915"/>
              <a:ext cx="17766" cy="13441"/>
            </a:xfrm>
            <a:custGeom>
              <a:avLst/>
              <a:gdLst/>
              <a:ahLst/>
              <a:cxnLst/>
              <a:rect l="l" t="t" r="r" b="b"/>
              <a:pathLst>
                <a:path w="460" h="348" extrusionOk="0">
                  <a:moveTo>
                    <a:pt x="224" y="0"/>
                  </a:moveTo>
                  <a:cubicBezTo>
                    <a:pt x="1" y="0"/>
                    <a:pt x="14" y="347"/>
                    <a:pt x="236" y="347"/>
                  </a:cubicBezTo>
                  <a:cubicBezTo>
                    <a:pt x="459" y="347"/>
                    <a:pt x="448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242;p73">
              <a:extLst>
                <a:ext uri="{FF2B5EF4-FFF2-40B4-BE49-F238E27FC236}">
                  <a16:creationId xmlns:a16="http://schemas.microsoft.com/office/drawing/2014/main" id="{DB69E7AD-43B6-40FC-9363-64C94211FD7C}"/>
                </a:ext>
              </a:extLst>
            </p:cNvPr>
            <p:cNvSpPr/>
            <p:nvPr/>
          </p:nvSpPr>
          <p:spPr>
            <a:xfrm>
              <a:off x="3570182" y="2828209"/>
              <a:ext cx="17728" cy="13441"/>
            </a:xfrm>
            <a:custGeom>
              <a:avLst/>
              <a:gdLst/>
              <a:ahLst/>
              <a:cxnLst/>
              <a:rect l="l" t="t" r="r" b="b"/>
              <a:pathLst>
                <a:path w="459" h="348" extrusionOk="0">
                  <a:moveTo>
                    <a:pt x="224" y="1"/>
                  </a:moveTo>
                  <a:cubicBezTo>
                    <a:pt x="0" y="1"/>
                    <a:pt x="13" y="347"/>
                    <a:pt x="237" y="347"/>
                  </a:cubicBezTo>
                  <a:cubicBezTo>
                    <a:pt x="459" y="347"/>
                    <a:pt x="447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243;p73">
              <a:extLst>
                <a:ext uri="{FF2B5EF4-FFF2-40B4-BE49-F238E27FC236}">
                  <a16:creationId xmlns:a16="http://schemas.microsoft.com/office/drawing/2014/main" id="{28C32F7D-8F41-48DF-A5AE-F4AF77A2B90F}"/>
                </a:ext>
              </a:extLst>
            </p:cNvPr>
            <p:cNvSpPr/>
            <p:nvPr/>
          </p:nvSpPr>
          <p:spPr>
            <a:xfrm>
              <a:off x="3542490" y="2833616"/>
              <a:ext cx="17728" cy="13402"/>
            </a:xfrm>
            <a:custGeom>
              <a:avLst/>
              <a:gdLst/>
              <a:ahLst/>
              <a:cxnLst/>
              <a:rect l="l" t="t" r="r" b="b"/>
              <a:pathLst>
                <a:path w="459" h="347" extrusionOk="0">
                  <a:moveTo>
                    <a:pt x="224" y="1"/>
                  </a:moveTo>
                  <a:cubicBezTo>
                    <a:pt x="0" y="1"/>
                    <a:pt x="13" y="346"/>
                    <a:pt x="235" y="346"/>
                  </a:cubicBezTo>
                  <a:cubicBezTo>
                    <a:pt x="459" y="346"/>
                    <a:pt x="447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244;p73">
              <a:extLst>
                <a:ext uri="{FF2B5EF4-FFF2-40B4-BE49-F238E27FC236}">
                  <a16:creationId xmlns:a16="http://schemas.microsoft.com/office/drawing/2014/main" id="{45CFFA54-6139-46BC-8039-E9A324926A5B}"/>
                </a:ext>
              </a:extLst>
            </p:cNvPr>
            <p:cNvSpPr/>
            <p:nvPr/>
          </p:nvSpPr>
          <p:spPr>
            <a:xfrm>
              <a:off x="3588797" y="2844353"/>
              <a:ext cx="17728" cy="13441"/>
            </a:xfrm>
            <a:custGeom>
              <a:avLst/>
              <a:gdLst/>
              <a:ahLst/>
              <a:cxnLst/>
              <a:rect l="l" t="t" r="r" b="b"/>
              <a:pathLst>
                <a:path w="459" h="348" extrusionOk="0">
                  <a:moveTo>
                    <a:pt x="223" y="1"/>
                  </a:moveTo>
                  <a:cubicBezTo>
                    <a:pt x="0" y="1"/>
                    <a:pt x="13" y="348"/>
                    <a:pt x="235" y="348"/>
                  </a:cubicBezTo>
                  <a:cubicBezTo>
                    <a:pt x="459" y="348"/>
                    <a:pt x="447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245;p73">
              <a:extLst>
                <a:ext uri="{FF2B5EF4-FFF2-40B4-BE49-F238E27FC236}">
                  <a16:creationId xmlns:a16="http://schemas.microsoft.com/office/drawing/2014/main" id="{E0803833-66C5-4270-A843-C832883E5F7D}"/>
                </a:ext>
              </a:extLst>
            </p:cNvPr>
            <p:cNvSpPr/>
            <p:nvPr/>
          </p:nvSpPr>
          <p:spPr>
            <a:xfrm>
              <a:off x="3196713" y="2399472"/>
              <a:ext cx="568600" cy="310757"/>
            </a:xfrm>
            <a:custGeom>
              <a:avLst/>
              <a:gdLst/>
              <a:ahLst/>
              <a:cxnLst/>
              <a:rect l="l" t="t" r="r" b="b"/>
              <a:pathLst>
                <a:path w="14722" h="8046" extrusionOk="0">
                  <a:moveTo>
                    <a:pt x="7025" y="1"/>
                  </a:moveTo>
                  <a:cubicBezTo>
                    <a:pt x="6860" y="1"/>
                    <a:pt x="6696" y="12"/>
                    <a:pt x="6532" y="34"/>
                  </a:cubicBezTo>
                  <a:cubicBezTo>
                    <a:pt x="5911" y="118"/>
                    <a:pt x="5310" y="381"/>
                    <a:pt x="4836" y="785"/>
                  </a:cubicBezTo>
                  <a:cubicBezTo>
                    <a:pt x="4490" y="630"/>
                    <a:pt x="4113" y="560"/>
                    <a:pt x="3734" y="560"/>
                  </a:cubicBezTo>
                  <a:cubicBezTo>
                    <a:pt x="3310" y="560"/>
                    <a:pt x="2881" y="648"/>
                    <a:pt x="2488" y="808"/>
                  </a:cubicBezTo>
                  <a:cubicBezTo>
                    <a:pt x="1833" y="1074"/>
                    <a:pt x="1261" y="1532"/>
                    <a:pt x="846" y="2102"/>
                  </a:cubicBezTo>
                  <a:cubicBezTo>
                    <a:pt x="594" y="2449"/>
                    <a:pt x="399" y="2836"/>
                    <a:pt x="278" y="3247"/>
                  </a:cubicBezTo>
                  <a:cubicBezTo>
                    <a:pt x="0" y="4186"/>
                    <a:pt x="113" y="5229"/>
                    <a:pt x="569" y="6094"/>
                  </a:cubicBezTo>
                  <a:cubicBezTo>
                    <a:pt x="635" y="6220"/>
                    <a:pt x="711" y="6345"/>
                    <a:pt x="793" y="6462"/>
                  </a:cubicBezTo>
                  <a:cubicBezTo>
                    <a:pt x="965" y="6053"/>
                    <a:pt x="1249" y="5637"/>
                    <a:pt x="1389" y="5445"/>
                  </a:cubicBezTo>
                  <a:cubicBezTo>
                    <a:pt x="1536" y="5511"/>
                    <a:pt x="1699" y="5536"/>
                    <a:pt x="1865" y="5536"/>
                  </a:cubicBezTo>
                  <a:cubicBezTo>
                    <a:pt x="1986" y="5536"/>
                    <a:pt x="2108" y="5523"/>
                    <a:pt x="2227" y="5503"/>
                  </a:cubicBezTo>
                  <a:cubicBezTo>
                    <a:pt x="3120" y="5358"/>
                    <a:pt x="3957" y="4887"/>
                    <a:pt x="4544" y="4198"/>
                  </a:cubicBezTo>
                  <a:cubicBezTo>
                    <a:pt x="4858" y="4663"/>
                    <a:pt x="5366" y="4987"/>
                    <a:pt x="5913" y="5124"/>
                  </a:cubicBezTo>
                  <a:cubicBezTo>
                    <a:pt x="6152" y="5186"/>
                    <a:pt x="6399" y="5214"/>
                    <a:pt x="6646" y="5214"/>
                  </a:cubicBezTo>
                  <a:cubicBezTo>
                    <a:pt x="6984" y="5214"/>
                    <a:pt x="7324" y="5161"/>
                    <a:pt x="7649" y="5070"/>
                  </a:cubicBezTo>
                  <a:cubicBezTo>
                    <a:pt x="8436" y="4846"/>
                    <a:pt x="9156" y="4392"/>
                    <a:pt x="9695" y="3777"/>
                  </a:cubicBezTo>
                  <a:cubicBezTo>
                    <a:pt x="9784" y="5440"/>
                    <a:pt x="10640" y="7047"/>
                    <a:pt x="11972" y="8045"/>
                  </a:cubicBezTo>
                  <a:cubicBezTo>
                    <a:pt x="12155" y="7349"/>
                    <a:pt x="12608" y="6723"/>
                    <a:pt x="13217" y="6345"/>
                  </a:cubicBezTo>
                  <a:cubicBezTo>
                    <a:pt x="13593" y="6001"/>
                    <a:pt x="14075" y="5956"/>
                    <a:pt x="14302" y="5956"/>
                  </a:cubicBezTo>
                  <a:cubicBezTo>
                    <a:pt x="14383" y="5956"/>
                    <a:pt x="14432" y="5962"/>
                    <a:pt x="14432" y="5962"/>
                  </a:cubicBezTo>
                  <a:lnTo>
                    <a:pt x="14442" y="5926"/>
                  </a:lnTo>
                  <a:cubicBezTo>
                    <a:pt x="14721" y="5001"/>
                    <a:pt x="14453" y="3934"/>
                    <a:pt x="13772" y="3251"/>
                  </a:cubicBezTo>
                  <a:cubicBezTo>
                    <a:pt x="13269" y="2746"/>
                    <a:pt x="12556" y="2466"/>
                    <a:pt x="11844" y="2466"/>
                  </a:cubicBezTo>
                  <a:cubicBezTo>
                    <a:pt x="11619" y="2466"/>
                    <a:pt x="11395" y="2494"/>
                    <a:pt x="11177" y="2551"/>
                  </a:cubicBezTo>
                  <a:cubicBezTo>
                    <a:pt x="10661" y="1778"/>
                    <a:pt x="10004" y="1090"/>
                    <a:pt x="9203" y="620"/>
                  </a:cubicBezTo>
                  <a:cubicBezTo>
                    <a:pt x="8545" y="232"/>
                    <a:pt x="7785" y="1"/>
                    <a:pt x="7025" y="1"/>
                  </a:cubicBezTo>
                  <a:close/>
                </a:path>
              </a:pathLst>
            </a:custGeom>
            <a:solidFill>
              <a:srgbClr val="AD5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246;p73">
              <a:extLst>
                <a:ext uri="{FF2B5EF4-FFF2-40B4-BE49-F238E27FC236}">
                  <a16:creationId xmlns:a16="http://schemas.microsoft.com/office/drawing/2014/main" id="{34BBB3C8-BFD4-4C8E-9840-F7D8FAE4AB98}"/>
                </a:ext>
              </a:extLst>
            </p:cNvPr>
            <p:cNvSpPr/>
            <p:nvPr/>
          </p:nvSpPr>
          <p:spPr>
            <a:xfrm>
              <a:off x="3196752" y="2480616"/>
              <a:ext cx="374484" cy="168471"/>
            </a:xfrm>
            <a:custGeom>
              <a:avLst/>
              <a:gdLst/>
              <a:ahLst/>
              <a:cxnLst/>
              <a:rect l="l" t="t" r="r" b="b"/>
              <a:pathLst>
                <a:path w="9696" h="4362" extrusionOk="0">
                  <a:moveTo>
                    <a:pt x="9694" y="1676"/>
                  </a:moveTo>
                  <a:cubicBezTo>
                    <a:pt x="9693" y="1677"/>
                    <a:pt x="9693" y="1678"/>
                    <a:pt x="9692" y="1678"/>
                  </a:cubicBezTo>
                  <a:lnTo>
                    <a:pt x="9692" y="1678"/>
                  </a:lnTo>
                  <a:cubicBezTo>
                    <a:pt x="9693" y="1678"/>
                    <a:pt x="9694" y="1677"/>
                    <a:pt x="9695" y="1676"/>
                  </a:cubicBezTo>
                  <a:close/>
                  <a:moveTo>
                    <a:pt x="845" y="1"/>
                  </a:moveTo>
                  <a:cubicBezTo>
                    <a:pt x="593" y="348"/>
                    <a:pt x="398" y="735"/>
                    <a:pt x="277" y="1146"/>
                  </a:cubicBezTo>
                  <a:cubicBezTo>
                    <a:pt x="1" y="2085"/>
                    <a:pt x="114" y="3128"/>
                    <a:pt x="568" y="3993"/>
                  </a:cubicBezTo>
                  <a:cubicBezTo>
                    <a:pt x="636" y="4121"/>
                    <a:pt x="710" y="4244"/>
                    <a:pt x="792" y="4361"/>
                  </a:cubicBezTo>
                  <a:cubicBezTo>
                    <a:pt x="964" y="3952"/>
                    <a:pt x="1248" y="3536"/>
                    <a:pt x="1388" y="3344"/>
                  </a:cubicBezTo>
                  <a:cubicBezTo>
                    <a:pt x="1535" y="3410"/>
                    <a:pt x="1698" y="3435"/>
                    <a:pt x="1864" y="3435"/>
                  </a:cubicBezTo>
                  <a:cubicBezTo>
                    <a:pt x="1985" y="3435"/>
                    <a:pt x="2107" y="3422"/>
                    <a:pt x="2226" y="3402"/>
                  </a:cubicBezTo>
                  <a:cubicBezTo>
                    <a:pt x="3119" y="3257"/>
                    <a:pt x="3956" y="2786"/>
                    <a:pt x="4543" y="2097"/>
                  </a:cubicBezTo>
                  <a:cubicBezTo>
                    <a:pt x="4857" y="2562"/>
                    <a:pt x="5365" y="2886"/>
                    <a:pt x="5912" y="3023"/>
                  </a:cubicBezTo>
                  <a:cubicBezTo>
                    <a:pt x="6151" y="3085"/>
                    <a:pt x="6398" y="3113"/>
                    <a:pt x="6645" y="3113"/>
                  </a:cubicBezTo>
                  <a:cubicBezTo>
                    <a:pt x="6983" y="3113"/>
                    <a:pt x="7323" y="3060"/>
                    <a:pt x="7648" y="2969"/>
                  </a:cubicBezTo>
                  <a:cubicBezTo>
                    <a:pt x="8434" y="2746"/>
                    <a:pt x="9153" y="2292"/>
                    <a:pt x="9692" y="1678"/>
                  </a:cubicBezTo>
                  <a:lnTo>
                    <a:pt x="9692" y="1678"/>
                  </a:lnTo>
                  <a:cubicBezTo>
                    <a:pt x="9093" y="2079"/>
                    <a:pt x="8286" y="2400"/>
                    <a:pt x="7539" y="2400"/>
                  </a:cubicBezTo>
                  <a:cubicBezTo>
                    <a:pt x="7271" y="2400"/>
                    <a:pt x="7011" y="2359"/>
                    <a:pt x="6771" y="2266"/>
                  </a:cubicBezTo>
                  <a:cubicBezTo>
                    <a:pt x="5860" y="1913"/>
                    <a:pt x="5144" y="1094"/>
                    <a:pt x="4913" y="144"/>
                  </a:cubicBezTo>
                  <a:cubicBezTo>
                    <a:pt x="4549" y="719"/>
                    <a:pt x="4048" y="1230"/>
                    <a:pt x="3420" y="1489"/>
                  </a:cubicBezTo>
                  <a:cubicBezTo>
                    <a:pt x="3150" y="1602"/>
                    <a:pt x="2854" y="1662"/>
                    <a:pt x="2560" y="1662"/>
                  </a:cubicBezTo>
                  <a:cubicBezTo>
                    <a:pt x="2171" y="1662"/>
                    <a:pt x="1787" y="1557"/>
                    <a:pt x="1472" y="1330"/>
                  </a:cubicBezTo>
                  <a:cubicBezTo>
                    <a:pt x="1057" y="1031"/>
                    <a:pt x="808" y="502"/>
                    <a:pt x="845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247;p73">
              <a:extLst>
                <a:ext uri="{FF2B5EF4-FFF2-40B4-BE49-F238E27FC236}">
                  <a16:creationId xmlns:a16="http://schemas.microsoft.com/office/drawing/2014/main" id="{4CD98B63-877E-46DE-A206-D934CD4F7FB8}"/>
                </a:ext>
              </a:extLst>
            </p:cNvPr>
            <p:cNvSpPr/>
            <p:nvPr/>
          </p:nvSpPr>
          <p:spPr>
            <a:xfrm>
              <a:off x="3030178" y="2837439"/>
              <a:ext cx="141783" cy="115481"/>
            </a:xfrm>
            <a:custGeom>
              <a:avLst/>
              <a:gdLst/>
              <a:ahLst/>
              <a:cxnLst/>
              <a:rect l="l" t="t" r="r" b="b"/>
              <a:pathLst>
                <a:path w="3671" h="2990" extrusionOk="0">
                  <a:moveTo>
                    <a:pt x="289" y="0"/>
                  </a:moveTo>
                  <a:cubicBezTo>
                    <a:pt x="147" y="252"/>
                    <a:pt x="176" y="180"/>
                    <a:pt x="0" y="411"/>
                  </a:cubicBezTo>
                  <a:cubicBezTo>
                    <a:pt x="759" y="936"/>
                    <a:pt x="1473" y="1525"/>
                    <a:pt x="2133" y="2171"/>
                  </a:cubicBezTo>
                  <a:cubicBezTo>
                    <a:pt x="2132" y="2170"/>
                    <a:pt x="2132" y="2169"/>
                    <a:pt x="2132" y="2169"/>
                  </a:cubicBezTo>
                  <a:lnTo>
                    <a:pt x="2132" y="2169"/>
                  </a:lnTo>
                  <a:cubicBezTo>
                    <a:pt x="2536" y="2411"/>
                    <a:pt x="2884" y="2714"/>
                    <a:pt x="3155" y="2989"/>
                  </a:cubicBezTo>
                  <a:cubicBezTo>
                    <a:pt x="3363" y="2753"/>
                    <a:pt x="3537" y="2490"/>
                    <a:pt x="3671" y="2205"/>
                  </a:cubicBezTo>
                  <a:cubicBezTo>
                    <a:pt x="2823" y="1169"/>
                    <a:pt x="1574" y="481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248;p73">
              <a:extLst>
                <a:ext uri="{FF2B5EF4-FFF2-40B4-BE49-F238E27FC236}">
                  <a16:creationId xmlns:a16="http://schemas.microsoft.com/office/drawing/2014/main" id="{652CFB1F-2AE1-43B2-A467-4EF805FFB50B}"/>
                </a:ext>
              </a:extLst>
            </p:cNvPr>
            <p:cNvSpPr/>
            <p:nvPr/>
          </p:nvSpPr>
          <p:spPr>
            <a:xfrm>
              <a:off x="3013107" y="2853274"/>
              <a:ext cx="127647" cy="140200"/>
            </a:xfrm>
            <a:custGeom>
              <a:avLst/>
              <a:gdLst/>
              <a:ahLst/>
              <a:cxnLst/>
              <a:rect l="l" t="t" r="r" b="b"/>
              <a:pathLst>
                <a:path w="3305" h="3630" extrusionOk="0">
                  <a:moveTo>
                    <a:pt x="442" y="1"/>
                  </a:moveTo>
                  <a:cubicBezTo>
                    <a:pt x="304" y="181"/>
                    <a:pt x="156" y="354"/>
                    <a:pt x="1" y="519"/>
                  </a:cubicBezTo>
                  <a:cubicBezTo>
                    <a:pt x="123" y="683"/>
                    <a:pt x="242" y="849"/>
                    <a:pt x="358" y="1018"/>
                  </a:cubicBezTo>
                  <a:cubicBezTo>
                    <a:pt x="459" y="1165"/>
                    <a:pt x="558" y="1314"/>
                    <a:pt x="655" y="1466"/>
                  </a:cubicBezTo>
                  <a:cubicBezTo>
                    <a:pt x="884" y="1822"/>
                    <a:pt x="1098" y="2186"/>
                    <a:pt x="1299" y="2557"/>
                  </a:cubicBezTo>
                  <a:lnTo>
                    <a:pt x="1299" y="2558"/>
                  </a:lnTo>
                  <a:cubicBezTo>
                    <a:pt x="1640" y="2929"/>
                    <a:pt x="1927" y="3305"/>
                    <a:pt x="2153" y="3630"/>
                  </a:cubicBezTo>
                  <a:cubicBezTo>
                    <a:pt x="2576" y="3438"/>
                    <a:pt x="2968" y="3184"/>
                    <a:pt x="3305" y="2878"/>
                  </a:cubicBezTo>
                  <a:cubicBezTo>
                    <a:pt x="2949" y="2247"/>
                    <a:pt x="2609" y="1804"/>
                    <a:pt x="2575" y="1761"/>
                  </a:cubicBezTo>
                  <a:cubicBezTo>
                    <a:pt x="1915" y="1115"/>
                    <a:pt x="1201" y="526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249;p73">
              <a:extLst>
                <a:ext uri="{FF2B5EF4-FFF2-40B4-BE49-F238E27FC236}">
                  <a16:creationId xmlns:a16="http://schemas.microsoft.com/office/drawing/2014/main" id="{FC0B00DD-A164-412E-93A6-CE31B74D7921}"/>
                </a:ext>
              </a:extLst>
            </p:cNvPr>
            <p:cNvSpPr/>
            <p:nvPr/>
          </p:nvSpPr>
          <p:spPr>
            <a:xfrm>
              <a:off x="2993565" y="2873319"/>
              <a:ext cx="88175" cy="134870"/>
            </a:xfrm>
            <a:custGeom>
              <a:avLst/>
              <a:gdLst/>
              <a:ahLst/>
              <a:cxnLst/>
              <a:rect l="l" t="t" r="r" b="b"/>
              <a:pathLst>
                <a:path w="2283" h="3492" extrusionOk="0">
                  <a:moveTo>
                    <a:pt x="507" y="0"/>
                  </a:moveTo>
                  <a:cubicBezTo>
                    <a:pt x="283" y="237"/>
                    <a:pt x="256" y="282"/>
                    <a:pt x="0" y="481"/>
                  </a:cubicBezTo>
                  <a:cubicBezTo>
                    <a:pt x="640" y="1363"/>
                    <a:pt x="1049" y="2424"/>
                    <a:pt x="1378" y="3491"/>
                  </a:cubicBezTo>
                  <a:cubicBezTo>
                    <a:pt x="1683" y="3445"/>
                    <a:pt x="1989" y="3367"/>
                    <a:pt x="2282" y="3262"/>
                  </a:cubicBezTo>
                  <a:cubicBezTo>
                    <a:pt x="2059" y="2515"/>
                    <a:pt x="1805" y="2038"/>
                    <a:pt x="1805" y="2038"/>
                  </a:cubicBezTo>
                  <a:cubicBezTo>
                    <a:pt x="1604" y="1667"/>
                    <a:pt x="1390" y="1303"/>
                    <a:pt x="1161" y="947"/>
                  </a:cubicBezTo>
                  <a:cubicBezTo>
                    <a:pt x="1064" y="796"/>
                    <a:pt x="965" y="646"/>
                    <a:pt x="864" y="499"/>
                  </a:cubicBezTo>
                  <a:cubicBezTo>
                    <a:pt x="748" y="330"/>
                    <a:pt x="629" y="164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250;p73">
              <a:extLst>
                <a:ext uri="{FF2B5EF4-FFF2-40B4-BE49-F238E27FC236}">
                  <a16:creationId xmlns:a16="http://schemas.microsoft.com/office/drawing/2014/main" id="{0F4AA812-6525-44AC-B70E-8FF5C420BEA9}"/>
                </a:ext>
              </a:extLst>
            </p:cNvPr>
            <p:cNvSpPr/>
            <p:nvPr/>
          </p:nvSpPr>
          <p:spPr>
            <a:xfrm>
              <a:off x="2444060" y="2831955"/>
              <a:ext cx="141822" cy="115520"/>
            </a:xfrm>
            <a:custGeom>
              <a:avLst/>
              <a:gdLst/>
              <a:ahLst/>
              <a:cxnLst/>
              <a:rect l="l" t="t" r="r" b="b"/>
              <a:pathLst>
                <a:path w="3672" h="2991" extrusionOk="0">
                  <a:moveTo>
                    <a:pt x="3383" y="1"/>
                  </a:moveTo>
                  <a:cubicBezTo>
                    <a:pt x="2096" y="483"/>
                    <a:pt x="849" y="1171"/>
                    <a:pt x="1" y="2205"/>
                  </a:cubicBezTo>
                  <a:cubicBezTo>
                    <a:pt x="134" y="2492"/>
                    <a:pt x="308" y="2754"/>
                    <a:pt x="515" y="2991"/>
                  </a:cubicBezTo>
                  <a:cubicBezTo>
                    <a:pt x="788" y="2714"/>
                    <a:pt x="1134" y="2412"/>
                    <a:pt x="1540" y="2169"/>
                  </a:cubicBezTo>
                  <a:lnTo>
                    <a:pt x="1540" y="2169"/>
                  </a:lnTo>
                  <a:cubicBezTo>
                    <a:pt x="1540" y="2169"/>
                    <a:pt x="1540" y="2170"/>
                    <a:pt x="1538" y="2171"/>
                  </a:cubicBezTo>
                  <a:cubicBezTo>
                    <a:pt x="2198" y="1527"/>
                    <a:pt x="2911" y="937"/>
                    <a:pt x="3671" y="413"/>
                  </a:cubicBezTo>
                  <a:cubicBezTo>
                    <a:pt x="3494" y="181"/>
                    <a:pt x="3524" y="254"/>
                    <a:pt x="3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251;p73">
              <a:extLst>
                <a:ext uri="{FF2B5EF4-FFF2-40B4-BE49-F238E27FC236}">
                  <a16:creationId xmlns:a16="http://schemas.microsoft.com/office/drawing/2014/main" id="{2E3F4B28-15E4-47B5-926B-4DE0835036AC}"/>
                </a:ext>
              </a:extLst>
            </p:cNvPr>
            <p:cNvSpPr/>
            <p:nvPr/>
          </p:nvSpPr>
          <p:spPr>
            <a:xfrm>
              <a:off x="2475266" y="2847867"/>
              <a:ext cx="127609" cy="140200"/>
            </a:xfrm>
            <a:custGeom>
              <a:avLst/>
              <a:gdLst/>
              <a:ahLst/>
              <a:cxnLst/>
              <a:rect l="l" t="t" r="r" b="b"/>
              <a:pathLst>
                <a:path w="3304" h="3630" extrusionOk="0">
                  <a:moveTo>
                    <a:pt x="2863" y="1"/>
                  </a:moveTo>
                  <a:cubicBezTo>
                    <a:pt x="2103" y="525"/>
                    <a:pt x="1390" y="1115"/>
                    <a:pt x="730" y="1761"/>
                  </a:cubicBezTo>
                  <a:lnTo>
                    <a:pt x="729" y="1761"/>
                  </a:lnTo>
                  <a:cubicBezTo>
                    <a:pt x="697" y="1803"/>
                    <a:pt x="356" y="2245"/>
                    <a:pt x="0" y="2878"/>
                  </a:cubicBezTo>
                  <a:cubicBezTo>
                    <a:pt x="335" y="3184"/>
                    <a:pt x="729" y="3437"/>
                    <a:pt x="1152" y="3630"/>
                  </a:cubicBezTo>
                  <a:cubicBezTo>
                    <a:pt x="1377" y="3305"/>
                    <a:pt x="1666" y="2928"/>
                    <a:pt x="2005" y="2558"/>
                  </a:cubicBezTo>
                  <a:lnTo>
                    <a:pt x="2006" y="2557"/>
                  </a:lnTo>
                  <a:cubicBezTo>
                    <a:pt x="2206" y="2185"/>
                    <a:pt x="2421" y="1820"/>
                    <a:pt x="2650" y="1466"/>
                  </a:cubicBezTo>
                  <a:cubicBezTo>
                    <a:pt x="2747" y="1314"/>
                    <a:pt x="2846" y="1164"/>
                    <a:pt x="2947" y="1016"/>
                  </a:cubicBezTo>
                  <a:cubicBezTo>
                    <a:pt x="3063" y="849"/>
                    <a:pt x="3183" y="683"/>
                    <a:pt x="3303" y="519"/>
                  </a:cubicBezTo>
                  <a:cubicBezTo>
                    <a:pt x="3147" y="354"/>
                    <a:pt x="3001" y="180"/>
                    <a:pt x="2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252;p73">
              <a:extLst>
                <a:ext uri="{FF2B5EF4-FFF2-40B4-BE49-F238E27FC236}">
                  <a16:creationId xmlns:a16="http://schemas.microsoft.com/office/drawing/2014/main" id="{D0A09695-5F43-4F92-A5A5-7D49CF526A3E}"/>
                </a:ext>
              </a:extLst>
            </p:cNvPr>
            <p:cNvSpPr/>
            <p:nvPr/>
          </p:nvSpPr>
          <p:spPr>
            <a:xfrm>
              <a:off x="2534241" y="2867834"/>
              <a:ext cx="88252" cy="134947"/>
            </a:xfrm>
            <a:custGeom>
              <a:avLst/>
              <a:gdLst/>
              <a:ahLst/>
              <a:cxnLst/>
              <a:rect l="l" t="t" r="r" b="b"/>
              <a:pathLst>
                <a:path w="2285" h="3494" extrusionOk="0">
                  <a:moveTo>
                    <a:pt x="1776" y="1"/>
                  </a:moveTo>
                  <a:cubicBezTo>
                    <a:pt x="1656" y="166"/>
                    <a:pt x="1536" y="332"/>
                    <a:pt x="1420" y="499"/>
                  </a:cubicBezTo>
                  <a:cubicBezTo>
                    <a:pt x="1319" y="647"/>
                    <a:pt x="1219" y="797"/>
                    <a:pt x="1123" y="947"/>
                  </a:cubicBezTo>
                  <a:cubicBezTo>
                    <a:pt x="894" y="1303"/>
                    <a:pt x="679" y="1668"/>
                    <a:pt x="479" y="2040"/>
                  </a:cubicBezTo>
                  <a:cubicBezTo>
                    <a:pt x="479" y="2040"/>
                    <a:pt x="226" y="2515"/>
                    <a:pt x="1" y="3263"/>
                  </a:cubicBezTo>
                  <a:cubicBezTo>
                    <a:pt x="296" y="3368"/>
                    <a:pt x="601" y="3445"/>
                    <a:pt x="906" y="3493"/>
                  </a:cubicBezTo>
                  <a:cubicBezTo>
                    <a:pt x="1235" y="2426"/>
                    <a:pt x="1643" y="1364"/>
                    <a:pt x="2284" y="482"/>
                  </a:cubicBezTo>
                  <a:cubicBezTo>
                    <a:pt x="2027" y="282"/>
                    <a:pt x="2000" y="238"/>
                    <a:pt x="17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253;p73">
              <a:extLst>
                <a:ext uri="{FF2B5EF4-FFF2-40B4-BE49-F238E27FC236}">
                  <a16:creationId xmlns:a16="http://schemas.microsoft.com/office/drawing/2014/main" id="{FDC8B21C-CCEC-44D0-A820-4C9DEA3C3D87}"/>
                </a:ext>
              </a:extLst>
            </p:cNvPr>
            <p:cNvSpPr/>
            <p:nvPr/>
          </p:nvSpPr>
          <p:spPr>
            <a:xfrm>
              <a:off x="2399684" y="3003859"/>
              <a:ext cx="821076" cy="251741"/>
            </a:xfrm>
            <a:custGeom>
              <a:avLst/>
              <a:gdLst/>
              <a:ahLst/>
              <a:cxnLst/>
              <a:rect l="l" t="t" r="r" b="b"/>
              <a:pathLst>
                <a:path w="21259" h="6518" extrusionOk="0">
                  <a:moveTo>
                    <a:pt x="14096" y="1"/>
                  </a:moveTo>
                  <a:cubicBezTo>
                    <a:pt x="12222" y="1"/>
                    <a:pt x="10854" y="580"/>
                    <a:pt x="10630" y="682"/>
                  </a:cubicBezTo>
                  <a:cubicBezTo>
                    <a:pt x="10622" y="678"/>
                    <a:pt x="10614" y="675"/>
                    <a:pt x="10605" y="671"/>
                  </a:cubicBezTo>
                  <a:cubicBezTo>
                    <a:pt x="10323" y="546"/>
                    <a:pt x="8982" y="1"/>
                    <a:pt x="7166" y="1"/>
                  </a:cubicBezTo>
                  <a:cubicBezTo>
                    <a:pt x="6717" y="1"/>
                    <a:pt x="6240" y="34"/>
                    <a:pt x="5742" y="115"/>
                  </a:cubicBezTo>
                  <a:cubicBezTo>
                    <a:pt x="5542" y="148"/>
                    <a:pt x="5341" y="209"/>
                    <a:pt x="5140" y="295"/>
                  </a:cubicBezTo>
                  <a:cubicBezTo>
                    <a:pt x="4477" y="576"/>
                    <a:pt x="3815" y="1123"/>
                    <a:pt x="3198" y="1782"/>
                  </a:cubicBezTo>
                  <a:cubicBezTo>
                    <a:pt x="2559" y="2464"/>
                    <a:pt x="1968" y="3265"/>
                    <a:pt x="1472" y="4012"/>
                  </a:cubicBezTo>
                  <a:cubicBezTo>
                    <a:pt x="1412" y="4103"/>
                    <a:pt x="1352" y="4192"/>
                    <a:pt x="1295" y="4282"/>
                  </a:cubicBezTo>
                  <a:cubicBezTo>
                    <a:pt x="953" y="4809"/>
                    <a:pt x="665" y="5300"/>
                    <a:pt x="448" y="5686"/>
                  </a:cubicBezTo>
                  <a:cubicBezTo>
                    <a:pt x="162" y="6190"/>
                    <a:pt x="0" y="6517"/>
                    <a:pt x="0" y="6517"/>
                  </a:cubicBezTo>
                  <a:lnTo>
                    <a:pt x="21258" y="6517"/>
                  </a:lnTo>
                  <a:lnTo>
                    <a:pt x="21258" y="6516"/>
                  </a:lnTo>
                  <a:cubicBezTo>
                    <a:pt x="21258" y="6516"/>
                    <a:pt x="20854" y="5707"/>
                    <a:pt x="20205" y="4661"/>
                  </a:cubicBezTo>
                  <a:cubicBezTo>
                    <a:pt x="19896" y="4165"/>
                    <a:pt x="19532" y="3616"/>
                    <a:pt x="19131" y="3075"/>
                  </a:cubicBezTo>
                  <a:cubicBezTo>
                    <a:pt x="18928" y="2801"/>
                    <a:pt x="18714" y="2530"/>
                    <a:pt x="18494" y="2270"/>
                  </a:cubicBezTo>
                  <a:cubicBezTo>
                    <a:pt x="17954" y="1632"/>
                    <a:pt x="17369" y="1054"/>
                    <a:pt x="16772" y="654"/>
                  </a:cubicBezTo>
                  <a:cubicBezTo>
                    <a:pt x="16356" y="375"/>
                    <a:pt x="15933" y="183"/>
                    <a:pt x="15516" y="115"/>
                  </a:cubicBezTo>
                  <a:cubicBezTo>
                    <a:pt x="15177" y="61"/>
                    <a:pt x="14848" y="27"/>
                    <a:pt x="14531" y="11"/>
                  </a:cubicBezTo>
                  <a:cubicBezTo>
                    <a:pt x="14383" y="4"/>
                    <a:pt x="14238" y="1"/>
                    <a:pt x="14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254;p73">
              <a:extLst>
                <a:ext uri="{FF2B5EF4-FFF2-40B4-BE49-F238E27FC236}">
                  <a16:creationId xmlns:a16="http://schemas.microsoft.com/office/drawing/2014/main" id="{399ABF53-3357-410E-ABEA-DC6890020C01}"/>
                </a:ext>
              </a:extLst>
            </p:cNvPr>
            <p:cNvSpPr/>
            <p:nvPr/>
          </p:nvSpPr>
          <p:spPr>
            <a:xfrm>
              <a:off x="2523234" y="3015214"/>
              <a:ext cx="590770" cy="87905"/>
            </a:xfrm>
            <a:custGeom>
              <a:avLst/>
              <a:gdLst/>
              <a:ahLst/>
              <a:cxnLst/>
              <a:rect l="l" t="t" r="r" b="b"/>
              <a:pathLst>
                <a:path w="15296" h="2276" extrusionOk="0">
                  <a:moveTo>
                    <a:pt x="1941" y="1"/>
                  </a:moveTo>
                  <a:cubicBezTo>
                    <a:pt x="1278" y="282"/>
                    <a:pt x="617" y="829"/>
                    <a:pt x="0" y="1488"/>
                  </a:cubicBezTo>
                  <a:cubicBezTo>
                    <a:pt x="2239" y="1862"/>
                    <a:pt x="4499" y="2105"/>
                    <a:pt x="6766" y="2211"/>
                  </a:cubicBezTo>
                  <a:cubicBezTo>
                    <a:pt x="7669" y="2254"/>
                    <a:pt x="8574" y="2276"/>
                    <a:pt x="9478" y="2276"/>
                  </a:cubicBezTo>
                  <a:cubicBezTo>
                    <a:pt x="11420" y="2276"/>
                    <a:pt x="13362" y="2176"/>
                    <a:pt x="15295" y="1976"/>
                  </a:cubicBezTo>
                  <a:cubicBezTo>
                    <a:pt x="14755" y="1338"/>
                    <a:pt x="14170" y="760"/>
                    <a:pt x="13573" y="360"/>
                  </a:cubicBezTo>
                  <a:cubicBezTo>
                    <a:pt x="12426" y="445"/>
                    <a:pt x="11277" y="494"/>
                    <a:pt x="10127" y="507"/>
                  </a:cubicBezTo>
                  <a:cubicBezTo>
                    <a:pt x="9904" y="510"/>
                    <a:pt x="9681" y="511"/>
                    <a:pt x="9457" y="511"/>
                  </a:cubicBezTo>
                  <a:cubicBezTo>
                    <a:pt x="8781" y="511"/>
                    <a:pt x="8104" y="499"/>
                    <a:pt x="7428" y="475"/>
                  </a:cubicBezTo>
                  <a:lnTo>
                    <a:pt x="7427" y="475"/>
                  </a:lnTo>
                  <a:cubicBezTo>
                    <a:pt x="7419" y="475"/>
                    <a:pt x="7411" y="473"/>
                    <a:pt x="7403" y="473"/>
                  </a:cubicBezTo>
                  <a:cubicBezTo>
                    <a:pt x="5577" y="406"/>
                    <a:pt x="3754" y="249"/>
                    <a:pt x="19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255;p73">
              <a:extLst>
                <a:ext uri="{FF2B5EF4-FFF2-40B4-BE49-F238E27FC236}">
                  <a16:creationId xmlns:a16="http://schemas.microsoft.com/office/drawing/2014/main" id="{CDDA24BA-7EAA-44DC-A2BB-30FF539CFD1C}"/>
                </a:ext>
              </a:extLst>
            </p:cNvPr>
            <p:cNvSpPr/>
            <p:nvPr/>
          </p:nvSpPr>
          <p:spPr>
            <a:xfrm>
              <a:off x="2416987" y="3122620"/>
              <a:ext cx="763065" cy="113048"/>
            </a:xfrm>
            <a:custGeom>
              <a:avLst/>
              <a:gdLst/>
              <a:ahLst/>
              <a:cxnLst/>
              <a:rect l="l" t="t" r="r" b="b"/>
              <a:pathLst>
                <a:path w="19757" h="2927" extrusionOk="0">
                  <a:moveTo>
                    <a:pt x="18683" y="0"/>
                  </a:moveTo>
                  <a:cubicBezTo>
                    <a:pt x="14650" y="775"/>
                    <a:pt x="10553" y="1161"/>
                    <a:pt x="6451" y="1161"/>
                  </a:cubicBezTo>
                  <a:cubicBezTo>
                    <a:pt x="5320" y="1161"/>
                    <a:pt x="4188" y="1132"/>
                    <a:pt x="3058" y="1073"/>
                  </a:cubicBezTo>
                  <a:lnTo>
                    <a:pt x="3055" y="1073"/>
                  </a:lnTo>
                  <a:cubicBezTo>
                    <a:pt x="2377" y="1038"/>
                    <a:pt x="1700" y="993"/>
                    <a:pt x="1024" y="937"/>
                  </a:cubicBezTo>
                  <a:cubicBezTo>
                    <a:pt x="964" y="1028"/>
                    <a:pt x="904" y="1117"/>
                    <a:pt x="847" y="1207"/>
                  </a:cubicBezTo>
                  <a:cubicBezTo>
                    <a:pt x="505" y="1734"/>
                    <a:pt x="218" y="2225"/>
                    <a:pt x="0" y="2611"/>
                  </a:cubicBezTo>
                  <a:cubicBezTo>
                    <a:pt x="2145" y="2823"/>
                    <a:pt x="4299" y="2927"/>
                    <a:pt x="6451" y="2927"/>
                  </a:cubicBezTo>
                  <a:cubicBezTo>
                    <a:pt x="10917" y="2927"/>
                    <a:pt x="15378" y="2476"/>
                    <a:pt x="19757" y="1586"/>
                  </a:cubicBezTo>
                  <a:cubicBezTo>
                    <a:pt x="19448" y="1090"/>
                    <a:pt x="19084" y="541"/>
                    <a:pt x="18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256;p73">
              <a:extLst>
                <a:ext uri="{FF2B5EF4-FFF2-40B4-BE49-F238E27FC236}">
                  <a16:creationId xmlns:a16="http://schemas.microsoft.com/office/drawing/2014/main" id="{D454CF86-8EB4-469F-B9CC-F351CCC90D86}"/>
                </a:ext>
              </a:extLst>
            </p:cNvPr>
            <p:cNvSpPr/>
            <p:nvPr/>
          </p:nvSpPr>
          <p:spPr>
            <a:xfrm>
              <a:off x="2395547" y="3004847"/>
              <a:ext cx="821076" cy="251317"/>
            </a:xfrm>
            <a:custGeom>
              <a:avLst/>
              <a:gdLst/>
              <a:ahLst/>
              <a:cxnLst/>
              <a:rect l="l" t="t" r="r" b="b"/>
              <a:pathLst>
                <a:path w="21259" h="6507" extrusionOk="0">
                  <a:moveTo>
                    <a:pt x="14531" y="0"/>
                  </a:moveTo>
                  <a:cubicBezTo>
                    <a:pt x="14138" y="276"/>
                    <a:pt x="13735" y="539"/>
                    <a:pt x="13326" y="790"/>
                  </a:cubicBezTo>
                  <a:cubicBezTo>
                    <a:pt x="12253" y="1446"/>
                    <a:pt x="11129" y="2016"/>
                    <a:pt x="9965" y="2494"/>
                  </a:cubicBezTo>
                  <a:cubicBezTo>
                    <a:pt x="7902" y="3342"/>
                    <a:pt x="5720" y="3901"/>
                    <a:pt x="3506" y="4137"/>
                  </a:cubicBezTo>
                  <a:lnTo>
                    <a:pt x="3503" y="4137"/>
                  </a:lnTo>
                  <a:cubicBezTo>
                    <a:pt x="3416" y="4146"/>
                    <a:pt x="3330" y="4155"/>
                    <a:pt x="3243" y="4163"/>
                  </a:cubicBezTo>
                  <a:cubicBezTo>
                    <a:pt x="2596" y="4226"/>
                    <a:pt x="1946" y="4262"/>
                    <a:pt x="1295" y="4271"/>
                  </a:cubicBezTo>
                  <a:cubicBezTo>
                    <a:pt x="953" y="4798"/>
                    <a:pt x="665" y="5289"/>
                    <a:pt x="448" y="5675"/>
                  </a:cubicBezTo>
                  <a:cubicBezTo>
                    <a:pt x="162" y="6179"/>
                    <a:pt x="0" y="6506"/>
                    <a:pt x="0" y="6506"/>
                  </a:cubicBezTo>
                  <a:lnTo>
                    <a:pt x="21258" y="6506"/>
                  </a:lnTo>
                  <a:cubicBezTo>
                    <a:pt x="21258" y="6506"/>
                    <a:pt x="20854" y="5696"/>
                    <a:pt x="20205" y="4650"/>
                  </a:cubicBezTo>
                  <a:cubicBezTo>
                    <a:pt x="19896" y="4154"/>
                    <a:pt x="19532" y="3605"/>
                    <a:pt x="19131" y="3064"/>
                  </a:cubicBezTo>
                  <a:cubicBezTo>
                    <a:pt x="18928" y="2790"/>
                    <a:pt x="18714" y="2520"/>
                    <a:pt x="18494" y="2259"/>
                  </a:cubicBezTo>
                  <a:cubicBezTo>
                    <a:pt x="17954" y="1621"/>
                    <a:pt x="17369" y="1043"/>
                    <a:pt x="16772" y="643"/>
                  </a:cubicBezTo>
                  <a:cubicBezTo>
                    <a:pt x="16356" y="364"/>
                    <a:pt x="15933" y="172"/>
                    <a:pt x="15516" y="104"/>
                  </a:cubicBezTo>
                  <a:cubicBezTo>
                    <a:pt x="15177" y="50"/>
                    <a:pt x="14847" y="16"/>
                    <a:pt x="1453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257;p73">
              <a:extLst>
                <a:ext uri="{FF2B5EF4-FFF2-40B4-BE49-F238E27FC236}">
                  <a16:creationId xmlns:a16="http://schemas.microsoft.com/office/drawing/2014/main" id="{6E24100F-FDC8-4353-8361-8FEEC8A33B8F}"/>
                </a:ext>
              </a:extLst>
            </p:cNvPr>
            <p:cNvSpPr/>
            <p:nvPr/>
          </p:nvSpPr>
          <p:spPr>
            <a:xfrm>
              <a:off x="2739784" y="2974082"/>
              <a:ext cx="150010" cy="68400"/>
            </a:xfrm>
            <a:custGeom>
              <a:avLst/>
              <a:gdLst/>
              <a:ahLst/>
              <a:cxnLst/>
              <a:rect l="l" t="t" r="r" b="b"/>
              <a:pathLst>
                <a:path w="3884" h="1771" extrusionOk="0">
                  <a:moveTo>
                    <a:pt x="325" y="1"/>
                  </a:moveTo>
                  <a:lnTo>
                    <a:pt x="0" y="1225"/>
                  </a:lnTo>
                  <a:cubicBezTo>
                    <a:pt x="0" y="1225"/>
                    <a:pt x="424" y="1771"/>
                    <a:pt x="1942" y="1771"/>
                  </a:cubicBezTo>
                  <a:cubicBezTo>
                    <a:pt x="3460" y="1771"/>
                    <a:pt x="3884" y="1225"/>
                    <a:pt x="3884" y="1225"/>
                  </a:cubicBezTo>
                  <a:lnTo>
                    <a:pt x="3556" y="1"/>
                  </a:lnTo>
                  <a:cubicBezTo>
                    <a:pt x="3037" y="75"/>
                    <a:pt x="2497" y="112"/>
                    <a:pt x="1942" y="112"/>
                  </a:cubicBezTo>
                  <a:cubicBezTo>
                    <a:pt x="1387" y="112"/>
                    <a:pt x="847" y="76"/>
                    <a:pt x="325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258;p73">
              <a:extLst>
                <a:ext uri="{FF2B5EF4-FFF2-40B4-BE49-F238E27FC236}">
                  <a16:creationId xmlns:a16="http://schemas.microsoft.com/office/drawing/2014/main" id="{94F398FB-A4CD-417B-B351-11A42F947CF4}"/>
                </a:ext>
              </a:extLst>
            </p:cNvPr>
            <p:cNvSpPr/>
            <p:nvPr/>
          </p:nvSpPr>
          <p:spPr>
            <a:xfrm>
              <a:off x="2739784" y="2974082"/>
              <a:ext cx="137419" cy="50325"/>
            </a:xfrm>
            <a:custGeom>
              <a:avLst/>
              <a:gdLst/>
              <a:ahLst/>
              <a:cxnLst/>
              <a:rect l="l" t="t" r="r" b="b"/>
              <a:pathLst>
                <a:path w="3558" h="1303" extrusionOk="0">
                  <a:moveTo>
                    <a:pt x="326" y="1"/>
                  </a:moveTo>
                  <a:lnTo>
                    <a:pt x="0" y="1225"/>
                  </a:lnTo>
                  <a:cubicBezTo>
                    <a:pt x="251" y="1279"/>
                    <a:pt x="492" y="1303"/>
                    <a:pt x="722" y="1303"/>
                  </a:cubicBezTo>
                  <a:cubicBezTo>
                    <a:pt x="2432" y="1303"/>
                    <a:pt x="3558" y="1"/>
                    <a:pt x="355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259;p73">
              <a:extLst>
                <a:ext uri="{FF2B5EF4-FFF2-40B4-BE49-F238E27FC236}">
                  <a16:creationId xmlns:a16="http://schemas.microsoft.com/office/drawing/2014/main" id="{A299B205-5FAF-475D-940F-CF9322EB3D1D}"/>
                </a:ext>
              </a:extLst>
            </p:cNvPr>
            <p:cNvSpPr/>
            <p:nvPr/>
          </p:nvSpPr>
          <p:spPr>
            <a:xfrm>
              <a:off x="2420694" y="2596828"/>
              <a:ext cx="144255" cy="235481"/>
            </a:xfrm>
            <a:custGeom>
              <a:avLst/>
              <a:gdLst/>
              <a:ahLst/>
              <a:cxnLst/>
              <a:rect l="l" t="t" r="r" b="b"/>
              <a:pathLst>
                <a:path w="3735" h="6097" extrusionOk="0">
                  <a:moveTo>
                    <a:pt x="2170" y="0"/>
                  </a:moveTo>
                  <a:cubicBezTo>
                    <a:pt x="1920" y="0"/>
                    <a:pt x="1669" y="54"/>
                    <a:pt x="1442" y="161"/>
                  </a:cubicBezTo>
                  <a:cubicBezTo>
                    <a:pt x="1389" y="186"/>
                    <a:pt x="1338" y="213"/>
                    <a:pt x="1290" y="242"/>
                  </a:cubicBezTo>
                  <a:cubicBezTo>
                    <a:pt x="669" y="617"/>
                    <a:pt x="322" y="1355"/>
                    <a:pt x="190" y="2077"/>
                  </a:cubicBezTo>
                  <a:cubicBezTo>
                    <a:pt x="0" y="3111"/>
                    <a:pt x="181" y="4242"/>
                    <a:pt x="834" y="5064"/>
                  </a:cubicBezTo>
                  <a:cubicBezTo>
                    <a:pt x="1334" y="5694"/>
                    <a:pt x="2132" y="6097"/>
                    <a:pt x="2924" y="6097"/>
                  </a:cubicBezTo>
                  <a:cubicBezTo>
                    <a:pt x="2987" y="6097"/>
                    <a:pt x="3050" y="6094"/>
                    <a:pt x="3112" y="6089"/>
                  </a:cubicBezTo>
                  <a:lnTo>
                    <a:pt x="3114" y="6089"/>
                  </a:lnTo>
                  <a:cubicBezTo>
                    <a:pt x="3293" y="6075"/>
                    <a:pt x="3471" y="6036"/>
                    <a:pt x="3644" y="5976"/>
                  </a:cubicBezTo>
                  <a:lnTo>
                    <a:pt x="3734" y="1036"/>
                  </a:lnTo>
                  <a:cubicBezTo>
                    <a:pt x="3558" y="617"/>
                    <a:pt x="3203" y="273"/>
                    <a:pt x="2776" y="110"/>
                  </a:cubicBezTo>
                  <a:cubicBezTo>
                    <a:pt x="2583" y="37"/>
                    <a:pt x="2376" y="0"/>
                    <a:pt x="2170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260;p73">
              <a:extLst>
                <a:ext uri="{FF2B5EF4-FFF2-40B4-BE49-F238E27FC236}">
                  <a16:creationId xmlns:a16="http://schemas.microsoft.com/office/drawing/2014/main" id="{71639DD1-661B-484D-A435-8B633BA8F399}"/>
                </a:ext>
              </a:extLst>
            </p:cNvPr>
            <p:cNvSpPr/>
            <p:nvPr/>
          </p:nvSpPr>
          <p:spPr>
            <a:xfrm>
              <a:off x="2439155" y="2653987"/>
              <a:ext cx="70525" cy="151825"/>
            </a:xfrm>
            <a:custGeom>
              <a:avLst/>
              <a:gdLst/>
              <a:ahLst/>
              <a:cxnLst/>
              <a:rect l="l" t="t" r="r" b="b"/>
              <a:pathLst>
                <a:path w="1826" h="3931" extrusionOk="0">
                  <a:moveTo>
                    <a:pt x="632" y="1"/>
                  </a:moveTo>
                  <a:cubicBezTo>
                    <a:pt x="616" y="1"/>
                    <a:pt x="600" y="2"/>
                    <a:pt x="585" y="5"/>
                  </a:cubicBezTo>
                  <a:cubicBezTo>
                    <a:pt x="181" y="72"/>
                    <a:pt x="0" y="1005"/>
                    <a:pt x="181" y="2088"/>
                  </a:cubicBezTo>
                  <a:cubicBezTo>
                    <a:pt x="354" y="3129"/>
                    <a:pt x="799" y="3931"/>
                    <a:pt x="1192" y="3931"/>
                  </a:cubicBezTo>
                  <a:cubicBezTo>
                    <a:pt x="1208" y="3931"/>
                    <a:pt x="1224" y="3930"/>
                    <a:pt x="1239" y="3927"/>
                  </a:cubicBezTo>
                  <a:cubicBezTo>
                    <a:pt x="1643" y="3859"/>
                    <a:pt x="1825" y="2927"/>
                    <a:pt x="1643" y="1844"/>
                  </a:cubicBezTo>
                  <a:cubicBezTo>
                    <a:pt x="1470" y="802"/>
                    <a:pt x="1025" y="1"/>
                    <a:pt x="632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261;p73">
              <a:extLst>
                <a:ext uri="{FF2B5EF4-FFF2-40B4-BE49-F238E27FC236}">
                  <a16:creationId xmlns:a16="http://schemas.microsoft.com/office/drawing/2014/main" id="{6F156E83-4499-47EC-BC33-17D1C08751A8}"/>
                </a:ext>
              </a:extLst>
            </p:cNvPr>
            <p:cNvSpPr/>
            <p:nvPr/>
          </p:nvSpPr>
          <p:spPr>
            <a:xfrm>
              <a:off x="2463757" y="2647229"/>
              <a:ext cx="48935" cy="156691"/>
            </a:xfrm>
            <a:custGeom>
              <a:avLst/>
              <a:gdLst/>
              <a:ahLst/>
              <a:cxnLst/>
              <a:rect l="l" t="t" r="r" b="b"/>
              <a:pathLst>
                <a:path w="1267" h="4057" extrusionOk="0">
                  <a:moveTo>
                    <a:pt x="66" y="1"/>
                  </a:moveTo>
                  <a:cubicBezTo>
                    <a:pt x="48" y="1"/>
                    <a:pt x="30" y="9"/>
                    <a:pt x="19" y="25"/>
                  </a:cubicBezTo>
                  <a:cubicBezTo>
                    <a:pt x="1" y="51"/>
                    <a:pt x="6" y="87"/>
                    <a:pt x="33" y="105"/>
                  </a:cubicBezTo>
                  <a:cubicBezTo>
                    <a:pt x="274" y="276"/>
                    <a:pt x="469" y="539"/>
                    <a:pt x="644" y="937"/>
                  </a:cubicBezTo>
                  <a:cubicBezTo>
                    <a:pt x="1066" y="1894"/>
                    <a:pt x="1147" y="2976"/>
                    <a:pt x="870" y="3984"/>
                  </a:cubicBezTo>
                  <a:cubicBezTo>
                    <a:pt x="862" y="4015"/>
                    <a:pt x="880" y="4046"/>
                    <a:pt x="910" y="4055"/>
                  </a:cubicBezTo>
                  <a:cubicBezTo>
                    <a:pt x="915" y="4057"/>
                    <a:pt x="921" y="4057"/>
                    <a:pt x="926" y="4057"/>
                  </a:cubicBezTo>
                  <a:cubicBezTo>
                    <a:pt x="952" y="4057"/>
                    <a:pt x="975" y="4040"/>
                    <a:pt x="982" y="4015"/>
                  </a:cubicBezTo>
                  <a:cubicBezTo>
                    <a:pt x="1266" y="2981"/>
                    <a:pt x="1183" y="1872"/>
                    <a:pt x="749" y="890"/>
                  </a:cubicBezTo>
                  <a:cubicBezTo>
                    <a:pt x="565" y="473"/>
                    <a:pt x="358" y="194"/>
                    <a:pt x="100" y="12"/>
                  </a:cubicBezTo>
                  <a:cubicBezTo>
                    <a:pt x="89" y="4"/>
                    <a:pt x="78" y="1"/>
                    <a:pt x="66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262;p73">
              <a:extLst>
                <a:ext uri="{FF2B5EF4-FFF2-40B4-BE49-F238E27FC236}">
                  <a16:creationId xmlns:a16="http://schemas.microsoft.com/office/drawing/2014/main" id="{1E1F9403-5ABE-4FC6-A94C-1FC6F31E0FDD}"/>
                </a:ext>
              </a:extLst>
            </p:cNvPr>
            <p:cNvSpPr/>
            <p:nvPr/>
          </p:nvSpPr>
          <p:spPr>
            <a:xfrm>
              <a:off x="2463410" y="2726132"/>
              <a:ext cx="42292" cy="49012"/>
            </a:xfrm>
            <a:custGeom>
              <a:avLst/>
              <a:gdLst/>
              <a:ahLst/>
              <a:cxnLst/>
              <a:rect l="l" t="t" r="r" b="b"/>
              <a:pathLst>
                <a:path w="1095" h="1269" extrusionOk="0">
                  <a:moveTo>
                    <a:pt x="1029" y="1"/>
                  </a:moveTo>
                  <a:cubicBezTo>
                    <a:pt x="1018" y="1"/>
                    <a:pt x="1007" y="3"/>
                    <a:pt x="997" y="9"/>
                  </a:cubicBezTo>
                  <a:cubicBezTo>
                    <a:pt x="557" y="287"/>
                    <a:pt x="207" y="706"/>
                    <a:pt x="13" y="1189"/>
                  </a:cubicBezTo>
                  <a:cubicBezTo>
                    <a:pt x="1" y="1219"/>
                    <a:pt x="15" y="1252"/>
                    <a:pt x="45" y="1264"/>
                  </a:cubicBezTo>
                  <a:cubicBezTo>
                    <a:pt x="52" y="1267"/>
                    <a:pt x="59" y="1268"/>
                    <a:pt x="66" y="1268"/>
                  </a:cubicBezTo>
                  <a:cubicBezTo>
                    <a:pt x="89" y="1268"/>
                    <a:pt x="110" y="1255"/>
                    <a:pt x="119" y="1232"/>
                  </a:cubicBezTo>
                  <a:cubicBezTo>
                    <a:pt x="305" y="772"/>
                    <a:pt x="639" y="372"/>
                    <a:pt x="1059" y="107"/>
                  </a:cubicBezTo>
                  <a:cubicBezTo>
                    <a:pt x="1087" y="90"/>
                    <a:pt x="1094" y="54"/>
                    <a:pt x="1078" y="26"/>
                  </a:cubicBezTo>
                  <a:cubicBezTo>
                    <a:pt x="1067" y="10"/>
                    <a:pt x="1048" y="1"/>
                    <a:pt x="1029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263;p73">
              <a:extLst>
                <a:ext uri="{FF2B5EF4-FFF2-40B4-BE49-F238E27FC236}">
                  <a16:creationId xmlns:a16="http://schemas.microsoft.com/office/drawing/2014/main" id="{48E12252-C90B-4614-A254-383DD3C83C4C}"/>
                </a:ext>
              </a:extLst>
            </p:cNvPr>
            <p:cNvSpPr/>
            <p:nvPr/>
          </p:nvSpPr>
          <p:spPr>
            <a:xfrm>
              <a:off x="2470284" y="2596828"/>
              <a:ext cx="94664" cy="235172"/>
            </a:xfrm>
            <a:custGeom>
              <a:avLst/>
              <a:gdLst/>
              <a:ahLst/>
              <a:cxnLst/>
              <a:rect l="l" t="t" r="r" b="b"/>
              <a:pathLst>
                <a:path w="2451" h="6089" extrusionOk="0">
                  <a:moveTo>
                    <a:pt x="887" y="0"/>
                  </a:moveTo>
                  <a:cubicBezTo>
                    <a:pt x="636" y="0"/>
                    <a:pt x="385" y="54"/>
                    <a:pt x="158" y="161"/>
                  </a:cubicBezTo>
                  <a:cubicBezTo>
                    <a:pt x="105" y="186"/>
                    <a:pt x="54" y="213"/>
                    <a:pt x="6" y="242"/>
                  </a:cubicBezTo>
                  <a:lnTo>
                    <a:pt x="1" y="247"/>
                  </a:lnTo>
                  <a:cubicBezTo>
                    <a:pt x="1605" y="1853"/>
                    <a:pt x="1828" y="6089"/>
                    <a:pt x="1828" y="6089"/>
                  </a:cubicBezTo>
                  <a:lnTo>
                    <a:pt x="1830" y="6089"/>
                  </a:lnTo>
                  <a:cubicBezTo>
                    <a:pt x="2009" y="6075"/>
                    <a:pt x="2187" y="6036"/>
                    <a:pt x="2360" y="5976"/>
                  </a:cubicBezTo>
                  <a:lnTo>
                    <a:pt x="2450" y="1036"/>
                  </a:lnTo>
                  <a:cubicBezTo>
                    <a:pt x="2274" y="617"/>
                    <a:pt x="1919" y="273"/>
                    <a:pt x="1492" y="110"/>
                  </a:cubicBezTo>
                  <a:cubicBezTo>
                    <a:pt x="1299" y="37"/>
                    <a:pt x="1093" y="0"/>
                    <a:pt x="88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264;p73">
              <a:extLst>
                <a:ext uri="{FF2B5EF4-FFF2-40B4-BE49-F238E27FC236}">
                  <a16:creationId xmlns:a16="http://schemas.microsoft.com/office/drawing/2014/main" id="{CA90BCED-7E5F-445A-BC21-2DD328CDF529}"/>
                </a:ext>
              </a:extLst>
            </p:cNvPr>
            <p:cNvSpPr/>
            <p:nvPr/>
          </p:nvSpPr>
          <p:spPr>
            <a:xfrm>
              <a:off x="3065980" y="2596828"/>
              <a:ext cx="144216" cy="235481"/>
            </a:xfrm>
            <a:custGeom>
              <a:avLst/>
              <a:gdLst/>
              <a:ahLst/>
              <a:cxnLst/>
              <a:rect l="l" t="t" r="r" b="b"/>
              <a:pathLst>
                <a:path w="3734" h="6097" extrusionOk="0">
                  <a:moveTo>
                    <a:pt x="1564" y="0"/>
                  </a:moveTo>
                  <a:cubicBezTo>
                    <a:pt x="1358" y="0"/>
                    <a:pt x="1152" y="37"/>
                    <a:pt x="959" y="110"/>
                  </a:cubicBezTo>
                  <a:cubicBezTo>
                    <a:pt x="532" y="273"/>
                    <a:pt x="177" y="617"/>
                    <a:pt x="1" y="1036"/>
                  </a:cubicBezTo>
                  <a:lnTo>
                    <a:pt x="91" y="5976"/>
                  </a:lnTo>
                  <a:cubicBezTo>
                    <a:pt x="263" y="6036"/>
                    <a:pt x="441" y="6075"/>
                    <a:pt x="620" y="6089"/>
                  </a:cubicBezTo>
                  <a:lnTo>
                    <a:pt x="623" y="6089"/>
                  </a:lnTo>
                  <a:cubicBezTo>
                    <a:pt x="685" y="6094"/>
                    <a:pt x="748" y="6097"/>
                    <a:pt x="811" y="6097"/>
                  </a:cubicBezTo>
                  <a:cubicBezTo>
                    <a:pt x="1603" y="6097"/>
                    <a:pt x="2401" y="5694"/>
                    <a:pt x="2901" y="5064"/>
                  </a:cubicBezTo>
                  <a:cubicBezTo>
                    <a:pt x="3554" y="4242"/>
                    <a:pt x="3733" y="3111"/>
                    <a:pt x="3545" y="2077"/>
                  </a:cubicBezTo>
                  <a:cubicBezTo>
                    <a:pt x="3411" y="1355"/>
                    <a:pt x="3065" y="617"/>
                    <a:pt x="2445" y="242"/>
                  </a:cubicBezTo>
                  <a:cubicBezTo>
                    <a:pt x="2396" y="213"/>
                    <a:pt x="2345" y="186"/>
                    <a:pt x="2292" y="161"/>
                  </a:cubicBezTo>
                  <a:cubicBezTo>
                    <a:pt x="2065" y="54"/>
                    <a:pt x="1815" y="0"/>
                    <a:pt x="1564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265;p73">
              <a:extLst>
                <a:ext uri="{FF2B5EF4-FFF2-40B4-BE49-F238E27FC236}">
                  <a16:creationId xmlns:a16="http://schemas.microsoft.com/office/drawing/2014/main" id="{08918064-C4B3-4BA0-B54D-38FCF49BC5D4}"/>
                </a:ext>
              </a:extLst>
            </p:cNvPr>
            <p:cNvSpPr/>
            <p:nvPr/>
          </p:nvSpPr>
          <p:spPr>
            <a:xfrm>
              <a:off x="3121093" y="2653794"/>
              <a:ext cx="70486" cy="151825"/>
            </a:xfrm>
            <a:custGeom>
              <a:avLst/>
              <a:gdLst/>
              <a:ahLst/>
              <a:cxnLst/>
              <a:rect l="l" t="t" r="r" b="b"/>
              <a:pathLst>
                <a:path w="1825" h="3931" extrusionOk="0">
                  <a:moveTo>
                    <a:pt x="1193" y="0"/>
                  </a:moveTo>
                  <a:cubicBezTo>
                    <a:pt x="800" y="0"/>
                    <a:pt x="355" y="802"/>
                    <a:pt x="182" y="1843"/>
                  </a:cubicBezTo>
                  <a:cubicBezTo>
                    <a:pt x="1" y="2927"/>
                    <a:pt x="182" y="3859"/>
                    <a:pt x="585" y="3927"/>
                  </a:cubicBezTo>
                  <a:cubicBezTo>
                    <a:pt x="601" y="3929"/>
                    <a:pt x="617" y="3931"/>
                    <a:pt x="632" y="3931"/>
                  </a:cubicBezTo>
                  <a:cubicBezTo>
                    <a:pt x="1025" y="3931"/>
                    <a:pt x="1470" y="3129"/>
                    <a:pt x="1644" y="2088"/>
                  </a:cubicBezTo>
                  <a:cubicBezTo>
                    <a:pt x="1825" y="1004"/>
                    <a:pt x="1644" y="72"/>
                    <a:pt x="1240" y="4"/>
                  </a:cubicBezTo>
                  <a:cubicBezTo>
                    <a:pt x="1225" y="2"/>
                    <a:pt x="1209" y="0"/>
                    <a:pt x="1193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266;p73">
              <a:extLst>
                <a:ext uri="{FF2B5EF4-FFF2-40B4-BE49-F238E27FC236}">
                  <a16:creationId xmlns:a16="http://schemas.microsoft.com/office/drawing/2014/main" id="{17223136-6A4B-402E-8CEB-72CFBD06D41B}"/>
                </a:ext>
              </a:extLst>
            </p:cNvPr>
            <p:cNvSpPr/>
            <p:nvPr/>
          </p:nvSpPr>
          <p:spPr>
            <a:xfrm>
              <a:off x="3118235" y="2647229"/>
              <a:ext cx="48896" cy="156691"/>
            </a:xfrm>
            <a:custGeom>
              <a:avLst/>
              <a:gdLst/>
              <a:ahLst/>
              <a:cxnLst/>
              <a:rect l="l" t="t" r="r" b="b"/>
              <a:pathLst>
                <a:path w="1266" h="4057" extrusionOk="0">
                  <a:moveTo>
                    <a:pt x="1201" y="1"/>
                  </a:moveTo>
                  <a:cubicBezTo>
                    <a:pt x="1189" y="1"/>
                    <a:pt x="1178" y="4"/>
                    <a:pt x="1167" y="12"/>
                  </a:cubicBezTo>
                  <a:cubicBezTo>
                    <a:pt x="909" y="194"/>
                    <a:pt x="702" y="473"/>
                    <a:pt x="518" y="890"/>
                  </a:cubicBezTo>
                  <a:cubicBezTo>
                    <a:pt x="84" y="1871"/>
                    <a:pt x="1" y="2980"/>
                    <a:pt x="285" y="4015"/>
                  </a:cubicBezTo>
                  <a:cubicBezTo>
                    <a:pt x="292" y="4040"/>
                    <a:pt x="315" y="4057"/>
                    <a:pt x="341" y="4057"/>
                  </a:cubicBezTo>
                  <a:cubicBezTo>
                    <a:pt x="345" y="4057"/>
                    <a:pt x="350" y="4057"/>
                    <a:pt x="356" y="4055"/>
                  </a:cubicBezTo>
                  <a:cubicBezTo>
                    <a:pt x="387" y="4046"/>
                    <a:pt x="405" y="4015"/>
                    <a:pt x="396" y="3984"/>
                  </a:cubicBezTo>
                  <a:cubicBezTo>
                    <a:pt x="119" y="2976"/>
                    <a:pt x="200" y="1894"/>
                    <a:pt x="623" y="937"/>
                  </a:cubicBezTo>
                  <a:cubicBezTo>
                    <a:pt x="798" y="539"/>
                    <a:pt x="992" y="276"/>
                    <a:pt x="1234" y="105"/>
                  </a:cubicBezTo>
                  <a:cubicBezTo>
                    <a:pt x="1260" y="87"/>
                    <a:pt x="1266" y="51"/>
                    <a:pt x="1248" y="25"/>
                  </a:cubicBezTo>
                  <a:cubicBezTo>
                    <a:pt x="1237" y="9"/>
                    <a:pt x="1219" y="1"/>
                    <a:pt x="1201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267;p73">
              <a:extLst>
                <a:ext uri="{FF2B5EF4-FFF2-40B4-BE49-F238E27FC236}">
                  <a16:creationId xmlns:a16="http://schemas.microsoft.com/office/drawing/2014/main" id="{ADBC3BEA-05A2-4A0E-81C5-5E0B79999602}"/>
                </a:ext>
              </a:extLst>
            </p:cNvPr>
            <p:cNvSpPr/>
            <p:nvPr/>
          </p:nvSpPr>
          <p:spPr>
            <a:xfrm>
              <a:off x="3125225" y="2726132"/>
              <a:ext cx="42292" cy="49012"/>
            </a:xfrm>
            <a:custGeom>
              <a:avLst/>
              <a:gdLst/>
              <a:ahLst/>
              <a:cxnLst/>
              <a:rect l="l" t="t" r="r" b="b"/>
              <a:pathLst>
                <a:path w="1095" h="1269" extrusionOk="0">
                  <a:moveTo>
                    <a:pt x="66" y="1"/>
                  </a:moveTo>
                  <a:cubicBezTo>
                    <a:pt x="47" y="1"/>
                    <a:pt x="28" y="10"/>
                    <a:pt x="17" y="28"/>
                  </a:cubicBezTo>
                  <a:cubicBezTo>
                    <a:pt x="0" y="54"/>
                    <a:pt x="8" y="90"/>
                    <a:pt x="36" y="107"/>
                  </a:cubicBezTo>
                  <a:cubicBezTo>
                    <a:pt x="455" y="372"/>
                    <a:pt x="789" y="772"/>
                    <a:pt x="975" y="1233"/>
                  </a:cubicBezTo>
                  <a:cubicBezTo>
                    <a:pt x="984" y="1255"/>
                    <a:pt x="1006" y="1268"/>
                    <a:pt x="1028" y="1268"/>
                  </a:cubicBezTo>
                  <a:cubicBezTo>
                    <a:pt x="1036" y="1268"/>
                    <a:pt x="1043" y="1267"/>
                    <a:pt x="1050" y="1264"/>
                  </a:cubicBezTo>
                  <a:cubicBezTo>
                    <a:pt x="1080" y="1252"/>
                    <a:pt x="1094" y="1219"/>
                    <a:pt x="1082" y="1189"/>
                  </a:cubicBezTo>
                  <a:cubicBezTo>
                    <a:pt x="888" y="706"/>
                    <a:pt x="537" y="287"/>
                    <a:pt x="97" y="9"/>
                  </a:cubicBezTo>
                  <a:cubicBezTo>
                    <a:pt x="87" y="3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268;p73">
              <a:extLst>
                <a:ext uri="{FF2B5EF4-FFF2-40B4-BE49-F238E27FC236}">
                  <a16:creationId xmlns:a16="http://schemas.microsoft.com/office/drawing/2014/main" id="{0D0FB9E1-9877-4056-B742-70793D972D79}"/>
                </a:ext>
              </a:extLst>
            </p:cNvPr>
            <p:cNvSpPr/>
            <p:nvPr/>
          </p:nvSpPr>
          <p:spPr>
            <a:xfrm>
              <a:off x="3065980" y="2596828"/>
              <a:ext cx="94587" cy="235172"/>
            </a:xfrm>
            <a:custGeom>
              <a:avLst/>
              <a:gdLst/>
              <a:ahLst/>
              <a:cxnLst/>
              <a:rect l="l" t="t" r="r" b="b"/>
              <a:pathLst>
                <a:path w="2449" h="6089" extrusionOk="0">
                  <a:moveTo>
                    <a:pt x="1564" y="0"/>
                  </a:moveTo>
                  <a:cubicBezTo>
                    <a:pt x="1358" y="0"/>
                    <a:pt x="1152" y="37"/>
                    <a:pt x="959" y="110"/>
                  </a:cubicBezTo>
                  <a:cubicBezTo>
                    <a:pt x="532" y="273"/>
                    <a:pt x="177" y="617"/>
                    <a:pt x="1" y="1036"/>
                  </a:cubicBezTo>
                  <a:lnTo>
                    <a:pt x="91" y="5976"/>
                  </a:lnTo>
                  <a:cubicBezTo>
                    <a:pt x="263" y="6036"/>
                    <a:pt x="441" y="6075"/>
                    <a:pt x="620" y="6089"/>
                  </a:cubicBezTo>
                  <a:lnTo>
                    <a:pt x="623" y="6089"/>
                  </a:lnTo>
                  <a:cubicBezTo>
                    <a:pt x="623" y="6089"/>
                    <a:pt x="846" y="1853"/>
                    <a:pt x="2449" y="247"/>
                  </a:cubicBezTo>
                  <a:lnTo>
                    <a:pt x="2445" y="242"/>
                  </a:lnTo>
                  <a:cubicBezTo>
                    <a:pt x="2396" y="213"/>
                    <a:pt x="2345" y="186"/>
                    <a:pt x="2292" y="161"/>
                  </a:cubicBezTo>
                  <a:cubicBezTo>
                    <a:pt x="2065" y="54"/>
                    <a:pt x="1815" y="0"/>
                    <a:pt x="1564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269;p73">
              <a:extLst>
                <a:ext uri="{FF2B5EF4-FFF2-40B4-BE49-F238E27FC236}">
                  <a16:creationId xmlns:a16="http://schemas.microsoft.com/office/drawing/2014/main" id="{E917D46E-FBA6-4CD5-8016-A086F7115095}"/>
                </a:ext>
              </a:extLst>
            </p:cNvPr>
            <p:cNvSpPr/>
            <p:nvPr/>
          </p:nvSpPr>
          <p:spPr>
            <a:xfrm>
              <a:off x="2522423" y="2431064"/>
              <a:ext cx="584706" cy="547397"/>
            </a:xfrm>
            <a:custGeom>
              <a:avLst/>
              <a:gdLst/>
              <a:ahLst/>
              <a:cxnLst/>
              <a:rect l="l" t="t" r="r" b="b"/>
              <a:pathLst>
                <a:path w="15139" h="14173" extrusionOk="0">
                  <a:moveTo>
                    <a:pt x="7570" y="1"/>
                  </a:moveTo>
                  <a:cubicBezTo>
                    <a:pt x="3390" y="1"/>
                    <a:pt x="0" y="3476"/>
                    <a:pt x="0" y="7764"/>
                  </a:cubicBezTo>
                  <a:cubicBezTo>
                    <a:pt x="0" y="11481"/>
                    <a:pt x="2550" y="13571"/>
                    <a:pt x="5954" y="14061"/>
                  </a:cubicBezTo>
                  <a:cubicBezTo>
                    <a:pt x="6475" y="14135"/>
                    <a:pt x="7015" y="14172"/>
                    <a:pt x="7570" y="14172"/>
                  </a:cubicBezTo>
                  <a:cubicBezTo>
                    <a:pt x="8125" y="14172"/>
                    <a:pt x="8665" y="14136"/>
                    <a:pt x="9186" y="14061"/>
                  </a:cubicBezTo>
                  <a:cubicBezTo>
                    <a:pt x="12589" y="13571"/>
                    <a:pt x="15138" y="11481"/>
                    <a:pt x="15138" y="7764"/>
                  </a:cubicBezTo>
                  <a:cubicBezTo>
                    <a:pt x="15138" y="3476"/>
                    <a:pt x="11750" y="1"/>
                    <a:pt x="7570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270;p73">
              <a:extLst>
                <a:ext uri="{FF2B5EF4-FFF2-40B4-BE49-F238E27FC236}">
                  <a16:creationId xmlns:a16="http://schemas.microsoft.com/office/drawing/2014/main" id="{B04DAC05-46AC-4451-80C3-6EB3FCFC1E34}"/>
                </a:ext>
              </a:extLst>
            </p:cNvPr>
            <p:cNvSpPr/>
            <p:nvPr/>
          </p:nvSpPr>
          <p:spPr>
            <a:xfrm>
              <a:off x="2549497" y="2726827"/>
              <a:ext cx="143907" cy="143946"/>
            </a:xfrm>
            <a:custGeom>
              <a:avLst/>
              <a:gdLst/>
              <a:ahLst/>
              <a:cxnLst/>
              <a:rect l="l" t="t" r="r" b="b"/>
              <a:pathLst>
                <a:path w="3726" h="3727" extrusionOk="0">
                  <a:moveTo>
                    <a:pt x="1863" y="1"/>
                  </a:moveTo>
                  <a:cubicBezTo>
                    <a:pt x="835" y="1"/>
                    <a:pt x="1" y="834"/>
                    <a:pt x="1" y="1863"/>
                  </a:cubicBezTo>
                  <a:cubicBezTo>
                    <a:pt x="1" y="2892"/>
                    <a:pt x="835" y="3727"/>
                    <a:pt x="1863" y="3727"/>
                  </a:cubicBezTo>
                  <a:cubicBezTo>
                    <a:pt x="2892" y="3727"/>
                    <a:pt x="3726" y="2892"/>
                    <a:pt x="3726" y="1863"/>
                  </a:cubicBezTo>
                  <a:cubicBezTo>
                    <a:pt x="3726" y="834"/>
                    <a:pt x="2892" y="1"/>
                    <a:pt x="1863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271;p73">
              <a:extLst>
                <a:ext uri="{FF2B5EF4-FFF2-40B4-BE49-F238E27FC236}">
                  <a16:creationId xmlns:a16="http://schemas.microsoft.com/office/drawing/2014/main" id="{39D8F90A-2D59-4B6E-A4AD-EBA7AAAD2291}"/>
                </a:ext>
              </a:extLst>
            </p:cNvPr>
            <p:cNvSpPr/>
            <p:nvPr/>
          </p:nvSpPr>
          <p:spPr>
            <a:xfrm>
              <a:off x="2936096" y="2726827"/>
              <a:ext cx="143985" cy="143946"/>
            </a:xfrm>
            <a:custGeom>
              <a:avLst/>
              <a:gdLst/>
              <a:ahLst/>
              <a:cxnLst/>
              <a:rect l="l" t="t" r="r" b="b"/>
              <a:pathLst>
                <a:path w="3728" h="3727" extrusionOk="0">
                  <a:moveTo>
                    <a:pt x="1865" y="1"/>
                  </a:moveTo>
                  <a:cubicBezTo>
                    <a:pt x="836" y="1"/>
                    <a:pt x="1" y="834"/>
                    <a:pt x="1" y="1863"/>
                  </a:cubicBezTo>
                  <a:cubicBezTo>
                    <a:pt x="1" y="2892"/>
                    <a:pt x="836" y="3727"/>
                    <a:pt x="1865" y="3727"/>
                  </a:cubicBezTo>
                  <a:cubicBezTo>
                    <a:pt x="2893" y="3727"/>
                    <a:pt x="3727" y="2892"/>
                    <a:pt x="3727" y="1863"/>
                  </a:cubicBezTo>
                  <a:cubicBezTo>
                    <a:pt x="3727" y="834"/>
                    <a:pt x="2893" y="1"/>
                    <a:pt x="1865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272;p73">
              <a:extLst>
                <a:ext uri="{FF2B5EF4-FFF2-40B4-BE49-F238E27FC236}">
                  <a16:creationId xmlns:a16="http://schemas.microsoft.com/office/drawing/2014/main" id="{B4D3BA30-EF54-471B-B0FF-38249B492F1A}"/>
                </a:ext>
              </a:extLst>
            </p:cNvPr>
            <p:cNvSpPr/>
            <p:nvPr/>
          </p:nvSpPr>
          <p:spPr>
            <a:xfrm>
              <a:off x="2596769" y="2612662"/>
              <a:ext cx="159434" cy="164416"/>
            </a:xfrm>
            <a:custGeom>
              <a:avLst/>
              <a:gdLst/>
              <a:ahLst/>
              <a:cxnLst/>
              <a:rect l="l" t="t" r="r" b="b"/>
              <a:pathLst>
                <a:path w="4128" h="4257" extrusionOk="0">
                  <a:moveTo>
                    <a:pt x="2064" y="0"/>
                  </a:moveTo>
                  <a:cubicBezTo>
                    <a:pt x="925" y="0"/>
                    <a:pt x="0" y="1043"/>
                    <a:pt x="0" y="2329"/>
                  </a:cubicBezTo>
                  <a:cubicBezTo>
                    <a:pt x="0" y="3615"/>
                    <a:pt x="925" y="4257"/>
                    <a:pt x="2064" y="4257"/>
                  </a:cubicBezTo>
                  <a:cubicBezTo>
                    <a:pt x="3204" y="4257"/>
                    <a:pt x="4128" y="3615"/>
                    <a:pt x="4128" y="2329"/>
                  </a:cubicBezTo>
                  <a:cubicBezTo>
                    <a:pt x="4128" y="1043"/>
                    <a:pt x="3204" y="0"/>
                    <a:pt x="2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273;p73">
              <a:extLst>
                <a:ext uri="{FF2B5EF4-FFF2-40B4-BE49-F238E27FC236}">
                  <a16:creationId xmlns:a16="http://schemas.microsoft.com/office/drawing/2014/main" id="{D58EF348-6B6A-428A-BBEC-16CCB941D0C6}"/>
                </a:ext>
              </a:extLst>
            </p:cNvPr>
            <p:cNvSpPr/>
            <p:nvPr/>
          </p:nvSpPr>
          <p:spPr>
            <a:xfrm>
              <a:off x="2589392" y="2606174"/>
              <a:ext cx="157194" cy="96479"/>
            </a:xfrm>
            <a:custGeom>
              <a:avLst/>
              <a:gdLst/>
              <a:ahLst/>
              <a:cxnLst/>
              <a:rect l="l" t="t" r="r" b="b"/>
              <a:pathLst>
                <a:path w="4070" h="2498" extrusionOk="0">
                  <a:moveTo>
                    <a:pt x="2217" y="0"/>
                  </a:moveTo>
                  <a:cubicBezTo>
                    <a:pt x="1014" y="0"/>
                    <a:pt x="1" y="1193"/>
                    <a:pt x="192" y="2497"/>
                  </a:cubicBezTo>
                  <a:cubicBezTo>
                    <a:pt x="337" y="1358"/>
                    <a:pt x="1194" y="335"/>
                    <a:pt x="2288" y="335"/>
                  </a:cubicBezTo>
                  <a:cubicBezTo>
                    <a:pt x="2526" y="335"/>
                    <a:pt x="2775" y="383"/>
                    <a:pt x="3030" y="489"/>
                  </a:cubicBezTo>
                  <a:cubicBezTo>
                    <a:pt x="3456" y="674"/>
                    <a:pt x="3803" y="1001"/>
                    <a:pt x="4070" y="1388"/>
                  </a:cubicBezTo>
                  <a:cubicBezTo>
                    <a:pt x="3924" y="914"/>
                    <a:pt x="3590" y="494"/>
                    <a:pt x="3151" y="248"/>
                  </a:cubicBezTo>
                  <a:cubicBezTo>
                    <a:pt x="2839" y="77"/>
                    <a:pt x="2522" y="0"/>
                    <a:pt x="2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274;p73">
              <a:extLst>
                <a:ext uri="{FF2B5EF4-FFF2-40B4-BE49-F238E27FC236}">
                  <a16:creationId xmlns:a16="http://schemas.microsoft.com/office/drawing/2014/main" id="{AA975F12-2D9E-4210-B261-C67B6BFA1902}"/>
                </a:ext>
              </a:extLst>
            </p:cNvPr>
            <p:cNvSpPr/>
            <p:nvPr/>
          </p:nvSpPr>
          <p:spPr>
            <a:xfrm>
              <a:off x="2601404" y="2558824"/>
              <a:ext cx="113627" cy="50634"/>
            </a:xfrm>
            <a:custGeom>
              <a:avLst/>
              <a:gdLst/>
              <a:ahLst/>
              <a:cxnLst/>
              <a:rect l="l" t="t" r="r" b="b"/>
              <a:pathLst>
                <a:path w="2942" h="1311" extrusionOk="0">
                  <a:moveTo>
                    <a:pt x="2116" y="1"/>
                  </a:moveTo>
                  <a:cubicBezTo>
                    <a:pt x="2061" y="1"/>
                    <a:pt x="2004" y="5"/>
                    <a:pt x="1947" y="14"/>
                  </a:cubicBezTo>
                  <a:cubicBezTo>
                    <a:pt x="1315" y="112"/>
                    <a:pt x="1" y="863"/>
                    <a:pt x="122" y="1279"/>
                  </a:cubicBezTo>
                  <a:cubicBezTo>
                    <a:pt x="128" y="1301"/>
                    <a:pt x="163" y="1310"/>
                    <a:pt x="220" y="1310"/>
                  </a:cubicBezTo>
                  <a:cubicBezTo>
                    <a:pt x="541" y="1310"/>
                    <a:pt x="1550" y="1010"/>
                    <a:pt x="2048" y="909"/>
                  </a:cubicBezTo>
                  <a:cubicBezTo>
                    <a:pt x="2488" y="818"/>
                    <a:pt x="2942" y="796"/>
                    <a:pt x="2922" y="522"/>
                  </a:cubicBezTo>
                  <a:cubicBezTo>
                    <a:pt x="2905" y="278"/>
                    <a:pt x="2563" y="1"/>
                    <a:pt x="2116" y="1"/>
                  </a:cubicBezTo>
                  <a:close/>
                </a:path>
              </a:pathLst>
            </a:custGeom>
            <a:solidFill>
              <a:srgbClr val="423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275;p73">
              <a:extLst>
                <a:ext uri="{FF2B5EF4-FFF2-40B4-BE49-F238E27FC236}">
                  <a16:creationId xmlns:a16="http://schemas.microsoft.com/office/drawing/2014/main" id="{31436FEB-A0EA-43E5-A668-16A28377D48F}"/>
                </a:ext>
              </a:extLst>
            </p:cNvPr>
            <p:cNvSpPr/>
            <p:nvPr/>
          </p:nvSpPr>
          <p:spPr>
            <a:xfrm>
              <a:off x="2640102" y="2651245"/>
              <a:ext cx="116099" cy="127840"/>
            </a:xfrm>
            <a:custGeom>
              <a:avLst/>
              <a:gdLst/>
              <a:ahLst/>
              <a:cxnLst/>
              <a:rect l="l" t="t" r="r" b="b"/>
              <a:pathLst>
                <a:path w="3006" h="3310" extrusionOk="0">
                  <a:moveTo>
                    <a:pt x="1503" y="0"/>
                  </a:moveTo>
                  <a:cubicBezTo>
                    <a:pt x="1143" y="0"/>
                    <a:pt x="813" y="139"/>
                    <a:pt x="555" y="372"/>
                  </a:cubicBezTo>
                  <a:cubicBezTo>
                    <a:pt x="564" y="369"/>
                    <a:pt x="576" y="369"/>
                    <a:pt x="586" y="369"/>
                  </a:cubicBezTo>
                  <a:cubicBezTo>
                    <a:pt x="898" y="369"/>
                    <a:pt x="1150" y="621"/>
                    <a:pt x="1150" y="934"/>
                  </a:cubicBezTo>
                  <a:cubicBezTo>
                    <a:pt x="1150" y="1246"/>
                    <a:pt x="898" y="1499"/>
                    <a:pt x="586" y="1499"/>
                  </a:cubicBezTo>
                  <a:cubicBezTo>
                    <a:pt x="355" y="1499"/>
                    <a:pt x="156" y="1360"/>
                    <a:pt x="69" y="1160"/>
                  </a:cubicBezTo>
                  <a:cubicBezTo>
                    <a:pt x="24" y="1316"/>
                    <a:pt x="0" y="1482"/>
                    <a:pt x="0" y="1655"/>
                  </a:cubicBezTo>
                  <a:cubicBezTo>
                    <a:pt x="0" y="2568"/>
                    <a:pt x="672" y="3310"/>
                    <a:pt x="1503" y="3310"/>
                  </a:cubicBezTo>
                  <a:cubicBezTo>
                    <a:pt x="2333" y="3310"/>
                    <a:pt x="3006" y="2568"/>
                    <a:pt x="3006" y="1655"/>
                  </a:cubicBezTo>
                  <a:cubicBezTo>
                    <a:pt x="3006" y="741"/>
                    <a:pt x="2333" y="0"/>
                    <a:pt x="1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276;p73">
              <a:extLst>
                <a:ext uri="{FF2B5EF4-FFF2-40B4-BE49-F238E27FC236}">
                  <a16:creationId xmlns:a16="http://schemas.microsoft.com/office/drawing/2014/main" id="{653A47D4-836F-4974-813E-5EB28E9232B2}"/>
                </a:ext>
              </a:extLst>
            </p:cNvPr>
            <p:cNvSpPr/>
            <p:nvPr/>
          </p:nvSpPr>
          <p:spPr>
            <a:xfrm>
              <a:off x="2584874" y="2621932"/>
              <a:ext cx="33524" cy="46193"/>
            </a:xfrm>
            <a:custGeom>
              <a:avLst/>
              <a:gdLst/>
              <a:ahLst/>
              <a:cxnLst/>
              <a:rect l="l" t="t" r="r" b="b"/>
              <a:pathLst>
                <a:path w="868" h="1196" extrusionOk="0">
                  <a:moveTo>
                    <a:pt x="0" y="1"/>
                  </a:moveTo>
                  <a:cubicBezTo>
                    <a:pt x="2" y="402"/>
                    <a:pt x="160" y="841"/>
                    <a:pt x="487" y="1196"/>
                  </a:cubicBezTo>
                  <a:lnTo>
                    <a:pt x="868" y="615"/>
                  </a:lnTo>
                  <a:cubicBezTo>
                    <a:pt x="552" y="547"/>
                    <a:pt x="222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277;p73">
              <a:extLst>
                <a:ext uri="{FF2B5EF4-FFF2-40B4-BE49-F238E27FC236}">
                  <a16:creationId xmlns:a16="http://schemas.microsoft.com/office/drawing/2014/main" id="{1DB587FF-CF38-499F-A984-89A6D41F9167}"/>
                </a:ext>
              </a:extLst>
            </p:cNvPr>
            <p:cNvSpPr/>
            <p:nvPr/>
          </p:nvSpPr>
          <p:spPr>
            <a:xfrm>
              <a:off x="2873337" y="2608182"/>
              <a:ext cx="159434" cy="164455"/>
            </a:xfrm>
            <a:custGeom>
              <a:avLst/>
              <a:gdLst/>
              <a:ahLst/>
              <a:cxnLst/>
              <a:rect l="l" t="t" r="r" b="b"/>
              <a:pathLst>
                <a:path w="4128" h="4258" extrusionOk="0">
                  <a:moveTo>
                    <a:pt x="2065" y="1"/>
                  </a:moveTo>
                  <a:cubicBezTo>
                    <a:pt x="924" y="1"/>
                    <a:pt x="1" y="1044"/>
                    <a:pt x="1" y="2330"/>
                  </a:cubicBezTo>
                  <a:cubicBezTo>
                    <a:pt x="1" y="3615"/>
                    <a:pt x="924" y="4257"/>
                    <a:pt x="2065" y="4257"/>
                  </a:cubicBezTo>
                  <a:cubicBezTo>
                    <a:pt x="3204" y="4257"/>
                    <a:pt x="4127" y="3615"/>
                    <a:pt x="4127" y="2330"/>
                  </a:cubicBezTo>
                  <a:cubicBezTo>
                    <a:pt x="4127" y="1044"/>
                    <a:pt x="3204" y="1"/>
                    <a:pt x="2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278;p73">
              <a:extLst>
                <a:ext uri="{FF2B5EF4-FFF2-40B4-BE49-F238E27FC236}">
                  <a16:creationId xmlns:a16="http://schemas.microsoft.com/office/drawing/2014/main" id="{4B648330-909B-4B10-B0F1-5E93E2047AC1}"/>
                </a:ext>
              </a:extLst>
            </p:cNvPr>
            <p:cNvSpPr/>
            <p:nvPr/>
          </p:nvSpPr>
          <p:spPr>
            <a:xfrm>
              <a:off x="2882992" y="2601694"/>
              <a:ext cx="157194" cy="96479"/>
            </a:xfrm>
            <a:custGeom>
              <a:avLst/>
              <a:gdLst/>
              <a:ahLst/>
              <a:cxnLst/>
              <a:rect l="l" t="t" r="r" b="b"/>
              <a:pathLst>
                <a:path w="4070" h="2498" extrusionOk="0">
                  <a:moveTo>
                    <a:pt x="1852" y="1"/>
                  </a:moveTo>
                  <a:cubicBezTo>
                    <a:pt x="1548" y="1"/>
                    <a:pt x="1231" y="77"/>
                    <a:pt x="919" y="248"/>
                  </a:cubicBezTo>
                  <a:cubicBezTo>
                    <a:pt x="480" y="495"/>
                    <a:pt x="146" y="913"/>
                    <a:pt x="0" y="1388"/>
                  </a:cubicBezTo>
                  <a:cubicBezTo>
                    <a:pt x="267" y="1001"/>
                    <a:pt x="613" y="674"/>
                    <a:pt x="1039" y="490"/>
                  </a:cubicBezTo>
                  <a:cubicBezTo>
                    <a:pt x="1295" y="384"/>
                    <a:pt x="1544" y="335"/>
                    <a:pt x="1782" y="335"/>
                  </a:cubicBezTo>
                  <a:cubicBezTo>
                    <a:pt x="2876" y="335"/>
                    <a:pt x="3733" y="1358"/>
                    <a:pt x="3877" y="2498"/>
                  </a:cubicBezTo>
                  <a:cubicBezTo>
                    <a:pt x="4069" y="1194"/>
                    <a:pt x="3055" y="1"/>
                    <a:pt x="1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279;p73">
              <a:extLst>
                <a:ext uri="{FF2B5EF4-FFF2-40B4-BE49-F238E27FC236}">
                  <a16:creationId xmlns:a16="http://schemas.microsoft.com/office/drawing/2014/main" id="{7434F14C-9A8F-43B6-ABE5-CD2580CB9014}"/>
                </a:ext>
              </a:extLst>
            </p:cNvPr>
            <p:cNvSpPr/>
            <p:nvPr/>
          </p:nvSpPr>
          <p:spPr>
            <a:xfrm>
              <a:off x="2914546" y="2554344"/>
              <a:ext cx="113589" cy="50634"/>
            </a:xfrm>
            <a:custGeom>
              <a:avLst/>
              <a:gdLst/>
              <a:ahLst/>
              <a:cxnLst/>
              <a:rect l="l" t="t" r="r" b="b"/>
              <a:pathLst>
                <a:path w="2941" h="1311" extrusionOk="0">
                  <a:moveTo>
                    <a:pt x="826" y="1"/>
                  </a:moveTo>
                  <a:cubicBezTo>
                    <a:pt x="379" y="1"/>
                    <a:pt x="37" y="278"/>
                    <a:pt x="20" y="522"/>
                  </a:cubicBezTo>
                  <a:cubicBezTo>
                    <a:pt x="0" y="796"/>
                    <a:pt x="454" y="818"/>
                    <a:pt x="894" y="908"/>
                  </a:cubicBezTo>
                  <a:cubicBezTo>
                    <a:pt x="1392" y="1010"/>
                    <a:pt x="2401" y="1311"/>
                    <a:pt x="2721" y="1311"/>
                  </a:cubicBezTo>
                  <a:cubicBezTo>
                    <a:pt x="2779" y="1311"/>
                    <a:pt x="2814" y="1301"/>
                    <a:pt x="2820" y="1279"/>
                  </a:cubicBezTo>
                  <a:cubicBezTo>
                    <a:pt x="2941" y="864"/>
                    <a:pt x="1626" y="113"/>
                    <a:pt x="995" y="14"/>
                  </a:cubicBezTo>
                  <a:cubicBezTo>
                    <a:pt x="937" y="5"/>
                    <a:pt x="881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280;p73">
              <a:extLst>
                <a:ext uri="{FF2B5EF4-FFF2-40B4-BE49-F238E27FC236}">
                  <a16:creationId xmlns:a16="http://schemas.microsoft.com/office/drawing/2014/main" id="{DAA516D0-A147-412D-8016-AE34132B2645}"/>
                </a:ext>
              </a:extLst>
            </p:cNvPr>
            <p:cNvSpPr/>
            <p:nvPr/>
          </p:nvSpPr>
          <p:spPr>
            <a:xfrm>
              <a:off x="2873337" y="2646765"/>
              <a:ext cx="116138" cy="127802"/>
            </a:xfrm>
            <a:custGeom>
              <a:avLst/>
              <a:gdLst/>
              <a:ahLst/>
              <a:cxnLst/>
              <a:rect l="l" t="t" r="r" b="b"/>
              <a:pathLst>
                <a:path w="3007" h="3309" extrusionOk="0">
                  <a:moveTo>
                    <a:pt x="1504" y="1"/>
                  </a:moveTo>
                  <a:cubicBezTo>
                    <a:pt x="1145" y="1"/>
                    <a:pt x="814" y="140"/>
                    <a:pt x="556" y="372"/>
                  </a:cubicBezTo>
                  <a:cubicBezTo>
                    <a:pt x="566" y="369"/>
                    <a:pt x="576" y="369"/>
                    <a:pt x="587" y="369"/>
                  </a:cubicBezTo>
                  <a:cubicBezTo>
                    <a:pt x="898" y="369"/>
                    <a:pt x="1150" y="621"/>
                    <a:pt x="1150" y="934"/>
                  </a:cubicBezTo>
                  <a:cubicBezTo>
                    <a:pt x="1150" y="1246"/>
                    <a:pt x="898" y="1499"/>
                    <a:pt x="587" y="1499"/>
                  </a:cubicBezTo>
                  <a:cubicBezTo>
                    <a:pt x="356" y="1499"/>
                    <a:pt x="157" y="1360"/>
                    <a:pt x="70" y="1160"/>
                  </a:cubicBezTo>
                  <a:cubicBezTo>
                    <a:pt x="26" y="1316"/>
                    <a:pt x="1" y="1483"/>
                    <a:pt x="1" y="1655"/>
                  </a:cubicBezTo>
                  <a:cubicBezTo>
                    <a:pt x="1" y="2568"/>
                    <a:pt x="674" y="3309"/>
                    <a:pt x="1504" y="3309"/>
                  </a:cubicBezTo>
                  <a:cubicBezTo>
                    <a:pt x="2335" y="3309"/>
                    <a:pt x="3007" y="2568"/>
                    <a:pt x="3007" y="1655"/>
                  </a:cubicBezTo>
                  <a:cubicBezTo>
                    <a:pt x="3007" y="741"/>
                    <a:pt x="2335" y="1"/>
                    <a:pt x="1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281;p73">
              <a:extLst>
                <a:ext uri="{FF2B5EF4-FFF2-40B4-BE49-F238E27FC236}">
                  <a16:creationId xmlns:a16="http://schemas.microsoft.com/office/drawing/2014/main" id="{55DE67E2-A0D4-4AB4-9399-CCC879CD8490}"/>
                </a:ext>
              </a:extLst>
            </p:cNvPr>
            <p:cNvSpPr/>
            <p:nvPr/>
          </p:nvSpPr>
          <p:spPr>
            <a:xfrm>
              <a:off x="3007507" y="2608182"/>
              <a:ext cx="33524" cy="46193"/>
            </a:xfrm>
            <a:custGeom>
              <a:avLst/>
              <a:gdLst/>
              <a:ahLst/>
              <a:cxnLst/>
              <a:rect l="l" t="t" r="r" b="b"/>
              <a:pathLst>
                <a:path w="868" h="1196" extrusionOk="0">
                  <a:moveTo>
                    <a:pt x="868" y="1"/>
                  </a:moveTo>
                  <a:lnTo>
                    <a:pt x="868" y="1"/>
                  </a:lnTo>
                  <a:cubicBezTo>
                    <a:pt x="644" y="336"/>
                    <a:pt x="316" y="548"/>
                    <a:pt x="0" y="615"/>
                  </a:cubicBezTo>
                  <a:lnTo>
                    <a:pt x="381" y="1196"/>
                  </a:lnTo>
                  <a:cubicBezTo>
                    <a:pt x="708" y="841"/>
                    <a:pt x="866" y="402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282;p73">
              <a:extLst>
                <a:ext uri="{FF2B5EF4-FFF2-40B4-BE49-F238E27FC236}">
                  <a16:creationId xmlns:a16="http://schemas.microsoft.com/office/drawing/2014/main" id="{EC568862-54BF-4CC8-BBEF-5EBFF58D107D}"/>
                </a:ext>
              </a:extLst>
            </p:cNvPr>
            <p:cNvSpPr/>
            <p:nvPr/>
          </p:nvSpPr>
          <p:spPr>
            <a:xfrm>
              <a:off x="2772689" y="2722270"/>
              <a:ext cx="84197" cy="65504"/>
            </a:xfrm>
            <a:custGeom>
              <a:avLst/>
              <a:gdLst/>
              <a:ahLst/>
              <a:cxnLst/>
              <a:rect l="l" t="t" r="r" b="b"/>
              <a:pathLst>
                <a:path w="2180" h="1696" extrusionOk="0">
                  <a:moveTo>
                    <a:pt x="1104" y="0"/>
                  </a:moveTo>
                  <a:cubicBezTo>
                    <a:pt x="412" y="0"/>
                    <a:pt x="0" y="704"/>
                    <a:pt x="0" y="1098"/>
                  </a:cubicBezTo>
                  <a:cubicBezTo>
                    <a:pt x="0" y="1493"/>
                    <a:pt x="356" y="1695"/>
                    <a:pt x="1048" y="1695"/>
                  </a:cubicBezTo>
                  <a:cubicBezTo>
                    <a:pt x="1741" y="1695"/>
                    <a:pt x="2180" y="1493"/>
                    <a:pt x="2180" y="1098"/>
                  </a:cubicBezTo>
                  <a:cubicBezTo>
                    <a:pt x="2180" y="704"/>
                    <a:pt x="1795" y="0"/>
                    <a:pt x="1104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283;p73">
              <a:extLst>
                <a:ext uri="{FF2B5EF4-FFF2-40B4-BE49-F238E27FC236}">
                  <a16:creationId xmlns:a16="http://schemas.microsoft.com/office/drawing/2014/main" id="{F2546FD5-D04E-4178-AD4C-5BBD617C0812}"/>
                </a:ext>
              </a:extLst>
            </p:cNvPr>
            <p:cNvSpPr/>
            <p:nvPr/>
          </p:nvSpPr>
          <p:spPr>
            <a:xfrm>
              <a:off x="2770411" y="2719991"/>
              <a:ext cx="88755" cy="46965"/>
            </a:xfrm>
            <a:custGeom>
              <a:avLst/>
              <a:gdLst/>
              <a:ahLst/>
              <a:cxnLst/>
              <a:rect l="l" t="t" r="r" b="b"/>
              <a:pathLst>
                <a:path w="2298" h="1216" extrusionOk="0">
                  <a:moveTo>
                    <a:pt x="1163" y="1"/>
                  </a:moveTo>
                  <a:cubicBezTo>
                    <a:pt x="411" y="1"/>
                    <a:pt x="1" y="765"/>
                    <a:pt x="1" y="1157"/>
                  </a:cubicBezTo>
                  <a:cubicBezTo>
                    <a:pt x="1" y="1189"/>
                    <a:pt x="27" y="1215"/>
                    <a:pt x="59" y="1215"/>
                  </a:cubicBezTo>
                  <a:cubicBezTo>
                    <a:pt x="90" y="1215"/>
                    <a:pt x="116" y="1189"/>
                    <a:pt x="116" y="1157"/>
                  </a:cubicBezTo>
                  <a:cubicBezTo>
                    <a:pt x="116" y="791"/>
                    <a:pt x="503" y="117"/>
                    <a:pt x="1163" y="117"/>
                  </a:cubicBezTo>
                  <a:cubicBezTo>
                    <a:pt x="1822" y="117"/>
                    <a:pt x="2182" y="804"/>
                    <a:pt x="2182" y="1157"/>
                  </a:cubicBezTo>
                  <a:cubicBezTo>
                    <a:pt x="2182" y="1189"/>
                    <a:pt x="2208" y="1215"/>
                    <a:pt x="2239" y="1215"/>
                  </a:cubicBezTo>
                  <a:cubicBezTo>
                    <a:pt x="2271" y="1215"/>
                    <a:pt x="2297" y="1189"/>
                    <a:pt x="2297" y="1157"/>
                  </a:cubicBezTo>
                  <a:cubicBezTo>
                    <a:pt x="2297" y="754"/>
                    <a:pt x="1914" y="1"/>
                    <a:pt x="1163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284;p73">
              <a:extLst>
                <a:ext uri="{FF2B5EF4-FFF2-40B4-BE49-F238E27FC236}">
                  <a16:creationId xmlns:a16="http://schemas.microsoft.com/office/drawing/2014/main" id="{725EB4F1-D89D-4FF5-A50E-CA7F70512F1C}"/>
                </a:ext>
              </a:extLst>
            </p:cNvPr>
            <p:cNvSpPr/>
            <p:nvPr/>
          </p:nvSpPr>
          <p:spPr>
            <a:xfrm>
              <a:off x="2785512" y="2731771"/>
              <a:ext cx="26650" cy="23251"/>
            </a:xfrm>
            <a:custGeom>
              <a:avLst/>
              <a:gdLst/>
              <a:ahLst/>
              <a:cxnLst/>
              <a:rect l="l" t="t" r="r" b="b"/>
              <a:pathLst>
                <a:path w="690" h="602" extrusionOk="0">
                  <a:moveTo>
                    <a:pt x="506" y="0"/>
                  </a:moveTo>
                  <a:cubicBezTo>
                    <a:pt x="490" y="0"/>
                    <a:pt x="474" y="3"/>
                    <a:pt x="459" y="9"/>
                  </a:cubicBezTo>
                  <a:cubicBezTo>
                    <a:pt x="299" y="71"/>
                    <a:pt x="153" y="171"/>
                    <a:pt x="47" y="310"/>
                  </a:cubicBezTo>
                  <a:cubicBezTo>
                    <a:pt x="31" y="327"/>
                    <a:pt x="20" y="347"/>
                    <a:pt x="14" y="370"/>
                  </a:cubicBezTo>
                  <a:cubicBezTo>
                    <a:pt x="5" y="389"/>
                    <a:pt x="1" y="412"/>
                    <a:pt x="2" y="435"/>
                  </a:cubicBezTo>
                  <a:cubicBezTo>
                    <a:pt x="3" y="478"/>
                    <a:pt x="24" y="527"/>
                    <a:pt x="57" y="556"/>
                  </a:cubicBezTo>
                  <a:cubicBezTo>
                    <a:pt x="88" y="582"/>
                    <a:pt x="127" y="602"/>
                    <a:pt x="170" y="602"/>
                  </a:cubicBezTo>
                  <a:cubicBezTo>
                    <a:pt x="174" y="602"/>
                    <a:pt x="177" y="602"/>
                    <a:pt x="181" y="601"/>
                  </a:cubicBezTo>
                  <a:cubicBezTo>
                    <a:pt x="224" y="599"/>
                    <a:pt x="275" y="583"/>
                    <a:pt x="302" y="547"/>
                  </a:cubicBezTo>
                  <a:cubicBezTo>
                    <a:pt x="333" y="504"/>
                    <a:pt x="370" y="466"/>
                    <a:pt x="410" y="431"/>
                  </a:cubicBezTo>
                  <a:cubicBezTo>
                    <a:pt x="455" y="396"/>
                    <a:pt x="502" y="366"/>
                    <a:pt x="554" y="343"/>
                  </a:cubicBezTo>
                  <a:cubicBezTo>
                    <a:pt x="555" y="341"/>
                    <a:pt x="557" y="341"/>
                    <a:pt x="559" y="340"/>
                  </a:cubicBezTo>
                  <a:cubicBezTo>
                    <a:pt x="602" y="323"/>
                    <a:pt x="640" y="299"/>
                    <a:pt x="663" y="254"/>
                  </a:cubicBezTo>
                  <a:cubicBezTo>
                    <a:pt x="683" y="218"/>
                    <a:pt x="689" y="165"/>
                    <a:pt x="675" y="125"/>
                  </a:cubicBezTo>
                  <a:cubicBezTo>
                    <a:pt x="661" y="82"/>
                    <a:pt x="632" y="41"/>
                    <a:pt x="589" y="21"/>
                  </a:cubicBezTo>
                  <a:cubicBezTo>
                    <a:pt x="564" y="9"/>
                    <a:pt x="534" y="0"/>
                    <a:pt x="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285;p73">
              <a:extLst>
                <a:ext uri="{FF2B5EF4-FFF2-40B4-BE49-F238E27FC236}">
                  <a16:creationId xmlns:a16="http://schemas.microsoft.com/office/drawing/2014/main" id="{8EC2F2F5-5E23-470B-9BD4-5749B4E217EF}"/>
                </a:ext>
              </a:extLst>
            </p:cNvPr>
            <p:cNvSpPr/>
            <p:nvPr/>
          </p:nvSpPr>
          <p:spPr>
            <a:xfrm>
              <a:off x="2737776" y="2803530"/>
              <a:ext cx="154027" cy="84583"/>
            </a:xfrm>
            <a:custGeom>
              <a:avLst/>
              <a:gdLst/>
              <a:ahLst/>
              <a:cxnLst/>
              <a:rect l="l" t="t" r="r" b="b"/>
              <a:pathLst>
                <a:path w="3988" h="2190" extrusionOk="0">
                  <a:moveTo>
                    <a:pt x="3442" y="0"/>
                  </a:moveTo>
                  <a:cubicBezTo>
                    <a:pt x="3090" y="0"/>
                    <a:pt x="2593" y="99"/>
                    <a:pt x="2034" y="99"/>
                  </a:cubicBezTo>
                  <a:cubicBezTo>
                    <a:pt x="1474" y="99"/>
                    <a:pt x="957" y="1"/>
                    <a:pt x="585" y="1"/>
                  </a:cubicBezTo>
                  <a:cubicBezTo>
                    <a:pt x="538" y="1"/>
                    <a:pt x="494" y="2"/>
                    <a:pt x="452" y="6"/>
                  </a:cubicBezTo>
                  <a:cubicBezTo>
                    <a:pt x="170" y="30"/>
                    <a:pt x="0" y="143"/>
                    <a:pt x="0" y="464"/>
                  </a:cubicBezTo>
                  <a:cubicBezTo>
                    <a:pt x="0" y="1046"/>
                    <a:pt x="561" y="1766"/>
                    <a:pt x="1330" y="2057"/>
                  </a:cubicBezTo>
                  <a:cubicBezTo>
                    <a:pt x="1550" y="2140"/>
                    <a:pt x="1786" y="2189"/>
                    <a:pt x="2032" y="2189"/>
                  </a:cubicBezTo>
                  <a:cubicBezTo>
                    <a:pt x="2628" y="2189"/>
                    <a:pt x="3154" y="1901"/>
                    <a:pt x="3510" y="1519"/>
                  </a:cubicBezTo>
                  <a:cubicBezTo>
                    <a:pt x="3808" y="1197"/>
                    <a:pt x="3988" y="806"/>
                    <a:pt x="3988" y="464"/>
                  </a:cubicBezTo>
                  <a:cubicBezTo>
                    <a:pt x="3988" y="145"/>
                    <a:pt x="3834" y="32"/>
                    <a:pt x="3571" y="6"/>
                  </a:cubicBezTo>
                  <a:cubicBezTo>
                    <a:pt x="3530" y="2"/>
                    <a:pt x="3487" y="0"/>
                    <a:pt x="3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286;p73">
              <a:extLst>
                <a:ext uri="{FF2B5EF4-FFF2-40B4-BE49-F238E27FC236}">
                  <a16:creationId xmlns:a16="http://schemas.microsoft.com/office/drawing/2014/main" id="{566F1B03-67B9-4E12-8AB5-5D5FF02ACEE6}"/>
                </a:ext>
              </a:extLst>
            </p:cNvPr>
            <p:cNvSpPr/>
            <p:nvPr/>
          </p:nvSpPr>
          <p:spPr>
            <a:xfrm>
              <a:off x="2789142" y="2854162"/>
              <a:ext cx="84197" cy="33949"/>
            </a:xfrm>
            <a:custGeom>
              <a:avLst/>
              <a:gdLst/>
              <a:ahLst/>
              <a:cxnLst/>
              <a:rect l="l" t="t" r="r" b="b"/>
              <a:pathLst>
                <a:path w="2180" h="879" extrusionOk="0">
                  <a:moveTo>
                    <a:pt x="1370" y="1"/>
                  </a:moveTo>
                  <a:cubicBezTo>
                    <a:pt x="1257" y="1"/>
                    <a:pt x="1144" y="13"/>
                    <a:pt x="1033" y="36"/>
                  </a:cubicBezTo>
                  <a:cubicBezTo>
                    <a:pt x="615" y="127"/>
                    <a:pt x="237" y="388"/>
                    <a:pt x="0" y="746"/>
                  </a:cubicBezTo>
                  <a:cubicBezTo>
                    <a:pt x="220" y="829"/>
                    <a:pt x="456" y="878"/>
                    <a:pt x="700" y="878"/>
                  </a:cubicBezTo>
                  <a:cubicBezTo>
                    <a:pt x="1298" y="878"/>
                    <a:pt x="1824" y="590"/>
                    <a:pt x="2180" y="208"/>
                  </a:cubicBezTo>
                  <a:cubicBezTo>
                    <a:pt x="1933" y="73"/>
                    <a:pt x="1651" y="1"/>
                    <a:pt x="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287;p73">
              <a:extLst>
                <a:ext uri="{FF2B5EF4-FFF2-40B4-BE49-F238E27FC236}">
                  <a16:creationId xmlns:a16="http://schemas.microsoft.com/office/drawing/2014/main" id="{EA8ABB54-5626-4233-931F-C84046B372EB}"/>
                </a:ext>
              </a:extLst>
            </p:cNvPr>
            <p:cNvSpPr/>
            <p:nvPr/>
          </p:nvSpPr>
          <p:spPr>
            <a:xfrm>
              <a:off x="2755155" y="2803530"/>
              <a:ext cx="120541" cy="30550"/>
            </a:xfrm>
            <a:custGeom>
              <a:avLst/>
              <a:gdLst/>
              <a:ahLst/>
              <a:cxnLst/>
              <a:rect l="l" t="t" r="r" b="b"/>
              <a:pathLst>
                <a:path w="3121" h="791" extrusionOk="0">
                  <a:moveTo>
                    <a:pt x="2992" y="0"/>
                  </a:moveTo>
                  <a:cubicBezTo>
                    <a:pt x="2641" y="0"/>
                    <a:pt x="2145" y="99"/>
                    <a:pt x="1584" y="99"/>
                  </a:cubicBezTo>
                  <a:cubicBezTo>
                    <a:pt x="1023" y="99"/>
                    <a:pt x="506" y="1"/>
                    <a:pt x="134" y="1"/>
                  </a:cubicBezTo>
                  <a:cubicBezTo>
                    <a:pt x="87" y="1"/>
                    <a:pt x="43" y="2"/>
                    <a:pt x="1" y="6"/>
                  </a:cubicBezTo>
                  <a:cubicBezTo>
                    <a:pt x="1" y="6"/>
                    <a:pt x="223" y="790"/>
                    <a:pt x="1544" y="790"/>
                  </a:cubicBezTo>
                  <a:cubicBezTo>
                    <a:pt x="2865" y="790"/>
                    <a:pt x="3121" y="6"/>
                    <a:pt x="3121" y="6"/>
                  </a:cubicBezTo>
                  <a:cubicBezTo>
                    <a:pt x="3080" y="2"/>
                    <a:pt x="3038" y="0"/>
                    <a:pt x="29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288;p73">
              <a:extLst>
                <a:ext uri="{FF2B5EF4-FFF2-40B4-BE49-F238E27FC236}">
                  <a16:creationId xmlns:a16="http://schemas.microsoft.com/office/drawing/2014/main" id="{FDAA8932-DE74-4322-9BD2-29B39F5797F7}"/>
                </a:ext>
              </a:extLst>
            </p:cNvPr>
            <p:cNvSpPr/>
            <p:nvPr/>
          </p:nvSpPr>
          <p:spPr>
            <a:xfrm>
              <a:off x="2797793" y="2893325"/>
              <a:ext cx="36923" cy="17110"/>
            </a:xfrm>
            <a:custGeom>
              <a:avLst/>
              <a:gdLst/>
              <a:ahLst/>
              <a:cxnLst/>
              <a:rect l="l" t="t" r="r" b="b"/>
              <a:pathLst>
                <a:path w="956" h="443" extrusionOk="0">
                  <a:moveTo>
                    <a:pt x="65" y="1"/>
                  </a:moveTo>
                  <a:cubicBezTo>
                    <a:pt x="49" y="1"/>
                    <a:pt x="33" y="7"/>
                    <a:pt x="22" y="20"/>
                  </a:cubicBezTo>
                  <a:cubicBezTo>
                    <a:pt x="1" y="45"/>
                    <a:pt x="4" y="81"/>
                    <a:pt x="28" y="102"/>
                  </a:cubicBezTo>
                  <a:cubicBezTo>
                    <a:pt x="268" y="311"/>
                    <a:pt x="576" y="432"/>
                    <a:pt x="895" y="442"/>
                  </a:cubicBezTo>
                  <a:lnTo>
                    <a:pt x="897" y="442"/>
                  </a:lnTo>
                  <a:cubicBezTo>
                    <a:pt x="928" y="442"/>
                    <a:pt x="954" y="417"/>
                    <a:pt x="956" y="386"/>
                  </a:cubicBezTo>
                  <a:cubicBezTo>
                    <a:pt x="956" y="354"/>
                    <a:pt x="931" y="328"/>
                    <a:pt x="898" y="326"/>
                  </a:cubicBezTo>
                  <a:cubicBezTo>
                    <a:pt x="607" y="316"/>
                    <a:pt x="324" y="206"/>
                    <a:pt x="104" y="15"/>
                  </a:cubicBezTo>
                  <a:cubicBezTo>
                    <a:pt x="92" y="5"/>
                    <a:pt x="79" y="1"/>
                    <a:pt x="65" y="1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289;p73">
              <a:extLst>
                <a:ext uri="{FF2B5EF4-FFF2-40B4-BE49-F238E27FC236}">
                  <a16:creationId xmlns:a16="http://schemas.microsoft.com/office/drawing/2014/main" id="{5B824CEF-30C7-46AE-9F0B-A3A6CDDB9979}"/>
                </a:ext>
              </a:extLst>
            </p:cNvPr>
            <p:cNvSpPr/>
            <p:nvPr/>
          </p:nvSpPr>
          <p:spPr>
            <a:xfrm>
              <a:off x="2546330" y="2397425"/>
              <a:ext cx="536467" cy="223547"/>
            </a:xfrm>
            <a:custGeom>
              <a:avLst/>
              <a:gdLst/>
              <a:ahLst/>
              <a:cxnLst/>
              <a:rect l="l" t="t" r="r" b="b"/>
              <a:pathLst>
                <a:path w="13890" h="5788" extrusionOk="0">
                  <a:moveTo>
                    <a:pt x="6741" y="0"/>
                  </a:moveTo>
                  <a:cubicBezTo>
                    <a:pt x="3153" y="0"/>
                    <a:pt x="619" y="2268"/>
                    <a:pt x="1" y="5554"/>
                  </a:cubicBezTo>
                  <a:cubicBezTo>
                    <a:pt x="668" y="5693"/>
                    <a:pt x="1282" y="5788"/>
                    <a:pt x="1886" y="5788"/>
                  </a:cubicBezTo>
                  <a:cubicBezTo>
                    <a:pt x="2534" y="5788"/>
                    <a:pt x="3169" y="5678"/>
                    <a:pt x="3844" y="5397"/>
                  </a:cubicBezTo>
                  <a:cubicBezTo>
                    <a:pt x="5800" y="4581"/>
                    <a:pt x="7748" y="3525"/>
                    <a:pt x="9264" y="2043"/>
                  </a:cubicBezTo>
                  <a:cubicBezTo>
                    <a:pt x="10942" y="5051"/>
                    <a:pt x="13628" y="5533"/>
                    <a:pt x="13889" y="5575"/>
                  </a:cubicBezTo>
                  <a:lnTo>
                    <a:pt x="13889" y="5573"/>
                  </a:lnTo>
                  <a:cubicBezTo>
                    <a:pt x="13189" y="2390"/>
                    <a:pt x="10329" y="0"/>
                    <a:pt x="674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290;p73">
              <a:extLst>
                <a:ext uri="{FF2B5EF4-FFF2-40B4-BE49-F238E27FC236}">
                  <a16:creationId xmlns:a16="http://schemas.microsoft.com/office/drawing/2014/main" id="{B0F3C0CB-1626-4575-A4C7-81D98CAFEA51}"/>
                </a:ext>
              </a:extLst>
            </p:cNvPr>
            <p:cNvSpPr/>
            <p:nvPr/>
          </p:nvSpPr>
          <p:spPr>
            <a:xfrm>
              <a:off x="2535014" y="2381088"/>
              <a:ext cx="556010" cy="235018"/>
            </a:xfrm>
            <a:custGeom>
              <a:avLst/>
              <a:gdLst/>
              <a:ahLst/>
              <a:cxnLst/>
              <a:rect l="l" t="t" r="r" b="b"/>
              <a:pathLst>
                <a:path w="14396" h="6085" extrusionOk="0">
                  <a:moveTo>
                    <a:pt x="7191" y="1"/>
                  </a:moveTo>
                  <a:cubicBezTo>
                    <a:pt x="5118" y="1"/>
                    <a:pt x="3246" y="833"/>
                    <a:pt x="1916" y="2170"/>
                  </a:cubicBezTo>
                  <a:cubicBezTo>
                    <a:pt x="1263" y="2825"/>
                    <a:pt x="741" y="3603"/>
                    <a:pt x="390" y="4461"/>
                  </a:cubicBezTo>
                  <a:cubicBezTo>
                    <a:pt x="217" y="4883"/>
                    <a:pt x="86" y="5324"/>
                    <a:pt x="0" y="5779"/>
                  </a:cubicBezTo>
                  <a:cubicBezTo>
                    <a:pt x="116" y="5835"/>
                    <a:pt x="294" y="5977"/>
                    <a:pt x="294" y="5977"/>
                  </a:cubicBezTo>
                  <a:cubicBezTo>
                    <a:pt x="650" y="6051"/>
                    <a:pt x="1001" y="6085"/>
                    <a:pt x="1348" y="6085"/>
                  </a:cubicBezTo>
                  <a:cubicBezTo>
                    <a:pt x="2352" y="6085"/>
                    <a:pt x="3326" y="5803"/>
                    <a:pt x="4294" y="5399"/>
                  </a:cubicBezTo>
                  <a:cubicBezTo>
                    <a:pt x="6250" y="4583"/>
                    <a:pt x="8051" y="3392"/>
                    <a:pt x="9566" y="1910"/>
                  </a:cubicBezTo>
                  <a:cubicBezTo>
                    <a:pt x="11331" y="5074"/>
                    <a:pt x="14203" y="5999"/>
                    <a:pt x="14203" y="5999"/>
                  </a:cubicBezTo>
                  <a:cubicBezTo>
                    <a:pt x="14203" y="5999"/>
                    <a:pt x="14307" y="5909"/>
                    <a:pt x="14394" y="5854"/>
                  </a:cubicBezTo>
                  <a:lnTo>
                    <a:pt x="14395" y="5854"/>
                  </a:lnTo>
                  <a:cubicBezTo>
                    <a:pt x="14347" y="5586"/>
                    <a:pt x="14284" y="5322"/>
                    <a:pt x="14206" y="5065"/>
                  </a:cubicBezTo>
                  <a:cubicBezTo>
                    <a:pt x="14078" y="4644"/>
                    <a:pt x="13911" y="4239"/>
                    <a:pt x="13707" y="3855"/>
                  </a:cubicBezTo>
                  <a:cubicBezTo>
                    <a:pt x="13008" y="2530"/>
                    <a:pt x="11887" y="1447"/>
                    <a:pt x="10514" y="770"/>
                  </a:cubicBezTo>
                  <a:cubicBezTo>
                    <a:pt x="10379" y="702"/>
                    <a:pt x="10239" y="640"/>
                    <a:pt x="10097" y="582"/>
                  </a:cubicBezTo>
                  <a:cubicBezTo>
                    <a:pt x="9808" y="458"/>
                    <a:pt x="9507" y="354"/>
                    <a:pt x="9199" y="270"/>
                  </a:cubicBezTo>
                  <a:cubicBezTo>
                    <a:pt x="9042" y="227"/>
                    <a:pt x="8884" y="189"/>
                    <a:pt x="8725" y="157"/>
                  </a:cubicBezTo>
                  <a:cubicBezTo>
                    <a:pt x="8230" y="54"/>
                    <a:pt x="7717" y="1"/>
                    <a:pt x="7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291;p73">
              <a:extLst>
                <a:ext uri="{FF2B5EF4-FFF2-40B4-BE49-F238E27FC236}">
                  <a16:creationId xmlns:a16="http://schemas.microsoft.com/office/drawing/2014/main" id="{0216EC52-77FB-4A27-9ACF-7049F085AE7E}"/>
                </a:ext>
              </a:extLst>
            </p:cNvPr>
            <p:cNvSpPr/>
            <p:nvPr/>
          </p:nvSpPr>
          <p:spPr>
            <a:xfrm>
              <a:off x="2550037" y="2387113"/>
              <a:ext cx="340226" cy="166308"/>
            </a:xfrm>
            <a:custGeom>
              <a:avLst/>
              <a:gdLst/>
              <a:ahLst/>
              <a:cxnLst/>
              <a:rect l="l" t="t" r="r" b="b"/>
              <a:pathLst>
                <a:path w="8809" h="4306" extrusionOk="0">
                  <a:moveTo>
                    <a:pt x="8336" y="1"/>
                  </a:moveTo>
                  <a:cubicBezTo>
                    <a:pt x="6264" y="1192"/>
                    <a:pt x="3910" y="1883"/>
                    <a:pt x="1527" y="2014"/>
                  </a:cubicBezTo>
                  <a:cubicBezTo>
                    <a:pt x="874" y="2669"/>
                    <a:pt x="352" y="3447"/>
                    <a:pt x="1" y="4305"/>
                  </a:cubicBezTo>
                  <a:cubicBezTo>
                    <a:pt x="1335" y="4252"/>
                    <a:pt x="2661" y="3982"/>
                    <a:pt x="3910" y="3508"/>
                  </a:cubicBezTo>
                  <a:cubicBezTo>
                    <a:pt x="5786" y="2795"/>
                    <a:pt x="7482" y="1618"/>
                    <a:pt x="8808" y="114"/>
                  </a:cubicBezTo>
                  <a:cubicBezTo>
                    <a:pt x="8653" y="71"/>
                    <a:pt x="8495" y="33"/>
                    <a:pt x="8336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292;p73">
              <a:extLst>
                <a:ext uri="{FF2B5EF4-FFF2-40B4-BE49-F238E27FC236}">
                  <a16:creationId xmlns:a16="http://schemas.microsoft.com/office/drawing/2014/main" id="{D910D076-E61B-4B5D-90FD-FC26CCA700DC}"/>
                </a:ext>
              </a:extLst>
            </p:cNvPr>
            <p:cNvSpPr/>
            <p:nvPr/>
          </p:nvSpPr>
          <p:spPr>
            <a:xfrm>
              <a:off x="2924973" y="2403527"/>
              <a:ext cx="158700" cy="173222"/>
            </a:xfrm>
            <a:custGeom>
              <a:avLst/>
              <a:gdLst/>
              <a:ahLst/>
              <a:cxnLst/>
              <a:rect l="l" t="t" r="r" b="b"/>
              <a:pathLst>
                <a:path w="4109" h="4485" extrusionOk="0">
                  <a:moveTo>
                    <a:pt x="0" y="1"/>
                  </a:moveTo>
                  <a:lnTo>
                    <a:pt x="0" y="1"/>
                  </a:lnTo>
                  <a:cubicBezTo>
                    <a:pt x="360" y="1098"/>
                    <a:pt x="984" y="2112"/>
                    <a:pt x="1805" y="2928"/>
                  </a:cubicBezTo>
                  <a:cubicBezTo>
                    <a:pt x="2464" y="3587"/>
                    <a:pt x="3251" y="4117"/>
                    <a:pt x="4109" y="4484"/>
                  </a:cubicBezTo>
                  <a:cubicBezTo>
                    <a:pt x="3981" y="4063"/>
                    <a:pt x="3814" y="3658"/>
                    <a:pt x="3610" y="3274"/>
                  </a:cubicBezTo>
                  <a:cubicBezTo>
                    <a:pt x="2236" y="2651"/>
                    <a:pt x="1077" y="1546"/>
                    <a:pt x="417" y="188"/>
                  </a:cubicBezTo>
                  <a:cubicBezTo>
                    <a:pt x="282" y="121"/>
                    <a:pt x="142" y="59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293;p73">
              <a:extLst>
                <a:ext uri="{FF2B5EF4-FFF2-40B4-BE49-F238E27FC236}">
                  <a16:creationId xmlns:a16="http://schemas.microsoft.com/office/drawing/2014/main" id="{DD467083-2D5F-4227-A46B-C72BEB6DBE26}"/>
                </a:ext>
              </a:extLst>
            </p:cNvPr>
            <p:cNvSpPr/>
            <p:nvPr/>
          </p:nvSpPr>
          <p:spPr>
            <a:xfrm>
              <a:off x="1775833" y="3450980"/>
              <a:ext cx="608227" cy="472585"/>
            </a:xfrm>
            <a:custGeom>
              <a:avLst/>
              <a:gdLst/>
              <a:ahLst/>
              <a:cxnLst/>
              <a:rect l="l" t="t" r="r" b="b"/>
              <a:pathLst>
                <a:path w="15748" h="12236" extrusionOk="0">
                  <a:moveTo>
                    <a:pt x="13902" y="1"/>
                  </a:moveTo>
                  <a:lnTo>
                    <a:pt x="1151" y="3482"/>
                  </a:lnTo>
                  <a:lnTo>
                    <a:pt x="1" y="12236"/>
                  </a:lnTo>
                  <a:lnTo>
                    <a:pt x="15748" y="12236"/>
                  </a:lnTo>
                  <a:lnTo>
                    <a:pt x="139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294;p73">
              <a:extLst>
                <a:ext uri="{FF2B5EF4-FFF2-40B4-BE49-F238E27FC236}">
                  <a16:creationId xmlns:a16="http://schemas.microsoft.com/office/drawing/2014/main" id="{84709806-5EC3-4CB2-8571-018756F185DC}"/>
                </a:ext>
              </a:extLst>
            </p:cNvPr>
            <p:cNvSpPr/>
            <p:nvPr/>
          </p:nvSpPr>
          <p:spPr>
            <a:xfrm>
              <a:off x="1640543" y="3014673"/>
              <a:ext cx="866032" cy="653840"/>
            </a:xfrm>
            <a:custGeom>
              <a:avLst/>
              <a:gdLst/>
              <a:ahLst/>
              <a:cxnLst/>
              <a:rect l="l" t="t" r="r" b="b"/>
              <a:pathLst>
                <a:path w="22423" h="16929" extrusionOk="0">
                  <a:moveTo>
                    <a:pt x="11789" y="1"/>
                  </a:moveTo>
                  <a:cubicBezTo>
                    <a:pt x="10913" y="1"/>
                    <a:pt x="8671" y="183"/>
                    <a:pt x="6746" y="1872"/>
                  </a:cubicBezTo>
                  <a:cubicBezTo>
                    <a:pt x="6138" y="2403"/>
                    <a:pt x="5562" y="3085"/>
                    <a:pt x="5070" y="3958"/>
                  </a:cubicBezTo>
                  <a:cubicBezTo>
                    <a:pt x="4826" y="4393"/>
                    <a:pt x="4602" y="4874"/>
                    <a:pt x="4408" y="5407"/>
                  </a:cubicBezTo>
                  <a:cubicBezTo>
                    <a:pt x="2220" y="11353"/>
                    <a:pt x="1" y="16815"/>
                    <a:pt x="6522" y="16928"/>
                  </a:cubicBezTo>
                  <a:lnTo>
                    <a:pt x="22423" y="16928"/>
                  </a:lnTo>
                  <a:lnTo>
                    <a:pt x="22423" y="2702"/>
                  </a:lnTo>
                  <a:cubicBezTo>
                    <a:pt x="22423" y="2702"/>
                    <a:pt x="20297" y="41"/>
                    <a:pt x="15963" y="41"/>
                  </a:cubicBezTo>
                  <a:cubicBezTo>
                    <a:pt x="15410" y="41"/>
                    <a:pt x="14821" y="84"/>
                    <a:pt x="14196" y="182"/>
                  </a:cubicBezTo>
                  <a:lnTo>
                    <a:pt x="12166" y="15"/>
                  </a:lnTo>
                  <a:cubicBezTo>
                    <a:pt x="12166" y="15"/>
                    <a:pt x="12028" y="1"/>
                    <a:pt x="1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295;p73">
              <a:extLst>
                <a:ext uri="{FF2B5EF4-FFF2-40B4-BE49-F238E27FC236}">
                  <a16:creationId xmlns:a16="http://schemas.microsoft.com/office/drawing/2014/main" id="{CACCF69E-2DEE-40A2-AE51-C37AFB08BCB6}"/>
                </a:ext>
              </a:extLst>
            </p:cNvPr>
            <p:cNvSpPr/>
            <p:nvPr/>
          </p:nvSpPr>
          <p:spPr>
            <a:xfrm>
              <a:off x="1640543" y="3167498"/>
              <a:ext cx="410287" cy="501552"/>
            </a:xfrm>
            <a:custGeom>
              <a:avLst/>
              <a:gdLst/>
              <a:ahLst/>
              <a:cxnLst/>
              <a:rect l="l" t="t" r="r" b="b"/>
              <a:pathLst>
                <a:path w="10623" h="12986" extrusionOk="0">
                  <a:moveTo>
                    <a:pt x="5070" y="1"/>
                  </a:moveTo>
                  <a:cubicBezTo>
                    <a:pt x="4826" y="436"/>
                    <a:pt x="4602" y="917"/>
                    <a:pt x="4408" y="1450"/>
                  </a:cubicBezTo>
                  <a:cubicBezTo>
                    <a:pt x="2220" y="7396"/>
                    <a:pt x="1" y="12858"/>
                    <a:pt x="6522" y="12971"/>
                  </a:cubicBezTo>
                  <a:cubicBezTo>
                    <a:pt x="6522" y="12971"/>
                    <a:pt x="6632" y="12986"/>
                    <a:pt x="6807" y="12986"/>
                  </a:cubicBezTo>
                  <a:cubicBezTo>
                    <a:pt x="7758" y="12986"/>
                    <a:pt x="10622" y="12559"/>
                    <a:pt x="8181" y="7070"/>
                  </a:cubicBezTo>
                  <a:cubicBezTo>
                    <a:pt x="7120" y="4683"/>
                    <a:pt x="5356" y="2588"/>
                    <a:pt x="5070" y="1"/>
                  </a:cubicBezTo>
                  <a:close/>
                </a:path>
              </a:pathLst>
            </a:custGeom>
            <a:solidFill>
              <a:srgbClr val="000000">
                <a:alpha val="36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296;p73">
              <a:extLst>
                <a:ext uri="{FF2B5EF4-FFF2-40B4-BE49-F238E27FC236}">
                  <a16:creationId xmlns:a16="http://schemas.microsoft.com/office/drawing/2014/main" id="{841D9B41-0428-4242-A0E4-C504CC1D931A}"/>
                </a:ext>
              </a:extLst>
            </p:cNvPr>
            <p:cNvSpPr/>
            <p:nvPr/>
          </p:nvSpPr>
          <p:spPr>
            <a:xfrm>
              <a:off x="2073952" y="2988681"/>
              <a:ext cx="150087" cy="66122"/>
            </a:xfrm>
            <a:custGeom>
              <a:avLst/>
              <a:gdLst/>
              <a:ahLst/>
              <a:cxnLst/>
              <a:rect l="l" t="t" r="r" b="b"/>
              <a:pathLst>
                <a:path w="3886" h="1712" extrusionOk="0">
                  <a:moveTo>
                    <a:pt x="312" y="1"/>
                  </a:moveTo>
                  <a:lnTo>
                    <a:pt x="1" y="1166"/>
                  </a:lnTo>
                  <a:cubicBezTo>
                    <a:pt x="1" y="1166"/>
                    <a:pt x="425" y="1711"/>
                    <a:pt x="1944" y="1711"/>
                  </a:cubicBezTo>
                  <a:cubicBezTo>
                    <a:pt x="3461" y="1711"/>
                    <a:pt x="3886" y="1166"/>
                    <a:pt x="3886" y="1166"/>
                  </a:cubicBezTo>
                  <a:lnTo>
                    <a:pt x="3597" y="85"/>
                  </a:lnTo>
                  <a:cubicBezTo>
                    <a:pt x="3157" y="137"/>
                    <a:pt x="2704" y="163"/>
                    <a:pt x="2240" y="163"/>
                  </a:cubicBezTo>
                  <a:cubicBezTo>
                    <a:pt x="1574" y="163"/>
                    <a:pt x="928" y="110"/>
                    <a:pt x="312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297;p73">
              <a:extLst>
                <a:ext uri="{FF2B5EF4-FFF2-40B4-BE49-F238E27FC236}">
                  <a16:creationId xmlns:a16="http://schemas.microsoft.com/office/drawing/2014/main" id="{88EBCCFD-219A-47EA-8C39-D9E8801BB6AF}"/>
                </a:ext>
              </a:extLst>
            </p:cNvPr>
            <p:cNvSpPr/>
            <p:nvPr/>
          </p:nvSpPr>
          <p:spPr>
            <a:xfrm>
              <a:off x="2086002" y="2988681"/>
              <a:ext cx="138037" cy="45227"/>
            </a:xfrm>
            <a:custGeom>
              <a:avLst/>
              <a:gdLst/>
              <a:ahLst/>
              <a:cxnLst/>
              <a:rect l="l" t="t" r="r" b="b"/>
              <a:pathLst>
                <a:path w="3574" h="1171" extrusionOk="0">
                  <a:moveTo>
                    <a:pt x="0" y="1"/>
                  </a:moveTo>
                  <a:cubicBezTo>
                    <a:pt x="0" y="1"/>
                    <a:pt x="747" y="1170"/>
                    <a:pt x="3287" y="1170"/>
                  </a:cubicBezTo>
                  <a:cubicBezTo>
                    <a:pt x="3380" y="1170"/>
                    <a:pt x="3475" y="1169"/>
                    <a:pt x="3574" y="1166"/>
                  </a:cubicBezTo>
                  <a:lnTo>
                    <a:pt x="3285" y="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298;p73">
              <a:extLst>
                <a:ext uri="{FF2B5EF4-FFF2-40B4-BE49-F238E27FC236}">
                  <a16:creationId xmlns:a16="http://schemas.microsoft.com/office/drawing/2014/main" id="{957D30DD-B688-4230-AAFF-45E9348576E8}"/>
                </a:ext>
              </a:extLst>
            </p:cNvPr>
            <p:cNvSpPr/>
            <p:nvPr/>
          </p:nvSpPr>
          <p:spPr>
            <a:xfrm>
              <a:off x="1868100" y="2453194"/>
              <a:ext cx="609811" cy="541796"/>
            </a:xfrm>
            <a:custGeom>
              <a:avLst/>
              <a:gdLst/>
              <a:ahLst/>
              <a:cxnLst/>
              <a:rect l="l" t="t" r="r" b="b"/>
              <a:pathLst>
                <a:path w="15789" h="14028" extrusionOk="0">
                  <a:moveTo>
                    <a:pt x="7278" y="0"/>
                  </a:moveTo>
                  <a:cubicBezTo>
                    <a:pt x="5514" y="0"/>
                    <a:pt x="3751" y="655"/>
                    <a:pt x="2400" y="1950"/>
                  </a:cubicBezTo>
                  <a:cubicBezTo>
                    <a:pt x="924" y="3366"/>
                    <a:pt x="0" y="5383"/>
                    <a:pt x="0" y="7619"/>
                  </a:cubicBezTo>
                  <a:cubicBezTo>
                    <a:pt x="0" y="11224"/>
                    <a:pt x="2394" y="13297"/>
                    <a:pt x="5641" y="13866"/>
                  </a:cubicBezTo>
                  <a:cubicBezTo>
                    <a:pt x="6258" y="13975"/>
                    <a:pt x="6904" y="14028"/>
                    <a:pt x="7570" y="14028"/>
                  </a:cubicBezTo>
                  <a:cubicBezTo>
                    <a:pt x="8034" y="14028"/>
                    <a:pt x="8487" y="14002"/>
                    <a:pt x="8927" y="13950"/>
                  </a:cubicBezTo>
                  <a:cubicBezTo>
                    <a:pt x="11555" y="13640"/>
                    <a:pt x="13711" y="12397"/>
                    <a:pt x="14642" y="10212"/>
                  </a:cubicBezTo>
                  <a:cubicBezTo>
                    <a:pt x="15789" y="7413"/>
                    <a:pt x="13828" y="6192"/>
                    <a:pt x="13828" y="6192"/>
                  </a:cubicBezTo>
                  <a:cubicBezTo>
                    <a:pt x="13828" y="4057"/>
                    <a:pt x="12947" y="2632"/>
                    <a:pt x="11847" y="1685"/>
                  </a:cubicBezTo>
                  <a:cubicBezTo>
                    <a:pt x="10538" y="558"/>
                    <a:pt x="8907" y="0"/>
                    <a:pt x="7278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299;p73">
              <a:extLst>
                <a:ext uri="{FF2B5EF4-FFF2-40B4-BE49-F238E27FC236}">
                  <a16:creationId xmlns:a16="http://schemas.microsoft.com/office/drawing/2014/main" id="{67BCFBFF-1EC9-4EA6-9EF9-2CA70EBFA02C}"/>
                </a:ext>
              </a:extLst>
            </p:cNvPr>
            <p:cNvSpPr/>
            <p:nvPr/>
          </p:nvSpPr>
          <p:spPr>
            <a:xfrm>
              <a:off x="1973691" y="2715434"/>
              <a:ext cx="143907" cy="143985"/>
            </a:xfrm>
            <a:custGeom>
              <a:avLst/>
              <a:gdLst/>
              <a:ahLst/>
              <a:cxnLst/>
              <a:rect l="l" t="t" r="r" b="b"/>
              <a:pathLst>
                <a:path w="3726" h="3728" extrusionOk="0">
                  <a:moveTo>
                    <a:pt x="1863" y="1"/>
                  </a:moveTo>
                  <a:cubicBezTo>
                    <a:pt x="834" y="1"/>
                    <a:pt x="0" y="836"/>
                    <a:pt x="0" y="1865"/>
                  </a:cubicBezTo>
                  <a:cubicBezTo>
                    <a:pt x="0" y="2893"/>
                    <a:pt x="834" y="3727"/>
                    <a:pt x="1863" y="3727"/>
                  </a:cubicBezTo>
                  <a:cubicBezTo>
                    <a:pt x="2892" y="3727"/>
                    <a:pt x="3725" y="2893"/>
                    <a:pt x="3725" y="1865"/>
                  </a:cubicBezTo>
                  <a:cubicBezTo>
                    <a:pt x="3725" y="836"/>
                    <a:pt x="2892" y="1"/>
                    <a:pt x="1863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300;p73">
              <a:extLst>
                <a:ext uri="{FF2B5EF4-FFF2-40B4-BE49-F238E27FC236}">
                  <a16:creationId xmlns:a16="http://schemas.microsoft.com/office/drawing/2014/main" id="{73E63A01-8D3D-4084-871E-57BED4D21A14}"/>
                </a:ext>
              </a:extLst>
            </p:cNvPr>
            <p:cNvSpPr/>
            <p:nvPr/>
          </p:nvSpPr>
          <p:spPr>
            <a:xfrm>
              <a:off x="2296140" y="2715434"/>
              <a:ext cx="143946" cy="143985"/>
            </a:xfrm>
            <a:custGeom>
              <a:avLst/>
              <a:gdLst/>
              <a:ahLst/>
              <a:cxnLst/>
              <a:rect l="l" t="t" r="r" b="b"/>
              <a:pathLst>
                <a:path w="3727" h="3728" extrusionOk="0">
                  <a:moveTo>
                    <a:pt x="1863" y="1"/>
                  </a:moveTo>
                  <a:cubicBezTo>
                    <a:pt x="834" y="1"/>
                    <a:pt x="0" y="836"/>
                    <a:pt x="0" y="1865"/>
                  </a:cubicBezTo>
                  <a:cubicBezTo>
                    <a:pt x="0" y="2893"/>
                    <a:pt x="834" y="3727"/>
                    <a:pt x="1863" y="3727"/>
                  </a:cubicBezTo>
                  <a:cubicBezTo>
                    <a:pt x="2891" y="3727"/>
                    <a:pt x="3727" y="2893"/>
                    <a:pt x="3727" y="1865"/>
                  </a:cubicBezTo>
                  <a:cubicBezTo>
                    <a:pt x="3727" y="836"/>
                    <a:pt x="2891" y="1"/>
                    <a:pt x="1863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301;p73">
              <a:extLst>
                <a:ext uri="{FF2B5EF4-FFF2-40B4-BE49-F238E27FC236}">
                  <a16:creationId xmlns:a16="http://schemas.microsoft.com/office/drawing/2014/main" id="{5FD7A139-10C0-454D-8775-4CDB4FF93384}"/>
                </a:ext>
              </a:extLst>
            </p:cNvPr>
            <p:cNvSpPr/>
            <p:nvPr/>
          </p:nvSpPr>
          <p:spPr>
            <a:xfrm>
              <a:off x="1774482" y="2598874"/>
              <a:ext cx="144255" cy="235481"/>
            </a:xfrm>
            <a:custGeom>
              <a:avLst/>
              <a:gdLst/>
              <a:ahLst/>
              <a:cxnLst/>
              <a:rect l="l" t="t" r="r" b="b"/>
              <a:pathLst>
                <a:path w="3735" h="6097" extrusionOk="0">
                  <a:moveTo>
                    <a:pt x="2171" y="0"/>
                  </a:moveTo>
                  <a:cubicBezTo>
                    <a:pt x="1921" y="0"/>
                    <a:pt x="1670" y="54"/>
                    <a:pt x="1444" y="161"/>
                  </a:cubicBezTo>
                  <a:cubicBezTo>
                    <a:pt x="727" y="499"/>
                    <a:pt x="333" y="1296"/>
                    <a:pt x="190" y="2077"/>
                  </a:cubicBezTo>
                  <a:cubicBezTo>
                    <a:pt x="1" y="3110"/>
                    <a:pt x="181" y="4241"/>
                    <a:pt x="834" y="5064"/>
                  </a:cubicBezTo>
                  <a:cubicBezTo>
                    <a:pt x="1334" y="5693"/>
                    <a:pt x="2132" y="6097"/>
                    <a:pt x="2923" y="6097"/>
                  </a:cubicBezTo>
                  <a:cubicBezTo>
                    <a:pt x="3167" y="6097"/>
                    <a:pt x="3410" y="6058"/>
                    <a:pt x="3644" y="5976"/>
                  </a:cubicBezTo>
                  <a:lnTo>
                    <a:pt x="3735" y="1037"/>
                  </a:lnTo>
                  <a:cubicBezTo>
                    <a:pt x="3557" y="616"/>
                    <a:pt x="3202" y="273"/>
                    <a:pt x="2776" y="111"/>
                  </a:cubicBezTo>
                  <a:cubicBezTo>
                    <a:pt x="2583" y="37"/>
                    <a:pt x="2377" y="0"/>
                    <a:pt x="2171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302;p73">
              <a:extLst>
                <a:ext uri="{FF2B5EF4-FFF2-40B4-BE49-F238E27FC236}">
                  <a16:creationId xmlns:a16="http://schemas.microsoft.com/office/drawing/2014/main" id="{45C02E6F-534B-46B9-BB4B-EB23C634E857}"/>
                </a:ext>
              </a:extLst>
            </p:cNvPr>
            <p:cNvSpPr/>
            <p:nvPr/>
          </p:nvSpPr>
          <p:spPr>
            <a:xfrm>
              <a:off x="1810747" y="2645722"/>
              <a:ext cx="85626" cy="137921"/>
            </a:xfrm>
            <a:custGeom>
              <a:avLst/>
              <a:gdLst/>
              <a:ahLst/>
              <a:cxnLst/>
              <a:rect l="l" t="t" r="r" b="b"/>
              <a:pathLst>
                <a:path w="2217" h="3571" extrusionOk="0">
                  <a:moveTo>
                    <a:pt x="985" y="0"/>
                  </a:moveTo>
                  <a:cubicBezTo>
                    <a:pt x="306" y="0"/>
                    <a:pt x="1" y="754"/>
                    <a:pt x="1" y="1739"/>
                  </a:cubicBezTo>
                  <a:cubicBezTo>
                    <a:pt x="1" y="2725"/>
                    <a:pt x="306" y="3571"/>
                    <a:pt x="985" y="3571"/>
                  </a:cubicBezTo>
                  <a:cubicBezTo>
                    <a:pt x="1666" y="3571"/>
                    <a:pt x="2216" y="2771"/>
                    <a:pt x="2216" y="1785"/>
                  </a:cubicBezTo>
                  <a:cubicBezTo>
                    <a:pt x="2216" y="799"/>
                    <a:pt x="1666" y="0"/>
                    <a:pt x="985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303;p73">
              <a:extLst>
                <a:ext uri="{FF2B5EF4-FFF2-40B4-BE49-F238E27FC236}">
                  <a16:creationId xmlns:a16="http://schemas.microsoft.com/office/drawing/2014/main" id="{1DF058A1-D182-436A-A242-3AD6F03D28D2}"/>
                </a:ext>
              </a:extLst>
            </p:cNvPr>
            <p:cNvSpPr/>
            <p:nvPr/>
          </p:nvSpPr>
          <p:spPr>
            <a:xfrm>
              <a:off x="1840601" y="2641088"/>
              <a:ext cx="57741" cy="151014"/>
            </a:xfrm>
            <a:custGeom>
              <a:avLst/>
              <a:gdLst/>
              <a:ahLst/>
              <a:cxnLst/>
              <a:rect l="l" t="t" r="r" b="b"/>
              <a:pathLst>
                <a:path w="1495" h="3910" extrusionOk="0">
                  <a:moveTo>
                    <a:pt x="71" y="1"/>
                  </a:moveTo>
                  <a:cubicBezTo>
                    <a:pt x="66" y="1"/>
                    <a:pt x="62" y="1"/>
                    <a:pt x="58" y="1"/>
                  </a:cubicBezTo>
                  <a:cubicBezTo>
                    <a:pt x="26" y="1"/>
                    <a:pt x="0" y="27"/>
                    <a:pt x="0" y="59"/>
                  </a:cubicBezTo>
                  <a:cubicBezTo>
                    <a:pt x="0" y="90"/>
                    <a:pt x="29" y="114"/>
                    <a:pt x="59" y="116"/>
                  </a:cubicBezTo>
                  <a:cubicBezTo>
                    <a:pt x="307" y="116"/>
                    <a:pt x="575" y="226"/>
                    <a:pt x="781" y="424"/>
                  </a:cubicBezTo>
                  <a:cubicBezTo>
                    <a:pt x="962" y="597"/>
                    <a:pt x="1103" y="831"/>
                    <a:pt x="1202" y="1122"/>
                  </a:cubicBezTo>
                  <a:cubicBezTo>
                    <a:pt x="1359" y="1585"/>
                    <a:pt x="1377" y="2100"/>
                    <a:pt x="1251" y="2574"/>
                  </a:cubicBezTo>
                  <a:cubicBezTo>
                    <a:pt x="1125" y="3047"/>
                    <a:pt x="855" y="3484"/>
                    <a:pt x="488" y="3809"/>
                  </a:cubicBezTo>
                  <a:cubicBezTo>
                    <a:pt x="463" y="3830"/>
                    <a:pt x="462" y="3866"/>
                    <a:pt x="482" y="3890"/>
                  </a:cubicBezTo>
                  <a:cubicBezTo>
                    <a:pt x="494" y="3903"/>
                    <a:pt x="510" y="3909"/>
                    <a:pt x="525" y="3909"/>
                  </a:cubicBezTo>
                  <a:cubicBezTo>
                    <a:pt x="539" y="3909"/>
                    <a:pt x="552" y="3905"/>
                    <a:pt x="564" y="3895"/>
                  </a:cubicBezTo>
                  <a:cubicBezTo>
                    <a:pt x="947" y="3557"/>
                    <a:pt x="1232" y="3097"/>
                    <a:pt x="1363" y="2604"/>
                  </a:cubicBezTo>
                  <a:cubicBezTo>
                    <a:pt x="1494" y="2109"/>
                    <a:pt x="1476" y="1569"/>
                    <a:pt x="1311" y="1084"/>
                  </a:cubicBezTo>
                  <a:cubicBezTo>
                    <a:pt x="1206" y="776"/>
                    <a:pt x="1055" y="526"/>
                    <a:pt x="862" y="341"/>
                  </a:cubicBezTo>
                  <a:cubicBezTo>
                    <a:pt x="636" y="125"/>
                    <a:pt x="350" y="1"/>
                    <a:pt x="71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304;p73">
              <a:extLst>
                <a:ext uri="{FF2B5EF4-FFF2-40B4-BE49-F238E27FC236}">
                  <a16:creationId xmlns:a16="http://schemas.microsoft.com/office/drawing/2014/main" id="{E3D1BCB2-1229-41A5-A61C-81E9E43FD3F1}"/>
                </a:ext>
              </a:extLst>
            </p:cNvPr>
            <p:cNvSpPr/>
            <p:nvPr/>
          </p:nvSpPr>
          <p:spPr>
            <a:xfrm>
              <a:off x="1839288" y="2703384"/>
              <a:ext cx="56891" cy="61294"/>
            </a:xfrm>
            <a:custGeom>
              <a:avLst/>
              <a:gdLst/>
              <a:ahLst/>
              <a:cxnLst/>
              <a:rect l="l" t="t" r="r" b="b"/>
              <a:pathLst>
                <a:path w="1473" h="1587" extrusionOk="0">
                  <a:moveTo>
                    <a:pt x="1406" y="1"/>
                  </a:moveTo>
                  <a:cubicBezTo>
                    <a:pt x="1398" y="1"/>
                    <a:pt x="1389" y="3"/>
                    <a:pt x="1381" y="6"/>
                  </a:cubicBezTo>
                  <a:cubicBezTo>
                    <a:pt x="754" y="309"/>
                    <a:pt x="255" y="856"/>
                    <a:pt x="12" y="1509"/>
                  </a:cubicBezTo>
                  <a:cubicBezTo>
                    <a:pt x="1" y="1539"/>
                    <a:pt x="16" y="1573"/>
                    <a:pt x="46" y="1583"/>
                  </a:cubicBezTo>
                  <a:cubicBezTo>
                    <a:pt x="53" y="1586"/>
                    <a:pt x="59" y="1587"/>
                    <a:pt x="66" y="1587"/>
                  </a:cubicBezTo>
                  <a:cubicBezTo>
                    <a:pt x="89" y="1587"/>
                    <a:pt x="111" y="1573"/>
                    <a:pt x="120" y="1549"/>
                  </a:cubicBezTo>
                  <a:cubicBezTo>
                    <a:pt x="353" y="924"/>
                    <a:pt x="831" y="400"/>
                    <a:pt x="1432" y="110"/>
                  </a:cubicBezTo>
                  <a:cubicBezTo>
                    <a:pt x="1461" y="97"/>
                    <a:pt x="1472" y="62"/>
                    <a:pt x="1459" y="33"/>
                  </a:cubicBezTo>
                  <a:cubicBezTo>
                    <a:pt x="1449" y="13"/>
                    <a:pt x="1428" y="1"/>
                    <a:pt x="1406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305;p73">
              <a:extLst>
                <a:ext uri="{FF2B5EF4-FFF2-40B4-BE49-F238E27FC236}">
                  <a16:creationId xmlns:a16="http://schemas.microsoft.com/office/drawing/2014/main" id="{A1588F05-7A2A-49FB-A610-FCCDA38CCC39}"/>
                </a:ext>
              </a:extLst>
            </p:cNvPr>
            <p:cNvSpPr/>
            <p:nvPr/>
          </p:nvSpPr>
          <p:spPr>
            <a:xfrm>
              <a:off x="2093417" y="2801174"/>
              <a:ext cx="147770" cy="98565"/>
            </a:xfrm>
            <a:custGeom>
              <a:avLst/>
              <a:gdLst/>
              <a:ahLst/>
              <a:cxnLst/>
              <a:rect l="l" t="t" r="r" b="b"/>
              <a:pathLst>
                <a:path w="3826" h="2552" extrusionOk="0">
                  <a:moveTo>
                    <a:pt x="464" y="0"/>
                  </a:moveTo>
                  <a:cubicBezTo>
                    <a:pt x="298" y="0"/>
                    <a:pt x="175" y="85"/>
                    <a:pt x="102" y="311"/>
                  </a:cubicBezTo>
                  <a:cubicBezTo>
                    <a:pt x="1" y="623"/>
                    <a:pt x="47" y="1030"/>
                    <a:pt x="224" y="1414"/>
                  </a:cubicBezTo>
                  <a:cubicBezTo>
                    <a:pt x="434" y="1866"/>
                    <a:pt x="828" y="2284"/>
                    <a:pt x="1372" y="2462"/>
                  </a:cubicBezTo>
                  <a:cubicBezTo>
                    <a:pt x="1562" y="2524"/>
                    <a:pt x="1758" y="2551"/>
                    <a:pt x="1951" y="2551"/>
                  </a:cubicBezTo>
                  <a:cubicBezTo>
                    <a:pt x="1984" y="2551"/>
                    <a:pt x="2016" y="2550"/>
                    <a:pt x="2049" y="2549"/>
                  </a:cubicBezTo>
                  <a:cubicBezTo>
                    <a:pt x="2835" y="2512"/>
                    <a:pt x="3559" y="2023"/>
                    <a:pt x="3731" y="1494"/>
                  </a:cubicBezTo>
                  <a:cubicBezTo>
                    <a:pt x="3826" y="1203"/>
                    <a:pt x="3705" y="1049"/>
                    <a:pt x="3457" y="943"/>
                  </a:cubicBezTo>
                  <a:cubicBezTo>
                    <a:pt x="3423" y="929"/>
                    <a:pt x="3387" y="915"/>
                    <a:pt x="3348" y="902"/>
                  </a:cubicBezTo>
                  <a:cubicBezTo>
                    <a:pt x="3009" y="789"/>
                    <a:pt x="2505" y="728"/>
                    <a:pt x="1988" y="559"/>
                  </a:cubicBezTo>
                  <a:cubicBezTo>
                    <a:pt x="1414" y="372"/>
                    <a:pt x="949" y="93"/>
                    <a:pt x="618" y="19"/>
                  </a:cubicBezTo>
                  <a:cubicBezTo>
                    <a:pt x="594" y="13"/>
                    <a:pt x="572" y="10"/>
                    <a:pt x="551" y="7"/>
                  </a:cubicBezTo>
                  <a:cubicBezTo>
                    <a:pt x="521" y="2"/>
                    <a:pt x="492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306;p73">
              <a:extLst>
                <a:ext uri="{FF2B5EF4-FFF2-40B4-BE49-F238E27FC236}">
                  <a16:creationId xmlns:a16="http://schemas.microsoft.com/office/drawing/2014/main" id="{05C47521-5477-407F-8FE7-1CA0A6131D19}"/>
                </a:ext>
              </a:extLst>
            </p:cNvPr>
            <p:cNvSpPr/>
            <p:nvPr/>
          </p:nvSpPr>
          <p:spPr>
            <a:xfrm>
              <a:off x="2102107" y="2854664"/>
              <a:ext cx="70447" cy="45034"/>
            </a:xfrm>
            <a:custGeom>
              <a:avLst/>
              <a:gdLst/>
              <a:ahLst/>
              <a:cxnLst/>
              <a:rect l="l" t="t" r="r" b="b"/>
              <a:pathLst>
                <a:path w="1824" h="1166" extrusionOk="0">
                  <a:moveTo>
                    <a:pt x="295" y="0"/>
                  </a:moveTo>
                  <a:cubicBezTo>
                    <a:pt x="196" y="0"/>
                    <a:pt x="97" y="9"/>
                    <a:pt x="0" y="27"/>
                  </a:cubicBezTo>
                  <a:cubicBezTo>
                    <a:pt x="211" y="481"/>
                    <a:pt x="603" y="899"/>
                    <a:pt x="1147" y="1075"/>
                  </a:cubicBezTo>
                  <a:cubicBezTo>
                    <a:pt x="1338" y="1138"/>
                    <a:pt x="1535" y="1166"/>
                    <a:pt x="1729" y="1166"/>
                  </a:cubicBezTo>
                  <a:cubicBezTo>
                    <a:pt x="1761" y="1166"/>
                    <a:pt x="1792" y="1165"/>
                    <a:pt x="1824" y="1164"/>
                  </a:cubicBezTo>
                  <a:cubicBezTo>
                    <a:pt x="1715" y="769"/>
                    <a:pt x="1449" y="418"/>
                    <a:pt x="1094" y="212"/>
                  </a:cubicBezTo>
                  <a:cubicBezTo>
                    <a:pt x="853" y="72"/>
                    <a:pt x="574" y="0"/>
                    <a:pt x="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307;p73">
              <a:extLst>
                <a:ext uri="{FF2B5EF4-FFF2-40B4-BE49-F238E27FC236}">
                  <a16:creationId xmlns:a16="http://schemas.microsoft.com/office/drawing/2014/main" id="{0B39F5DD-1DA2-4C7C-A86D-55613674F80B}"/>
                </a:ext>
              </a:extLst>
            </p:cNvPr>
            <p:cNvSpPr/>
            <p:nvPr/>
          </p:nvSpPr>
          <p:spPr>
            <a:xfrm>
              <a:off x="2114697" y="2801405"/>
              <a:ext cx="108027" cy="48626"/>
            </a:xfrm>
            <a:custGeom>
              <a:avLst/>
              <a:gdLst/>
              <a:ahLst/>
              <a:cxnLst/>
              <a:rect l="l" t="t" r="r" b="b"/>
              <a:pathLst>
                <a:path w="2797" h="1259" extrusionOk="0">
                  <a:moveTo>
                    <a:pt x="0" y="1"/>
                  </a:moveTo>
                  <a:cubicBezTo>
                    <a:pt x="102" y="480"/>
                    <a:pt x="532" y="939"/>
                    <a:pt x="1142" y="1148"/>
                  </a:cubicBezTo>
                  <a:cubicBezTo>
                    <a:pt x="1361" y="1223"/>
                    <a:pt x="1582" y="1258"/>
                    <a:pt x="1792" y="1258"/>
                  </a:cubicBezTo>
                  <a:cubicBezTo>
                    <a:pt x="2193" y="1258"/>
                    <a:pt x="2556" y="1128"/>
                    <a:pt x="2797" y="897"/>
                  </a:cubicBezTo>
                  <a:cubicBezTo>
                    <a:pt x="2458" y="783"/>
                    <a:pt x="1952" y="722"/>
                    <a:pt x="1437" y="553"/>
                  </a:cubicBezTo>
                  <a:cubicBezTo>
                    <a:pt x="863" y="366"/>
                    <a:pt x="398" y="87"/>
                    <a:pt x="67" y="13"/>
                  </a:cubicBezTo>
                  <a:cubicBezTo>
                    <a:pt x="43" y="7"/>
                    <a:pt x="21" y="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308;p73">
              <a:extLst>
                <a:ext uri="{FF2B5EF4-FFF2-40B4-BE49-F238E27FC236}">
                  <a16:creationId xmlns:a16="http://schemas.microsoft.com/office/drawing/2014/main" id="{AC1A1F21-95C4-4CFB-A694-3A850F55523A}"/>
                </a:ext>
              </a:extLst>
            </p:cNvPr>
            <p:cNvSpPr/>
            <p:nvPr/>
          </p:nvSpPr>
          <p:spPr>
            <a:xfrm>
              <a:off x="2123503" y="2907306"/>
              <a:ext cx="46424" cy="12475"/>
            </a:xfrm>
            <a:custGeom>
              <a:avLst/>
              <a:gdLst/>
              <a:ahLst/>
              <a:cxnLst/>
              <a:rect l="l" t="t" r="r" b="b"/>
              <a:pathLst>
                <a:path w="1202" h="323" extrusionOk="0">
                  <a:moveTo>
                    <a:pt x="1136" y="0"/>
                  </a:moveTo>
                  <a:cubicBezTo>
                    <a:pt x="1127" y="0"/>
                    <a:pt x="1118" y="3"/>
                    <a:pt x="1110" y="7"/>
                  </a:cubicBezTo>
                  <a:cubicBezTo>
                    <a:pt x="850" y="138"/>
                    <a:pt x="554" y="207"/>
                    <a:pt x="261" y="207"/>
                  </a:cubicBezTo>
                  <a:cubicBezTo>
                    <a:pt x="196" y="207"/>
                    <a:pt x="131" y="204"/>
                    <a:pt x="67" y="197"/>
                  </a:cubicBezTo>
                  <a:cubicBezTo>
                    <a:pt x="66" y="197"/>
                    <a:pt x="64" y="197"/>
                    <a:pt x="62" y="197"/>
                  </a:cubicBezTo>
                  <a:cubicBezTo>
                    <a:pt x="33" y="197"/>
                    <a:pt x="7" y="219"/>
                    <a:pt x="5" y="249"/>
                  </a:cubicBezTo>
                  <a:cubicBezTo>
                    <a:pt x="1" y="280"/>
                    <a:pt x="24" y="309"/>
                    <a:pt x="55" y="313"/>
                  </a:cubicBezTo>
                  <a:cubicBezTo>
                    <a:pt x="123" y="319"/>
                    <a:pt x="192" y="323"/>
                    <a:pt x="259" y="323"/>
                  </a:cubicBezTo>
                  <a:cubicBezTo>
                    <a:pt x="571" y="323"/>
                    <a:pt x="885" y="250"/>
                    <a:pt x="1162" y="110"/>
                  </a:cubicBezTo>
                  <a:cubicBezTo>
                    <a:pt x="1191" y="96"/>
                    <a:pt x="1201" y="61"/>
                    <a:pt x="1187" y="32"/>
                  </a:cubicBezTo>
                  <a:cubicBezTo>
                    <a:pt x="1177" y="12"/>
                    <a:pt x="1157" y="0"/>
                    <a:pt x="1136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309;p73">
              <a:extLst>
                <a:ext uri="{FF2B5EF4-FFF2-40B4-BE49-F238E27FC236}">
                  <a16:creationId xmlns:a16="http://schemas.microsoft.com/office/drawing/2014/main" id="{28919BDF-6581-43FE-9077-706AAA794F1C}"/>
                </a:ext>
              </a:extLst>
            </p:cNvPr>
            <p:cNvSpPr/>
            <p:nvPr/>
          </p:nvSpPr>
          <p:spPr>
            <a:xfrm>
              <a:off x="2152199" y="2484709"/>
              <a:ext cx="204429" cy="66238"/>
            </a:xfrm>
            <a:custGeom>
              <a:avLst/>
              <a:gdLst/>
              <a:ahLst/>
              <a:cxnLst/>
              <a:rect l="l" t="t" r="r" b="b"/>
              <a:pathLst>
                <a:path w="5293" h="1715" extrusionOk="0">
                  <a:moveTo>
                    <a:pt x="242" y="0"/>
                  </a:moveTo>
                  <a:cubicBezTo>
                    <a:pt x="170" y="96"/>
                    <a:pt x="88" y="187"/>
                    <a:pt x="1" y="270"/>
                  </a:cubicBezTo>
                  <a:lnTo>
                    <a:pt x="65" y="288"/>
                  </a:lnTo>
                  <a:cubicBezTo>
                    <a:pt x="383" y="616"/>
                    <a:pt x="827" y="821"/>
                    <a:pt x="1283" y="847"/>
                  </a:cubicBezTo>
                  <a:cubicBezTo>
                    <a:pt x="1314" y="849"/>
                    <a:pt x="1345" y="849"/>
                    <a:pt x="1377" y="849"/>
                  </a:cubicBezTo>
                  <a:cubicBezTo>
                    <a:pt x="1803" y="849"/>
                    <a:pt x="2229" y="694"/>
                    <a:pt x="2558" y="423"/>
                  </a:cubicBezTo>
                  <a:cubicBezTo>
                    <a:pt x="2917" y="816"/>
                    <a:pt x="3447" y="1050"/>
                    <a:pt x="3977" y="1050"/>
                  </a:cubicBezTo>
                  <a:cubicBezTo>
                    <a:pt x="4043" y="1050"/>
                    <a:pt x="4109" y="1046"/>
                    <a:pt x="4174" y="1039"/>
                  </a:cubicBezTo>
                  <a:cubicBezTo>
                    <a:pt x="4703" y="1081"/>
                    <a:pt x="5235" y="1652"/>
                    <a:pt x="5292" y="1715"/>
                  </a:cubicBezTo>
                  <a:cubicBezTo>
                    <a:pt x="5242" y="1647"/>
                    <a:pt x="4814" y="1098"/>
                    <a:pt x="4351" y="752"/>
                  </a:cubicBezTo>
                  <a:cubicBezTo>
                    <a:pt x="4286" y="759"/>
                    <a:pt x="4222" y="763"/>
                    <a:pt x="4157" y="763"/>
                  </a:cubicBezTo>
                  <a:cubicBezTo>
                    <a:pt x="3626" y="763"/>
                    <a:pt x="3095" y="529"/>
                    <a:pt x="2735" y="136"/>
                  </a:cubicBezTo>
                  <a:cubicBezTo>
                    <a:pt x="2407" y="407"/>
                    <a:pt x="1983" y="561"/>
                    <a:pt x="1558" y="561"/>
                  </a:cubicBezTo>
                  <a:cubicBezTo>
                    <a:pt x="1525" y="561"/>
                    <a:pt x="1492" y="560"/>
                    <a:pt x="1459" y="559"/>
                  </a:cubicBezTo>
                  <a:cubicBezTo>
                    <a:pt x="1004" y="533"/>
                    <a:pt x="559" y="327"/>
                    <a:pt x="242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310;p73">
              <a:extLst>
                <a:ext uri="{FF2B5EF4-FFF2-40B4-BE49-F238E27FC236}">
                  <a16:creationId xmlns:a16="http://schemas.microsoft.com/office/drawing/2014/main" id="{49D7E728-CD40-4875-9362-506450FDC970}"/>
                </a:ext>
              </a:extLst>
            </p:cNvPr>
            <p:cNvSpPr/>
            <p:nvPr/>
          </p:nvSpPr>
          <p:spPr>
            <a:xfrm>
              <a:off x="1955925" y="2532832"/>
              <a:ext cx="88214" cy="47004"/>
            </a:xfrm>
            <a:custGeom>
              <a:avLst/>
              <a:gdLst/>
              <a:ahLst/>
              <a:cxnLst/>
              <a:rect l="l" t="t" r="r" b="b"/>
              <a:pathLst>
                <a:path w="2284" h="1217" extrusionOk="0">
                  <a:moveTo>
                    <a:pt x="2284" y="1"/>
                  </a:moveTo>
                  <a:lnTo>
                    <a:pt x="2284" y="1"/>
                  </a:lnTo>
                  <a:cubicBezTo>
                    <a:pt x="2099" y="257"/>
                    <a:pt x="1862" y="474"/>
                    <a:pt x="1589" y="631"/>
                  </a:cubicBezTo>
                  <a:cubicBezTo>
                    <a:pt x="1247" y="828"/>
                    <a:pt x="854" y="929"/>
                    <a:pt x="462" y="929"/>
                  </a:cubicBezTo>
                  <a:cubicBezTo>
                    <a:pt x="307" y="929"/>
                    <a:pt x="152" y="913"/>
                    <a:pt x="1" y="882"/>
                  </a:cubicBezTo>
                  <a:lnTo>
                    <a:pt x="1" y="882"/>
                  </a:lnTo>
                  <a:cubicBezTo>
                    <a:pt x="7" y="988"/>
                    <a:pt x="10" y="1093"/>
                    <a:pt x="3" y="1200"/>
                  </a:cubicBezTo>
                  <a:cubicBezTo>
                    <a:pt x="96" y="1211"/>
                    <a:pt x="189" y="1217"/>
                    <a:pt x="282" y="1217"/>
                  </a:cubicBezTo>
                  <a:cubicBezTo>
                    <a:pt x="676" y="1217"/>
                    <a:pt x="1070" y="1116"/>
                    <a:pt x="1411" y="919"/>
                  </a:cubicBezTo>
                  <a:cubicBezTo>
                    <a:pt x="1783" y="705"/>
                    <a:pt x="2088" y="380"/>
                    <a:pt x="2284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311;p73">
              <a:extLst>
                <a:ext uri="{FF2B5EF4-FFF2-40B4-BE49-F238E27FC236}">
                  <a16:creationId xmlns:a16="http://schemas.microsoft.com/office/drawing/2014/main" id="{6E284096-BD19-44B0-8D2A-F842BA065D82}"/>
                </a:ext>
              </a:extLst>
            </p:cNvPr>
            <p:cNvSpPr/>
            <p:nvPr/>
          </p:nvSpPr>
          <p:spPr>
            <a:xfrm>
              <a:off x="1835851" y="2314775"/>
              <a:ext cx="549405" cy="350499"/>
            </a:xfrm>
            <a:custGeom>
              <a:avLst/>
              <a:gdLst/>
              <a:ahLst/>
              <a:cxnLst/>
              <a:rect l="l" t="t" r="r" b="b"/>
              <a:pathLst>
                <a:path w="14225" h="9075" extrusionOk="0">
                  <a:moveTo>
                    <a:pt x="9852" y="0"/>
                  </a:moveTo>
                  <a:cubicBezTo>
                    <a:pt x="9392" y="0"/>
                    <a:pt x="8930" y="188"/>
                    <a:pt x="8622" y="522"/>
                  </a:cubicBezTo>
                  <a:cubicBezTo>
                    <a:pt x="8268" y="209"/>
                    <a:pt x="7789" y="37"/>
                    <a:pt x="7312" y="37"/>
                  </a:cubicBezTo>
                  <a:cubicBezTo>
                    <a:pt x="7144" y="37"/>
                    <a:pt x="6976" y="58"/>
                    <a:pt x="6814" y="102"/>
                  </a:cubicBezTo>
                  <a:cubicBezTo>
                    <a:pt x="6283" y="245"/>
                    <a:pt x="5825" y="624"/>
                    <a:pt x="5589" y="1106"/>
                  </a:cubicBezTo>
                  <a:cubicBezTo>
                    <a:pt x="5547" y="1189"/>
                    <a:pt x="5512" y="1278"/>
                    <a:pt x="5485" y="1367"/>
                  </a:cubicBezTo>
                  <a:cubicBezTo>
                    <a:pt x="5472" y="1354"/>
                    <a:pt x="5459" y="1341"/>
                    <a:pt x="5445" y="1330"/>
                  </a:cubicBezTo>
                  <a:cubicBezTo>
                    <a:pt x="5121" y="1041"/>
                    <a:pt x="4679" y="890"/>
                    <a:pt x="4240" y="890"/>
                  </a:cubicBezTo>
                  <a:cubicBezTo>
                    <a:pt x="3925" y="890"/>
                    <a:pt x="3612" y="967"/>
                    <a:pt x="3343" y="1127"/>
                  </a:cubicBezTo>
                  <a:cubicBezTo>
                    <a:pt x="3058" y="1296"/>
                    <a:pt x="2834" y="1550"/>
                    <a:pt x="2691" y="1843"/>
                  </a:cubicBezTo>
                  <a:cubicBezTo>
                    <a:pt x="2502" y="2228"/>
                    <a:pt x="2450" y="2680"/>
                    <a:pt x="2581" y="3090"/>
                  </a:cubicBezTo>
                  <a:cubicBezTo>
                    <a:pt x="2510" y="3080"/>
                    <a:pt x="2436" y="3075"/>
                    <a:pt x="2365" y="3075"/>
                  </a:cubicBezTo>
                  <a:cubicBezTo>
                    <a:pt x="2357" y="3075"/>
                    <a:pt x="2349" y="3075"/>
                    <a:pt x="2341" y="3075"/>
                  </a:cubicBezTo>
                  <a:cubicBezTo>
                    <a:pt x="1669" y="3080"/>
                    <a:pt x="1005" y="3449"/>
                    <a:pt x="674" y="4021"/>
                  </a:cubicBezTo>
                  <a:cubicBezTo>
                    <a:pt x="653" y="4057"/>
                    <a:pt x="634" y="4095"/>
                    <a:pt x="616" y="4132"/>
                  </a:cubicBezTo>
                  <a:cubicBezTo>
                    <a:pt x="316" y="4757"/>
                    <a:pt x="407" y="5548"/>
                    <a:pt x="853" y="6087"/>
                  </a:cubicBezTo>
                  <a:cubicBezTo>
                    <a:pt x="747" y="6111"/>
                    <a:pt x="646" y="6150"/>
                    <a:pt x="552" y="6204"/>
                  </a:cubicBezTo>
                  <a:cubicBezTo>
                    <a:pt x="346" y="6324"/>
                    <a:pt x="178" y="6508"/>
                    <a:pt x="91" y="6726"/>
                  </a:cubicBezTo>
                  <a:cubicBezTo>
                    <a:pt x="86" y="6738"/>
                    <a:pt x="81" y="6751"/>
                    <a:pt x="77" y="6764"/>
                  </a:cubicBezTo>
                  <a:cubicBezTo>
                    <a:pt x="0" y="6978"/>
                    <a:pt x="1" y="7216"/>
                    <a:pt x="74" y="7433"/>
                  </a:cubicBezTo>
                  <a:cubicBezTo>
                    <a:pt x="243" y="7381"/>
                    <a:pt x="405" y="7359"/>
                    <a:pt x="557" y="7359"/>
                  </a:cubicBezTo>
                  <a:cubicBezTo>
                    <a:pt x="1188" y="7359"/>
                    <a:pt x="1637" y="7725"/>
                    <a:pt x="1637" y="7725"/>
                  </a:cubicBezTo>
                  <a:cubicBezTo>
                    <a:pt x="1863" y="8164"/>
                    <a:pt x="1982" y="8594"/>
                    <a:pt x="2077" y="9075"/>
                  </a:cubicBezTo>
                  <a:cubicBezTo>
                    <a:pt x="2255" y="8916"/>
                    <a:pt x="2412" y="8737"/>
                    <a:pt x="2547" y="8541"/>
                  </a:cubicBezTo>
                  <a:cubicBezTo>
                    <a:pt x="2891" y="8045"/>
                    <a:pt x="3091" y="7448"/>
                    <a:pt x="3112" y="6846"/>
                  </a:cubicBezTo>
                  <a:cubicBezTo>
                    <a:pt x="3119" y="6739"/>
                    <a:pt x="3116" y="6634"/>
                    <a:pt x="3110" y="6528"/>
                  </a:cubicBezTo>
                  <a:lnTo>
                    <a:pt x="3110" y="6528"/>
                  </a:lnTo>
                  <a:cubicBezTo>
                    <a:pt x="3261" y="6559"/>
                    <a:pt x="3416" y="6575"/>
                    <a:pt x="3571" y="6575"/>
                  </a:cubicBezTo>
                  <a:cubicBezTo>
                    <a:pt x="3963" y="6575"/>
                    <a:pt x="4356" y="6474"/>
                    <a:pt x="4698" y="6277"/>
                  </a:cubicBezTo>
                  <a:cubicBezTo>
                    <a:pt x="4971" y="6120"/>
                    <a:pt x="5208" y="5903"/>
                    <a:pt x="5393" y="5647"/>
                  </a:cubicBezTo>
                  <a:cubicBezTo>
                    <a:pt x="5473" y="5537"/>
                    <a:pt x="5544" y="5417"/>
                    <a:pt x="5602" y="5294"/>
                  </a:cubicBezTo>
                  <a:cubicBezTo>
                    <a:pt x="5651" y="5192"/>
                    <a:pt x="5693" y="5086"/>
                    <a:pt x="5724" y="4978"/>
                  </a:cubicBezTo>
                  <a:cubicBezTo>
                    <a:pt x="6039" y="5152"/>
                    <a:pt x="6399" y="5243"/>
                    <a:pt x="6759" y="5243"/>
                  </a:cubicBezTo>
                  <a:cubicBezTo>
                    <a:pt x="6922" y="5243"/>
                    <a:pt x="7086" y="5224"/>
                    <a:pt x="7245" y="5186"/>
                  </a:cubicBezTo>
                  <a:cubicBezTo>
                    <a:pt x="7598" y="5100"/>
                    <a:pt x="7926" y="4918"/>
                    <a:pt x="8192" y="4670"/>
                  </a:cubicBezTo>
                  <a:cubicBezTo>
                    <a:pt x="8279" y="4587"/>
                    <a:pt x="8361" y="4496"/>
                    <a:pt x="8433" y="4400"/>
                  </a:cubicBezTo>
                  <a:cubicBezTo>
                    <a:pt x="8750" y="4727"/>
                    <a:pt x="9195" y="4933"/>
                    <a:pt x="9650" y="4959"/>
                  </a:cubicBezTo>
                  <a:cubicBezTo>
                    <a:pt x="9683" y="4960"/>
                    <a:pt x="9716" y="4961"/>
                    <a:pt x="9749" y="4961"/>
                  </a:cubicBezTo>
                  <a:cubicBezTo>
                    <a:pt x="10174" y="4961"/>
                    <a:pt x="10598" y="4807"/>
                    <a:pt x="10926" y="4536"/>
                  </a:cubicBezTo>
                  <a:cubicBezTo>
                    <a:pt x="11285" y="4929"/>
                    <a:pt x="11816" y="5163"/>
                    <a:pt x="12348" y="5163"/>
                  </a:cubicBezTo>
                  <a:cubicBezTo>
                    <a:pt x="12413" y="5163"/>
                    <a:pt x="12477" y="5159"/>
                    <a:pt x="12542" y="5152"/>
                  </a:cubicBezTo>
                  <a:cubicBezTo>
                    <a:pt x="13037" y="5520"/>
                    <a:pt x="13490" y="6121"/>
                    <a:pt x="13490" y="6121"/>
                  </a:cubicBezTo>
                  <a:cubicBezTo>
                    <a:pt x="13642" y="6029"/>
                    <a:pt x="13774" y="5908"/>
                    <a:pt x="13881" y="5770"/>
                  </a:cubicBezTo>
                  <a:lnTo>
                    <a:pt x="13881" y="5769"/>
                  </a:lnTo>
                  <a:cubicBezTo>
                    <a:pt x="14107" y="5481"/>
                    <a:pt x="14225" y="5111"/>
                    <a:pt x="14191" y="4749"/>
                  </a:cubicBezTo>
                  <a:cubicBezTo>
                    <a:pt x="14142" y="4216"/>
                    <a:pt x="13765" y="3723"/>
                    <a:pt x="13255" y="3523"/>
                  </a:cubicBezTo>
                  <a:cubicBezTo>
                    <a:pt x="13252" y="3522"/>
                    <a:pt x="13251" y="3522"/>
                    <a:pt x="13248" y="3521"/>
                  </a:cubicBezTo>
                  <a:cubicBezTo>
                    <a:pt x="13255" y="3514"/>
                    <a:pt x="13260" y="3506"/>
                    <a:pt x="13266" y="3500"/>
                  </a:cubicBezTo>
                  <a:cubicBezTo>
                    <a:pt x="13669" y="3002"/>
                    <a:pt x="13665" y="2232"/>
                    <a:pt x="13251" y="1743"/>
                  </a:cubicBezTo>
                  <a:cubicBezTo>
                    <a:pt x="12977" y="1418"/>
                    <a:pt x="12544" y="1240"/>
                    <a:pt x="12114" y="1240"/>
                  </a:cubicBezTo>
                  <a:cubicBezTo>
                    <a:pt x="11886" y="1240"/>
                    <a:pt x="11658" y="1290"/>
                    <a:pt x="11456" y="1396"/>
                  </a:cubicBezTo>
                  <a:cubicBezTo>
                    <a:pt x="11382" y="793"/>
                    <a:pt x="10922" y="253"/>
                    <a:pt x="10328" y="71"/>
                  </a:cubicBezTo>
                  <a:cubicBezTo>
                    <a:pt x="10175" y="23"/>
                    <a:pt x="10014" y="0"/>
                    <a:pt x="9852" y="0"/>
                  </a:cubicBezTo>
                  <a:close/>
                </a:path>
              </a:pathLst>
            </a:custGeom>
            <a:solidFill>
              <a:srgbClr val="512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312;p73">
              <a:extLst>
                <a:ext uri="{FF2B5EF4-FFF2-40B4-BE49-F238E27FC236}">
                  <a16:creationId xmlns:a16="http://schemas.microsoft.com/office/drawing/2014/main" id="{9856D69F-4B47-4A18-A3F2-A7785437867E}"/>
                </a:ext>
              </a:extLst>
            </p:cNvPr>
            <p:cNvSpPr/>
            <p:nvPr/>
          </p:nvSpPr>
          <p:spPr>
            <a:xfrm>
              <a:off x="1919968" y="2530901"/>
              <a:ext cx="36460" cy="37464"/>
            </a:xfrm>
            <a:custGeom>
              <a:avLst/>
              <a:gdLst/>
              <a:ahLst/>
              <a:cxnLst/>
              <a:rect l="l" t="t" r="r" b="b"/>
              <a:pathLst>
                <a:path w="944" h="970" extrusionOk="0">
                  <a:moveTo>
                    <a:pt x="67" y="0"/>
                  </a:moveTo>
                  <a:cubicBezTo>
                    <a:pt x="59" y="0"/>
                    <a:pt x="51" y="2"/>
                    <a:pt x="43" y="5"/>
                  </a:cubicBezTo>
                  <a:cubicBezTo>
                    <a:pt x="15" y="18"/>
                    <a:pt x="0" y="52"/>
                    <a:pt x="13" y="82"/>
                  </a:cubicBezTo>
                  <a:cubicBezTo>
                    <a:pt x="182" y="463"/>
                    <a:pt x="480" y="776"/>
                    <a:pt x="851" y="963"/>
                  </a:cubicBezTo>
                  <a:cubicBezTo>
                    <a:pt x="860" y="968"/>
                    <a:pt x="869" y="969"/>
                    <a:pt x="878" y="969"/>
                  </a:cubicBezTo>
                  <a:lnTo>
                    <a:pt x="878" y="969"/>
                  </a:lnTo>
                  <a:cubicBezTo>
                    <a:pt x="899" y="969"/>
                    <a:pt x="919" y="957"/>
                    <a:pt x="929" y="938"/>
                  </a:cubicBezTo>
                  <a:cubicBezTo>
                    <a:pt x="943" y="909"/>
                    <a:pt x="932" y="874"/>
                    <a:pt x="903" y="860"/>
                  </a:cubicBezTo>
                  <a:cubicBezTo>
                    <a:pt x="560" y="687"/>
                    <a:pt x="274" y="386"/>
                    <a:pt x="120" y="35"/>
                  </a:cubicBezTo>
                  <a:cubicBezTo>
                    <a:pt x="110" y="13"/>
                    <a:pt x="89" y="0"/>
                    <a:pt x="67" y="0"/>
                  </a:cubicBezTo>
                  <a:close/>
                  <a:moveTo>
                    <a:pt x="878" y="969"/>
                  </a:moveTo>
                  <a:cubicBezTo>
                    <a:pt x="877" y="969"/>
                    <a:pt x="877" y="969"/>
                    <a:pt x="877" y="969"/>
                  </a:cubicBezTo>
                  <a:lnTo>
                    <a:pt x="878" y="969"/>
                  </a:lnTo>
                  <a:cubicBezTo>
                    <a:pt x="878" y="969"/>
                    <a:pt x="878" y="969"/>
                    <a:pt x="878" y="969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313;p73">
              <a:extLst>
                <a:ext uri="{FF2B5EF4-FFF2-40B4-BE49-F238E27FC236}">
                  <a16:creationId xmlns:a16="http://schemas.microsoft.com/office/drawing/2014/main" id="{3B6FA67E-1368-4252-9F6F-313F5D9DFDFD}"/>
                </a:ext>
              </a:extLst>
            </p:cNvPr>
            <p:cNvSpPr/>
            <p:nvPr/>
          </p:nvSpPr>
          <p:spPr>
            <a:xfrm>
              <a:off x="2044600" y="2457597"/>
              <a:ext cx="15488" cy="46733"/>
            </a:xfrm>
            <a:custGeom>
              <a:avLst/>
              <a:gdLst/>
              <a:ahLst/>
              <a:cxnLst/>
              <a:rect l="l" t="t" r="r" b="b"/>
              <a:pathLst>
                <a:path w="401" h="1210" extrusionOk="0">
                  <a:moveTo>
                    <a:pt x="67" y="0"/>
                  </a:moveTo>
                  <a:cubicBezTo>
                    <a:pt x="56" y="0"/>
                    <a:pt x="45" y="4"/>
                    <a:pt x="35" y="10"/>
                  </a:cubicBezTo>
                  <a:cubicBezTo>
                    <a:pt x="9" y="28"/>
                    <a:pt x="1" y="64"/>
                    <a:pt x="19" y="90"/>
                  </a:cubicBezTo>
                  <a:cubicBezTo>
                    <a:pt x="222" y="394"/>
                    <a:pt x="281" y="785"/>
                    <a:pt x="176" y="1136"/>
                  </a:cubicBezTo>
                  <a:cubicBezTo>
                    <a:pt x="167" y="1167"/>
                    <a:pt x="185" y="1198"/>
                    <a:pt x="215" y="1207"/>
                  </a:cubicBezTo>
                  <a:cubicBezTo>
                    <a:pt x="222" y="1210"/>
                    <a:pt x="227" y="1210"/>
                    <a:pt x="232" y="1210"/>
                  </a:cubicBezTo>
                  <a:cubicBezTo>
                    <a:pt x="257" y="1210"/>
                    <a:pt x="280" y="1194"/>
                    <a:pt x="288" y="1168"/>
                  </a:cubicBezTo>
                  <a:cubicBezTo>
                    <a:pt x="401" y="786"/>
                    <a:pt x="337" y="359"/>
                    <a:pt x="115" y="27"/>
                  </a:cubicBezTo>
                  <a:cubicBezTo>
                    <a:pt x="104" y="9"/>
                    <a:pt x="85" y="0"/>
                    <a:pt x="67" y="0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314;p73">
              <a:extLst>
                <a:ext uri="{FF2B5EF4-FFF2-40B4-BE49-F238E27FC236}">
                  <a16:creationId xmlns:a16="http://schemas.microsoft.com/office/drawing/2014/main" id="{3A31266A-2959-4F58-9668-26A716B43508}"/>
                </a:ext>
              </a:extLst>
            </p:cNvPr>
            <p:cNvSpPr/>
            <p:nvPr/>
          </p:nvSpPr>
          <p:spPr>
            <a:xfrm>
              <a:off x="2041394" y="2366528"/>
              <a:ext cx="11625" cy="48471"/>
            </a:xfrm>
            <a:custGeom>
              <a:avLst/>
              <a:gdLst/>
              <a:ahLst/>
              <a:cxnLst/>
              <a:rect l="l" t="t" r="r" b="b"/>
              <a:pathLst>
                <a:path w="301" h="1255" extrusionOk="0">
                  <a:moveTo>
                    <a:pt x="185" y="1"/>
                  </a:moveTo>
                  <a:cubicBezTo>
                    <a:pt x="161" y="1"/>
                    <a:pt x="139" y="16"/>
                    <a:pt x="131" y="40"/>
                  </a:cubicBezTo>
                  <a:cubicBezTo>
                    <a:pt x="1" y="422"/>
                    <a:pt x="19" y="852"/>
                    <a:pt x="181" y="1221"/>
                  </a:cubicBezTo>
                  <a:cubicBezTo>
                    <a:pt x="192" y="1243"/>
                    <a:pt x="212" y="1255"/>
                    <a:pt x="235" y="1255"/>
                  </a:cubicBezTo>
                  <a:cubicBezTo>
                    <a:pt x="242" y="1255"/>
                    <a:pt x="250" y="1253"/>
                    <a:pt x="258" y="1251"/>
                  </a:cubicBezTo>
                  <a:cubicBezTo>
                    <a:pt x="288" y="1238"/>
                    <a:pt x="301" y="1203"/>
                    <a:pt x="288" y="1174"/>
                  </a:cubicBezTo>
                  <a:cubicBezTo>
                    <a:pt x="136" y="831"/>
                    <a:pt x="119" y="431"/>
                    <a:pt x="240" y="78"/>
                  </a:cubicBezTo>
                  <a:cubicBezTo>
                    <a:pt x="250" y="47"/>
                    <a:pt x="235" y="14"/>
                    <a:pt x="203" y="4"/>
                  </a:cubicBezTo>
                  <a:cubicBezTo>
                    <a:pt x="197" y="2"/>
                    <a:pt x="191" y="1"/>
                    <a:pt x="185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315;p73">
              <a:extLst>
                <a:ext uri="{FF2B5EF4-FFF2-40B4-BE49-F238E27FC236}">
                  <a16:creationId xmlns:a16="http://schemas.microsoft.com/office/drawing/2014/main" id="{179AB22C-CF0F-4ED1-83BD-F65E4F705C95}"/>
                </a:ext>
              </a:extLst>
            </p:cNvPr>
            <p:cNvSpPr/>
            <p:nvPr/>
          </p:nvSpPr>
          <p:spPr>
            <a:xfrm>
              <a:off x="1934413" y="2433034"/>
              <a:ext cx="35610" cy="22903"/>
            </a:xfrm>
            <a:custGeom>
              <a:avLst/>
              <a:gdLst/>
              <a:ahLst/>
              <a:cxnLst/>
              <a:rect l="l" t="t" r="r" b="b"/>
              <a:pathLst>
                <a:path w="922" h="593" extrusionOk="0">
                  <a:moveTo>
                    <a:pt x="57" y="0"/>
                  </a:moveTo>
                  <a:cubicBezTo>
                    <a:pt x="25" y="0"/>
                    <a:pt x="0" y="26"/>
                    <a:pt x="0" y="59"/>
                  </a:cubicBezTo>
                  <a:cubicBezTo>
                    <a:pt x="0" y="90"/>
                    <a:pt x="26" y="116"/>
                    <a:pt x="57" y="116"/>
                  </a:cubicBezTo>
                  <a:lnTo>
                    <a:pt x="63" y="116"/>
                  </a:lnTo>
                  <a:cubicBezTo>
                    <a:pt x="365" y="116"/>
                    <a:pt x="663" y="294"/>
                    <a:pt x="804" y="561"/>
                  </a:cubicBezTo>
                  <a:cubicBezTo>
                    <a:pt x="815" y="581"/>
                    <a:pt x="834" y="591"/>
                    <a:pt x="855" y="591"/>
                  </a:cubicBezTo>
                  <a:lnTo>
                    <a:pt x="855" y="593"/>
                  </a:lnTo>
                  <a:cubicBezTo>
                    <a:pt x="864" y="593"/>
                    <a:pt x="873" y="590"/>
                    <a:pt x="882" y="585"/>
                  </a:cubicBezTo>
                  <a:cubicBezTo>
                    <a:pt x="909" y="570"/>
                    <a:pt x="921" y="535"/>
                    <a:pt x="906" y="507"/>
                  </a:cubicBezTo>
                  <a:cubicBezTo>
                    <a:pt x="745" y="203"/>
                    <a:pt x="407" y="0"/>
                    <a:pt x="63" y="0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316;p73">
              <a:extLst>
                <a:ext uri="{FF2B5EF4-FFF2-40B4-BE49-F238E27FC236}">
                  <a16:creationId xmlns:a16="http://schemas.microsoft.com/office/drawing/2014/main" id="{9E7E84FE-EF54-4D30-A8E3-3510277DA0D4}"/>
                </a:ext>
              </a:extLst>
            </p:cNvPr>
            <p:cNvSpPr/>
            <p:nvPr/>
          </p:nvSpPr>
          <p:spPr>
            <a:xfrm>
              <a:off x="1864817" y="2547778"/>
              <a:ext cx="40631" cy="20122"/>
            </a:xfrm>
            <a:custGeom>
              <a:avLst/>
              <a:gdLst/>
              <a:ahLst/>
              <a:cxnLst/>
              <a:rect l="l" t="t" r="r" b="b"/>
              <a:pathLst>
                <a:path w="1052" h="521" extrusionOk="0">
                  <a:moveTo>
                    <a:pt x="147" y="1"/>
                  </a:moveTo>
                  <a:cubicBezTo>
                    <a:pt x="116" y="1"/>
                    <a:pt x="86" y="2"/>
                    <a:pt x="55" y="5"/>
                  </a:cubicBezTo>
                  <a:cubicBezTo>
                    <a:pt x="24" y="7"/>
                    <a:pt x="1" y="36"/>
                    <a:pt x="3" y="67"/>
                  </a:cubicBezTo>
                  <a:cubicBezTo>
                    <a:pt x="6" y="98"/>
                    <a:pt x="31" y="121"/>
                    <a:pt x="61" y="121"/>
                  </a:cubicBezTo>
                  <a:cubicBezTo>
                    <a:pt x="62" y="121"/>
                    <a:pt x="64" y="121"/>
                    <a:pt x="66" y="120"/>
                  </a:cubicBezTo>
                  <a:cubicBezTo>
                    <a:pt x="93" y="118"/>
                    <a:pt x="121" y="117"/>
                    <a:pt x="149" y="117"/>
                  </a:cubicBezTo>
                  <a:cubicBezTo>
                    <a:pt x="450" y="117"/>
                    <a:pt x="755" y="262"/>
                    <a:pt x="941" y="498"/>
                  </a:cubicBezTo>
                  <a:cubicBezTo>
                    <a:pt x="953" y="513"/>
                    <a:pt x="970" y="521"/>
                    <a:pt x="987" y="521"/>
                  </a:cubicBezTo>
                  <a:cubicBezTo>
                    <a:pt x="998" y="521"/>
                    <a:pt x="1011" y="517"/>
                    <a:pt x="1022" y="509"/>
                  </a:cubicBezTo>
                  <a:cubicBezTo>
                    <a:pt x="1048" y="489"/>
                    <a:pt x="1052" y="453"/>
                    <a:pt x="1032" y="427"/>
                  </a:cubicBezTo>
                  <a:cubicBezTo>
                    <a:pt x="824" y="163"/>
                    <a:pt x="484" y="1"/>
                    <a:pt x="147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317;p73">
              <a:extLst>
                <a:ext uri="{FF2B5EF4-FFF2-40B4-BE49-F238E27FC236}">
                  <a16:creationId xmlns:a16="http://schemas.microsoft.com/office/drawing/2014/main" id="{CECEB1F8-C44E-4304-9652-DBA7D85FFB48}"/>
                </a:ext>
              </a:extLst>
            </p:cNvPr>
            <p:cNvSpPr/>
            <p:nvPr/>
          </p:nvSpPr>
          <p:spPr>
            <a:xfrm>
              <a:off x="2160039" y="2436935"/>
              <a:ext cx="14792" cy="48317"/>
            </a:xfrm>
            <a:custGeom>
              <a:avLst/>
              <a:gdLst/>
              <a:ahLst/>
              <a:cxnLst/>
              <a:rect l="l" t="t" r="r" b="b"/>
              <a:pathLst>
                <a:path w="383" h="1251" extrusionOk="0">
                  <a:moveTo>
                    <a:pt x="209" y="1"/>
                  </a:moveTo>
                  <a:cubicBezTo>
                    <a:pt x="203" y="1"/>
                    <a:pt x="197" y="1"/>
                    <a:pt x="191" y="3"/>
                  </a:cubicBezTo>
                  <a:cubicBezTo>
                    <a:pt x="162" y="12"/>
                    <a:pt x="145" y="45"/>
                    <a:pt x="154" y="75"/>
                  </a:cubicBezTo>
                  <a:cubicBezTo>
                    <a:pt x="263" y="434"/>
                    <a:pt x="212" y="841"/>
                    <a:pt x="17" y="1162"/>
                  </a:cubicBezTo>
                  <a:cubicBezTo>
                    <a:pt x="0" y="1189"/>
                    <a:pt x="10" y="1225"/>
                    <a:pt x="37" y="1242"/>
                  </a:cubicBezTo>
                  <a:cubicBezTo>
                    <a:pt x="46" y="1247"/>
                    <a:pt x="56" y="1250"/>
                    <a:pt x="67" y="1250"/>
                  </a:cubicBezTo>
                  <a:cubicBezTo>
                    <a:pt x="86" y="1250"/>
                    <a:pt x="106" y="1240"/>
                    <a:pt x="116" y="1221"/>
                  </a:cubicBezTo>
                  <a:cubicBezTo>
                    <a:pt x="328" y="873"/>
                    <a:pt x="382" y="432"/>
                    <a:pt x="264" y="41"/>
                  </a:cubicBezTo>
                  <a:cubicBezTo>
                    <a:pt x="257" y="16"/>
                    <a:pt x="234" y="1"/>
                    <a:pt x="209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318;p73">
              <a:extLst>
                <a:ext uri="{FF2B5EF4-FFF2-40B4-BE49-F238E27FC236}">
                  <a16:creationId xmlns:a16="http://schemas.microsoft.com/office/drawing/2014/main" id="{8BDDC257-0F4A-4EFD-8A53-00A79967F7F2}"/>
                </a:ext>
              </a:extLst>
            </p:cNvPr>
            <p:cNvSpPr/>
            <p:nvPr/>
          </p:nvSpPr>
          <p:spPr>
            <a:xfrm>
              <a:off x="2167222" y="2335437"/>
              <a:ext cx="24641" cy="52642"/>
            </a:xfrm>
            <a:custGeom>
              <a:avLst/>
              <a:gdLst/>
              <a:ahLst/>
              <a:cxnLst/>
              <a:rect l="l" t="t" r="r" b="b"/>
              <a:pathLst>
                <a:path w="638" h="1363" extrusionOk="0">
                  <a:moveTo>
                    <a:pt x="66" y="1"/>
                  </a:moveTo>
                  <a:cubicBezTo>
                    <a:pt x="47" y="1"/>
                    <a:pt x="29" y="10"/>
                    <a:pt x="17" y="27"/>
                  </a:cubicBezTo>
                  <a:cubicBezTo>
                    <a:pt x="0" y="53"/>
                    <a:pt x="8" y="89"/>
                    <a:pt x="34" y="106"/>
                  </a:cubicBezTo>
                  <a:cubicBezTo>
                    <a:pt x="222" y="230"/>
                    <a:pt x="366" y="414"/>
                    <a:pt x="442" y="626"/>
                  </a:cubicBezTo>
                  <a:cubicBezTo>
                    <a:pt x="516" y="837"/>
                    <a:pt x="520" y="1073"/>
                    <a:pt x="452" y="1287"/>
                  </a:cubicBezTo>
                  <a:cubicBezTo>
                    <a:pt x="443" y="1317"/>
                    <a:pt x="459" y="1349"/>
                    <a:pt x="490" y="1360"/>
                  </a:cubicBezTo>
                  <a:cubicBezTo>
                    <a:pt x="495" y="1361"/>
                    <a:pt x="502" y="1362"/>
                    <a:pt x="507" y="1362"/>
                  </a:cubicBezTo>
                  <a:lnTo>
                    <a:pt x="507" y="1361"/>
                  </a:lnTo>
                  <a:cubicBezTo>
                    <a:pt x="531" y="1361"/>
                    <a:pt x="555" y="1345"/>
                    <a:pt x="563" y="1321"/>
                  </a:cubicBezTo>
                  <a:cubicBezTo>
                    <a:pt x="638" y="1083"/>
                    <a:pt x="633" y="823"/>
                    <a:pt x="550" y="587"/>
                  </a:cubicBezTo>
                  <a:cubicBezTo>
                    <a:pt x="467" y="352"/>
                    <a:pt x="305" y="148"/>
                    <a:pt x="98" y="10"/>
                  </a:cubicBezTo>
                  <a:cubicBezTo>
                    <a:pt x="88" y="4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319;p73">
              <a:extLst>
                <a:ext uri="{FF2B5EF4-FFF2-40B4-BE49-F238E27FC236}">
                  <a16:creationId xmlns:a16="http://schemas.microsoft.com/office/drawing/2014/main" id="{9AE43198-E138-406D-8999-F803F7152A6E}"/>
                </a:ext>
              </a:extLst>
            </p:cNvPr>
            <p:cNvSpPr/>
            <p:nvPr/>
          </p:nvSpPr>
          <p:spPr>
            <a:xfrm>
              <a:off x="2258060" y="2369463"/>
              <a:ext cx="20547" cy="36112"/>
            </a:xfrm>
            <a:custGeom>
              <a:avLst/>
              <a:gdLst/>
              <a:ahLst/>
              <a:cxnLst/>
              <a:rect l="l" t="t" r="r" b="b"/>
              <a:pathLst>
                <a:path w="532" h="935" extrusionOk="0">
                  <a:moveTo>
                    <a:pt x="467" y="0"/>
                  </a:moveTo>
                  <a:cubicBezTo>
                    <a:pt x="455" y="0"/>
                    <a:pt x="442" y="4"/>
                    <a:pt x="432" y="12"/>
                  </a:cubicBezTo>
                  <a:cubicBezTo>
                    <a:pt x="167" y="212"/>
                    <a:pt x="2" y="544"/>
                    <a:pt x="0" y="876"/>
                  </a:cubicBezTo>
                  <a:cubicBezTo>
                    <a:pt x="0" y="908"/>
                    <a:pt x="26" y="934"/>
                    <a:pt x="59" y="934"/>
                  </a:cubicBezTo>
                  <a:cubicBezTo>
                    <a:pt x="90" y="934"/>
                    <a:pt x="116" y="908"/>
                    <a:pt x="116" y="876"/>
                  </a:cubicBezTo>
                  <a:cubicBezTo>
                    <a:pt x="117" y="579"/>
                    <a:pt x="264" y="284"/>
                    <a:pt x="502" y="105"/>
                  </a:cubicBezTo>
                  <a:cubicBezTo>
                    <a:pt x="528" y="85"/>
                    <a:pt x="532" y="49"/>
                    <a:pt x="513" y="24"/>
                  </a:cubicBezTo>
                  <a:cubicBezTo>
                    <a:pt x="502" y="9"/>
                    <a:pt x="484" y="0"/>
                    <a:pt x="467" y="0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320;p73">
              <a:extLst>
                <a:ext uri="{FF2B5EF4-FFF2-40B4-BE49-F238E27FC236}">
                  <a16:creationId xmlns:a16="http://schemas.microsoft.com/office/drawing/2014/main" id="{FEB9D4BE-6CB7-4152-AA42-EC56E4C65938}"/>
                </a:ext>
              </a:extLst>
            </p:cNvPr>
            <p:cNvSpPr/>
            <p:nvPr/>
          </p:nvSpPr>
          <p:spPr>
            <a:xfrm>
              <a:off x="2250027" y="2443616"/>
              <a:ext cx="19466" cy="43412"/>
            </a:xfrm>
            <a:custGeom>
              <a:avLst/>
              <a:gdLst/>
              <a:ahLst/>
              <a:cxnLst/>
              <a:rect l="l" t="t" r="r" b="b"/>
              <a:pathLst>
                <a:path w="504" h="1124" extrusionOk="0">
                  <a:moveTo>
                    <a:pt x="439" y="0"/>
                  </a:moveTo>
                  <a:cubicBezTo>
                    <a:pt x="425" y="0"/>
                    <a:pt x="411" y="5"/>
                    <a:pt x="399" y="16"/>
                  </a:cubicBezTo>
                  <a:cubicBezTo>
                    <a:pt x="116" y="282"/>
                    <a:pt x="1" y="711"/>
                    <a:pt x="114" y="1084"/>
                  </a:cubicBezTo>
                  <a:cubicBezTo>
                    <a:pt x="121" y="1108"/>
                    <a:pt x="145" y="1124"/>
                    <a:pt x="169" y="1124"/>
                  </a:cubicBezTo>
                  <a:cubicBezTo>
                    <a:pt x="175" y="1124"/>
                    <a:pt x="181" y="1124"/>
                    <a:pt x="186" y="1121"/>
                  </a:cubicBezTo>
                  <a:cubicBezTo>
                    <a:pt x="216" y="1112"/>
                    <a:pt x="234" y="1080"/>
                    <a:pt x="225" y="1050"/>
                  </a:cubicBezTo>
                  <a:cubicBezTo>
                    <a:pt x="124" y="719"/>
                    <a:pt x="227" y="337"/>
                    <a:pt x="479" y="100"/>
                  </a:cubicBezTo>
                  <a:cubicBezTo>
                    <a:pt x="502" y="78"/>
                    <a:pt x="503" y="42"/>
                    <a:pt x="481" y="18"/>
                  </a:cubicBezTo>
                  <a:cubicBezTo>
                    <a:pt x="470" y="6"/>
                    <a:pt x="454" y="0"/>
                    <a:pt x="439" y="0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321;p73">
              <a:extLst>
                <a:ext uri="{FF2B5EF4-FFF2-40B4-BE49-F238E27FC236}">
                  <a16:creationId xmlns:a16="http://schemas.microsoft.com/office/drawing/2014/main" id="{6FD4BCF0-9FF6-4C02-82C7-D73DFD1FB823}"/>
                </a:ext>
              </a:extLst>
            </p:cNvPr>
            <p:cNvSpPr/>
            <p:nvPr/>
          </p:nvSpPr>
          <p:spPr>
            <a:xfrm>
              <a:off x="2309388" y="2451997"/>
              <a:ext cx="39202" cy="19195"/>
            </a:xfrm>
            <a:custGeom>
              <a:avLst/>
              <a:gdLst/>
              <a:ahLst/>
              <a:cxnLst/>
              <a:rect l="l" t="t" r="r" b="b"/>
              <a:pathLst>
                <a:path w="1015" h="497" extrusionOk="0">
                  <a:moveTo>
                    <a:pt x="949" y="1"/>
                  </a:moveTo>
                  <a:cubicBezTo>
                    <a:pt x="933" y="1"/>
                    <a:pt x="917" y="7"/>
                    <a:pt x="905" y="21"/>
                  </a:cubicBezTo>
                  <a:cubicBezTo>
                    <a:pt x="714" y="247"/>
                    <a:pt x="418" y="381"/>
                    <a:pt x="122" y="381"/>
                  </a:cubicBezTo>
                  <a:cubicBezTo>
                    <a:pt x="102" y="381"/>
                    <a:pt x="82" y="381"/>
                    <a:pt x="62" y="379"/>
                  </a:cubicBezTo>
                  <a:cubicBezTo>
                    <a:pt x="60" y="379"/>
                    <a:pt x="58" y="379"/>
                    <a:pt x="56" y="379"/>
                  </a:cubicBezTo>
                  <a:cubicBezTo>
                    <a:pt x="27" y="379"/>
                    <a:pt x="4" y="404"/>
                    <a:pt x="1" y="433"/>
                  </a:cubicBezTo>
                  <a:cubicBezTo>
                    <a:pt x="0" y="465"/>
                    <a:pt x="24" y="492"/>
                    <a:pt x="56" y="494"/>
                  </a:cubicBezTo>
                  <a:cubicBezTo>
                    <a:pt x="79" y="496"/>
                    <a:pt x="103" y="496"/>
                    <a:pt x="125" y="496"/>
                  </a:cubicBezTo>
                  <a:cubicBezTo>
                    <a:pt x="453" y="496"/>
                    <a:pt x="782" y="347"/>
                    <a:pt x="994" y="95"/>
                  </a:cubicBezTo>
                  <a:cubicBezTo>
                    <a:pt x="1015" y="70"/>
                    <a:pt x="1012" y="34"/>
                    <a:pt x="987" y="14"/>
                  </a:cubicBezTo>
                  <a:cubicBezTo>
                    <a:pt x="976" y="5"/>
                    <a:pt x="963" y="1"/>
                    <a:pt x="949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322;p73">
              <a:extLst>
                <a:ext uri="{FF2B5EF4-FFF2-40B4-BE49-F238E27FC236}">
                  <a16:creationId xmlns:a16="http://schemas.microsoft.com/office/drawing/2014/main" id="{4B34AD8F-A1D7-4D22-8CF3-E18080469223}"/>
                </a:ext>
              </a:extLst>
            </p:cNvPr>
            <p:cNvSpPr/>
            <p:nvPr/>
          </p:nvSpPr>
          <p:spPr>
            <a:xfrm>
              <a:off x="2020423" y="2606637"/>
              <a:ext cx="159434" cy="164377"/>
            </a:xfrm>
            <a:custGeom>
              <a:avLst/>
              <a:gdLst/>
              <a:ahLst/>
              <a:cxnLst/>
              <a:rect l="l" t="t" r="r" b="b"/>
              <a:pathLst>
                <a:path w="4128" h="4256" extrusionOk="0">
                  <a:moveTo>
                    <a:pt x="2063" y="1"/>
                  </a:moveTo>
                  <a:cubicBezTo>
                    <a:pt x="924" y="1"/>
                    <a:pt x="1" y="1042"/>
                    <a:pt x="1" y="2328"/>
                  </a:cubicBezTo>
                  <a:cubicBezTo>
                    <a:pt x="1" y="3614"/>
                    <a:pt x="924" y="4256"/>
                    <a:pt x="2063" y="4256"/>
                  </a:cubicBezTo>
                  <a:cubicBezTo>
                    <a:pt x="3204" y="4256"/>
                    <a:pt x="4127" y="3614"/>
                    <a:pt x="4127" y="2328"/>
                  </a:cubicBezTo>
                  <a:cubicBezTo>
                    <a:pt x="4127" y="1042"/>
                    <a:pt x="3204" y="1"/>
                    <a:pt x="20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323;p73">
              <a:extLst>
                <a:ext uri="{FF2B5EF4-FFF2-40B4-BE49-F238E27FC236}">
                  <a16:creationId xmlns:a16="http://schemas.microsoft.com/office/drawing/2014/main" id="{4514F63A-8510-4240-8D44-E44245812742}"/>
                </a:ext>
              </a:extLst>
            </p:cNvPr>
            <p:cNvSpPr/>
            <p:nvPr/>
          </p:nvSpPr>
          <p:spPr>
            <a:xfrm>
              <a:off x="2013046" y="2600110"/>
              <a:ext cx="157155" cy="96479"/>
            </a:xfrm>
            <a:custGeom>
              <a:avLst/>
              <a:gdLst/>
              <a:ahLst/>
              <a:cxnLst/>
              <a:rect l="l" t="t" r="r" b="b"/>
              <a:pathLst>
                <a:path w="4069" h="2498" extrusionOk="0">
                  <a:moveTo>
                    <a:pt x="2216" y="0"/>
                  </a:moveTo>
                  <a:cubicBezTo>
                    <a:pt x="1014" y="0"/>
                    <a:pt x="0" y="1192"/>
                    <a:pt x="192" y="2497"/>
                  </a:cubicBezTo>
                  <a:cubicBezTo>
                    <a:pt x="336" y="1358"/>
                    <a:pt x="1193" y="335"/>
                    <a:pt x="2287" y="335"/>
                  </a:cubicBezTo>
                  <a:cubicBezTo>
                    <a:pt x="2525" y="335"/>
                    <a:pt x="2774" y="383"/>
                    <a:pt x="3030" y="489"/>
                  </a:cubicBezTo>
                  <a:cubicBezTo>
                    <a:pt x="3456" y="673"/>
                    <a:pt x="3803" y="1001"/>
                    <a:pt x="4069" y="1388"/>
                  </a:cubicBezTo>
                  <a:cubicBezTo>
                    <a:pt x="3923" y="914"/>
                    <a:pt x="3590" y="496"/>
                    <a:pt x="3151" y="247"/>
                  </a:cubicBezTo>
                  <a:cubicBezTo>
                    <a:pt x="2838" y="77"/>
                    <a:pt x="2521" y="0"/>
                    <a:pt x="2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324;p73">
              <a:extLst>
                <a:ext uri="{FF2B5EF4-FFF2-40B4-BE49-F238E27FC236}">
                  <a16:creationId xmlns:a16="http://schemas.microsoft.com/office/drawing/2014/main" id="{C59E1E14-1733-4A2D-A6B6-86FD676EDB1F}"/>
                </a:ext>
              </a:extLst>
            </p:cNvPr>
            <p:cNvSpPr/>
            <p:nvPr/>
          </p:nvSpPr>
          <p:spPr>
            <a:xfrm>
              <a:off x="2025057" y="2552760"/>
              <a:ext cx="113589" cy="50634"/>
            </a:xfrm>
            <a:custGeom>
              <a:avLst/>
              <a:gdLst/>
              <a:ahLst/>
              <a:cxnLst/>
              <a:rect l="l" t="t" r="r" b="b"/>
              <a:pathLst>
                <a:path w="2941" h="1311" extrusionOk="0">
                  <a:moveTo>
                    <a:pt x="2115" y="0"/>
                  </a:moveTo>
                  <a:cubicBezTo>
                    <a:pt x="2060" y="0"/>
                    <a:pt x="2004" y="5"/>
                    <a:pt x="1946" y="14"/>
                  </a:cubicBezTo>
                  <a:cubicBezTo>
                    <a:pt x="1315" y="112"/>
                    <a:pt x="0" y="863"/>
                    <a:pt x="121" y="1279"/>
                  </a:cubicBezTo>
                  <a:cubicBezTo>
                    <a:pt x="127" y="1301"/>
                    <a:pt x="163" y="1310"/>
                    <a:pt x="220" y="1310"/>
                  </a:cubicBezTo>
                  <a:cubicBezTo>
                    <a:pt x="540" y="1310"/>
                    <a:pt x="1549" y="1010"/>
                    <a:pt x="2047" y="908"/>
                  </a:cubicBezTo>
                  <a:cubicBezTo>
                    <a:pt x="2488" y="818"/>
                    <a:pt x="2941" y="795"/>
                    <a:pt x="2921" y="521"/>
                  </a:cubicBezTo>
                  <a:cubicBezTo>
                    <a:pt x="2904" y="277"/>
                    <a:pt x="2562" y="0"/>
                    <a:pt x="2115" y="0"/>
                  </a:cubicBezTo>
                  <a:close/>
                </a:path>
              </a:pathLst>
            </a:custGeom>
            <a:solidFill>
              <a:srgbClr val="512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325;p73">
              <a:extLst>
                <a:ext uri="{FF2B5EF4-FFF2-40B4-BE49-F238E27FC236}">
                  <a16:creationId xmlns:a16="http://schemas.microsoft.com/office/drawing/2014/main" id="{37A891E8-5E30-4D74-BDD1-1A0D2E045DA2}"/>
                </a:ext>
              </a:extLst>
            </p:cNvPr>
            <p:cNvSpPr/>
            <p:nvPr/>
          </p:nvSpPr>
          <p:spPr>
            <a:xfrm>
              <a:off x="2063717" y="2645182"/>
              <a:ext cx="116138" cy="127840"/>
            </a:xfrm>
            <a:custGeom>
              <a:avLst/>
              <a:gdLst/>
              <a:ahLst/>
              <a:cxnLst/>
              <a:rect l="l" t="t" r="r" b="b"/>
              <a:pathLst>
                <a:path w="3007" h="3310" extrusionOk="0">
                  <a:moveTo>
                    <a:pt x="1503" y="0"/>
                  </a:moveTo>
                  <a:cubicBezTo>
                    <a:pt x="1144" y="0"/>
                    <a:pt x="814" y="139"/>
                    <a:pt x="555" y="372"/>
                  </a:cubicBezTo>
                  <a:cubicBezTo>
                    <a:pt x="566" y="369"/>
                    <a:pt x="576" y="369"/>
                    <a:pt x="586" y="369"/>
                  </a:cubicBezTo>
                  <a:cubicBezTo>
                    <a:pt x="898" y="369"/>
                    <a:pt x="1150" y="621"/>
                    <a:pt x="1150" y="934"/>
                  </a:cubicBezTo>
                  <a:cubicBezTo>
                    <a:pt x="1150" y="1246"/>
                    <a:pt x="898" y="1499"/>
                    <a:pt x="586" y="1499"/>
                  </a:cubicBezTo>
                  <a:cubicBezTo>
                    <a:pt x="355" y="1499"/>
                    <a:pt x="157" y="1360"/>
                    <a:pt x="70" y="1160"/>
                  </a:cubicBezTo>
                  <a:cubicBezTo>
                    <a:pt x="24" y="1316"/>
                    <a:pt x="1" y="1482"/>
                    <a:pt x="1" y="1655"/>
                  </a:cubicBezTo>
                  <a:cubicBezTo>
                    <a:pt x="1" y="2568"/>
                    <a:pt x="672" y="3309"/>
                    <a:pt x="1503" y="3309"/>
                  </a:cubicBezTo>
                  <a:cubicBezTo>
                    <a:pt x="2333" y="3309"/>
                    <a:pt x="3006" y="2568"/>
                    <a:pt x="3006" y="1655"/>
                  </a:cubicBezTo>
                  <a:cubicBezTo>
                    <a:pt x="3006" y="740"/>
                    <a:pt x="2333" y="0"/>
                    <a:pt x="1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326;p73">
              <a:extLst>
                <a:ext uri="{FF2B5EF4-FFF2-40B4-BE49-F238E27FC236}">
                  <a16:creationId xmlns:a16="http://schemas.microsoft.com/office/drawing/2014/main" id="{77FC156C-68CE-4398-88E8-676D16DE0287}"/>
                </a:ext>
              </a:extLst>
            </p:cNvPr>
            <p:cNvSpPr/>
            <p:nvPr/>
          </p:nvSpPr>
          <p:spPr>
            <a:xfrm>
              <a:off x="2227549" y="2595283"/>
              <a:ext cx="159434" cy="164455"/>
            </a:xfrm>
            <a:custGeom>
              <a:avLst/>
              <a:gdLst/>
              <a:ahLst/>
              <a:cxnLst/>
              <a:rect l="l" t="t" r="r" b="b"/>
              <a:pathLst>
                <a:path w="4128" h="4258" extrusionOk="0">
                  <a:moveTo>
                    <a:pt x="2065" y="1"/>
                  </a:moveTo>
                  <a:cubicBezTo>
                    <a:pt x="924" y="1"/>
                    <a:pt x="1" y="1044"/>
                    <a:pt x="1" y="2330"/>
                  </a:cubicBezTo>
                  <a:cubicBezTo>
                    <a:pt x="1" y="3616"/>
                    <a:pt x="924" y="4257"/>
                    <a:pt x="2065" y="4257"/>
                  </a:cubicBezTo>
                  <a:cubicBezTo>
                    <a:pt x="3204" y="4257"/>
                    <a:pt x="4127" y="3616"/>
                    <a:pt x="4127" y="2330"/>
                  </a:cubicBezTo>
                  <a:cubicBezTo>
                    <a:pt x="4127" y="1044"/>
                    <a:pt x="3204" y="1"/>
                    <a:pt x="2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327;p73">
              <a:extLst>
                <a:ext uri="{FF2B5EF4-FFF2-40B4-BE49-F238E27FC236}">
                  <a16:creationId xmlns:a16="http://schemas.microsoft.com/office/drawing/2014/main" id="{6568B671-B15B-472A-847D-7776C0E37BC7}"/>
                </a:ext>
              </a:extLst>
            </p:cNvPr>
            <p:cNvSpPr/>
            <p:nvPr/>
          </p:nvSpPr>
          <p:spPr>
            <a:xfrm>
              <a:off x="2220134" y="2588794"/>
              <a:ext cx="157271" cy="96479"/>
            </a:xfrm>
            <a:custGeom>
              <a:avLst/>
              <a:gdLst/>
              <a:ahLst/>
              <a:cxnLst/>
              <a:rect l="l" t="t" r="r" b="b"/>
              <a:pathLst>
                <a:path w="4072" h="2498" extrusionOk="0">
                  <a:moveTo>
                    <a:pt x="2219" y="0"/>
                  </a:moveTo>
                  <a:cubicBezTo>
                    <a:pt x="1016" y="0"/>
                    <a:pt x="1" y="1193"/>
                    <a:pt x="193" y="2498"/>
                  </a:cubicBezTo>
                  <a:cubicBezTo>
                    <a:pt x="338" y="1359"/>
                    <a:pt x="1194" y="335"/>
                    <a:pt x="2288" y="335"/>
                  </a:cubicBezTo>
                  <a:cubicBezTo>
                    <a:pt x="2526" y="335"/>
                    <a:pt x="2775" y="383"/>
                    <a:pt x="3031" y="490"/>
                  </a:cubicBezTo>
                  <a:cubicBezTo>
                    <a:pt x="3457" y="674"/>
                    <a:pt x="3803" y="1002"/>
                    <a:pt x="4071" y="1389"/>
                  </a:cubicBezTo>
                  <a:cubicBezTo>
                    <a:pt x="3924" y="913"/>
                    <a:pt x="3590" y="495"/>
                    <a:pt x="3151" y="247"/>
                  </a:cubicBezTo>
                  <a:cubicBezTo>
                    <a:pt x="2840" y="77"/>
                    <a:pt x="2523" y="0"/>
                    <a:pt x="2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328;p73">
              <a:extLst>
                <a:ext uri="{FF2B5EF4-FFF2-40B4-BE49-F238E27FC236}">
                  <a16:creationId xmlns:a16="http://schemas.microsoft.com/office/drawing/2014/main" id="{A07E3434-B685-447D-A0E7-358C74867F16}"/>
                </a:ext>
              </a:extLst>
            </p:cNvPr>
            <p:cNvSpPr/>
            <p:nvPr/>
          </p:nvSpPr>
          <p:spPr>
            <a:xfrm>
              <a:off x="2258794" y="2540324"/>
              <a:ext cx="113666" cy="50634"/>
            </a:xfrm>
            <a:custGeom>
              <a:avLst/>
              <a:gdLst/>
              <a:ahLst/>
              <a:cxnLst/>
              <a:rect l="l" t="t" r="r" b="b"/>
              <a:pathLst>
                <a:path w="2943" h="1311" extrusionOk="0">
                  <a:moveTo>
                    <a:pt x="828" y="0"/>
                  </a:moveTo>
                  <a:cubicBezTo>
                    <a:pt x="381" y="0"/>
                    <a:pt x="39" y="277"/>
                    <a:pt x="22" y="521"/>
                  </a:cubicBezTo>
                  <a:cubicBezTo>
                    <a:pt x="1" y="795"/>
                    <a:pt x="455" y="817"/>
                    <a:pt x="896" y="907"/>
                  </a:cubicBezTo>
                  <a:cubicBezTo>
                    <a:pt x="1394" y="1010"/>
                    <a:pt x="2403" y="1310"/>
                    <a:pt x="2723" y="1310"/>
                  </a:cubicBezTo>
                  <a:cubicBezTo>
                    <a:pt x="2780" y="1310"/>
                    <a:pt x="2816" y="1301"/>
                    <a:pt x="2822" y="1279"/>
                  </a:cubicBezTo>
                  <a:cubicBezTo>
                    <a:pt x="2943" y="862"/>
                    <a:pt x="1628" y="112"/>
                    <a:pt x="997" y="13"/>
                  </a:cubicBezTo>
                  <a:cubicBezTo>
                    <a:pt x="939" y="4"/>
                    <a:pt x="883" y="0"/>
                    <a:pt x="828" y="0"/>
                  </a:cubicBezTo>
                  <a:close/>
                </a:path>
              </a:pathLst>
            </a:custGeom>
            <a:solidFill>
              <a:srgbClr val="512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329;p73">
              <a:extLst>
                <a:ext uri="{FF2B5EF4-FFF2-40B4-BE49-F238E27FC236}">
                  <a16:creationId xmlns:a16="http://schemas.microsoft.com/office/drawing/2014/main" id="{81ABD4DE-0159-4B41-97FB-CDFFD99C2C29}"/>
                </a:ext>
              </a:extLst>
            </p:cNvPr>
            <p:cNvSpPr/>
            <p:nvPr/>
          </p:nvSpPr>
          <p:spPr>
            <a:xfrm>
              <a:off x="2270843" y="2633866"/>
              <a:ext cx="116138" cy="127879"/>
            </a:xfrm>
            <a:custGeom>
              <a:avLst/>
              <a:gdLst/>
              <a:ahLst/>
              <a:cxnLst/>
              <a:rect l="l" t="t" r="r" b="b"/>
              <a:pathLst>
                <a:path w="3007" h="3311" extrusionOk="0">
                  <a:moveTo>
                    <a:pt x="1503" y="1"/>
                  </a:moveTo>
                  <a:cubicBezTo>
                    <a:pt x="1144" y="1"/>
                    <a:pt x="814" y="140"/>
                    <a:pt x="555" y="372"/>
                  </a:cubicBezTo>
                  <a:cubicBezTo>
                    <a:pt x="566" y="370"/>
                    <a:pt x="576" y="370"/>
                    <a:pt x="586" y="370"/>
                  </a:cubicBezTo>
                  <a:cubicBezTo>
                    <a:pt x="898" y="370"/>
                    <a:pt x="1150" y="622"/>
                    <a:pt x="1150" y="935"/>
                  </a:cubicBezTo>
                  <a:cubicBezTo>
                    <a:pt x="1150" y="1246"/>
                    <a:pt x="898" y="1500"/>
                    <a:pt x="586" y="1500"/>
                  </a:cubicBezTo>
                  <a:cubicBezTo>
                    <a:pt x="355" y="1500"/>
                    <a:pt x="156" y="1361"/>
                    <a:pt x="69" y="1161"/>
                  </a:cubicBezTo>
                  <a:cubicBezTo>
                    <a:pt x="24" y="1317"/>
                    <a:pt x="1" y="1483"/>
                    <a:pt x="1" y="1656"/>
                  </a:cubicBezTo>
                  <a:cubicBezTo>
                    <a:pt x="1" y="2569"/>
                    <a:pt x="673" y="3310"/>
                    <a:pt x="1503" y="3310"/>
                  </a:cubicBezTo>
                  <a:cubicBezTo>
                    <a:pt x="2335" y="3310"/>
                    <a:pt x="3006" y="2569"/>
                    <a:pt x="3006" y="1656"/>
                  </a:cubicBezTo>
                  <a:cubicBezTo>
                    <a:pt x="3006" y="741"/>
                    <a:pt x="2335" y="1"/>
                    <a:pt x="1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330;p73">
              <a:extLst>
                <a:ext uri="{FF2B5EF4-FFF2-40B4-BE49-F238E27FC236}">
                  <a16:creationId xmlns:a16="http://schemas.microsoft.com/office/drawing/2014/main" id="{221F3F48-C872-4C76-ABB9-1EFE7C35399C}"/>
                </a:ext>
              </a:extLst>
            </p:cNvPr>
            <p:cNvSpPr/>
            <p:nvPr/>
          </p:nvSpPr>
          <p:spPr>
            <a:xfrm>
              <a:off x="2198699" y="2723467"/>
              <a:ext cx="79717" cy="81841"/>
            </a:xfrm>
            <a:custGeom>
              <a:avLst/>
              <a:gdLst/>
              <a:ahLst/>
              <a:cxnLst/>
              <a:rect l="l" t="t" r="r" b="b"/>
              <a:pathLst>
                <a:path w="2064" h="2119" extrusionOk="0">
                  <a:moveTo>
                    <a:pt x="1282" y="0"/>
                  </a:moveTo>
                  <a:cubicBezTo>
                    <a:pt x="917" y="0"/>
                    <a:pt x="462" y="116"/>
                    <a:pt x="280" y="456"/>
                  </a:cubicBezTo>
                  <a:cubicBezTo>
                    <a:pt x="1" y="979"/>
                    <a:pt x="193" y="1792"/>
                    <a:pt x="627" y="2024"/>
                  </a:cubicBezTo>
                  <a:cubicBezTo>
                    <a:pt x="746" y="2088"/>
                    <a:pt x="866" y="2119"/>
                    <a:pt x="983" y="2119"/>
                  </a:cubicBezTo>
                  <a:cubicBezTo>
                    <a:pt x="1292" y="2119"/>
                    <a:pt x="1581" y="1905"/>
                    <a:pt x="1784" y="1527"/>
                  </a:cubicBezTo>
                  <a:cubicBezTo>
                    <a:pt x="2063" y="1003"/>
                    <a:pt x="2036" y="249"/>
                    <a:pt x="1736" y="82"/>
                  </a:cubicBezTo>
                  <a:cubicBezTo>
                    <a:pt x="1647" y="33"/>
                    <a:pt x="1477" y="0"/>
                    <a:pt x="1282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331;p73">
              <a:extLst>
                <a:ext uri="{FF2B5EF4-FFF2-40B4-BE49-F238E27FC236}">
                  <a16:creationId xmlns:a16="http://schemas.microsoft.com/office/drawing/2014/main" id="{1848BC2A-6C2E-45FA-8C8C-48B00420D8EA}"/>
                </a:ext>
              </a:extLst>
            </p:cNvPr>
            <p:cNvSpPr/>
            <p:nvPr/>
          </p:nvSpPr>
          <p:spPr>
            <a:xfrm>
              <a:off x="2201325" y="2724896"/>
              <a:ext cx="77091" cy="80412"/>
            </a:xfrm>
            <a:custGeom>
              <a:avLst/>
              <a:gdLst/>
              <a:ahLst/>
              <a:cxnLst/>
              <a:rect l="l" t="t" r="r" b="b"/>
              <a:pathLst>
                <a:path w="1996" h="2082" extrusionOk="0">
                  <a:moveTo>
                    <a:pt x="1436" y="0"/>
                  </a:moveTo>
                  <a:cubicBezTo>
                    <a:pt x="1076" y="0"/>
                    <a:pt x="501" y="208"/>
                    <a:pt x="280" y="621"/>
                  </a:cubicBezTo>
                  <a:cubicBezTo>
                    <a:pt x="0" y="1143"/>
                    <a:pt x="125" y="1755"/>
                    <a:pt x="559" y="1987"/>
                  </a:cubicBezTo>
                  <a:cubicBezTo>
                    <a:pt x="678" y="2051"/>
                    <a:pt x="798" y="2082"/>
                    <a:pt x="915" y="2082"/>
                  </a:cubicBezTo>
                  <a:cubicBezTo>
                    <a:pt x="1224" y="2082"/>
                    <a:pt x="1513" y="1868"/>
                    <a:pt x="1716" y="1490"/>
                  </a:cubicBezTo>
                  <a:cubicBezTo>
                    <a:pt x="1995" y="968"/>
                    <a:pt x="1968" y="212"/>
                    <a:pt x="1668" y="45"/>
                  </a:cubicBezTo>
                  <a:cubicBezTo>
                    <a:pt x="1614" y="15"/>
                    <a:pt x="1533" y="0"/>
                    <a:pt x="1436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332;p73">
              <a:extLst>
                <a:ext uri="{FF2B5EF4-FFF2-40B4-BE49-F238E27FC236}">
                  <a16:creationId xmlns:a16="http://schemas.microsoft.com/office/drawing/2014/main" id="{FD583D84-BD49-49C6-B94B-CF873FFFE6A1}"/>
                </a:ext>
              </a:extLst>
            </p:cNvPr>
            <p:cNvSpPr/>
            <p:nvPr/>
          </p:nvSpPr>
          <p:spPr>
            <a:xfrm>
              <a:off x="2218318" y="2735865"/>
              <a:ext cx="29546" cy="25838"/>
            </a:xfrm>
            <a:custGeom>
              <a:avLst/>
              <a:gdLst/>
              <a:ahLst/>
              <a:cxnLst/>
              <a:rect l="l" t="t" r="r" b="b"/>
              <a:pathLst>
                <a:path w="765" h="669" extrusionOk="0">
                  <a:moveTo>
                    <a:pt x="560" y="0"/>
                  </a:moveTo>
                  <a:cubicBezTo>
                    <a:pt x="543" y="0"/>
                    <a:pt x="526" y="3"/>
                    <a:pt x="510" y="9"/>
                  </a:cubicBezTo>
                  <a:cubicBezTo>
                    <a:pt x="332" y="78"/>
                    <a:pt x="170" y="190"/>
                    <a:pt x="54" y="345"/>
                  </a:cubicBezTo>
                  <a:cubicBezTo>
                    <a:pt x="36" y="363"/>
                    <a:pt x="23" y="385"/>
                    <a:pt x="16" y="409"/>
                  </a:cubicBezTo>
                  <a:cubicBezTo>
                    <a:pt x="6" y="433"/>
                    <a:pt x="1" y="456"/>
                    <a:pt x="3" y="482"/>
                  </a:cubicBezTo>
                  <a:cubicBezTo>
                    <a:pt x="5" y="529"/>
                    <a:pt x="27" y="585"/>
                    <a:pt x="64" y="616"/>
                  </a:cubicBezTo>
                  <a:cubicBezTo>
                    <a:pt x="99" y="646"/>
                    <a:pt x="143" y="668"/>
                    <a:pt x="191" y="668"/>
                  </a:cubicBezTo>
                  <a:cubicBezTo>
                    <a:pt x="194" y="668"/>
                    <a:pt x="198" y="668"/>
                    <a:pt x="202" y="668"/>
                  </a:cubicBezTo>
                  <a:cubicBezTo>
                    <a:pt x="249" y="664"/>
                    <a:pt x="306" y="647"/>
                    <a:pt x="336" y="607"/>
                  </a:cubicBezTo>
                  <a:cubicBezTo>
                    <a:pt x="371" y="559"/>
                    <a:pt x="411" y="517"/>
                    <a:pt x="455" y="478"/>
                  </a:cubicBezTo>
                  <a:cubicBezTo>
                    <a:pt x="505" y="439"/>
                    <a:pt x="558" y="407"/>
                    <a:pt x="615" y="380"/>
                  </a:cubicBezTo>
                  <a:cubicBezTo>
                    <a:pt x="618" y="380"/>
                    <a:pt x="619" y="378"/>
                    <a:pt x="620" y="377"/>
                  </a:cubicBezTo>
                  <a:cubicBezTo>
                    <a:pt x="670" y="359"/>
                    <a:pt x="711" y="330"/>
                    <a:pt x="736" y="282"/>
                  </a:cubicBezTo>
                  <a:cubicBezTo>
                    <a:pt x="757" y="242"/>
                    <a:pt x="764" y="182"/>
                    <a:pt x="750" y="138"/>
                  </a:cubicBezTo>
                  <a:cubicBezTo>
                    <a:pt x="733" y="90"/>
                    <a:pt x="702" y="46"/>
                    <a:pt x="654" y="24"/>
                  </a:cubicBezTo>
                  <a:cubicBezTo>
                    <a:pt x="626" y="10"/>
                    <a:pt x="593" y="0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333;p73">
              <a:extLst>
                <a:ext uri="{FF2B5EF4-FFF2-40B4-BE49-F238E27FC236}">
                  <a16:creationId xmlns:a16="http://schemas.microsoft.com/office/drawing/2014/main" id="{3B99C1FE-31C9-44D3-9944-9ED03F87E29F}"/>
                </a:ext>
              </a:extLst>
            </p:cNvPr>
            <p:cNvSpPr/>
            <p:nvPr/>
          </p:nvSpPr>
          <p:spPr>
            <a:xfrm>
              <a:off x="2215924" y="2722116"/>
              <a:ext cx="62530" cy="81841"/>
            </a:xfrm>
            <a:custGeom>
              <a:avLst/>
              <a:gdLst/>
              <a:ahLst/>
              <a:cxnLst/>
              <a:rect l="l" t="t" r="r" b="b"/>
              <a:pathLst>
                <a:path w="1619" h="2119" extrusionOk="0">
                  <a:moveTo>
                    <a:pt x="908" y="0"/>
                  </a:moveTo>
                  <a:cubicBezTo>
                    <a:pt x="516" y="0"/>
                    <a:pt x="75" y="116"/>
                    <a:pt x="50" y="123"/>
                  </a:cubicBezTo>
                  <a:cubicBezTo>
                    <a:pt x="19" y="130"/>
                    <a:pt x="0" y="162"/>
                    <a:pt x="8" y="193"/>
                  </a:cubicBezTo>
                  <a:cubicBezTo>
                    <a:pt x="16" y="219"/>
                    <a:pt x="39" y="236"/>
                    <a:pt x="65" y="236"/>
                  </a:cubicBezTo>
                  <a:cubicBezTo>
                    <a:pt x="70" y="236"/>
                    <a:pt x="75" y="235"/>
                    <a:pt x="80" y="234"/>
                  </a:cubicBezTo>
                  <a:cubicBezTo>
                    <a:pt x="85" y="232"/>
                    <a:pt x="532" y="115"/>
                    <a:pt x="911" y="115"/>
                  </a:cubicBezTo>
                  <a:cubicBezTo>
                    <a:pt x="1046" y="115"/>
                    <a:pt x="1172" y="130"/>
                    <a:pt x="1267" y="171"/>
                  </a:cubicBezTo>
                  <a:cubicBezTo>
                    <a:pt x="1377" y="217"/>
                    <a:pt x="1455" y="402"/>
                    <a:pt x="1472" y="652"/>
                  </a:cubicBezTo>
                  <a:cubicBezTo>
                    <a:pt x="1502" y="1114"/>
                    <a:pt x="1320" y="1736"/>
                    <a:pt x="852" y="2011"/>
                  </a:cubicBezTo>
                  <a:cubicBezTo>
                    <a:pt x="825" y="2028"/>
                    <a:pt x="816" y="2063"/>
                    <a:pt x="832" y="2090"/>
                  </a:cubicBezTo>
                  <a:cubicBezTo>
                    <a:pt x="842" y="2108"/>
                    <a:pt x="862" y="2119"/>
                    <a:pt x="881" y="2119"/>
                  </a:cubicBezTo>
                  <a:lnTo>
                    <a:pt x="882" y="2119"/>
                  </a:lnTo>
                  <a:cubicBezTo>
                    <a:pt x="891" y="2119"/>
                    <a:pt x="902" y="2116"/>
                    <a:pt x="911" y="2111"/>
                  </a:cubicBezTo>
                  <a:cubicBezTo>
                    <a:pt x="1421" y="1811"/>
                    <a:pt x="1619" y="1141"/>
                    <a:pt x="1588" y="645"/>
                  </a:cubicBezTo>
                  <a:cubicBezTo>
                    <a:pt x="1568" y="342"/>
                    <a:pt x="1468" y="130"/>
                    <a:pt x="1312" y="64"/>
                  </a:cubicBezTo>
                  <a:cubicBezTo>
                    <a:pt x="1202" y="17"/>
                    <a:pt x="1059" y="0"/>
                    <a:pt x="908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334;p73">
              <a:extLst>
                <a:ext uri="{FF2B5EF4-FFF2-40B4-BE49-F238E27FC236}">
                  <a16:creationId xmlns:a16="http://schemas.microsoft.com/office/drawing/2014/main" id="{AF344C98-6164-40EA-88AE-BF0AF9378E4E}"/>
                </a:ext>
              </a:extLst>
            </p:cNvPr>
            <p:cNvSpPr/>
            <p:nvPr/>
          </p:nvSpPr>
          <p:spPr>
            <a:xfrm>
              <a:off x="2652577" y="3219328"/>
              <a:ext cx="328523" cy="898321"/>
            </a:xfrm>
            <a:custGeom>
              <a:avLst/>
              <a:gdLst/>
              <a:ahLst/>
              <a:cxnLst/>
              <a:rect l="l" t="t" r="r" b="b"/>
              <a:pathLst>
                <a:path w="8506" h="23259" extrusionOk="0">
                  <a:moveTo>
                    <a:pt x="1" y="1"/>
                  </a:moveTo>
                  <a:lnTo>
                    <a:pt x="12" y="233"/>
                  </a:lnTo>
                  <a:lnTo>
                    <a:pt x="1250" y="22728"/>
                  </a:lnTo>
                  <a:cubicBezTo>
                    <a:pt x="1250" y="22728"/>
                    <a:pt x="2309" y="23233"/>
                    <a:pt x="4201" y="23258"/>
                  </a:cubicBezTo>
                  <a:cubicBezTo>
                    <a:pt x="4218" y="23259"/>
                    <a:pt x="4235" y="23259"/>
                    <a:pt x="4252" y="23259"/>
                  </a:cubicBezTo>
                  <a:lnTo>
                    <a:pt x="4254" y="23259"/>
                  </a:lnTo>
                  <a:cubicBezTo>
                    <a:pt x="4271" y="23259"/>
                    <a:pt x="4288" y="23259"/>
                    <a:pt x="4305" y="23258"/>
                  </a:cubicBezTo>
                  <a:cubicBezTo>
                    <a:pt x="6198" y="23233"/>
                    <a:pt x="7256" y="22728"/>
                    <a:pt x="7256" y="22728"/>
                  </a:cubicBezTo>
                  <a:lnTo>
                    <a:pt x="8494" y="233"/>
                  </a:lnTo>
                  <a:lnTo>
                    <a:pt x="8506" y="1"/>
                  </a:lnTo>
                  <a:lnTo>
                    <a:pt x="8506" y="1"/>
                  </a:lnTo>
                  <a:cubicBezTo>
                    <a:pt x="8252" y="146"/>
                    <a:pt x="7934" y="272"/>
                    <a:pt x="7585" y="381"/>
                  </a:cubicBezTo>
                  <a:cubicBezTo>
                    <a:pt x="6374" y="762"/>
                    <a:pt x="4795" y="932"/>
                    <a:pt x="4303" y="937"/>
                  </a:cubicBezTo>
                  <a:lnTo>
                    <a:pt x="4203" y="937"/>
                  </a:lnTo>
                  <a:cubicBezTo>
                    <a:pt x="3710" y="932"/>
                    <a:pt x="2132" y="762"/>
                    <a:pt x="922" y="381"/>
                  </a:cubicBezTo>
                  <a:cubicBezTo>
                    <a:pt x="571" y="272"/>
                    <a:pt x="254" y="14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335;p73">
              <a:extLst>
                <a:ext uri="{FF2B5EF4-FFF2-40B4-BE49-F238E27FC236}">
                  <a16:creationId xmlns:a16="http://schemas.microsoft.com/office/drawing/2014/main" id="{4E4A0FDD-F6BD-464C-BF4D-F536B39F639A}"/>
                </a:ext>
              </a:extLst>
            </p:cNvPr>
            <p:cNvSpPr/>
            <p:nvPr/>
          </p:nvSpPr>
          <p:spPr>
            <a:xfrm>
              <a:off x="1964113" y="3030740"/>
              <a:ext cx="854793" cy="176582"/>
            </a:xfrm>
            <a:custGeom>
              <a:avLst/>
              <a:gdLst/>
              <a:ahLst/>
              <a:cxnLst/>
              <a:rect l="l" t="t" r="r" b="b"/>
              <a:pathLst>
                <a:path w="22132" h="4572" extrusionOk="0">
                  <a:moveTo>
                    <a:pt x="4015" y="0"/>
                  </a:moveTo>
                  <a:cubicBezTo>
                    <a:pt x="3196" y="0"/>
                    <a:pt x="2370" y="32"/>
                    <a:pt x="1539" y="100"/>
                  </a:cubicBezTo>
                  <a:lnTo>
                    <a:pt x="3766" y="725"/>
                  </a:lnTo>
                  <a:cubicBezTo>
                    <a:pt x="3766" y="725"/>
                    <a:pt x="3579" y="699"/>
                    <a:pt x="3273" y="699"/>
                  </a:cubicBezTo>
                  <a:cubicBezTo>
                    <a:pt x="2555" y="699"/>
                    <a:pt x="1178" y="839"/>
                    <a:pt x="0" y="1770"/>
                  </a:cubicBezTo>
                  <a:lnTo>
                    <a:pt x="17923" y="4572"/>
                  </a:lnTo>
                  <a:lnTo>
                    <a:pt x="22131" y="4337"/>
                  </a:lnTo>
                  <a:cubicBezTo>
                    <a:pt x="22131" y="4337"/>
                    <a:pt x="13634" y="0"/>
                    <a:pt x="40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336;p73">
              <a:extLst>
                <a:ext uri="{FF2B5EF4-FFF2-40B4-BE49-F238E27FC236}">
                  <a16:creationId xmlns:a16="http://schemas.microsoft.com/office/drawing/2014/main" id="{61DC89B1-E597-4D2E-9C0C-BE7570A3EBEE}"/>
                </a:ext>
              </a:extLst>
            </p:cNvPr>
            <p:cNvSpPr/>
            <p:nvPr/>
          </p:nvSpPr>
          <p:spPr>
            <a:xfrm>
              <a:off x="1915681" y="3107249"/>
              <a:ext cx="785234" cy="989895"/>
            </a:xfrm>
            <a:custGeom>
              <a:avLst/>
              <a:gdLst/>
              <a:ahLst/>
              <a:cxnLst/>
              <a:rect l="l" t="t" r="r" b="b"/>
              <a:pathLst>
                <a:path w="20331" h="25630" extrusionOk="0">
                  <a:moveTo>
                    <a:pt x="1" y="1"/>
                  </a:moveTo>
                  <a:lnTo>
                    <a:pt x="2612" y="21889"/>
                  </a:lnTo>
                  <a:lnTo>
                    <a:pt x="20330" y="25630"/>
                  </a:lnTo>
                  <a:lnTo>
                    <a:pt x="19092" y="3135"/>
                  </a:lnTo>
                  <a:lnTo>
                    <a:pt x="19081" y="29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337;p73">
              <a:extLst>
                <a:ext uri="{FF2B5EF4-FFF2-40B4-BE49-F238E27FC236}">
                  <a16:creationId xmlns:a16="http://schemas.microsoft.com/office/drawing/2014/main" id="{E3A34886-8240-4C6C-97FB-76CD5E358C6C}"/>
                </a:ext>
              </a:extLst>
            </p:cNvPr>
            <p:cNvSpPr/>
            <p:nvPr/>
          </p:nvSpPr>
          <p:spPr>
            <a:xfrm>
              <a:off x="2652577" y="3219328"/>
              <a:ext cx="48317" cy="877812"/>
            </a:xfrm>
            <a:custGeom>
              <a:avLst/>
              <a:gdLst/>
              <a:ahLst/>
              <a:cxnLst/>
              <a:rect l="l" t="t" r="r" b="b"/>
              <a:pathLst>
                <a:path w="1251" h="22728" extrusionOk="0">
                  <a:moveTo>
                    <a:pt x="1" y="1"/>
                  </a:moveTo>
                  <a:lnTo>
                    <a:pt x="1" y="22464"/>
                  </a:lnTo>
                  <a:lnTo>
                    <a:pt x="1250" y="227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338;p73">
              <a:extLst>
                <a:ext uri="{FF2B5EF4-FFF2-40B4-BE49-F238E27FC236}">
                  <a16:creationId xmlns:a16="http://schemas.microsoft.com/office/drawing/2014/main" id="{FC281EBA-8A6E-4C4D-BF92-2346CE3F083A}"/>
                </a:ext>
              </a:extLst>
            </p:cNvPr>
            <p:cNvSpPr/>
            <p:nvPr/>
          </p:nvSpPr>
          <p:spPr>
            <a:xfrm>
              <a:off x="2119255" y="3056269"/>
              <a:ext cx="624101" cy="141976"/>
            </a:xfrm>
            <a:custGeom>
              <a:avLst/>
              <a:gdLst/>
              <a:ahLst/>
              <a:cxnLst/>
              <a:rect l="l" t="t" r="r" b="b"/>
              <a:pathLst>
                <a:path w="16159" h="3676" extrusionOk="0">
                  <a:moveTo>
                    <a:pt x="972" y="1"/>
                  </a:moveTo>
                  <a:cubicBezTo>
                    <a:pt x="189" y="1"/>
                    <a:pt x="1" y="91"/>
                    <a:pt x="1" y="91"/>
                  </a:cubicBezTo>
                  <a:cubicBezTo>
                    <a:pt x="1" y="91"/>
                    <a:pt x="10007" y="1130"/>
                    <a:pt x="16158" y="3676"/>
                  </a:cubicBezTo>
                  <a:cubicBezTo>
                    <a:pt x="16158" y="3676"/>
                    <a:pt x="14484" y="2012"/>
                    <a:pt x="7730" y="817"/>
                  </a:cubicBezTo>
                  <a:cubicBezTo>
                    <a:pt x="3943" y="148"/>
                    <a:pt x="1973" y="1"/>
                    <a:pt x="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339;p73">
              <a:extLst>
                <a:ext uri="{FF2B5EF4-FFF2-40B4-BE49-F238E27FC236}">
                  <a16:creationId xmlns:a16="http://schemas.microsoft.com/office/drawing/2014/main" id="{244A7D40-3E86-44B3-9746-4D174AB5F403}"/>
                </a:ext>
              </a:extLst>
            </p:cNvPr>
            <p:cNvSpPr/>
            <p:nvPr/>
          </p:nvSpPr>
          <p:spPr>
            <a:xfrm>
              <a:off x="1964035" y="3061521"/>
              <a:ext cx="760361" cy="145800"/>
            </a:xfrm>
            <a:custGeom>
              <a:avLst/>
              <a:gdLst/>
              <a:ahLst/>
              <a:cxnLst/>
              <a:rect l="l" t="t" r="r" b="b"/>
              <a:pathLst>
                <a:path w="19687" h="3775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2212" y="1"/>
                    <a:pt x="8775" y="859"/>
                    <a:pt x="14389" y="2715"/>
                  </a:cubicBezTo>
                  <a:cubicBezTo>
                    <a:pt x="14389" y="2715"/>
                    <a:pt x="6572" y="879"/>
                    <a:pt x="1682" y="879"/>
                  </a:cubicBezTo>
                  <a:cubicBezTo>
                    <a:pt x="1068" y="879"/>
                    <a:pt x="501" y="908"/>
                    <a:pt x="1" y="973"/>
                  </a:cubicBezTo>
                  <a:lnTo>
                    <a:pt x="2" y="973"/>
                  </a:lnTo>
                  <a:lnTo>
                    <a:pt x="17925" y="3775"/>
                  </a:lnTo>
                  <a:cubicBezTo>
                    <a:pt x="17925" y="3775"/>
                    <a:pt x="18844" y="3635"/>
                    <a:pt x="19686" y="3598"/>
                  </a:cubicBezTo>
                  <a:cubicBezTo>
                    <a:pt x="19686" y="3598"/>
                    <a:pt x="11232" y="956"/>
                    <a:pt x="2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340;p73">
              <a:extLst>
                <a:ext uri="{FF2B5EF4-FFF2-40B4-BE49-F238E27FC236}">
                  <a16:creationId xmlns:a16="http://schemas.microsoft.com/office/drawing/2014/main" id="{CB0A945D-C752-44D9-9001-83EC96AE640E}"/>
                </a:ext>
              </a:extLst>
            </p:cNvPr>
            <p:cNvSpPr/>
            <p:nvPr/>
          </p:nvSpPr>
          <p:spPr>
            <a:xfrm>
              <a:off x="1944145" y="3145445"/>
              <a:ext cx="728304" cy="918134"/>
            </a:xfrm>
            <a:custGeom>
              <a:avLst/>
              <a:gdLst/>
              <a:ahLst/>
              <a:cxnLst/>
              <a:rect l="l" t="t" r="r" b="b"/>
              <a:pathLst>
                <a:path w="18857" h="23772" extrusionOk="0">
                  <a:moveTo>
                    <a:pt x="409" y="368"/>
                  </a:moveTo>
                  <a:lnTo>
                    <a:pt x="17348" y="2945"/>
                  </a:lnTo>
                  <a:lnTo>
                    <a:pt x="18471" y="23381"/>
                  </a:lnTo>
                  <a:lnTo>
                    <a:pt x="2759" y="20064"/>
                  </a:lnTo>
                  <a:lnTo>
                    <a:pt x="409" y="368"/>
                  </a:lnTo>
                  <a:close/>
                  <a:moveTo>
                    <a:pt x="0" y="0"/>
                  </a:moveTo>
                  <a:lnTo>
                    <a:pt x="2423" y="20303"/>
                  </a:lnTo>
                  <a:lnTo>
                    <a:pt x="18857" y="23772"/>
                  </a:lnTo>
                  <a:lnTo>
                    <a:pt x="17709" y="2907"/>
                  </a:lnTo>
                  <a:lnTo>
                    <a:pt x="17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341;p73">
              <a:extLst>
                <a:ext uri="{FF2B5EF4-FFF2-40B4-BE49-F238E27FC236}">
                  <a16:creationId xmlns:a16="http://schemas.microsoft.com/office/drawing/2014/main" id="{D66D9C3C-265A-449E-9371-D7C675A69FE7}"/>
                </a:ext>
              </a:extLst>
            </p:cNvPr>
            <p:cNvSpPr/>
            <p:nvPr/>
          </p:nvSpPr>
          <p:spPr>
            <a:xfrm>
              <a:off x="1921006" y="3102810"/>
              <a:ext cx="785234" cy="989933"/>
            </a:xfrm>
            <a:custGeom>
              <a:avLst/>
              <a:gdLst/>
              <a:ahLst/>
              <a:cxnLst/>
              <a:rect l="l" t="t" r="r" b="b"/>
              <a:pathLst>
                <a:path w="20331" h="25631" extrusionOk="0">
                  <a:moveTo>
                    <a:pt x="1" y="1"/>
                  </a:moveTo>
                  <a:lnTo>
                    <a:pt x="1" y="2"/>
                  </a:lnTo>
                  <a:cubicBezTo>
                    <a:pt x="1" y="2"/>
                    <a:pt x="11" y="96"/>
                    <a:pt x="33" y="271"/>
                  </a:cubicBezTo>
                  <a:lnTo>
                    <a:pt x="33" y="271"/>
                  </a:lnTo>
                  <a:lnTo>
                    <a:pt x="1" y="1"/>
                  </a:lnTo>
                  <a:close/>
                  <a:moveTo>
                    <a:pt x="33" y="271"/>
                  </a:moveTo>
                  <a:lnTo>
                    <a:pt x="2612" y="21890"/>
                  </a:lnTo>
                  <a:lnTo>
                    <a:pt x="20330" y="25631"/>
                  </a:lnTo>
                  <a:lnTo>
                    <a:pt x="20330" y="25631"/>
                  </a:lnTo>
                  <a:lnTo>
                    <a:pt x="19081" y="2904"/>
                  </a:lnTo>
                  <a:cubicBezTo>
                    <a:pt x="19081" y="2904"/>
                    <a:pt x="17776" y="20799"/>
                    <a:pt x="10814" y="20799"/>
                  </a:cubicBezTo>
                  <a:cubicBezTo>
                    <a:pt x="10512" y="20799"/>
                    <a:pt x="10199" y="20765"/>
                    <a:pt x="9876" y="20695"/>
                  </a:cubicBezTo>
                  <a:cubicBezTo>
                    <a:pt x="2639" y="19125"/>
                    <a:pt x="323" y="2589"/>
                    <a:pt x="33" y="271"/>
                  </a:cubicBezTo>
                  <a:close/>
                </a:path>
              </a:pathLst>
            </a:custGeom>
            <a:solidFill>
              <a:srgbClr val="000000">
                <a:alpha val="36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342;p73">
              <a:extLst>
                <a:ext uri="{FF2B5EF4-FFF2-40B4-BE49-F238E27FC236}">
                  <a16:creationId xmlns:a16="http://schemas.microsoft.com/office/drawing/2014/main" id="{C3C57B0C-B2A8-4C04-A5CB-83FCE5CDDF96}"/>
                </a:ext>
              </a:extLst>
            </p:cNvPr>
            <p:cNvSpPr/>
            <p:nvPr/>
          </p:nvSpPr>
          <p:spPr>
            <a:xfrm>
              <a:off x="2814825" y="3030740"/>
              <a:ext cx="854832" cy="176582"/>
            </a:xfrm>
            <a:custGeom>
              <a:avLst/>
              <a:gdLst/>
              <a:ahLst/>
              <a:cxnLst/>
              <a:rect l="l" t="t" r="r" b="b"/>
              <a:pathLst>
                <a:path w="22133" h="4572" extrusionOk="0">
                  <a:moveTo>
                    <a:pt x="18117" y="0"/>
                  </a:moveTo>
                  <a:cubicBezTo>
                    <a:pt x="8498" y="0"/>
                    <a:pt x="0" y="4337"/>
                    <a:pt x="0" y="4337"/>
                  </a:cubicBezTo>
                  <a:lnTo>
                    <a:pt x="4208" y="4572"/>
                  </a:lnTo>
                  <a:lnTo>
                    <a:pt x="22132" y="1770"/>
                  </a:lnTo>
                  <a:cubicBezTo>
                    <a:pt x="20954" y="839"/>
                    <a:pt x="19576" y="699"/>
                    <a:pt x="18858" y="699"/>
                  </a:cubicBezTo>
                  <a:cubicBezTo>
                    <a:pt x="18552" y="699"/>
                    <a:pt x="18366" y="725"/>
                    <a:pt x="18366" y="725"/>
                  </a:cubicBezTo>
                  <a:lnTo>
                    <a:pt x="20592" y="100"/>
                  </a:lnTo>
                  <a:cubicBezTo>
                    <a:pt x="19762" y="32"/>
                    <a:pt x="18935" y="0"/>
                    <a:pt x="18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343;p73">
              <a:extLst>
                <a:ext uri="{FF2B5EF4-FFF2-40B4-BE49-F238E27FC236}">
                  <a16:creationId xmlns:a16="http://schemas.microsoft.com/office/drawing/2014/main" id="{33BDE312-AE37-4844-BAB6-ABE148893687}"/>
                </a:ext>
              </a:extLst>
            </p:cNvPr>
            <p:cNvSpPr/>
            <p:nvPr/>
          </p:nvSpPr>
          <p:spPr>
            <a:xfrm>
              <a:off x="2656285" y="3198202"/>
              <a:ext cx="321107" cy="50634"/>
            </a:xfrm>
            <a:custGeom>
              <a:avLst/>
              <a:gdLst/>
              <a:ahLst/>
              <a:cxnLst/>
              <a:rect l="l" t="t" r="r" b="b"/>
              <a:pathLst>
                <a:path w="8314" h="1311" extrusionOk="0">
                  <a:moveTo>
                    <a:pt x="4105" y="1"/>
                  </a:moveTo>
                  <a:cubicBezTo>
                    <a:pt x="1053" y="6"/>
                    <a:pt x="1" y="237"/>
                    <a:pt x="1" y="237"/>
                  </a:cubicBezTo>
                  <a:cubicBezTo>
                    <a:pt x="1378" y="1152"/>
                    <a:pt x="2749" y="1311"/>
                    <a:pt x="3535" y="1311"/>
                  </a:cubicBezTo>
                  <a:cubicBezTo>
                    <a:pt x="3844" y="1311"/>
                    <a:pt x="4063" y="1286"/>
                    <a:pt x="4157" y="1274"/>
                  </a:cubicBezTo>
                  <a:cubicBezTo>
                    <a:pt x="4251" y="1286"/>
                    <a:pt x="4470" y="1311"/>
                    <a:pt x="4779" y="1311"/>
                  </a:cubicBezTo>
                  <a:cubicBezTo>
                    <a:pt x="5566" y="1311"/>
                    <a:pt x="6936" y="1152"/>
                    <a:pt x="8313" y="237"/>
                  </a:cubicBezTo>
                  <a:cubicBezTo>
                    <a:pt x="8313" y="237"/>
                    <a:pt x="7261" y="6"/>
                    <a:pt x="4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344;p73">
              <a:extLst>
                <a:ext uri="{FF2B5EF4-FFF2-40B4-BE49-F238E27FC236}">
                  <a16:creationId xmlns:a16="http://schemas.microsoft.com/office/drawing/2014/main" id="{B3B870AF-B68F-4DA0-8A5B-89C9B9130855}"/>
                </a:ext>
              </a:extLst>
            </p:cNvPr>
            <p:cNvSpPr/>
            <p:nvPr/>
          </p:nvSpPr>
          <p:spPr>
            <a:xfrm>
              <a:off x="2932814" y="3107249"/>
              <a:ext cx="785234" cy="989895"/>
            </a:xfrm>
            <a:custGeom>
              <a:avLst/>
              <a:gdLst/>
              <a:ahLst/>
              <a:cxnLst/>
              <a:rect l="l" t="t" r="r" b="b"/>
              <a:pathLst>
                <a:path w="20331" h="25630" extrusionOk="0">
                  <a:moveTo>
                    <a:pt x="20331" y="1"/>
                  </a:moveTo>
                  <a:lnTo>
                    <a:pt x="1251" y="2903"/>
                  </a:lnTo>
                  <a:lnTo>
                    <a:pt x="1238" y="3135"/>
                  </a:lnTo>
                  <a:lnTo>
                    <a:pt x="0" y="25630"/>
                  </a:lnTo>
                  <a:lnTo>
                    <a:pt x="17719" y="21889"/>
                  </a:lnTo>
                  <a:lnTo>
                    <a:pt x="20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345;p73">
              <a:extLst>
                <a:ext uri="{FF2B5EF4-FFF2-40B4-BE49-F238E27FC236}">
                  <a16:creationId xmlns:a16="http://schemas.microsoft.com/office/drawing/2014/main" id="{B756917A-215E-4798-994E-F508EE3EC8DE}"/>
                </a:ext>
              </a:extLst>
            </p:cNvPr>
            <p:cNvSpPr/>
            <p:nvPr/>
          </p:nvSpPr>
          <p:spPr>
            <a:xfrm>
              <a:off x="1915643" y="3096744"/>
              <a:ext cx="1802435" cy="158854"/>
            </a:xfrm>
            <a:custGeom>
              <a:avLst/>
              <a:gdLst/>
              <a:ahLst/>
              <a:cxnLst/>
              <a:rect l="l" t="t" r="r" b="b"/>
              <a:pathLst>
                <a:path w="46668" h="4113" extrusionOk="0">
                  <a:moveTo>
                    <a:pt x="863" y="0"/>
                  </a:moveTo>
                  <a:lnTo>
                    <a:pt x="1" y="273"/>
                  </a:lnTo>
                  <a:lnTo>
                    <a:pt x="19082" y="3175"/>
                  </a:lnTo>
                  <a:cubicBezTo>
                    <a:pt x="19335" y="3320"/>
                    <a:pt x="19652" y="3446"/>
                    <a:pt x="20003" y="3556"/>
                  </a:cubicBezTo>
                  <a:cubicBezTo>
                    <a:pt x="21212" y="3934"/>
                    <a:pt x="22789" y="4106"/>
                    <a:pt x="23282" y="4111"/>
                  </a:cubicBezTo>
                  <a:lnTo>
                    <a:pt x="23285" y="4111"/>
                  </a:lnTo>
                  <a:cubicBezTo>
                    <a:pt x="23298" y="4111"/>
                    <a:pt x="23315" y="4111"/>
                    <a:pt x="23333" y="4112"/>
                  </a:cubicBezTo>
                  <a:cubicBezTo>
                    <a:pt x="23348" y="4112"/>
                    <a:pt x="23367" y="4112"/>
                    <a:pt x="23386" y="4111"/>
                  </a:cubicBezTo>
                  <a:cubicBezTo>
                    <a:pt x="23880" y="4106"/>
                    <a:pt x="25457" y="3934"/>
                    <a:pt x="26666" y="3556"/>
                  </a:cubicBezTo>
                  <a:cubicBezTo>
                    <a:pt x="27015" y="3446"/>
                    <a:pt x="27333" y="3320"/>
                    <a:pt x="27587" y="3175"/>
                  </a:cubicBezTo>
                  <a:lnTo>
                    <a:pt x="46668" y="273"/>
                  </a:lnTo>
                  <a:lnTo>
                    <a:pt x="45807" y="0"/>
                  </a:lnTo>
                  <a:lnTo>
                    <a:pt x="27490" y="2864"/>
                  </a:lnTo>
                  <a:cubicBezTo>
                    <a:pt x="27490" y="2864"/>
                    <a:pt x="25953" y="3879"/>
                    <a:pt x="23338" y="3893"/>
                  </a:cubicBezTo>
                  <a:lnTo>
                    <a:pt x="23330" y="3893"/>
                  </a:lnTo>
                  <a:cubicBezTo>
                    <a:pt x="20716" y="3879"/>
                    <a:pt x="19179" y="2864"/>
                    <a:pt x="19179" y="2864"/>
                  </a:cubicBezTo>
                  <a:lnTo>
                    <a:pt x="8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346;p73">
              <a:extLst>
                <a:ext uri="{FF2B5EF4-FFF2-40B4-BE49-F238E27FC236}">
                  <a16:creationId xmlns:a16="http://schemas.microsoft.com/office/drawing/2014/main" id="{0F879768-C889-4F98-BEA2-3A96DE9C2D78}"/>
                </a:ext>
              </a:extLst>
            </p:cNvPr>
            <p:cNvSpPr/>
            <p:nvPr/>
          </p:nvSpPr>
          <p:spPr>
            <a:xfrm>
              <a:off x="2692048" y="3937533"/>
              <a:ext cx="249579" cy="126025"/>
            </a:xfrm>
            <a:custGeom>
              <a:avLst/>
              <a:gdLst/>
              <a:ahLst/>
              <a:cxnLst/>
              <a:rect l="l" t="t" r="r" b="b"/>
              <a:pathLst>
                <a:path w="6462" h="3263" extrusionOk="0">
                  <a:moveTo>
                    <a:pt x="1" y="0"/>
                  </a:moveTo>
                  <a:lnTo>
                    <a:pt x="150" y="2700"/>
                  </a:lnTo>
                  <a:cubicBezTo>
                    <a:pt x="150" y="2700"/>
                    <a:pt x="722" y="3247"/>
                    <a:pt x="3179" y="3261"/>
                  </a:cubicBezTo>
                  <a:lnTo>
                    <a:pt x="3179" y="3263"/>
                  </a:lnTo>
                  <a:lnTo>
                    <a:pt x="3283" y="3263"/>
                  </a:lnTo>
                  <a:lnTo>
                    <a:pt x="3283" y="3261"/>
                  </a:lnTo>
                  <a:cubicBezTo>
                    <a:pt x="5741" y="3247"/>
                    <a:pt x="6313" y="2700"/>
                    <a:pt x="6313" y="2700"/>
                  </a:cubicBezTo>
                  <a:lnTo>
                    <a:pt x="6461" y="0"/>
                  </a:lnTo>
                  <a:lnTo>
                    <a:pt x="6461" y="0"/>
                  </a:lnTo>
                  <a:cubicBezTo>
                    <a:pt x="6461" y="0"/>
                    <a:pt x="5809" y="833"/>
                    <a:pt x="3231" y="844"/>
                  </a:cubicBezTo>
                  <a:cubicBezTo>
                    <a:pt x="653" y="833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347;p73">
              <a:extLst>
                <a:ext uri="{FF2B5EF4-FFF2-40B4-BE49-F238E27FC236}">
                  <a16:creationId xmlns:a16="http://schemas.microsoft.com/office/drawing/2014/main" id="{0E42BFAA-3676-4B8C-B9C9-BB72B44B7A7E}"/>
                </a:ext>
              </a:extLst>
            </p:cNvPr>
            <p:cNvSpPr/>
            <p:nvPr/>
          </p:nvSpPr>
          <p:spPr>
            <a:xfrm>
              <a:off x="2657791" y="3315032"/>
              <a:ext cx="318056" cy="115134"/>
            </a:xfrm>
            <a:custGeom>
              <a:avLst/>
              <a:gdLst/>
              <a:ahLst/>
              <a:cxnLst/>
              <a:rect l="l" t="t" r="r" b="b"/>
              <a:pathLst>
                <a:path w="8235" h="2981" extrusionOk="0">
                  <a:moveTo>
                    <a:pt x="1" y="1"/>
                  </a:moveTo>
                  <a:lnTo>
                    <a:pt x="119" y="2128"/>
                  </a:lnTo>
                  <a:cubicBezTo>
                    <a:pt x="119" y="2128"/>
                    <a:pt x="1698" y="2957"/>
                    <a:pt x="4066" y="2980"/>
                  </a:cubicBezTo>
                  <a:lnTo>
                    <a:pt x="4170" y="2980"/>
                  </a:lnTo>
                  <a:cubicBezTo>
                    <a:pt x="6538" y="2957"/>
                    <a:pt x="8117" y="2128"/>
                    <a:pt x="8117" y="2128"/>
                  </a:cubicBezTo>
                  <a:lnTo>
                    <a:pt x="8234" y="1"/>
                  </a:lnTo>
                  <a:lnTo>
                    <a:pt x="8234" y="1"/>
                  </a:lnTo>
                  <a:cubicBezTo>
                    <a:pt x="8234" y="1"/>
                    <a:pt x="7074" y="616"/>
                    <a:pt x="4118" y="624"/>
                  </a:cubicBezTo>
                  <a:cubicBezTo>
                    <a:pt x="1164" y="6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348;p73">
              <a:extLst>
                <a:ext uri="{FF2B5EF4-FFF2-40B4-BE49-F238E27FC236}">
                  <a16:creationId xmlns:a16="http://schemas.microsoft.com/office/drawing/2014/main" id="{0CB79B2C-249A-4CF6-BB42-0BEACAC6FE61}"/>
                </a:ext>
              </a:extLst>
            </p:cNvPr>
            <p:cNvSpPr/>
            <p:nvPr/>
          </p:nvSpPr>
          <p:spPr>
            <a:xfrm>
              <a:off x="2932814" y="3219328"/>
              <a:ext cx="48317" cy="877812"/>
            </a:xfrm>
            <a:custGeom>
              <a:avLst/>
              <a:gdLst/>
              <a:ahLst/>
              <a:cxnLst/>
              <a:rect l="l" t="t" r="r" b="b"/>
              <a:pathLst>
                <a:path w="1251" h="22728" extrusionOk="0">
                  <a:moveTo>
                    <a:pt x="1251" y="1"/>
                  </a:moveTo>
                  <a:lnTo>
                    <a:pt x="0" y="22728"/>
                  </a:lnTo>
                  <a:lnTo>
                    <a:pt x="1251" y="22464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349;p73">
              <a:extLst>
                <a:ext uri="{FF2B5EF4-FFF2-40B4-BE49-F238E27FC236}">
                  <a16:creationId xmlns:a16="http://schemas.microsoft.com/office/drawing/2014/main" id="{3BA27592-056D-4E6B-ACC4-AFD63F9F5911}"/>
                </a:ext>
              </a:extLst>
            </p:cNvPr>
            <p:cNvSpPr/>
            <p:nvPr/>
          </p:nvSpPr>
          <p:spPr>
            <a:xfrm>
              <a:off x="2890369" y="3056269"/>
              <a:ext cx="624062" cy="141976"/>
            </a:xfrm>
            <a:custGeom>
              <a:avLst/>
              <a:gdLst/>
              <a:ahLst/>
              <a:cxnLst/>
              <a:rect l="l" t="t" r="r" b="b"/>
              <a:pathLst>
                <a:path w="16158" h="3676" extrusionOk="0">
                  <a:moveTo>
                    <a:pt x="15186" y="1"/>
                  </a:moveTo>
                  <a:cubicBezTo>
                    <a:pt x="14186" y="1"/>
                    <a:pt x="12216" y="148"/>
                    <a:pt x="8430" y="817"/>
                  </a:cubicBezTo>
                  <a:cubicBezTo>
                    <a:pt x="1676" y="2012"/>
                    <a:pt x="0" y="3676"/>
                    <a:pt x="0" y="3676"/>
                  </a:cubicBezTo>
                  <a:cubicBezTo>
                    <a:pt x="6152" y="1130"/>
                    <a:pt x="16158" y="91"/>
                    <a:pt x="16158" y="91"/>
                  </a:cubicBezTo>
                  <a:cubicBezTo>
                    <a:pt x="16158" y="91"/>
                    <a:pt x="15970" y="1"/>
                    <a:pt x="15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350;p73">
              <a:extLst>
                <a:ext uri="{FF2B5EF4-FFF2-40B4-BE49-F238E27FC236}">
                  <a16:creationId xmlns:a16="http://schemas.microsoft.com/office/drawing/2014/main" id="{83FE36AA-1361-459A-8E97-14EF49D79E4B}"/>
                </a:ext>
              </a:extLst>
            </p:cNvPr>
            <p:cNvSpPr/>
            <p:nvPr/>
          </p:nvSpPr>
          <p:spPr>
            <a:xfrm>
              <a:off x="2909332" y="3061521"/>
              <a:ext cx="760323" cy="145800"/>
            </a:xfrm>
            <a:custGeom>
              <a:avLst/>
              <a:gdLst/>
              <a:ahLst/>
              <a:cxnLst/>
              <a:rect l="l" t="t" r="r" b="b"/>
              <a:pathLst>
                <a:path w="19686" h="3775" extrusionOk="0">
                  <a:moveTo>
                    <a:pt x="17475" y="0"/>
                  </a:moveTo>
                  <a:lnTo>
                    <a:pt x="17475" y="0"/>
                  </a:lnTo>
                  <a:cubicBezTo>
                    <a:pt x="8454" y="956"/>
                    <a:pt x="0" y="3598"/>
                    <a:pt x="0" y="3598"/>
                  </a:cubicBezTo>
                  <a:cubicBezTo>
                    <a:pt x="843" y="3635"/>
                    <a:pt x="1761" y="3775"/>
                    <a:pt x="1761" y="3775"/>
                  </a:cubicBezTo>
                  <a:lnTo>
                    <a:pt x="19685" y="973"/>
                  </a:lnTo>
                  <a:cubicBezTo>
                    <a:pt x="19185" y="908"/>
                    <a:pt x="18618" y="879"/>
                    <a:pt x="18005" y="879"/>
                  </a:cubicBezTo>
                  <a:cubicBezTo>
                    <a:pt x="13114" y="879"/>
                    <a:pt x="5297" y="2715"/>
                    <a:pt x="5297" y="2715"/>
                  </a:cubicBezTo>
                  <a:cubicBezTo>
                    <a:pt x="10911" y="859"/>
                    <a:pt x="17474" y="1"/>
                    <a:pt x="174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351;p73">
              <a:extLst>
                <a:ext uri="{FF2B5EF4-FFF2-40B4-BE49-F238E27FC236}">
                  <a16:creationId xmlns:a16="http://schemas.microsoft.com/office/drawing/2014/main" id="{36E8E3DB-7E48-48FE-99AE-94324E7DCD9F}"/>
                </a:ext>
              </a:extLst>
            </p:cNvPr>
            <p:cNvSpPr/>
            <p:nvPr/>
          </p:nvSpPr>
          <p:spPr>
            <a:xfrm>
              <a:off x="2961278" y="3145445"/>
              <a:ext cx="728304" cy="918134"/>
            </a:xfrm>
            <a:custGeom>
              <a:avLst/>
              <a:gdLst/>
              <a:ahLst/>
              <a:cxnLst/>
              <a:rect l="l" t="t" r="r" b="b"/>
              <a:pathLst>
                <a:path w="18857" h="23772" extrusionOk="0">
                  <a:moveTo>
                    <a:pt x="18447" y="368"/>
                  </a:moveTo>
                  <a:lnTo>
                    <a:pt x="16097" y="20064"/>
                  </a:lnTo>
                  <a:lnTo>
                    <a:pt x="385" y="23381"/>
                  </a:lnTo>
                  <a:lnTo>
                    <a:pt x="1510" y="2945"/>
                  </a:lnTo>
                  <a:lnTo>
                    <a:pt x="18447" y="368"/>
                  </a:lnTo>
                  <a:close/>
                  <a:moveTo>
                    <a:pt x="18856" y="0"/>
                  </a:moveTo>
                  <a:lnTo>
                    <a:pt x="1159" y="2693"/>
                  </a:lnTo>
                  <a:lnTo>
                    <a:pt x="1148" y="2907"/>
                  </a:lnTo>
                  <a:lnTo>
                    <a:pt x="1" y="23772"/>
                  </a:lnTo>
                  <a:lnTo>
                    <a:pt x="16434" y="20303"/>
                  </a:lnTo>
                  <a:lnTo>
                    <a:pt x="18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352;p73">
              <a:extLst>
                <a:ext uri="{FF2B5EF4-FFF2-40B4-BE49-F238E27FC236}">
                  <a16:creationId xmlns:a16="http://schemas.microsoft.com/office/drawing/2014/main" id="{CFB42640-92CC-4606-9CD2-57D9F28634EE}"/>
                </a:ext>
              </a:extLst>
            </p:cNvPr>
            <p:cNvSpPr/>
            <p:nvPr/>
          </p:nvSpPr>
          <p:spPr>
            <a:xfrm>
              <a:off x="2932601" y="3110160"/>
              <a:ext cx="785234" cy="989933"/>
            </a:xfrm>
            <a:custGeom>
              <a:avLst/>
              <a:gdLst/>
              <a:ahLst/>
              <a:cxnLst/>
              <a:rect l="l" t="t" r="r" b="b"/>
              <a:pathLst>
                <a:path w="20331" h="25631" extrusionOk="0">
                  <a:moveTo>
                    <a:pt x="20331" y="1"/>
                  </a:moveTo>
                  <a:lnTo>
                    <a:pt x="20299" y="271"/>
                  </a:lnTo>
                  <a:lnTo>
                    <a:pt x="20299" y="271"/>
                  </a:lnTo>
                  <a:cubicBezTo>
                    <a:pt x="20321" y="96"/>
                    <a:pt x="20331" y="2"/>
                    <a:pt x="20331" y="2"/>
                  </a:cubicBezTo>
                  <a:lnTo>
                    <a:pt x="20331" y="1"/>
                  </a:lnTo>
                  <a:close/>
                  <a:moveTo>
                    <a:pt x="20299" y="271"/>
                  </a:moveTo>
                  <a:cubicBezTo>
                    <a:pt x="20009" y="2587"/>
                    <a:pt x="17692" y="19125"/>
                    <a:pt x="10454" y="20695"/>
                  </a:cubicBezTo>
                  <a:cubicBezTo>
                    <a:pt x="10131" y="20765"/>
                    <a:pt x="9818" y="20799"/>
                    <a:pt x="9516" y="20799"/>
                  </a:cubicBezTo>
                  <a:cubicBezTo>
                    <a:pt x="2555" y="20799"/>
                    <a:pt x="1251" y="2904"/>
                    <a:pt x="1251" y="2904"/>
                  </a:cubicBezTo>
                  <a:lnTo>
                    <a:pt x="0" y="25631"/>
                  </a:lnTo>
                  <a:lnTo>
                    <a:pt x="17719" y="21890"/>
                  </a:lnTo>
                  <a:lnTo>
                    <a:pt x="20299" y="271"/>
                  </a:ln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353;p73">
              <a:extLst>
                <a:ext uri="{FF2B5EF4-FFF2-40B4-BE49-F238E27FC236}">
                  <a16:creationId xmlns:a16="http://schemas.microsoft.com/office/drawing/2014/main" id="{718C9BC8-752A-499C-96B0-92CA67430339}"/>
                </a:ext>
              </a:extLst>
            </p:cNvPr>
            <p:cNvSpPr/>
            <p:nvPr/>
          </p:nvSpPr>
          <p:spPr>
            <a:xfrm>
              <a:off x="3312114" y="3192139"/>
              <a:ext cx="327982" cy="323695"/>
            </a:xfrm>
            <a:custGeom>
              <a:avLst/>
              <a:gdLst/>
              <a:ahLst/>
              <a:cxnLst/>
              <a:rect l="l" t="t" r="r" b="b"/>
              <a:pathLst>
                <a:path w="8492" h="8381" extrusionOk="0">
                  <a:moveTo>
                    <a:pt x="8490" y="1"/>
                  </a:moveTo>
                  <a:lnTo>
                    <a:pt x="8069" y="66"/>
                  </a:lnTo>
                  <a:cubicBezTo>
                    <a:pt x="7963" y="82"/>
                    <a:pt x="7856" y="99"/>
                    <a:pt x="7751" y="116"/>
                  </a:cubicBezTo>
                  <a:cubicBezTo>
                    <a:pt x="5150" y="527"/>
                    <a:pt x="2556" y="989"/>
                    <a:pt x="1" y="1641"/>
                  </a:cubicBezTo>
                  <a:cubicBezTo>
                    <a:pt x="2056" y="1533"/>
                    <a:pt x="4099" y="1290"/>
                    <a:pt x="6138" y="1018"/>
                  </a:cubicBezTo>
                  <a:cubicBezTo>
                    <a:pt x="6676" y="942"/>
                    <a:pt x="7213" y="866"/>
                    <a:pt x="7751" y="785"/>
                  </a:cubicBezTo>
                  <a:lnTo>
                    <a:pt x="7751" y="785"/>
                  </a:lnTo>
                  <a:cubicBezTo>
                    <a:pt x="7523" y="3311"/>
                    <a:pt x="7345" y="5843"/>
                    <a:pt x="7351" y="8381"/>
                  </a:cubicBezTo>
                  <a:cubicBezTo>
                    <a:pt x="7867" y="5752"/>
                    <a:pt x="8184" y="3091"/>
                    <a:pt x="8450" y="425"/>
                  </a:cubicBezTo>
                  <a:lnTo>
                    <a:pt x="8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354;p73">
              <a:extLst>
                <a:ext uri="{FF2B5EF4-FFF2-40B4-BE49-F238E27FC236}">
                  <a16:creationId xmlns:a16="http://schemas.microsoft.com/office/drawing/2014/main" id="{439FBD57-AB40-4FAA-A313-DC53AC25CE11}"/>
                </a:ext>
              </a:extLst>
            </p:cNvPr>
            <p:cNvSpPr/>
            <p:nvPr/>
          </p:nvSpPr>
          <p:spPr>
            <a:xfrm>
              <a:off x="2009261" y="3219328"/>
              <a:ext cx="51098" cy="385221"/>
            </a:xfrm>
            <a:custGeom>
              <a:avLst/>
              <a:gdLst/>
              <a:ahLst/>
              <a:cxnLst/>
              <a:rect l="l" t="t" r="r" b="b"/>
              <a:pathLst>
                <a:path w="1323" h="9974" extrusionOk="0">
                  <a:moveTo>
                    <a:pt x="64" y="1"/>
                  </a:moveTo>
                  <a:lnTo>
                    <a:pt x="64" y="1"/>
                  </a:lnTo>
                  <a:cubicBezTo>
                    <a:pt x="0" y="1686"/>
                    <a:pt x="140" y="3357"/>
                    <a:pt x="331" y="5027"/>
                  </a:cubicBezTo>
                  <a:cubicBezTo>
                    <a:pt x="538" y="6694"/>
                    <a:pt x="798" y="8350"/>
                    <a:pt x="1259" y="9973"/>
                  </a:cubicBezTo>
                  <a:cubicBezTo>
                    <a:pt x="1322" y="8286"/>
                    <a:pt x="1183" y="6617"/>
                    <a:pt x="991" y="4947"/>
                  </a:cubicBezTo>
                  <a:cubicBezTo>
                    <a:pt x="782" y="3280"/>
                    <a:pt x="522" y="1625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355;p73">
              <a:extLst>
                <a:ext uri="{FF2B5EF4-FFF2-40B4-BE49-F238E27FC236}">
                  <a16:creationId xmlns:a16="http://schemas.microsoft.com/office/drawing/2014/main" id="{E0A1CCE5-F760-4AD4-A1C8-E2C8A658C0EA}"/>
                </a:ext>
              </a:extLst>
            </p:cNvPr>
            <p:cNvSpPr/>
            <p:nvPr/>
          </p:nvSpPr>
          <p:spPr>
            <a:xfrm>
              <a:off x="1830908" y="3380882"/>
              <a:ext cx="291368" cy="284455"/>
            </a:xfrm>
            <a:custGeom>
              <a:avLst/>
              <a:gdLst/>
              <a:ahLst/>
              <a:cxnLst/>
              <a:rect l="l" t="t" r="r" b="b"/>
              <a:pathLst>
                <a:path w="7544" h="7365" extrusionOk="0">
                  <a:moveTo>
                    <a:pt x="3556" y="0"/>
                  </a:moveTo>
                  <a:cubicBezTo>
                    <a:pt x="3410" y="0"/>
                    <a:pt x="3264" y="8"/>
                    <a:pt x="3119" y="26"/>
                  </a:cubicBezTo>
                  <a:cubicBezTo>
                    <a:pt x="2713" y="75"/>
                    <a:pt x="2309" y="197"/>
                    <a:pt x="1961" y="417"/>
                  </a:cubicBezTo>
                  <a:cubicBezTo>
                    <a:pt x="1637" y="618"/>
                    <a:pt x="1371" y="899"/>
                    <a:pt x="1158" y="1213"/>
                  </a:cubicBezTo>
                  <a:cubicBezTo>
                    <a:pt x="944" y="1527"/>
                    <a:pt x="781" y="1877"/>
                    <a:pt x="652" y="2235"/>
                  </a:cubicBezTo>
                  <a:cubicBezTo>
                    <a:pt x="501" y="2656"/>
                    <a:pt x="390" y="3091"/>
                    <a:pt x="359" y="3538"/>
                  </a:cubicBezTo>
                  <a:cubicBezTo>
                    <a:pt x="340" y="3815"/>
                    <a:pt x="355" y="4096"/>
                    <a:pt x="410" y="4369"/>
                  </a:cubicBezTo>
                  <a:cubicBezTo>
                    <a:pt x="1" y="5106"/>
                    <a:pt x="93" y="6069"/>
                    <a:pt x="664" y="6698"/>
                  </a:cubicBezTo>
                  <a:cubicBezTo>
                    <a:pt x="1054" y="7127"/>
                    <a:pt x="1611" y="7364"/>
                    <a:pt x="2173" y="7364"/>
                  </a:cubicBezTo>
                  <a:cubicBezTo>
                    <a:pt x="2439" y="7364"/>
                    <a:pt x="2706" y="7311"/>
                    <a:pt x="2957" y="7201"/>
                  </a:cubicBezTo>
                  <a:cubicBezTo>
                    <a:pt x="3340" y="7030"/>
                    <a:pt x="3667" y="6750"/>
                    <a:pt x="3886" y="6394"/>
                  </a:cubicBezTo>
                  <a:cubicBezTo>
                    <a:pt x="4010" y="6411"/>
                    <a:pt x="4136" y="6420"/>
                    <a:pt x="4262" y="6420"/>
                  </a:cubicBezTo>
                  <a:cubicBezTo>
                    <a:pt x="4569" y="6420"/>
                    <a:pt x="4875" y="6368"/>
                    <a:pt x="5165" y="6264"/>
                  </a:cubicBezTo>
                  <a:cubicBezTo>
                    <a:pt x="5565" y="6120"/>
                    <a:pt x="6103" y="5815"/>
                    <a:pt x="5948" y="5302"/>
                  </a:cubicBezTo>
                  <a:cubicBezTo>
                    <a:pt x="5926" y="5232"/>
                    <a:pt x="5891" y="5169"/>
                    <a:pt x="5847" y="5115"/>
                  </a:cubicBezTo>
                  <a:cubicBezTo>
                    <a:pt x="5970" y="5108"/>
                    <a:pt x="6095" y="5102"/>
                    <a:pt x="6220" y="5094"/>
                  </a:cubicBezTo>
                  <a:cubicBezTo>
                    <a:pt x="6416" y="5085"/>
                    <a:pt x="6616" y="5081"/>
                    <a:pt x="6805" y="5024"/>
                  </a:cubicBezTo>
                  <a:cubicBezTo>
                    <a:pt x="7152" y="4919"/>
                    <a:pt x="7387" y="4578"/>
                    <a:pt x="7299" y="4215"/>
                  </a:cubicBezTo>
                  <a:cubicBezTo>
                    <a:pt x="7267" y="4087"/>
                    <a:pt x="7195" y="3972"/>
                    <a:pt x="7098" y="3885"/>
                  </a:cubicBezTo>
                  <a:cubicBezTo>
                    <a:pt x="7368" y="3785"/>
                    <a:pt x="7543" y="3490"/>
                    <a:pt x="7530" y="3195"/>
                  </a:cubicBezTo>
                  <a:cubicBezTo>
                    <a:pt x="7511" y="2781"/>
                    <a:pt x="7202" y="2464"/>
                    <a:pt x="6847" y="2288"/>
                  </a:cubicBezTo>
                  <a:cubicBezTo>
                    <a:pt x="6722" y="2226"/>
                    <a:pt x="6591" y="2179"/>
                    <a:pt x="6459" y="2142"/>
                  </a:cubicBezTo>
                  <a:cubicBezTo>
                    <a:pt x="6647" y="1879"/>
                    <a:pt x="6672" y="1521"/>
                    <a:pt x="6548" y="1225"/>
                  </a:cubicBezTo>
                  <a:cubicBezTo>
                    <a:pt x="6401" y="865"/>
                    <a:pt x="6086" y="608"/>
                    <a:pt x="5742" y="448"/>
                  </a:cubicBezTo>
                  <a:cubicBezTo>
                    <a:pt x="5343" y="262"/>
                    <a:pt x="4895" y="166"/>
                    <a:pt x="4464" y="88"/>
                  </a:cubicBezTo>
                  <a:cubicBezTo>
                    <a:pt x="4165" y="35"/>
                    <a:pt x="3860" y="0"/>
                    <a:pt x="3556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356;p73">
              <a:extLst>
                <a:ext uri="{FF2B5EF4-FFF2-40B4-BE49-F238E27FC236}">
                  <a16:creationId xmlns:a16="http://schemas.microsoft.com/office/drawing/2014/main" id="{A87BB48C-198F-46DE-831D-FA9AD3529389}"/>
                </a:ext>
              </a:extLst>
            </p:cNvPr>
            <p:cNvSpPr/>
            <p:nvPr/>
          </p:nvSpPr>
          <p:spPr>
            <a:xfrm>
              <a:off x="1846124" y="3554640"/>
              <a:ext cx="120541" cy="76588"/>
            </a:xfrm>
            <a:custGeom>
              <a:avLst/>
              <a:gdLst/>
              <a:ahLst/>
              <a:cxnLst/>
              <a:rect l="l" t="t" r="r" b="b"/>
              <a:pathLst>
                <a:path w="3121" h="1983" extrusionOk="0">
                  <a:moveTo>
                    <a:pt x="65" y="1"/>
                  </a:moveTo>
                  <a:cubicBezTo>
                    <a:pt x="58" y="1"/>
                    <a:pt x="52" y="2"/>
                    <a:pt x="46" y="4"/>
                  </a:cubicBezTo>
                  <a:cubicBezTo>
                    <a:pt x="16" y="16"/>
                    <a:pt x="0" y="48"/>
                    <a:pt x="11" y="78"/>
                  </a:cubicBezTo>
                  <a:cubicBezTo>
                    <a:pt x="229" y="690"/>
                    <a:pt x="655" y="1214"/>
                    <a:pt x="1208" y="1556"/>
                  </a:cubicBezTo>
                  <a:cubicBezTo>
                    <a:pt x="1486" y="1728"/>
                    <a:pt x="1793" y="1850"/>
                    <a:pt x="2110" y="1917"/>
                  </a:cubicBezTo>
                  <a:cubicBezTo>
                    <a:pt x="2309" y="1960"/>
                    <a:pt x="2513" y="1982"/>
                    <a:pt x="2719" y="1982"/>
                  </a:cubicBezTo>
                  <a:cubicBezTo>
                    <a:pt x="2834" y="1982"/>
                    <a:pt x="2950" y="1975"/>
                    <a:pt x="3066" y="1961"/>
                  </a:cubicBezTo>
                  <a:cubicBezTo>
                    <a:pt x="3097" y="1957"/>
                    <a:pt x="3120" y="1929"/>
                    <a:pt x="3116" y="1898"/>
                  </a:cubicBezTo>
                  <a:cubicBezTo>
                    <a:pt x="3113" y="1868"/>
                    <a:pt x="3087" y="1847"/>
                    <a:pt x="3058" y="1847"/>
                  </a:cubicBezTo>
                  <a:cubicBezTo>
                    <a:pt x="3056" y="1847"/>
                    <a:pt x="3054" y="1847"/>
                    <a:pt x="3051" y="1847"/>
                  </a:cubicBezTo>
                  <a:cubicBezTo>
                    <a:pt x="2941" y="1860"/>
                    <a:pt x="2830" y="1867"/>
                    <a:pt x="2719" y="1867"/>
                  </a:cubicBezTo>
                  <a:cubicBezTo>
                    <a:pt x="2210" y="1867"/>
                    <a:pt x="1704" y="1726"/>
                    <a:pt x="1268" y="1457"/>
                  </a:cubicBezTo>
                  <a:cubicBezTo>
                    <a:pt x="738" y="1130"/>
                    <a:pt x="329" y="626"/>
                    <a:pt x="120" y="39"/>
                  </a:cubicBezTo>
                  <a:cubicBezTo>
                    <a:pt x="111" y="15"/>
                    <a:pt x="88" y="1"/>
                    <a:pt x="65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357;p73">
              <a:extLst>
                <a:ext uri="{FF2B5EF4-FFF2-40B4-BE49-F238E27FC236}">
                  <a16:creationId xmlns:a16="http://schemas.microsoft.com/office/drawing/2014/main" id="{B8C66FAE-5D77-43C1-86D5-A4BACC135EC3}"/>
                </a:ext>
              </a:extLst>
            </p:cNvPr>
            <p:cNvSpPr/>
            <p:nvPr/>
          </p:nvSpPr>
          <p:spPr>
            <a:xfrm>
              <a:off x="1950363" y="3431437"/>
              <a:ext cx="128690" cy="34104"/>
            </a:xfrm>
            <a:custGeom>
              <a:avLst/>
              <a:gdLst/>
              <a:ahLst/>
              <a:cxnLst/>
              <a:rect l="l" t="t" r="r" b="b"/>
              <a:pathLst>
                <a:path w="3332" h="883" extrusionOk="0">
                  <a:moveTo>
                    <a:pt x="793" y="0"/>
                  </a:moveTo>
                  <a:cubicBezTo>
                    <a:pt x="546" y="0"/>
                    <a:pt x="298" y="21"/>
                    <a:pt x="54" y="64"/>
                  </a:cubicBezTo>
                  <a:cubicBezTo>
                    <a:pt x="22" y="69"/>
                    <a:pt x="0" y="99"/>
                    <a:pt x="7" y="131"/>
                  </a:cubicBezTo>
                  <a:cubicBezTo>
                    <a:pt x="11" y="159"/>
                    <a:pt x="36" y="179"/>
                    <a:pt x="63" y="179"/>
                  </a:cubicBezTo>
                  <a:cubicBezTo>
                    <a:pt x="67" y="179"/>
                    <a:pt x="70" y="179"/>
                    <a:pt x="73" y="178"/>
                  </a:cubicBezTo>
                  <a:cubicBezTo>
                    <a:pt x="311" y="137"/>
                    <a:pt x="552" y="116"/>
                    <a:pt x="793" y="116"/>
                  </a:cubicBezTo>
                  <a:cubicBezTo>
                    <a:pt x="1657" y="116"/>
                    <a:pt x="2518" y="379"/>
                    <a:pt x="3233" y="873"/>
                  </a:cubicBezTo>
                  <a:cubicBezTo>
                    <a:pt x="3240" y="877"/>
                    <a:pt x="3246" y="881"/>
                    <a:pt x="3254" y="882"/>
                  </a:cubicBezTo>
                  <a:cubicBezTo>
                    <a:pt x="3258" y="883"/>
                    <a:pt x="3261" y="883"/>
                    <a:pt x="3265" y="883"/>
                  </a:cubicBezTo>
                  <a:cubicBezTo>
                    <a:pt x="3284" y="883"/>
                    <a:pt x="3302" y="875"/>
                    <a:pt x="3314" y="859"/>
                  </a:cubicBezTo>
                  <a:cubicBezTo>
                    <a:pt x="3332" y="831"/>
                    <a:pt x="3324" y="796"/>
                    <a:pt x="3298" y="778"/>
                  </a:cubicBezTo>
                  <a:cubicBezTo>
                    <a:pt x="2564" y="270"/>
                    <a:pt x="1681" y="0"/>
                    <a:pt x="793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358;p73">
              <a:extLst>
                <a:ext uri="{FF2B5EF4-FFF2-40B4-BE49-F238E27FC236}">
                  <a16:creationId xmlns:a16="http://schemas.microsoft.com/office/drawing/2014/main" id="{E31198ED-09AD-40BD-8F2A-6F45C0ACEE1A}"/>
                </a:ext>
              </a:extLst>
            </p:cNvPr>
            <p:cNvSpPr/>
            <p:nvPr/>
          </p:nvSpPr>
          <p:spPr>
            <a:xfrm>
              <a:off x="1936846" y="3489099"/>
              <a:ext cx="168819" cy="44841"/>
            </a:xfrm>
            <a:custGeom>
              <a:avLst/>
              <a:gdLst/>
              <a:ahLst/>
              <a:cxnLst/>
              <a:rect l="l" t="t" r="r" b="b"/>
              <a:pathLst>
                <a:path w="4371" h="1161" extrusionOk="0">
                  <a:moveTo>
                    <a:pt x="588" y="0"/>
                  </a:moveTo>
                  <a:cubicBezTo>
                    <a:pt x="411" y="0"/>
                    <a:pt x="234" y="7"/>
                    <a:pt x="57" y="20"/>
                  </a:cubicBezTo>
                  <a:cubicBezTo>
                    <a:pt x="26" y="23"/>
                    <a:pt x="1" y="50"/>
                    <a:pt x="4" y="83"/>
                  </a:cubicBezTo>
                  <a:cubicBezTo>
                    <a:pt x="6" y="112"/>
                    <a:pt x="31" y="136"/>
                    <a:pt x="61" y="136"/>
                  </a:cubicBezTo>
                  <a:cubicBezTo>
                    <a:pt x="63" y="136"/>
                    <a:pt x="64" y="136"/>
                    <a:pt x="66" y="136"/>
                  </a:cubicBezTo>
                  <a:cubicBezTo>
                    <a:pt x="240" y="123"/>
                    <a:pt x="415" y="116"/>
                    <a:pt x="589" y="116"/>
                  </a:cubicBezTo>
                  <a:cubicBezTo>
                    <a:pt x="1881" y="116"/>
                    <a:pt x="3172" y="477"/>
                    <a:pt x="4274" y="1153"/>
                  </a:cubicBezTo>
                  <a:cubicBezTo>
                    <a:pt x="4279" y="1155"/>
                    <a:pt x="4286" y="1158"/>
                    <a:pt x="4292" y="1159"/>
                  </a:cubicBezTo>
                  <a:cubicBezTo>
                    <a:pt x="4296" y="1160"/>
                    <a:pt x="4300" y="1161"/>
                    <a:pt x="4304" y="1161"/>
                  </a:cubicBezTo>
                  <a:cubicBezTo>
                    <a:pt x="4324" y="1161"/>
                    <a:pt x="4343" y="1151"/>
                    <a:pt x="4353" y="1133"/>
                  </a:cubicBezTo>
                  <a:cubicBezTo>
                    <a:pt x="4370" y="1106"/>
                    <a:pt x="4361" y="1071"/>
                    <a:pt x="4334" y="1054"/>
                  </a:cubicBezTo>
                  <a:cubicBezTo>
                    <a:pt x="3215" y="366"/>
                    <a:pt x="1902" y="0"/>
                    <a:pt x="588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359;p73">
              <a:extLst>
                <a:ext uri="{FF2B5EF4-FFF2-40B4-BE49-F238E27FC236}">
                  <a16:creationId xmlns:a16="http://schemas.microsoft.com/office/drawing/2014/main" id="{9CE33E42-9326-4942-BC8F-CE658200A8E0}"/>
                </a:ext>
              </a:extLst>
            </p:cNvPr>
            <p:cNvSpPr/>
            <p:nvPr/>
          </p:nvSpPr>
          <p:spPr>
            <a:xfrm>
              <a:off x="1925066" y="3552516"/>
              <a:ext cx="132437" cy="28079"/>
            </a:xfrm>
            <a:custGeom>
              <a:avLst/>
              <a:gdLst/>
              <a:ahLst/>
              <a:cxnLst/>
              <a:rect l="l" t="t" r="r" b="b"/>
              <a:pathLst>
                <a:path w="3429" h="727" extrusionOk="0">
                  <a:moveTo>
                    <a:pt x="677" y="0"/>
                  </a:moveTo>
                  <a:cubicBezTo>
                    <a:pt x="466" y="0"/>
                    <a:pt x="259" y="7"/>
                    <a:pt x="58" y="16"/>
                  </a:cubicBezTo>
                  <a:cubicBezTo>
                    <a:pt x="25" y="17"/>
                    <a:pt x="1" y="45"/>
                    <a:pt x="3" y="77"/>
                  </a:cubicBezTo>
                  <a:cubicBezTo>
                    <a:pt x="5" y="103"/>
                    <a:pt x="23" y="125"/>
                    <a:pt x="49" y="130"/>
                  </a:cubicBezTo>
                  <a:lnTo>
                    <a:pt x="47" y="130"/>
                  </a:lnTo>
                  <a:cubicBezTo>
                    <a:pt x="53" y="132"/>
                    <a:pt x="58" y="132"/>
                    <a:pt x="63" y="132"/>
                  </a:cubicBezTo>
                  <a:cubicBezTo>
                    <a:pt x="263" y="123"/>
                    <a:pt x="468" y="116"/>
                    <a:pt x="677" y="116"/>
                  </a:cubicBezTo>
                  <a:cubicBezTo>
                    <a:pt x="1564" y="116"/>
                    <a:pt x="2512" y="230"/>
                    <a:pt x="3332" y="719"/>
                  </a:cubicBezTo>
                  <a:cubicBezTo>
                    <a:pt x="3341" y="724"/>
                    <a:pt x="3351" y="726"/>
                    <a:pt x="3361" y="726"/>
                  </a:cubicBezTo>
                  <a:cubicBezTo>
                    <a:pt x="3381" y="726"/>
                    <a:pt x="3401" y="716"/>
                    <a:pt x="3411" y="698"/>
                  </a:cubicBezTo>
                  <a:cubicBezTo>
                    <a:pt x="3428" y="671"/>
                    <a:pt x="3419" y="636"/>
                    <a:pt x="3392" y="619"/>
                  </a:cubicBezTo>
                  <a:cubicBezTo>
                    <a:pt x="2548" y="117"/>
                    <a:pt x="1581" y="0"/>
                    <a:pt x="677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360;p73">
              <a:extLst>
                <a:ext uri="{FF2B5EF4-FFF2-40B4-BE49-F238E27FC236}">
                  <a16:creationId xmlns:a16="http://schemas.microsoft.com/office/drawing/2014/main" id="{F6159E6F-5846-4A07-A6BC-09970FFEFFE8}"/>
                </a:ext>
              </a:extLst>
            </p:cNvPr>
            <p:cNvSpPr/>
            <p:nvPr/>
          </p:nvSpPr>
          <p:spPr>
            <a:xfrm>
              <a:off x="3529938" y="3375707"/>
              <a:ext cx="276344" cy="295462"/>
            </a:xfrm>
            <a:custGeom>
              <a:avLst/>
              <a:gdLst/>
              <a:ahLst/>
              <a:cxnLst/>
              <a:rect l="l" t="t" r="r" b="b"/>
              <a:pathLst>
                <a:path w="7155" h="7650" extrusionOk="0">
                  <a:moveTo>
                    <a:pt x="3430" y="1"/>
                  </a:moveTo>
                  <a:cubicBezTo>
                    <a:pt x="3111" y="1"/>
                    <a:pt x="2788" y="20"/>
                    <a:pt x="2481" y="90"/>
                  </a:cubicBezTo>
                  <a:cubicBezTo>
                    <a:pt x="2112" y="175"/>
                    <a:pt x="1749" y="360"/>
                    <a:pt x="1529" y="679"/>
                  </a:cubicBezTo>
                  <a:cubicBezTo>
                    <a:pt x="1346" y="944"/>
                    <a:pt x="1295" y="1299"/>
                    <a:pt x="1424" y="1595"/>
                  </a:cubicBezTo>
                  <a:cubicBezTo>
                    <a:pt x="1286" y="1604"/>
                    <a:pt x="1147" y="1622"/>
                    <a:pt x="1014" y="1657"/>
                  </a:cubicBezTo>
                  <a:cubicBezTo>
                    <a:pt x="630" y="1754"/>
                    <a:pt x="262" y="1999"/>
                    <a:pt x="155" y="2399"/>
                  </a:cubicBezTo>
                  <a:cubicBezTo>
                    <a:pt x="80" y="2685"/>
                    <a:pt x="189" y="3009"/>
                    <a:pt x="432" y="3164"/>
                  </a:cubicBezTo>
                  <a:cubicBezTo>
                    <a:pt x="317" y="3229"/>
                    <a:pt x="224" y="3326"/>
                    <a:pt x="165" y="3445"/>
                  </a:cubicBezTo>
                  <a:cubicBezTo>
                    <a:pt x="1" y="3781"/>
                    <a:pt x="160" y="4164"/>
                    <a:pt x="476" y="4340"/>
                  </a:cubicBezTo>
                  <a:cubicBezTo>
                    <a:pt x="650" y="4436"/>
                    <a:pt x="845" y="4481"/>
                    <a:pt x="1034" y="4532"/>
                  </a:cubicBezTo>
                  <a:cubicBezTo>
                    <a:pt x="1155" y="4566"/>
                    <a:pt x="1275" y="4598"/>
                    <a:pt x="1394" y="4630"/>
                  </a:cubicBezTo>
                  <a:cubicBezTo>
                    <a:pt x="1340" y="4675"/>
                    <a:pt x="1292" y="4728"/>
                    <a:pt x="1256" y="4793"/>
                  </a:cubicBezTo>
                  <a:cubicBezTo>
                    <a:pt x="997" y="5260"/>
                    <a:pt x="1459" y="5673"/>
                    <a:pt x="1819" y="5898"/>
                  </a:cubicBezTo>
                  <a:cubicBezTo>
                    <a:pt x="2186" y="6128"/>
                    <a:pt x="2610" y="6262"/>
                    <a:pt x="3041" y="6294"/>
                  </a:cubicBezTo>
                  <a:cubicBezTo>
                    <a:pt x="3180" y="6689"/>
                    <a:pt x="3441" y="7032"/>
                    <a:pt x="3780" y="7279"/>
                  </a:cubicBezTo>
                  <a:cubicBezTo>
                    <a:pt x="4122" y="7528"/>
                    <a:pt x="4530" y="7650"/>
                    <a:pt x="4938" y="7650"/>
                  </a:cubicBezTo>
                  <a:cubicBezTo>
                    <a:pt x="5356" y="7650"/>
                    <a:pt x="5776" y="7522"/>
                    <a:pt x="6127" y="7271"/>
                  </a:cubicBezTo>
                  <a:cubicBezTo>
                    <a:pt x="6818" y="6777"/>
                    <a:pt x="7112" y="5855"/>
                    <a:pt x="6866" y="5049"/>
                  </a:cubicBezTo>
                  <a:cubicBezTo>
                    <a:pt x="6978" y="4793"/>
                    <a:pt x="7052" y="4520"/>
                    <a:pt x="7091" y="4247"/>
                  </a:cubicBezTo>
                  <a:cubicBezTo>
                    <a:pt x="7155" y="3803"/>
                    <a:pt x="7139" y="3354"/>
                    <a:pt x="7080" y="2911"/>
                  </a:cubicBezTo>
                  <a:cubicBezTo>
                    <a:pt x="7030" y="2534"/>
                    <a:pt x="6944" y="2157"/>
                    <a:pt x="6801" y="1805"/>
                  </a:cubicBezTo>
                  <a:cubicBezTo>
                    <a:pt x="6658" y="1453"/>
                    <a:pt x="6457" y="1122"/>
                    <a:pt x="6184" y="857"/>
                  </a:cubicBezTo>
                  <a:cubicBezTo>
                    <a:pt x="5889" y="570"/>
                    <a:pt x="5522" y="365"/>
                    <a:pt x="5135" y="231"/>
                  </a:cubicBezTo>
                  <a:cubicBezTo>
                    <a:pt x="4709" y="84"/>
                    <a:pt x="4256" y="23"/>
                    <a:pt x="3807" y="8"/>
                  </a:cubicBezTo>
                  <a:cubicBezTo>
                    <a:pt x="3683" y="4"/>
                    <a:pt x="3557" y="1"/>
                    <a:pt x="3430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361;p73">
              <a:extLst>
                <a:ext uri="{FF2B5EF4-FFF2-40B4-BE49-F238E27FC236}">
                  <a16:creationId xmlns:a16="http://schemas.microsoft.com/office/drawing/2014/main" id="{4A2660F2-7DF3-401C-9E2E-7E0D57AAD00D}"/>
                </a:ext>
              </a:extLst>
            </p:cNvPr>
            <p:cNvSpPr/>
            <p:nvPr/>
          </p:nvSpPr>
          <p:spPr>
            <a:xfrm>
              <a:off x="3661174" y="3575148"/>
              <a:ext cx="133170" cy="55810"/>
            </a:xfrm>
            <a:custGeom>
              <a:avLst/>
              <a:gdLst/>
              <a:ahLst/>
              <a:cxnLst/>
              <a:rect l="l" t="t" r="r" b="b"/>
              <a:pathLst>
                <a:path w="3448" h="1445" extrusionOk="0">
                  <a:moveTo>
                    <a:pt x="3381" y="1"/>
                  </a:moveTo>
                  <a:cubicBezTo>
                    <a:pt x="3362" y="1"/>
                    <a:pt x="3343" y="11"/>
                    <a:pt x="3332" y="28"/>
                  </a:cubicBezTo>
                  <a:cubicBezTo>
                    <a:pt x="3003" y="557"/>
                    <a:pt x="2498" y="964"/>
                    <a:pt x="1910" y="1172"/>
                  </a:cubicBezTo>
                  <a:cubicBezTo>
                    <a:pt x="1613" y="1277"/>
                    <a:pt x="1302" y="1329"/>
                    <a:pt x="990" y="1329"/>
                  </a:cubicBezTo>
                  <a:cubicBezTo>
                    <a:pt x="684" y="1329"/>
                    <a:pt x="377" y="1278"/>
                    <a:pt x="85" y="1177"/>
                  </a:cubicBezTo>
                  <a:cubicBezTo>
                    <a:pt x="78" y="1175"/>
                    <a:pt x="72" y="1174"/>
                    <a:pt x="66" y="1174"/>
                  </a:cubicBezTo>
                  <a:cubicBezTo>
                    <a:pt x="42" y="1174"/>
                    <a:pt x="19" y="1188"/>
                    <a:pt x="11" y="1212"/>
                  </a:cubicBezTo>
                  <a:cubicBezTo>
                    <a:pt x="0" y="1242"/>
                    <a:pt x="16" y="1276"/>
                    <a:pt x="47" y="1286"/>
                  </a:cubicBezTo>
                  <a:cubicBezTo>
                    <a:pt x="351" y="1391"/>
                    <a:pt x="670" y="1445"/>
                    <a:pt x="990" y="1445"/>
                  </a:cubicBezTo>
                  <a:cubicBezTo>
                    <a:pt x="1315" y="1445"/>
                    <a:pt x="1639" y="1390"/>
                    <a:pt x="1949" y="1281"/>
                  </a:cubicBezTo>
                  <a:cubicBezTo>
                    <a:pt x="2560" y="1064"/>
                    <a:pt x="3088" y="641"/>
                    <a:pt x="3431" y="90"/>
                  </a:cubicBezTo>
                  <a:cubicBezTo>
                    <a:pt x="3447" y="63"/>
                    <a:pt x="3438" y="26"/>
                    <a:pt x="3411" y="9"/>
                  </a:cubicBezTo>
                  <a:cubicBezTo>
                    <a:pt x="3402" y="4"/>
                    <a:pt x="3391" y="1"/>
                    <a:pt x="3381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362;p73">
              <a:extLst>
                <a:ext uri="{FF2B5EF4-FFF2-40B4-BE49-F238E27FC236}">
                  <a16:creationId xmlns:a16="http://schemas.microsoft.com/office/drawing/2014/main" id="{6B6CEC97-961B-4244-951A-F1F91FAA8FEC}"/>
                </a:ext>
              </a:extLst>
            </p:cNvPr>
            <p:cNvSpPr/>
            <p:nvPr/>
          </p:nvSpPr>
          <p:spPr>
            <a:xfrm>
              <a:off x="3586210" y="3423018"/>
              <a:ext cx="131741" cy="17110"/>
            </a:xfrm>
            <a:custGeom>
              <a:avLst/>
              <a:gdLst/>
              <a:ahLst/>
              <a:cxnLst/>
              <a:rect l="l" t="t" r="r" b="b"/>
              <a:pathLst>
                <a:path w="3411" h="443" extrusionOk="0">
                  <a:moveTo>
                    <a:pt x="1722" y="0"/>
                  </a:moveTo>
                  <a:cubicBezTo>
                    <a:pt x="1149" y="0"/>
                    <a:pt x="577" y="111"/>
                    <a:pt x="44" y="331"/>
                  </a:cubicBezTo>
                  <a:cubicBezTo>
                    <a:pt x="14" y="343"/>
                    <a:pt x="1" y="377"/>
                    <a:pt x="12" y="406"/>
                  </a:cubicBezTo>
                  <a:cubicBezTo>
                    <a:pt x="22" y="428"/>
                    <a:pt x="44" y="443"/>
                    <a:pt x="66" y="443"/>
                  </a:cubicBezTo>
                  <a:lnTo>
                    <a:pt x="66" y="441"/>
                  </a:lnTo>
                  <a:cubicBezTo>
                    <a:pt x="74" y="441"/>
                    <a:pt x="80" y="440"/>
                    <a:pt x="88" y="438"/>
                  </a:cubicBezTo>
                  <a:cubicBezTo>
                    <a:pt x="606" y="223"/>
                    <a:pt x="1164" y="115"/>
                    <a:pt x="1722" y="115"/>
                  </a:cubicBezTo>
                  <a:cubicBezTo>
                    <a:pt x="2268" y="115"/>
                    <a:pt x="2814" y="218"/>
                    <a:pt x="3323" y="425"/>
                  </a:cubicBezTo>
                  <a:cubicBezTo>
                    <a:pt x="3330" y="427"/>
                    <a:pt x="3338" y="429"/>
                    <a:pt x="3345" y="429"/>
                  </a:cubicBezTo>
                  <a:cubicBezTo>
                    <a:pt x="3368" y="429"/>
                    <a:pt x="3390" y="415"/>
                    <a:pt x="3399" y="393"/>
                  </a:cubicBezTo>
                  <a:cubicBezTo>
                    <a:pt x="3410" y="364"/>
                    <a:pt x="3396" y="330"/>
                    <a:pt x="3366" y="318"/>
                  </a:cubicBezTo>
                  <a:cubicBezTo>
                    <a:pt x="2843" y="106"/>
                    <a:pt x="2282" y="0"/>
                    <a:pt x="1722" y="0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363;p73">
              <a:extLst>
                <a:ext uri="{FF2B5EF4-FFF2-40B4-BE49-F238E27FC236}">
                  <a16:creationId xmlns:a16="http://schemas.microsoft.com/office/drawing/2014/main" id="{0160A1CB-4FD8-4A8D-BB22-3C6F9900E77D}"/>
                </a:ext>
              </a:extLst>
            </p:cNvPr>
            <p:cNvSpPr/>
            <p:nvPr/>
          </p:nvSpPr>
          <p:spPr>
            <a:xfrm>
              <a:off x="3545850" y="3481491"/>
              <a:ext cx="173531" cy="19891"/>
            </a:xfrm>
            <a:custGeom>
              <a:avLst/>
              <a:gdLst/>
              <a:ahLst/>
              <a:cxnLst/>
              <a:rect l="l" t="t" r="r" b="b"/>
              <a:pathLst>
                <a:path w="4493" h="515" extrusionOk="0">
                  <a:moveTo>
                    <a:pt x="2413" y="1"/>
                  </a:moveTo>
                  <a:cubicBezTo>
                    <a:pt x="1609" y="1"/>
                    <a:pt x="805" y="135"/>
                    <a:pt x="46" y="402"/>
                  </a:cubicBezTo>
                  <a:cubicBezTo>
                    <a:pt x="16" y="412"/>
                    <a:pt x="0" y="446"/>
                    <a:pt x="11" y="476"/>
                  </a:cubicBezTo>
                  <a:cubicBezTo>
                    <a:pt x="18" y="499"/>
                    <a:pt x="41" y="515"/>
                    <a:pt x="65" y="515"/>
                  </a:cubicBezTo>
                  <a:cubicBezTo>
                    <a:pt x="70" y="515"/>
                    <a:pt x="78" y="513"/>
                    <a:pt x="83" y="511"/>
                  </a:cubicBezTo>
                  <a:cubicBezTo>
                    <a:pt x="831" y="248"/>
                    <a:pt x="1622" y="116"/>
                    <a:pt x="2414" y="116"/>
                  </a:cubicBezTo>
                  <a:cubicBezTo>
                    <a:pt x="3089" y="116"/>
                    <a:pt x="3764" y="212"/>
                    <a:pt x="4412" y="404"/>
                  </a:cubicBezTo>
                  <a:cubicBezTo>
                    <a:pt x="4418" y="406"/>
                    <a:pt x="4423" y="407"/>
                    <a:pt x="4429" y="407"/>
                  </a:cubicBezTo>
                  <a:cubicBezTo>
                    <a:pt x="4453" y="407"/>
                    <a:pt x="4476" y="391"/>
                    <a:pt x="4484" y="365"/>
                  </a:cubicBezTo>
                  <a:cubicBezTo>
                    <a:pt x="4493" y="335"/>
                    <a:pt x="4475" y="303"/>
                    <a:pt x="4445" y="294"/>
                  </a:cubicBezTo>
                  <a:cubicBezTo>
                    <a:pt x="3786" y="98"/>
                    <a:pt x="3100" y="1"/>
                    <a:pt x="2413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364;p73">
              <a:extLst>
                <a:ext uri="{FF2B5EF4-FFF2-40B4-BE49-F238E27FC236}">
                  <a16:creationId xmlns:a16="http://schemas.microsoft.com/office/drawing/2014/main" id="{D712785B-12C7-4816-A2EE-BF1574569C73}"/>
                </a:ext>
              </a:extLst>
            </p:cNvPr>
            <p:cNvSpPr/>
            <p:nvPr/>
          </p:nvSpPr>
          <p:spPr>
            <a:xfrm>
              <a:off x="3583043" y="3544791"/>
              <a:ext cx="134561" cy="16801"/>
            </a:xfrm>
            <a:custGeom>
              <a:avLst/>
              <a:gdLst/>
              <a:ahLst/>
              <a:cxnLst/>
              <a:rect l="l" t="t" r="r" b="b"/>
              <a:pathLst>
                <a:path w="3484" h="435" extrusionOk="0">
                  <a:moveTo>
                    <a:pt x="1376" y="0"/>
                  </a:moveTo>
                  <a:cubicBezTo>
                    <a:pt x="933" y="0"/>
                    <a:pt x="486" y="58"/>
                    <a:pt x="48" y="206"/>
                  </a:cubicBezTo>
                  <a:cubicBezTo>
                    <a:pt x="18" y="216"/>
                    <a:pt x="1" y="249"/>
                    <a:pt x="11" y="278"/>
                  </a:cubicBezTo>
                  <a:cubicBezTo>
                    <a:pt x="20" y="302"/>
                    <a:pt x="42" y="318"/>
                    <a:pt x="66" y="318"/>
                  </a:cubicBezTo>
                  <a:cubicBezTo>
                    <a:pt x="72" y="318"/>
                    <a:pt x="78" y="317"/>
                    <a:pt x="84" y="315"/>
                  </a:cubicBezTo>
                  <a:cubicBezTo>
                    <a:pt x="509" y="172"/>
                    <a:pt x="945" y="116"/>
                    <a:pt x="1376" y="116"/>
                  </a:cubicBezTo>
                  <a:cubicBezTo>
                    <a:pt x="2080" y="116"/>
                    <a:pt x="2775" y="265"/>
                    <a:pt x="3404" y="432"/>
                  </a:cubicBezTo>
                  <a:cubicBezTo>
                    <a:pt x="3409" y="433"/>
                    <a:pt x="3414" y="433"/>
                    <a:pt x="3418" y="433"/>
                  </a:cubicBezTo>
                  <a:lnTo>
                    <a:pt x="3418" y="434"/>
                  </a:lnTo>
                  <a:cubicBezTo>
                    <a:pt x="3444" y="434"/>
                    <a:pt x="3468" y="416"/>
                    <a:pt x="3474" y="390"/>
                  </a:cubicBezTo>
                  <a:cubicBezTo>
                    <a:pt x="3483" y="360"/>
                    <a:pt x="3464" y="328"/>
                    <a:pt x="3434" y="320"/>
                  </a:cubicBezTo>
                  <a:cubicBezTo>
                    <a:pt x="2797" y="151"/>
                    <a:pt x="2092" y="0"/>
                    <a:pt x="1376" y="0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365;p73">
              <a:extLst>
                <a:ext uri="{FF2B5EF4-FFF2-40B4-BE49-F238E27FC236}">
                  <a16:creationId xmlns:a16="http://schemas.microsoft.com/office/drawing/2014/main" id="{8072C5B1-D339-4199-977B-E90253C856AC}"/>
                </a:ext>
              </a:extLst>
            </p:cNvPr>
            <p:cNvSpPr/>
            <p:nvPr/>
          </p:nvSpPr>
          <p:spPr>
            <a:xfrm>
              <a:off x="2105969" y="3258259"/>
              <a:ext cx="293840" cy="461693"/>
            </a:xfrm>
            <a:custGeom>
              <a:avLst/>
              <a:gdLst/>
              <a:ahLst/>
              <a:cxnLst/>
              <a:rect l="l" t="t" r="r" b="b"/>
              <a:pathLst>
                <a:path w="7608" h="11954" extrusionOk="0">
                  <a:moveTo>
                    <a:pt x="2530" y="2050"/>
                  </a:moveTo>
                  <a:lnTo>
                    <a:pt x="4088" y="6691"/>
                  </a:lnTo>
                  <a:lnTo>
                    <a:pt x="2955" y="6922"/>
                  </a:lnTo>
                  <a:lnTo>
                    <a:pt x="2358" y="7044"/>
                  </a:lnTo>
                  <a:lnTo>
                    <a:pt x="2377" y="6479"/>
                  </a:lnTo>
                  <a:lnTo>
                    <a:pt x="2530" y="2050"/>
                  </a:lnTo>
                  <a:close/>
                  <a:moveTo>
                    <a:pt x="3816" y="0"/>
                  </a:moveTo>
                  <a:lnTo>
                    <a:pt x="903" y="230"/>
                  </a:lnTo>
                  <a:lnTo>
                    <a:pt x="589" y="4314"/>
                  </a:lnTo>
                  <a:lnTo>
                    <a:pt x="0" y="11954"/>
                  </a:lnTo>
                  <a:lnTo>
                    <a:pt x="0" y="11954"/>
                  </a:lnTo>
                  <a:lnTo>
                    <a:pt x="2206" y="11778"/>
                  </a:lnTo>
                  <a:lnTo>
                    <a:pt x="2308" y="8760"/>
                  </a:lnTo>
                  <a:lnTo>
                    <a:pt x="4607" y="8281"/>
                  </a:lnTo>
                  <a:lnTo>
                    <a:pt x="5326" y="10380"/>
                  </a:lnTo>
                  <a:lnTo>
                    <a:pt x="7608" y="10190"/>
                  </a:lnTo>
                  <a:lnTo>
                    <a:pt x="6922" y="8344"/>
                  </a:lnTo>
                  <a:lnTo>
                    <a:pt x="3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366;p73">
              <a:extLst>
                <a:ext uri="{FF2B5EF4-FFF2-40B4-BE49-F238E27FC236}">
                  <a16:creationId xmlns:a16="http://schemas.microsoft.com/office/drawing/2014/main" id="{852F91D9-9351-424E-AD77-2E0B08960F0C}"/>
                </a:ext>
              </a:extLst>
            </p:cNvPr>
            <p:cNvSpPr/>
            <p:nvPr/>
          </p:nvSpPr>
          <p:spPr>
            <a:xfrm>
              <a:off x="2105969" y="3424833"/>
              <a:ext cx="293840" cy="295115"/>
            </a:xfrm>
            <a:custGeom>
              <a:avLst/>
              <a:gdLst/>
              <a:ahLst/>
              <a:cxnLst/>
              <a:rect l="l" t="t" r="r" b="b"/>
              <a:pathLst>
                <a:path w="7608" h="7641" extrusionOk="0">
                  <a:moveTo>
                    <a:pt x="589" y="1"/>
                  </a:moveTo>
                  <a:lnTo>
                    <a:pt x="0" y="7641"/>
                  </a:lnTo>
                  <a:lnTo>
                    <a:pt x="2207" y="7465"/>
                  </a:lnTo>
                  <a:lnTo>
                    <a:pt x="2310" y="4447"/>
                  </a:lnTo>
                  <a:lnTo>
                    <a:pt x="4607" y="3968"/>
                  </a:lnTo>
                  <a:lnTo>
                    <a:pt x="5326" y="6067"/>
                  </a:lnTo>
                  <a:lnTo>
                    <a:pt x="7608" y="5877"/>
                  </a:lnTo>
                  <a:lnTo>
                    <a:pt x="6922" y="4031"/>
                  </a:lnTo>
                  <a:cubicBezTo>
                    <a:pt x="6533" y="4000"/>
                    <a:pt x="6148" y="3939"/>
                    <a:pt x="5768" y="3852"/>
                  </a:cubicBezTo>
                  <a:cubicBezTo>
                    <a:pt x="5000" y="3675"/>
                    <a:pt x="4257" y="3387"/>
                    <a:pt x="3571" y="2999"/>
                  </a:cubicBezTo>
                  <a:cubicBezTo>
                    <a:pt x="3360" y="2878"/>
                    <a:pt x="3154" y="2748"/>
                    <a:pt x="2955" y="2609"/>
                  </a:cubicBezTo>
                  <a:lnTo>
                    <a:pt x="2358" y="2731"/>
                  </a:lnTo>
                  <a:lnTo>
                    <a:pt x="2377" y="2166"/>
                  </a:lnTo>
                  <a:cubicBezTo>
                    <a:pt x="2134" y="1961"/>
                    <a:pt x="1904" y="1741"/>
                    <a:pt x="1688" y="1508"/>
                  </a:cubicBezTo>
                  <a:cubicBezTo>
                    <a:pt x="1264" y="1050"/>
                    <a:pt x="895" y="544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36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367;p73">
              <a:extLst>
                <a:ext uri="{FF2B5EF4-FFF2-40B4-BE49-F238E27FC236}">
                  <a16:creationId xmlns:a16="http://schemas.microsoft.com/office/drawing/2014/main" id="{CFE2D2FA-1FE1-486A-AC73-6A6A37550E7E}"/>
                </a:ext>
              </a:extLst>
            </p:cNvPr>
            <p:cNvSpPr/>
            <p:nvPr/>
          </p:nvSpPr>
          <p:spPr>
            <a:xfrm>
              <a:off x="2219940" y="3285873"/>
              <a:ext cx="78481" cy="156691"/>
            </a:xfrm>
            <a:custGeom>
              <a:avLst/>
              <a:gdLst/>
              <a:ahLst/>
              <a:cxnLst/>
              <a:rect l="l" t="t" r="r" b="b"/>
              <a:pathLst>
                <a:path w="2032" h="4057" extrusionOk="0">
                  <a:moveTo>
                    <a:pt x="411" y="1"/>
                  </a:moveTo>
                  <a:cubicBezTo>
                    <a:pt x="215" y="1"/>
                    <a:pt x="1" y="206"/>
                    <a:pt x="94" y="453"/>
                  </a:cubicBezTo>
                  <a:cubicBezTo>
                    <a:pt x="522" y="1595"/>
                    <a:pt x="951" y="2737"/>
                    <a:pt x="1381" y="3878"/>
                  </a:cubicBezTo>
                  <a:cubicBezTo>
                    <a:pt x="1428" y="4004"/>
                    <a:pt x="1522" y="4057"/>
                    <a:pt x="1621" y="4057"/>
                  </a:cubicBezTo>
                  <a:cubicBezTo>
                    <a:pt x="1817" y="4057"/>
                    <a:pt x="2031" y="3851"/>
                    <a:pt x="1938" y="3604"/>
                  </a:cubicBezTo>
                  <a:cubicBezTo>
                    <a:pt x="1510" y="2462"/>
                    <a:pt x="1081" y="1321"/>
                    <a:pt x="651" y="179"/>
                  </a:cubicBezTo>
                  <a:cubicBezTo>
                    <a:pt x="604" y="53"/>
                    <a:pt x="510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368;p73">
              <a:extLst>
                <a:ext uri="{FF2B5EF4-FFF2-40B4-BE49-F238E27FC236}">
                  <a16:creationId xmlns:a16="http://schemas.microsoft.com/office/drawing/2014/main" id="{86F229C2-F764-4386-AD9E-6C3523996313}"/>
                </a:ext>
              </a:extLst>
            </p:cNvPr>
            <p:cNvSpPr/>
            <p:nvPr/>
          </p:nvSpPr>
          <p:spPr>
            <a:xfrm>
              <a:off x="2283666" y="3457777"/>
              <a:ext cx="50286" cy="80489"/>
            </a:xfrm>
            <a:custGeom>
              <a:avLst/>
              <a:gdLst/>
              <a:ahLst/>
              <a:cxnLst/>
              <a:rect l="l" t="t" r="r" b="b"/>
              <a:pathLst>
                <a:path w="1302" h="2084" extrusionOk="0">
                  <a:moveTo>
                    <a:pt x="411" y="1"/>
                  </a:moveTo>
                  <a:cubicBezTo>
                    <a:pt x="214" y="1"/>
                    <a:pt x="1" y="206"/>
                    <a:pt x="95" y="453"/>
                  </a:cubicBezTo>
                  <a:cubicBezTo>
                    <a:pt x="279" y="936"/>
                    <a:pt x="465" y="1421"/>
                    <a:pt x="649" y="1905"/>
                  </a:cubicBezTo>
                  <a:cubicBezTo>
                    <a:pt x="697" y="2031"/>
                    <a:pt x="792" y="2083"/>
                    <a:pt x="891" y="2083"/>
                  </a:cubicBezTo>
                  <a:cubicBezTo>
                    <a:pt x="1087" y="2083"/>
                    <a:pt x="1302" y="1878"/>
                    <a:pt x="1208" y="1631"/>
                  </a:cubicBezTo>
                  <a:cubicBezTo>
                    <a:pt x="1022" y="1147"/>
                    <a:pt x="838" y="662"/>
                    <a:pt x="652" y="179"/>
                  </a:cubicBezTo>
                  <a:cubicBezTo>
                    <a:pt x="604" y="53"/>
                    <a:pt x="50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369;p73">
              <a:extLst>
                <a:ext uri="{FF2B5EF4-FFF2-40B4-BE49-F238E27FC236}">
                  <a16:creationId xmlns:a16="http://schemas.microsoft.com/office/drawing/2014/main" id="{DF1055F1-845F-4E1C-A104-5419844E6154}"/>
                </a:ext>
              </a:extLst>
            </p:cNvPr>
            <p:cNvSpPr/>
            <p:nvPr/>
          </p:nvSpPr>
          <p:spPr>
            <a:xfrm>
              <a:off x="2267097" y="3420005"/>
              <a:ext cx="327905" cy="431375"/>
            </a:xfrm>
            <a:custGeom>
              <a:avLst/>
              <a:gdLst/>
              <a:ahLst/>
              <a:cxnLst/>
              <a:rect l="l" t="t" r="r" b="b"/>
              <a:pathLst>
                <a:path w="8490" h="11169" extrusionOk="0">
                  <a:moveTo>
                    <a:pt x="4324" y="1893"/>
                  </a:moveTo>
                  <a:cubicBezTo>
                    <a:pt x="4461" y="1893"/>
                    <a:pt x="4596" y="1903"/>
                    <a:pt x="4728" y="1925"/>
                  </a:cubicBezTo>
                  <a:cubicBezTo>
                    <a:pt x="5567" y="2064"/>
                    <a:pt x="6203" y="2650"/>
                    <a:pt x="6097" y="3286"/>
                  </a:cubicBezTo>
                  <a:cubicBezTo>
                    <a:pt x="5943" y="4209"/>
                    <a:pt x="4315" y="4773"/>
                    <a:pt x="3445" y="4773"/>
                  </a:cubicBezTo>
                  <a:cubicBezTo>
                    <a:pt x="3393" y="4773"/>
                    <a:pt x="3343" y="4771"/>
                    <a:pt x="3297" y="4767"/>
                  </a:cubicBezTo>
                  <a:cubicBezTo>
                    <a:pt x="3449" y="3850"/>
                    <a:pt x="3579" y="2882"/>
                    <a:pt x="3703" y="1944"/>
                  </a:cubicBezTo>
                  <a:cubicBezTo>
                    <a:pt x="3917" y="1913"/>
                    <a:pt x="4123" y="1893"/>
                    <a:pt x="4324" y="1893"/>
                  </a:cubicBezTo>
                  <a:close/>
                  <a:moveTo>
                    <a:pt x="3014" y="6363"/>
                  </a:moveTo>
                  <a:cubicBezTo>
                    <a:pt x="4390" y="6720"/>
                    <a:pt x="5289" y="7460"/>
                    <a:pt x="5162" y="8222"/>
                  </a:cubicBezTo>
                  <a:cubicBezTo>
                    <a:pt x="5056" y="8852"/>
                    <a:pt x="4202" y="9283"/>
                    <a:pt x="3447" y="9283"/>
                  </a:cubicBezTo>
                  <a:cubicBezTo>
                    <a:pt x="3347" y="9283"/>
                    <a:pt x="3248" y="9275"/>
                    <a:pt x="3152" y="9259"/>
                  </a:cubicBezTo>
                  <a:cubicBezTo>
                    <a:pt x="2889" y="9215"/>
                    <a:pt x="2675" y="9163"/>
                    <a:pt x="2493" y="9101"/>
                  </a:cubicBezTo>
                  <a:cubicBezTo>
                    <a:pt x="2680" y="8175"/>
                    <a:pt x="2847" y="7262"/>
                    <a:pt x="3014" y="6363"/>
                  </a:cubicBezTo>
                  <a:close/>
                  <a:moveTo>
                    <a:pt x="3615" y="1"/>
                  </a:moveTo>
                  <a:cubicBezTo>
                    <a:pt x="3002" y="1"/>
                    <a:pt x="2373" y="46"/>
                    <a:pt x="1787" y="125"/>
                  </a:cubicBezTo>
                  <a:cubicBezTo>
                    <a:pt x="1655" y="1425"/>
                    <a:pt x="1507" y="2673"/>
                    <a:pt x="1286" y="4067"/>
                  </a:cubicBezTo>
                  <a:cubicBezTo>
                    <a:pt x="1257" y="4255"/>
                    <a:pt x="1226" y="4446"/>
                    <a:pt x="1194" y="4639"/>
                  </a:cubicBezTo>
                  <a:cubicBezTo>
                    <a:pt x="894" y="6441"/>
                    <a:pt x="443" y="8568"/>
                    <a:pt x="0" y="10457"/>
                  </a:cubicBezTo>
                  <a:lnTo>
                    <a:pt x="2081" y="10996"/>
                  </a:lnTo>
                  <a:cubicBezTo>
                    <a:pt x="2250" y="11040"/>
                    <a:pt x="2417" y="11084"/>
                    <a:pt x="2620" y="11118"/>
                  </a:cubicBezTo>
                  <a:cubicBezTo>
                    <a:pt x="2824" y="11152"/>
                    <a:pt x="3036" y="11169"/>
                    <a:pt x="3252" y="11169"/>
                  </a:cubicBezTo>
                  <a:cubicBezTo>
                    <a:pt x="4768" y="11169"/>
                    <a:pt x="6496" y="10359"/>
                    <a:pt x="7072" y="9117"/>
                  </a:cubicBezTo>
                  <a:cubicBezTo>
                    <a:pt x="7153" y="8942"/>
                    <a:pt x="7211" y="8759"/>
                    <a:pt x="7243" y="8570"/>
                  </a:cubicBezTo>
                  <a:cubicBezTo>
                    <a:pt x="7313" y="8151"/>
                    <a:pt x="7297" y="7787"/>
                    <a:pt x="7213" y="7462"/>
                  </a:cubicBezTo>
                  <a:cubicBezTo>
                    <a:pt x="7110" y="7062"/>
                    <a:pt x="6904" y="6725"/>
                    <a:pt x="6624" y="6437"/>
                  </a:cubicBezTo>
                  <a:cubicBezTo>
                    <a:pt x="6406" y="6208"/>
                    <a:pt x="6142" y="6010"/>
                    <a:pt x="5849" y="5830"/>
                  </a:cubicBezTo>
                  <a:cubicBezTo>
                    <a:pt x="6979" y="5460"/>
                    <a:pt x="8008" y="4754"/>
                    <a:pt x="8230" y="3419"/>
                  </a:cubicBezTo>
                  <a:cubicBezTo>
                    <a:pt x="8489" y="1865"/>
                    <a:pt x="7098" y="436"/>
                    <a:pt x="5189" y="118"/>
                  </a:cubicBezTo>
                  <a:cubicBezTo>
                    <a:pt x="4705" y="37"/>
                    <a:pt x="4166" y="1"/>
                    <a:pt x="3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370;p73">
              <a:extLst>
                <a:ext uri="{FF2B5EF4-FFF2-40B4-BE49-F238E27FC236}">
                  <a16:creationId xmlns:a16="http://schemas.microsoft.com/office/drawing/2014/main" id="{2A118D40-F8CD-4C3C-B602-149139C6CC8E}"/>
                </a:ext>
              </a:extLst>
            </p:cNvPr>
            <p:cNvSpPr/>
            <p:nvPr/>
          </p:nvSpPr>
          <p:spPr>
            <a:xfrm>
              <a:off x="2267097" y="3577040"/>
              <a:ext cx="282408" cy="274336"/>
            </a:xfrm>
            <a:custGeom>
              <a:avLst/>
              <a:gdLst/>
              <a:ahLst/>
              <a:cxnLst/>
              <a:rect l="l" t="t" r="r" b="b"/>
              <a:pathLst>
                <a:path w="7312" h="7103" extrusionOk="0">
                  <a:moveTo>
                    <a:pt x="3014" y="2297"/>
                  </a:moveTo>
                  <a:cubicBezTo>
                    <a:pt x="4390" y="2654"/>
                    <a:pt x="5289" y="3394"/>
                    <a:pt x="5162" y="4156"/>
                  </a:cubicBezTo>
                  <a:cubicBezTo>
                    <a:pt x="5056" y="4786"/>
                    <a:pt x="4202" y="5217"/>
                    <a:pt x="3447" y="5217"/>
                  </a:cubicBezTo>
                  <a:cubicBezTo>
                    <a:pt x="3347" y="5217"/>
                    <a:pt x="3248" y="5209"/>
                    <a:pt x="3152" y="5193"/>
                  </a:cubicBezTo>
                  <a:cubicBezTo>
                    <a:pt x="2889" y="5149"/>
                    <a:pt x="2675" y="5097"/>
                    <a:pt x="2493" y="5035"/>
                  </a:cubicBezTo>
                  <a:cubicBezTo>
                    <a:pt x="2680" y="4109"/>
                    <a:pt x="2847" y="3196"/>
                    <a:pt x="3014" y="2297"/>
                  </a:cubicBezTo>
                  <a:close/>
                  <a:moveTo>
                    <a:pt x="1286" y="1"/>
                  </a:moveTo>
                  <a:cubicBezTo>
                    <a:pt x="1257" y="189"/>
                    <a:pt x="1226" y="380"/>
                    <a:pt x="1194" y="573"/>
                  </a:cubicBezTo>
                  <a:cubicBezTo>
                    <a:pt x="894" y="2374"/>
                    <a:pt x="443" y="4501"/>
                    <a:pt x="0" y="6391"/>
                  </a:cubicBezTo>
                  <a:lnTo>
                    <a:pt x="2081" y="6930"/>
                  </a:lnTo>
                  <a:cubicBezTo>
                    <a:pt x="2250" y="6974"/>
                    <a:pt x="2417" y="7018"/>
                    <a:pt x="2620" y="7052"/>
                  </a:cubicBezTo>
                  <a:cubicBezTo>
                    <a:pt x="2823" y="7086"/>
                    <a:pt x="3035" y="7103"/>
                    <a:pt x="3251" y="7103"/>
                  </a:cubicBezTo>
                  <a:cubicBezTo>
                    <a:pt x="4767" y="7103"/>
                    <a:pt x="6496" y="6292"/>
                    <a:pt x="7071" y="5051"/>
                  </a:cubicBezTo>
                  <a:cubicBezTo>
                    <a:pt x="7153" y="4876"/>
                    <a:pt x="7210" y="4693"/>
                    <a:pt x="7243" y="4504"/>
                  </a:cubicBezTo>
                  <a:cubicBezTo>
                    <a:pt x="7311" y="4085"/>
                    <a:pt x="7297" y="3719"/>
                    <a:pt x="7213" y="3394"/>
                  </a:cubicBezTo>
                  <a:lnTo>
                    <a:pt x="7213" y="3396"/>
                  </a:lnTo>
                  <a:cubicBezTo>
                    <a:pt x="7110" y="2996"/>
                    <a:pt x="6904" y="2659"/>
                    <a:pt x="6624" y="2371"/>
                  </a:cubicBezTo>
                  <a:cubicBezTo>
                    <a:pt x="6368" y="2409"/>
                    <a:pt x="6109" y="2427"/>
                    <a:pt x="5849" y="2427"/>
                  </a:cubicBezTo>
                  <a:cubicBezTo>
                    <a:pt x="5767" y="2427"/>
                    <a:pt x="5685" y="2425"/>
                    <a:pt x="5603" y="2422"/>
                  </a:cubicBezTo>
                  <a:cubicBezTo>
                    <a:pt x="4975" y="2394"/>
                    <a:pt x="4350" y="2263"/>
                    <a:pt x="3767" y="2028"/>
                  </a:cubicBezTo>
                  <a:cubicBezTo>
                    <a:pt x="3221" y="1809"/>
                    <a:pt x="2716" y="1499"/>
                    <a:pt x="2272" y="1116"/>
                  </a:cubicBezTo>
                  <a:cubicBezTo>
                    <a:pt x="1895" y="790"/>
                    <a:pt x="1563" y="414"/>
                    <a:pt x="1286" y="1"/>
                  </a:cubicBezTo>
                  <a:close/>
                </a:path>
              </a:pathLst>
            </a:custGeom>
            <a:solidFill>
              <a:srgbClr val="000000">
                <a:alpha val="36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371;p73">
              <a:extLst>
                <a:ext uri="{FF2B5EF4-FFF2-40B4-BE49-F238E27FC236}">
                  <a16:creationId xmlns:a16="http://schemas.microsoft.com/office/drawing/2014/main" id="{AE418214-1363-4386-9788-BCD1BB6A2262}"/>
                </a:ext>
              </a:extLst>
            </p:cNvPr>
            <p:cNvSpPr/>
            <p:nvPr/>
          </p:nvSpPr>
          <p:spPr>
            <a:xfrm>
              <a:off x="2484497" y="3451134"/>
              <a:ext cx="85703" cy="143907"/>
            </a:xfrm>
            <a:custGeom>
              <a:avLst/>
              <a:gdLst/>
              <a:ahLst/>
              <a:cxnLst/>
              <a:rect l="l" t="t" r="r" b="b"/>
              <a:pathLst>
                <a:path w="2219" h="3726" extrusionOk="0">
                  <a:moveTo>
                    <a:pt x="398" y="0"/>
                  </a:moveTo>
                  <a:cubicBezTo>
                    <a:pt x="132" y="0"/>
                    <a:pt x="1" y="452"/>
                    <a:pt x="300" y="615"/>
                  </a:cubicBezTo>
                  <a:cubicBezTo>
                    <a:pt x="1284" y="1150"/>
                    <a:pt x="1432" y="2427"/>
                    <a:pt x="715" y="3241"/>
                  </a:cubicBezTo>
                  <a:cubicBezTo>
                    <a:pt x="519" y="3463"/>
                    <a:pt x="739" y="3726"/>
                    <a:pt x="974" y="3726"/>
                  </a:cubicBezTo>
                  <a:cubicBezTo>
                    <a:pt x="1057" y="3726"/>
                    <a:pt x="1141" y="3693"/>
                    <a:pt x="1210" y="3615"/>
                  </a:cubicBezTo>
                  <a:cubicBezTo>
                    <a:pt x="2219" y="2471"/>
                    <a:pt x="1845" y="751"/>
                    <a:pt x="536" y="38"/>
                  </a:cubicBezTo>
                  <a:cubicBezTo>
                    <a:pt x="487" y="12"/>
                    <a:pt x="441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372;p73">
              <a:extLst>
                <a:ext uri="{FF2B5EF4-FFF2-40B4-BE49-F238E27FC236}">
                  <a16:creationId xmlns:a16="http://schemas.microsoft.com/office/drawing/2014/main" id="{CF04A78E-2432-4392-A477-CDF4570B62E3}"/>
                </a:ext>
              </a:extLst>
            </p:cNvPr>
            <p:cNvSpPr/>
            <p:nvPr/>
          </p:nvSpPr>
          <p:spPr>
            <a:xfrm>
              <a:off x="2458157" y="3595115"/>
              <a:ext cx="51754" cy="38236"/>
            </a:xfrm>
            <a:custGeom>
              <a:avLst/>
              <a:gdLst/>
              <a:ahLst/>
              <a:cxnLst/>
              <a:rect l="l" t="t" r="r" b="b"/>
              <a:pathLst>
                <a:path w="1340" h="990" extrusionOk="0">
                  <a:moveTo>
                    <a:pt x="975" y="1"/>
                  </a:moveTo>
                  <a:cubicBezTo>
                    <a:pt x="937" y="1"/>
                    <a:pt x="900" y="9"/>
                    <a:pt x="866" y="29"/>
                  </a:cubicBezTo>
                  <a:cubicBezTo>
                    <a:pt x="656" y="148"/>
                    <a:pt x="449" y="266"/>
                    <a:pt x="239" y="386"/>
                  </a:cubicBezTo>
                  <a:cubicBezTo>
                    <a:pt x="94" y="468"/>
                    <a:pt x="0" y="621"/>
                    <a:pt x="69" y="790"/>
                  </a:cubicBezTo>
                  <a:cubicBezTo>
                    <a:pt x="113" y="897"/>
                    <a:pt x="241" y="989"/>
                    <a:pt x="365" y="989"/>
                  </a:cubicBezTo>
                  <a:cubicBezTo>
                    <a:pt x="403" y="989"/>
                    <a:pt x="440" y="981"/>
                    <a:pt x="475" y="961"/>
                  </a:cubicBezTo>
                  <a:cubicBezTo>
                    <a:pt x="682" y="842"/>
                    <a:pt x="890" y="724"/>
                    <a:pt x="1099" y="605"/>
                  </a:cubicBezTo>
                  <a:cubicBezTo>
                    <a:pt x="1245" y="522"/>
                    <a:pt x="1340" y="370"/>
                    <a:pt x="1271" y="200"/>
                  </a:cubicBezTo>
                  <a:cubicBezTo>
                    <a:pt x="1227" y="94"/>
                    <a:pt x="1098" y="1"/>
                    <a:pt x="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373;p73">
              <a:extLst>
                <a:ext uri="{FF2B5EF4-FFF2-40B4-BE49-F238E27FC236}">
                  <a16:creationId xmlns:a16="http://schemas.microsoft.com/office/drawing/2014/main" id="{792B3FB7-A5BF-4D2F-9B1E-4B1B7B6FB91D}"/>
                </a:ext>
              </a:extLst>
            </p:cNvPr>
            <p:cNvSpPr/>
            <p:nvPr/>
          </p:nvSpPr>
          <p:spPr>
            <a:xfrm>
              <a:off x="2395475" y="3743035"/>
              <a:ext cx="131857" cy="82227"/>
            </a:xfrm>
            <a:custGeom>
              <a:avLst/>
              <a:gdLst/>
              <a:ahLst/>
              <a:cxnLst/>
              <a:rect l="l" t="t" r="r" b="b"/>
              <a:pathLst>
                <a:path w="3414" h="2129" extrusionOk="0">
                  <a:moveTo>
                    <a:pt x="3003" y="1"/>
                  </a:moveTo>
                  <a:cubicBezTo>
                    <a:pt x="2892" y="1"/>
                    <a:pt x="2778" y="51"/>
                    <a:pt x="2711" y="172"/>
                  </a:cubicBezTo>
                  <a:cubicBezTo>
                    <a:pt x="2244" y="1006"/>
                    <a:pt x="1342" y="1497"/>
                    <a:pt x="399" y="1511"/>
                  </a:cubicBezTo>
                  <a:cubicBezTo>
                    <a:pt x="1" y="1518"/>
                    <a:pt x="80" y="2128"/>
                    <a:pt x="470" y="2128"/>
                  </a:cubicBezTo>
                  <a:cubicBezTo>
                    <a:pt x="472" y="2128"/>
                    <a:pt x="475" y="2128"/>
                    <a:pt x="477" y="2128"/>
                  </a:cubicBezTo>
                  <a:cubicBezTo>
                    <a:pt x="1657" y="2109"/>
                    <a:pt x="2716" y="1427"/>
                    <a:pt x="3286" y="406"/>
                  </a:cubicBezTo>
                  <a:cubicBezTo>
                    <a:pt x="3413" y="179"/>
                    <a:pt x="3212" y="1"/>
                    <a:pt x="3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374;p73">
              <a:extLst>
                <a:ext uri="{FF2B5EF4-FFF2-40B4-BE49-F238E27FC236}">
                  <a16:creationId xmlns:a16="http://schemas.microsoft.com/office/drawing/2014/main" id="{9C3F4F45-E520-4556-AA79-852F1CC151BF}"/>
                </a:ext>
              </a:extLst>
            </p:cNvPr>
            <p:cNvSpPr/>
            <p:nvPr/>
          </p:nvSpPr>
          <p:spPr>
            <a:xfrm>
              <a:off x="3170219" y="3319010"/>
              <a:ext cx="271284" cy="445781"/>
            </a:xfrm>
            <a:custGeom>
              <a:avLst/>
              <a:gdLst/>
              <a:ahLst/>
              <a:cxnLst/>
              <a:rect l="l" t="t" r="r" b="b"/>
              <a:pathLst>
                <a:path w="7024" h="11542" extrusionOk="0">
                  <a:moveTo>
                    <a:pt x="3968" y="0"/>
                  </a:moveTo>
                  <a:cubicBezTo>
                    <a:pt x="1776" y="0"/>
                    <a:pt x="616" y="2498"/>
                    <a:pt x="193" y="4891"/>
                  </a:cubicBezTo>
                  <a:cubicBezTo>
                    <a:pt x="62" y="5626"/>
                    <a:pt x="1" y="6352"/>
                    <a:pt x="1" y="6992"/>
                  </a:cubicBezTo>
                  <a:cubicBezTo>
                    <a:pt x="1" y="9511"/>
                    <a:pt x="1182" y="11542"/>
                    <a:pt x="3544" y="11542"/>
                  </a:cubicBezTo>
                  <a:cubicBezTo>
                    <a:pt x="5575" y="11542"/>
                    <a:pt x="6519" y="9951"/>
                    <a:pt x="7023" y="7558"/>
                  </a:cubicBezTo>
                  <a:lnTo>
                    <a:pt x="6195" y="7493"/>
                  </a:lnTo>
                  <a:lnTo>
                    <a:pt x="5024" y="7400"/>
                  </a:lnTo>
                  <a:cubicBezTo>
                    <a:pt x="4998" y="7493"/>
                    <a:pt x="4972" y="7587"/>
                    <a:pt x="4947" y="7679"/>
                  </a:cubicBezTo>
                  <a:cubicBezTo>
                    <a:pt x="4676" y="8614"/>
                    <a:pt x="4332" y="9526"/>
                    <a:pt x="3544" y="9526"/>
                  </a:cubicBezTo>
                  <a:cubicBezTo>
                    <a:pt x="2588" y="9526"/>
                    <a:pt x="2142" y="8549"/>
                    <a:pt x="2099" y="7079"/>
                  </a:cubicBezTo>
                  <a:cubicBezTo>
                    <a:pt x="2097" y="6999"/>
                    <a:pt x="2096" y="6917"/>
                    <a:pt x="2096" y="6834"/>
                  </a:cubicBezTo>
                  <a:cubicBezTo>
                    <a:pt x="2096" y="5275"/>
                    <a:pt x="2805" y="2016"/>
                    <a:pt x="3827" y="2016"/>
                  </a:cubicBezTo>
                  <a:cubicBezTo>
                    <a:pt x="4630" y="2016"/>
                    <a:pt x="4662" y="3701"/>
                    <a:pt x="4662" y="4835"/>
                  </a:cubicBezTo>
                  <a:lnTo>
                    <a:pt x="6693" y="5023"/>
                  </a:lnTo>
                  <a:cubicBezTo>
                    <a:pt x="6645" y="2819"/>
                    <a:pt x="6504" y="0"/>
                    <a:pt x="3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375;p73">
              <a:extLst>
                <a:ext uri="{FF2B5EF4-FFF2-40B4-BE49-F238E27FC236}">
                  <a16:creationId xmlns:a16="http://schemas.microsoft.com/office/drawing/2014/main" id="{60C75866-AED3-453F-86BB-8F476707CEFB}"/>
                </a:ext>
              </a:extLst>
            </p:cNvPr>
            <p:cNvSpPr/>
            <p:nvPr/>
          </p:nvSpPr>
          <p:spPr>
            <a:xfrm>
              <a:off x="3170258" y="3507869"/>
              <a:ext cx="271246" cy="256917"/>
            </a:xfrm>
            <a:custGeom>
              <a:avLst/>
              <a:gdLst/>
              <a:ahLst/>
              <a:cxnLst/>
              <a:rect l="l" t="t" r="r" b="b"/>
              <a:pathLst>
                <a:path w="7023" h="6652" extrusionOk="0">
                  <a:moveTo>
                    <a:pt x="192" y="1"/>
                  </a:moveTo>
                  <a:cubicBezTo>
                    <a:pt x="61" y="736"/>
                    <a:pt x="1" y="1462"/>
                    <a:pt x="1" y="2102"/>
                  </a:cubicBezTo>
                  <a:cubicBezTo>
                    <a:pt x="1" y="4621"/>
                    <a:pt x="1181" y="6652"/>
                    <a:pt x="3543" y="6652"/>
                  </a:cubicBezTo>
                  <a:cubicBezTo>
                    <a:pt x="5574" y="6652"/>
                    <a:pt x="6518" y="5061"/>
                    <a:pt x="7022" y="2668"/>
                  </a:cubicBezTo>
                  <a:lnTo>
                    <a:pt x="6194" y="2603"/>
                  </a:lnTo>
                  <a:cubicBezTo>
                    <a:pt x="6090" y="2628"/>
                    <a:pt x="5986" y="2651"/>
                    <a:pt x="5881" y="2671"/>
                  </a:cubicBezTo>
                  <a:cubicBezTo>
                    <a:pt x="5572" y="2732"/>
                    <a:pt x="5260" y="2772"/>
                    <a:pt x="4944" y="2789"/>
                  </a:cubicBezTo>
                  <a:cubicBezTo>
                    <a:pt x="4675" y="3724"/>
                    <a:pt x="4331" y="4636"/>
                    <a:pt x="3543" y="4636"/>
                  </a:cubicBezTo>
                  <a:cubicBezTo>
                    <a:pt x="2587" y="4636"/>
                    <a:pt x="2141" y="3659"/>
                    <a:pt x="2098" y="2189"/>
                  </a:cubicBezTo>
                  <a:cubicBezTo>
                    <a:pt x="2034" y="2154"/>
                    <a:pt x="1970" y="2118"/>
                    <a:pt x="1908" y="2080"/>
                  </a:cubicBezTo>
                  <a:cubicBezTo>
                    <a:pt x="1354" y="1745"/>
                    <a:pt x="883" y="1288"/>
                    <a:pt x="542" y="736"/>
                  </a:cubicBezTo>
                  <a:cubicBezTo>
                    <a:pt x="400" y="504"/>
                    <a:pt x="281" y="258"/>
                    <a:pt x="19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376;p73">
              <a:extLst>
                <a:ext uri="{FF2B5EF4-FFF2-40B4-BE49-F238E27FC236}">
                  <a16:creationId xmlns:a16="http://schemas.microsoft.com/office/drawing/2014/main" id="{C1263A38-B1CE-40BA-A345-200E012A0F8D}"/>
                </a:ext>
              </a:extLst>
            </p:cNvPr>
            <p:cNvSpPr/>
            <p:nvPr/>
          </p:nvSpPr>
          <p:spPr>
            <a:xfrm>
              <a:off x="3338840" y="3619099"/>
              <a:ext cx="83811" cy="114207"/>
            </a:xfrm>
            <a:custGeom>
              <a:avLst/>
              <a:gdLst/>
              <a:ahLst/>
              <a:cxnLst/>
              <a:rect l="l" t="t" r="r" b="b"/>
              <a:pathLst>
                <a:path w="2170" h="2957" extrusionOk="0">
                  <a:moveTo>
                    <a:pt x="1799" y="1"/>
                  </a:moveTo>
                  <a:cubicBezTo>
                    <a:pt x="1672" y="1"/>
                    <a:pt x="1552" y="73"/>
                    <a:pt x="1526" y="238"/>
                  </a:cubicBezTo>
                  <a:cubicBezTo>
                    <a:pt x="1394" y="1086"/>
                    <a:pt x="956" y="1852"/>
                    <a:pt x="264" y="2368"/>
                  </a:cubicBezTo>
                  <a:cubicBezTo>
                    <a:pt x="1" y="2562"/>
                    <a:pt x="173" y="2957"/>
                    <a:pt x="422" y="2957"/>
                  </a:cubicBezTo>
                  <a:cubicBezTo>
                    <a:pt x="475" y="2957"/>
                    <a:pt x="532" y="2939"/>
                    <a:pt x="588" y="2896"/>
                  </a:cubicBezTo>
                  <a:cubicBezTo>
                    <a:pt x="1413" y="2283"/>
                    <a:pt x="1973" y="1394"/>
                    <a:pt x="2133" y="374"/>
                  </a:cubicBezTo>
                  <a:cubicBezTo>
                    <a:pt x="2169" y="144"/>
                    <a:pt x="1977" y="1"/>
                    <a:pt x="17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377;p73">
              <a:extLst>
                <a:ext uri="{FF2B5EF4-FFF2-40B4-BE49-F238E27FC236}">
                  <a16:creationId xmlns:a16="http://schemas.microsoft.com/office/drawing/2014/main" id="{3F12776A-7F0A-4E9B-B939-5B4307EE7BC0}"/>
                </a:ext>
              </a:extLst>
            </p:cNvPr>
            <p:cNvSpPr/>
            <p:nvPr/>
          </p:nvSpPr>
          <p:spPr>
            <a:xfrm>
              <a:off x="3361356" y="3363850"/>
              <a:ext cx="49630" cy="130119"/>
            </a:xfrm>
            <a:custGeom>
              <a:avLst/>
              <a:gdLst/>
              <a:ahLst/>
              <a:cxnLst/>
              <a:rect l="l" t="t" r="r" b="b"/>
              <a:pathLst>
                <a:path w="1285" h="3369" extrusionOk="0">
                  <a:moveTo>
                    <a:pt x="384" y="1"/>
                  </a:moveTo>
                  <a:cubicBezTo>
                    <a:pt x="188" y="1"/>
                    <a:pt x="0" y="153"/>
                    <a:pt x="100" y="379"/>
                  </a:cubicBezTo>
                  <a:cubicBezTo>
                    <a:pt x="479" y="1236"/>
                    <a:pt x="663" y="2142"/>
                    <a:pt x="640" y="3079"/>
                  </a:cubicBezTo>
                  <a:cubicBezTo>
                    <a:pt x="636" y="3274"/>
                    <a:pt x="781" y="3369"/>
                    <a:pt x="931" y="3369"/>
                  </a:cubicBezTo>
                  <a:cubicBezTo>
                    <a:pt x="1090" y="3369"/>
                    <a:pt x="1257" y="3263"/>
                    <a:pt x="1261" y="3058"/>
                  </a:cubicBezTo>
                  <a:cubicBezTo>
                    <a:pt x="1285" y="2073"/>
                    <a:pt x="1094" y="1099"/>
                    <a:pt x="695" y="199"/>
                  </a:cubicBezTo>
                  <a:cubicBezTo>
                    <a:pt x="634" y="60"/>
                    <a:pt x="507" y="1"/>
                    <a:pt x="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378;p73">
              <a:extLst>
                <a:ext uri="{FF2B5EF4-FFF2-40B4-BE49-F238E27FC236}">
                  <a16:creationId xmlns:a16="http://schemas.microsoft.com/office/drawing/2014/main" id="{D5318E77-6738-4C4E-9F56-77B4D3B44C74}"/>
                </a:ext>
              </a:extLst>
            </p:cNvPr>
            <p:cNvSpPr/>
            <p:nvPr/>
          </p:nvSpPr>
          <p:spPr>
            <a:xfrm>
              <a:off x="1527073" y="3014171"/>
              <a:ext cx="173531" cy="170673"/>
            </a:xfrm>
            <a:custGeom>
              <a:avLst/>
              <a:gdLst/>
              <a:ahLst/>
              <a:cxnLst/>
              <a:rect l="l" t="t" r="r" b="b"/>
              <a:pathLst>
                <a:path w="4493" h="4419" extrusionOk="0">
                  <a:moveTo>
                    <a:pt x="1140" y="0"/>
                  </a:moveTo>
                  <a:lnTo>
                    <a:pt x="1240" y="1573"/>
                  </a:lnTo>
                  <a:lnTo>
                    <a:pt x="1" y="2549"/>
                  </a:lnTo>
                  <a:lnTo>
                    <a:pt x="1528" y="2940"/>
                  </a:lnTo>
                  <a:lnTo>
                    <a:pt x="2074" y="4419"/>
                  </a:lnTo>
                  <a:lnTo>
                    <a:pt x="2917" y="3086"/>
                  </a:lnTo>
                  <a:lnTo>
                    <a:pt x="4492" y="3027"/>
                  </a:lnTo>
                  <a:lnTo>
                    <a:pt x="3486" y="1812"/>
                  </a:lnTo>
                  <a:lnTo>
                    <a:pt x="3915" y="295"/>
                  </a:lnTo>
                  <a:lnTo>
                    <a:pt x="2450" y="877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379;p73">
              <a:extLst>
                <a:ext uri="{FF2B5EF4-FFF2-40B4-BE49-F238E27FC236}">
                  <a16:creationId xmlns:a16="http://schemas.microsoft.com/office/drawing/2014/main" id="{FF809147-E078-4756-9D58-75D9514DC989}"/>
                </a:ext>
              </a:extLst>
            </p:cNvPr>
            <p:cNvSpPr/>
            <p:nvPr/>
          </p:nvSpPr>
          <p:spPr>
            <a:xfrm>
              <a:off x="1581220" y="2651902"/>
              <a:ext cx="97483" cy="93969"/>
            </a:xfrm>
            <a:custGeom>
              <a:avLst/>
              <a:gdLst/>
              <a:ahLst/>
              <a:cxnLst/>
              <a:rect l="l" t="t" r="r" b="b"/>
              <a:pathLst>
                <a:path w="2524" h="2433" extrusionOk="0">
                  <a:moveTo>
                    <a:pt x="1982" y="0"/>
                  </a:moveTo>
                  <a:lnTo>
                    <a:pt x="1218" y="442"/>
                  </a:lnTo>
                  <a:lnTo>
                    <a:pt x="422" y="64"/>
                  </a:lnTo>
                  <a:lnTo>
                    <a:pt x="605" y="926"/>
                  </a:lnTo>
                  <a:lnTo>
                    <a:pt x="0" y="1566"/>
                  </a:lnTo>
                  <a:lnTo>
                    <a:pt x="877" y="1659"/>
                  </a:lnTo>
                  <a:lnTo>
                    <a:pt x="1299" y="2433"/>
                  </a:lnTo>
                  <a:lnTo>
                    <a:pt x="1657" y="1626"/>
                  </a:lnTo>
                  <a:lnTo>
                    <a:pt x="2524" y="1464"/>
                  </a:lnTo>
                  <a:lnTo>
                    <a:pt x="1868" y="875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380;p73">
              <a:extLst>
                <a:ext uri="{FF2B5EF4-FFF2-40B4-BE49-F238E27FC236}">
                  <a16:creationId xmlns:a16="http://schemas.microsoft.com/office/drawing/2014/main" id="{745E0824-8E8E-4A86-9712-E52454002E3E}"/>
                </a:ext>
              </a:extLst>
            </p:cNvPr>
            <p:cNvSpPr/>
            <p:nvPr/>
          </p:nvSpPr>
          <p:spPr>
            <a:xfrm>
              <a:off x="3826087" y="2835276"/>
              <a:ext cx="164995" cy="172295"/>
            </a:xfrm>
            <a:custGeom>
              <a:avLst/>
              <a:gdLst/>
              <a:ahLst/>
              <a:cxnLst/>
              <a:rect l="l" t="t" r="r" b="b"/>
              <a:pathLst>
                <a:path w="4272" h="4461" extrusionOk="0">
                  <a:moveTo>
                    <a:pt x="1572" y="1"/>
                  </a:moveTo>
                  <a:lnTo>
                    <a:pt x="1382" y="1546"/>
                  </a:lnTo>
                  <a:lnTo>
                    <a:pt x="1" y="2266"/>
                  </a:lnTo>
                  <a:lnTo>
                    <a:pt x="1411" y="2926"/>
                  </a:lnTo>
                  <a:lnTo>
                    <a:pt x="1669" y="4461"/>
                  </a:lnTo>
                  <a:lnTo>
                    <a:pt x="2731" y="3323"/>
                  </a:lnTo>
                  <a:lnTo>
                    <a:pt x="4271" y="3553"/>
                  </a:lnTo>
                  <a:lnTo>
                    <a:pt x="3518" y="2190"/>
                  </a:lnTo>
                  <a:lnTo>
                    <a:pt x="4213" y="797"/>
                  </a:lnTo>
                  <a:lnTo>
                    <a:pt x="2683" y="1093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381;p73">
              <a:extLst>
                <a:ext uri="{FF2B5EF4-FFF2-40B4-BE49-F238E27FC236}">
                  <a16:creationId xmlns:a16="http://schemas.microsoft.com/office/drawing/2014/main" id="{9F876D93-4528-473E-A187-BAC55D1C65B3}"/>
                </a:ext>
              </a:extLst>
            </p:cNvPr>
            <p:cNvSpPr/>
            <p:nvPr/>
          </p:nvSpPr>
          <p:spPr>
            <a:xfrm>
              <a:off x="4018190" y="3028422"/>
              <a:ext cx="112353" cy="115365"/>
            </a:xfrm>
            <a:custGeom>
              <a:avLst/>
              <a:gdLst/>
              <a:ahLst/>
              <a:cxnLst/>
              <a:rect l="l" t="t" r="r" b="b"/>
              <a:pathLst>
                <a:path w="2909" h="2987" extrusionOk="0">
                  <a:moveTo>
                    <a:pt x="1931" y="0"/>
                  </a:moveTo>
                  <a:lnTo>
                    <a:pt x="1150" y="694"/>
                  </a:lnTo>
                  <a:lnTo>
                    <a:pt x="135" y="443"/>
                  </a:lnTo>
                  <a:lnTo>
                    <a:pt x="553" y="1400"/>
                  </a:lnTo>
                  <a:lnTo>
                    <a:pt x="0" y="2289"/>
                  </a:lnTo>
                  <a:lnTo>
                    <a:pt x="1040" y="2187"/>
                  </a:lnTo>
                  <a:lnTo>
                    <a:pt x="1715" y="2986"/>
                  </a:lnTo>
                  <a:lnTo>
                    <a:pt x="1939" y="1965"/>
                  </a:lnTo>
                  <a:lnTo>
                    <a:pt x="2908" y="1573"/>
                  </a:lnTo>
                  <a:lnTo>
                    <a:pt x="2007" y="1043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382;p73">
              <a:extLst>
                <a:ext uri="{FF2B5EF4-FFF2-40B4-BE49-F238E27FC236}">
                  <a16:creationId xmlns:a16="http://schemas.microsoft.com/office/drawing/2014/main" id="{203B165F-8B26-49E8-AA86-9D71360E4242}"/>
                </a:ext>
              </a:extLst>
            </p:cNvPr>
            <p:cNvSpPr/>
            <p:nvPr/>
          </p:nvSpPr>
          <p:spPr>
            <a:xfrm>
              <a:off x="4108409" y="2848215"/>
              <a:ext cx="87403" cy="90377"/>
            </a:xfrm>
            <a:custGeom>
              <a:avLst/>
              <a:gdLst/>
              <a:ahLst/>
              <a:cxnLst/>
              <a:rect l="l" t="t" r="r" b="b"/>
              <a:pathLst>
                <a:path w="2263" h="2340" extrusionOk="0">
                  <a:moveTo>
                    <a:pt x="1354" y="1"/>
                  </a:moveTo>
                  <a:lnTo>
                    <a:pt x="813" y="613"/>
                  </a:lnTo>
                  <a:lnTo>
                    <a:pt x="1" y="514"/>
                  </a:lnTo>
                  <a:lnTo>
                    <a:pt x="416" y="1219"/>
                  </a:lnTo>
                  <a:lnTo>
                    <a:pt x="72" y="1961"/>
                  </a:lnTo>
                  <a:lnTo>
                    <a:pt x="870" y="1783"/>
                  </a:lnTo>
                  <a:lnTo>
                    <a:pt x="1468" y="2340"/>
                  </a:lnTo>
                  <a:lnTo>
                    <a:pt x="1546" y="1526"/>
                  </a:lnTo>
                  <a:lnTo>
                    <a:pt x="2262" y="1128"/>
                  </a:lnTo>
                  <a:lnTo>
                    <a:pt x="1511" y="803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383;p73">
              <a:extLst>
                <a:ext uri="{FF2B5EF4-FFF2-40B4-BE49-F238E27FC236}">
                  <a16:creationId xmlns:a16="http://schemas.microsoft.com/office/drawing/2014/main" id="{D1115823-22F4-4AA1-BF1D-02457B34A75F}"/>
                </a:ext>
              </a:extLst>
            </p:cNvPr>
            <p:cNvSpPr/>
            <p:nvPr/>
          </p:nvSpPr>
          <p:spPr>
            <a:xfrm>
              <a:off x="1798504" y="2929436"/>
              <a:ext cx="89875" cy="86128"/>
            </a:xfrm>
            <a:custGeom>
              <a:avLst/>
              <a:gdLst/>
              <a:ahLst/>
              <a:cxnLst/>
              <a:rect l="l" t="t" r="r" b="b"/>
              <a:pathLst>
                <a:path w="2327" h="2230" extrusionOk="0">
                  <a:moveTo>
                    <a:pt x="1848" y="1"/>
                  </a:moveTo>
                  <a:lnTo>
                    <a:pt x="1139" y="397"/>
                  </a:lnTo>
                  <a:lnTo>
                    <a:pt x="411" y="37"/>
                  </a:lnTo>
                  <a:lnTo>
                    <a:pt x="568" y="833"/>
                  </a:lnTo>
                  <a:lnTo>
                    <a:pt x="1" y="1415"/>
                  </a:lnTo>
                  <a:lnTo>
                    <a:pt x="807" y="1511"/>
                  </a:lnTo>
                  <a:lnTo>
                    <a:pt x="1185" y="2229"/>
                  </a:lnTo>
                  <a:lnTo>
                    <a:pt x="1526" y="1493"/>
                  </a:lnTo>
                  <a:lnTo>
                    <a:pt x="2327" y="1357"/>
                  </a:lnTo>
                  <a:lnTo>
                    <a:pt x="1731" y="805"/>
                  </a:lnTo>
                  <a:lnTo>
                    <a:pt x="18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8C89945-7F19-4E7E-841B-D40524AC2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49" t="4239" r="5428" b="2014"/>
          <a:stretch/>
        </p:blipFill>
        <p:spPr>
          <a:xfrm rot="15980955">
            <a:off x="4663778" y="-182239"/>
            <a:ext cx="2387303" cy="29332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DBF855-DE57-4467-B902-E5CDD40815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75" t="15825" r="11710" b="17668"/>
          <a:stretch/>
        </p:blipFill>
        <p:spPr>
          <a:xfrm rot="17861023">
            <a:off x="3607447" y="1702562"/>
            <a:ext cx="2627624" cy="34208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BADE77E-0268-42DE-93EE-68200F195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11" r="55099" b="32685"/>
          <a:stretch/>
        </p:blipFill>
        <p:spPr>
          <a:xfrm rot="8488808">
            <a:off x="526096" y="355349"/>
            <a:ext cx="3390557" cy="3114975"/>
          </a:xfrm>
          <a:prstGeom prst="rect">
            <a:avLst/>
          </a:prstGeom>
        </p:spPr>
      </p:pic>
      <p:grpSp>
        <p:nvGrpSpPr>
          <p:cNvPr id="2353" name="Google Shape;2353;p49"/>
          <p:cNvGrpSpPr/>
          <p:nvPr/>
        </p:nvGrpSpPr>
        <p:grpSpPr>
          <a:xfrm>
            <a:off x="6296628" y="1454914"/>
            <a:ext cx="2847372" cy="3695674"/>
            <a:chOff x="5844263" y="937165"/>
            <a:chExt cx="3063390" cy="3955768"/>
          </a:xfrm>
        </p:grpSpPr>
        <p:sp>
          <p:nvSpPr>
            <p:cNvPr id="2354" name="Google Shape;2354;p49"/>
            <p:cNvSpPr/>
            <p:nvPr/>
          </p:nvSpPr>
          <p:spPr>
            <a:xfrm>
              <a:off x="5938400" y="1043153"/>
              <a:ext cx="2875136" cy="3560859"/>
            </a:xfrm>
            <a:custGeom>
              <a:avLst/>
              <a:gdLst/>
              <a:ahLst/>
              <a:cxnLst/>
              <a:rect l="l" t="t" r="r" b="b"/>
              <a:pathLst>
                <a:path w="55526" h="68769" extrusionOk="0">
                  <a:moveTo>
                    <a:pt x="27895" y="1"/>
                  </a:moveTo>
                  <a:cubicBezTo>
                    <a:pt x="22301" y="1"/>
                    <a:pt x="17378" y="3792"/>
                    <a:pt x="15951" y="9199"/>
                  </a:cubicBezTo>
                  <a:cubicBezTo>
                    <a:pt x="8666" y="9690"/>
                    <a:pt x="2502" y="15261"/>
                    <a:pt x="1525" y="22777"/>
                  </a:cubicBezTo>
                  <a:cubicBezTo>
                    <a:pt x="989" y="26899"/>
                    <a:pt x="2113" y="30851"/>
                    <a:pt x="4374" y="33966"/>
                  </a:cubicBezTo>
                  <a:cubicBezTo>
                    <a:pt x="2543" y="35882"/>
                    <a:pt x="1286" y="38378"/>
                    <a:pt x="919" y="41209"/>
                  </a:cubicBezTo>
                  <a:cubicBezTo>
                    <a:pt x="1" y="48274"/>
                    <a:pt x="4988" y="54748"/>
                    <a:pt x="12053" y="55666"/>
                  </a:cubicBezTo>
                  <a:cubicBezTo>
                    <a:pt x="12617" y="55739"/>
                    <a:pt x="13176" y="55774"/>
                    <a:pt x="13729" y="55774"/>
                  </a:cubicBezTo>
                  <a:cubicBezTo>
                    <a:pt x="14026" y="55774"/>
                    <a:pt x="14321" y="55764"/>
                    <a:pt x="14614" y="55744"/>
                  </a:cubicBezTo>
                  <a:lnTo>
                    <a:pt x="14614" y="55744"/>
                  </a:lnTo>
                  <a:cubicBezTo>
                    <a:pt x="14187" y="56534"/>
                    <a:pt x="13875" y="57406"/>
                    <a:pt x="13705" y="58337"/>
                  </a:cubicBezTo>
                  <a:cubicBezTo>
                    <a:pt x="12841" y="63099"/>
                    <a:pt x="16001" y="67659"/>
                    <a:pt x="20762" y="68524"/>
                  </a:cubicBezTo>
                  <a:cubicBezTo>
                    <a:pt x="21291" y="68620"/>
                    <a:pt x="21818" y="68666"/>
                    <a:pt x="22337" y="68666"/>
                  </a:cubicBezTo>
                  <a:cubicBezTo>
                    <a:pt x="24781" y="68666"/>
                    <a:pt x="27065" y="67639"/>
                    <a:pt x="28686" y="65930"/>
                  </a:cubicBezTo>
                  <a:cubicBezTo>
                    <a:pt x="30307" y="67232"/>
                    <a:pt x="32265" y="68161"/>
                    <a:pt x="34453" y="68559"/>
                  </a:cubicBezTo>
                  <a:cubicBezTo>
                    <a:pt x="35231" y="68700"/>
                    <a:pt x="36007" y="68769"/>
                    <a:pt x="36771" y="68769"/>
                  </a:cubicBezTo>
                  <a:cubicBezTo>
                    <a:pt x="42890" y="68769"/>
                    <a:pt x="48324" y="64400"/>
                    <a:pt x="49455" y="58167"/>
                  </a:cubicBezTo>
                  <a:cubicBezTo>
                    <a:pt x="49964" y="55360"/>
                    <a:pt x="49524" y="52600"/>
                    <a:pt x="48364" y="50218"/>
                  </a:cubicBezTo>
                  <a:cubicBezTo>
                    <a:pt x="51464" y="47939"/>
                    <a:pt x="53734" y="44512"/>
                    <a:pt x="54477" y="40424"/>
                  </a:cubicBezTo>
                  <a:cubicBezTo>
                    <a:pt x="55525" y="34655"/>
                    <a:pt x="53259" y="29051"/>
                    <a:pt x="49035" y="25569"/>
                  </a:cubicBezTo>
                  <a:cubicBezTo>
                    <a:pt x="49403" y="24597"/>
                    <a:pt x="49664" y="23565"/>
                    <a:pt x="49805" y="22489"/>
                  </a:cubicBezTo>
                  <a:cubicBezTo>
                    <a:pt x="50719" y="15444"/>
                    <a:pt x="46071" y="8957"/>
                    <a:pt x="39260" y="7453"/>
                  </a:cubicBezTo>
                  <a:cubicBezTo>
                    <a:pt x="37585" y="3593"/>
                    <a:pt x="33982" y="687"/>
                    <a:pt x="29503" y="105"/>
                  </a:cubicBezTo>
                  <a:cubicBezTo>
                    <a:pt x="28963" y="35"/>
                    <a:pt x="28426" y="1"/>
                    <a:pt x="27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49"/>
            <p:cNvSpPr/>
            <p:nvPr/>
          </p:nvSpPr>
          <p:spPr>
            <a:xfrm>
              <a:off x="8341937" y="1409886"/>
              <a:ext cx="177700" cy="173533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49"/>
            <p:cNvSpPr/>
            <p:nvPr/>
          </p:nvSpPr>
          <p:spPr>
            <a:xfrm rot="7030005" flipH="1">
              <a:off x="6615722" y="981037"/>
              <a:ext cx="264671" cy="271822"/>
            </a:xfrm>
            <a:custGeom>
              <a:avLst/>
              <a:gdLst/>
              <a:ahLst/>
              <a:cxnLst/>
              <a:rect l="l" t="t" r="r" b="b"/>
              <a:pathLst>
                <a:path w="3807" h="3910" extrusionOk="0">
                  <a:moveTo>
                    <a:pt x="2530" y="0"/>
                  </a:moveTo>
                  <a:lnTo>
                    <a:pt x="1505" y="908"/>
                  </a:lnTo>
                  <a:lnTo>
                    <a:pt x="176" y="580"/>
                  </a:lnTo>
                  <a:lnTo>
                    <a:pt x="176" y="580"/>
                  </a:lnTo>
                  <a:lnTo>
                    <a:pt x="723" y="1834"/>
                  </a:lnTo>
                  <a:lnTo>
                    <a:pt x="1" y="2995"/>
                  </a:lnTo>
                  <a:lnTo>
                    <a:pt x="1362" y="2863"/>
                  </a:lnTo>
                  <a:lnTo>
                    <a:pt x="2244" y="3910"/>
                  </a:lnTo>
                  <a:lnTo>
                    <a:pt x="2539" y="2573"/>
                  </a:lnTo>
                  <a:lnTo>
                    <a:pt x="3806" y="2059"/>
                  </a:lnTo>
                  <a:lnTo>
                    <a:pt x="2627" y="1365"/>
                  </a:lnTo>
                  <a:lnTo>
                    <a:pt x="2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9"/>
            <p:cNvSpPr/>
            <p:nvPr/>
          </p:nvSpPr>
          <p:spPr>
            <a:xfrm rot="8100000" flipH="1">
              <a:off x="6191613" y="1559807"/>
              <a:ext cx="59720" cy="69380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9"/>
            <p:cNvSpPr/>
            <p:nvPr/>
          </p:nvSpPr>
          <p:spPr>
            <a:xfrm rot="8100000" flipH="1">
              <a:off x="6626888" y="3016782"/>
              <a:ext cx="59720" cy="69380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9"/>
            <p:cNvSpPr/>
            <p:nvPr/>
          </p:nvSpPr>
          <p:spPr>
            <a:xfrm rot="8100000" flipH="1">
              <a:off x="6718188" y="1703382"/>
              <a:ext cx="59720" cy="69380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60" name="Google Shape;2360;p49"/>
            <p:cNvGrpSpPr/>
            <p:nvPr/>
          </p:nvGrpSpPr>
          <p:grpSpPr>
            <a:xfrm>
              <a:off x="5844263" y="1113648"/>
              <a:ext cx="3063390" cy="3779285"/>
              <a:chOff x="5852825" y="1122638"/>
              <a:chExt cx="2478672" cy="2898225"/>
            </a:xfrm>
          </p:grpSpPr>
          <p:sp>
            <p:nvSpPr>
              <p:cNvPr id="2361" name="Google Shape;2361;p49"/>
              <p:cNvSpPr/>
              <p:nvPr/>
            </p:nvSpPr>
            <p:spPr>
              <a:xfrm>
                <a:off x="7402680" y="2312264"/>
                <a:ext cx="443483" cy="782487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21053" extrusionOk="0">
                    <a:moveTo>
                      <a:pt x="7886" y="1"/>
                    </a:moveTo>
                    <a:cubicBezTo>
                      <a:pt x="7886" y="1"/>
                      <a:pt x="1" y="6480"/>
                      <a:pt x="3273" y="15738"/>
                    </a:cubicBezTo>
                    <a:cubicBezTo>
                      <a:pt x="3558" y="16549"/>
                      <a:pt x="3931" y="17385"/>
                      <a:pt x="4403" y="18237"/>
                    </a:cubicBezTo>
                    <a:cubicBezTo>
                      <a:pt x="4910" y="19154"/>
                      <a:pt x="5533" y="20094"/>
                      <a:pt x="6286" y="21053"/>
                    </a:cubicBezTo>
                    <a:cubicBezTo>
                      <a:pt x="10837" y="16785"/>
                      <a:pt x="11932" y="12485"/>
                      <a:pt x="11637" y="8895"/>
                    </a:cubicBezTo>
                    <a:cubicBezTo>
                      <a:pt x="11624" y="8727"/>
                      <a:pt x="11607" y="8559"/>
                      <a:pt x="11588" y="8393"/>
                    </a:cubicBezTo>
                    <a:cubicBezTo>
                      <a:pt x="11349" y="6400"/>
                      <a:pt x="10698" y="4647"/>
                      <a:pt x="10006" y="3264"/>
                    </a:cubicBezTo>
                    <a:cubicBezTo>
                      <a:pt x="8989" y="1231"/>
                      <a:pt x="7886" y="1"/>
                      <a:pt x="78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49"/>
              <p:cNvSpPr/>
              <p:nvPr/>
            </p:nvSpPr>
            <p:spPr>
              <a:xfrm>
                <a:off x="7566292" y="2433579"/>
                <a:ext cx="279871" cy="66121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7790" extrusionOk="0">
                    <a:moveTo>
                      <a:pt x="5604" y="1"/>
                    </a:moveTo>
                    <a:lnTo>
                      <a:pt x="5604" y="1"/>
                    </a:lnTo>
                    <a:cubicBezTo>
                      <a:pt x="5739" y="1010"/>
                      <a:pt x="5793" y="2032"/>
                      <a:pt x="5770" y="3052"/>
                    </a:cubicBezTo>
                    <a:cubicBezTo>
                      <a:pt x="5732" y="4729"/>
                      <a:pt x="5484" y="6402"/>
                      <a:pt x="5026" y="8017"/>
                    </a:cubicBezTo>
                    <a:cubicBezTo>
                      <a:pt x="4576" y="9599"/>
                      <a:pt x="3954" y="11190"/>
                      <a:pt x="2991" y="12533"/>
                    </a:cubicBezTo>
                    <a:cubicBezTo>
                      <a:pt x="2232" y="13587"/>
                      <a:pt x="1214" y="14496"/>
                      <a:pt x="1" y="14973"/>
                    </a:cubicBezTo>
                    <a:cubicBezTo>
                      <a:pt x="508" y="15891"/>
                      <a:pt x="1131" y="16830"/>
                      <a:pt x="1884" y="17790"/>
                    </a:cubicBezTo>
                    <a:cubicBezTo>
                      <a:pt x="6435" y="13521"/>
                      <a:pt x="7530" y="9221"/>
                      <a:pt x="7235" y="5631"/>
                    </a:cubicBezTo>
                    <a:cubicBezTo>
                      <a:pt x="7222" y="5463"/>
                      <a:pt x="7205" y="5295"/>
                      <a:pt x="7186" y="5129"/>
                    </a:cubicBezTo>
                    <a:cubicBezTo>
                      <a:pt x="6947" y="3136"/>
                      <a:pt x="6296" y="1383"/>
                      <a:pt x="560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9"/>
              <p:cNvSpPr/>
              <p:nvPr/>
            </p:nvSpPr>
            <p:spPr>
              <a:xfrm>
                <a:off x="7643526" y="2391059"/>
                <a:ext cx="78721" cy="682024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8350" extrusionOk="0">
                    <a:moveTo>
                      <a:pt x="1100" y="1"/>
                    </a:moveTo>
                    <a:lnTo>
                      <a:pt x="1100" y="1"/>
                    </a:lnTo>
                    <a:cubicBezTo>
                      <a:pt x="1723" y="3405"/>
                      <a:pt x="1883" y="6951"/>
                      <a:pt x="1578" y="10398"/>
                    </a:cubicBezTo>
                    <a:cubicBezTo>
                      <a:pt x="1327" y="13075"/>
                      <a:pt x="798" y="15782"/>
                      <a:pt x="1" y="18349"/>
                    </a:cubicBezTo>
                    <a:cubicBezTo>
                      <a:pt x="948" y="15828"/>
                      <a:pt x="1533" y="13101"/>
                      <a:pt x="1798" y="10417"/>
                    </a:cubicBezTo>
                    <a:cubicBezTo>
                      <a:pt x="2118" y="6961"/>
                      <a:pt x="1918" y="3375"/>
                      <a:pt x="1100" y="1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9"/>
              <p:cNvSpPr/>
              <p:nvPr/>
            </p:nvSpPr>
            <p:spPr>
              <a:xfrm>
                <a:off x="7593053" y="2506539"/>
                <a:ext cx="188068" cy="174316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4690" extrusionOk="0">
                    <a:moveTo>
                      <a:pt x="5058" y="0"/>
                    </a:moveTo>
                    <a:cubicBezTo>
                      <a:pt x="5057" y="6"/>
                      <a:pt x="5055" y="11"/>
                      <a:pt x="5054" y="17"/>
                    </a:cubicBezTo>
                    <a:lnTo>
                      <a:pt x="5054" y="17"/>
                    </a:lnTo>
                    <a:cubicBezTo>
                      <a:pt x="5056" y="11"/>
                      <a:pt x="5057" y="6"/>
                      <a:pt x="5059" y="0"/>
                    </a:cubicBezTo>
                    <a:close/>
                    <a:moveTo>
                      <a:pt x="5054" y="17"/>
                    </a:moveTo>
                    <a:cubicBezTo>
                      <a:pt x="4578" y="1519"/>
                      <a:pt x="3705" y="2846"/>
                      <a:pt x="3194" y="4337"/>
                    </a:cubicBezTo>
                    <a:lnTo>
                      <a:pt x="3194" y="4337"/>
                    </a:lnTo>
                    <a:cubicBezTo>
                      <a:pt x="2778" y="3686"/>
                      <a:pt x="2313" y="3068"/>
                      <a:pt x="1799" y="2492"/>
                    </a:cubicBezTo>
                    <a:cubicBezTo>
                      <a:pt x="1251" y="1877"/>
                      <a:pt x="650" y="1310"/>
                      <a:pt x="0" y="804"/>
                    </a:cubicBezTo>
                    <a:lnTo>
                      <a:pt x="0" y="804"/>
                    </a:lnTo>
                    <a:cubicBezTo>
                      <a:pt x="1216" y="1902"/>
                      <a:pt x="2287" y="3159"/>
                      <a:pt x="3150" y="4550"/>
                    </a:cubicBezTo>
                    <a:lnTo>
                      <a:pt x="3237" y="4689"/>
                    </a:lnTo>
                    <a:lnTo>
                      <a:pt x="3286" y="4535"/>
                    </a:lnTo>
                    <a:cubicBezTo>
                      <a:pt x="3778" y="2998"/>
                      <a:pt x="4679" y="1596"/>
                      <a:pt x="5054" y="17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9"/>
              <p:cNvSpPr/>
              <p:nvPr/>
            </p:nvSpPr>
            <p:spPr>
              <a:xfrm>
                <a:off x="7571941" y="2750991"/>
                <a:ext cx="214940" cy="188662"/>
              </a:xfrm>
              <a:custGeom>
                <a:avLst/>
                <a:gdLst/>
                <a:ahLst/>
                <a:cxnLst/>
                <a:rect l="l" t="t" r="r" b="b"/>
                <a:pathLst>
                  <a:path w="5783" h="5076" extrusionOk="0">
                    <a:moveTo>
                      <a:pt x="5783" y="1"/>
                    </a:moveTo>
                    <a:lnTo>
                      <a:pt x="5783" y="1"/>
                    </a:lnTo>
                    <a:cubicBezTo>
                      <a:pt x="4955" y="1658"/>
                      <a:pt x="4023" y="3264"/>
                      <a:pt x="2955" y="4778"/>
                    </a:cubicBezTo>
                    <a:lnTo>
                      <a:pt x="2955" y="4778"/>
                    </a:lnTo>
                    <a:cubicBezTo>
                      <a:pt x="2766" y="4394"/>
                      <a:pt x="2569" y="4016"/>
                      <a:pt x="2363" y="3643"/>
                    </a:cubicBezTo>
                    <a:cubicBezTo>
                      <a:pt x="1684" y="2411"/>
                      <a:pt x="895" y="1239"/>
                      <a:pt x="1" y="153"/>
                    </a:cubicBezTo>
                    <a:lnTo>
                      <a:pt x="1" y="153"/>
                    </a:lnTo>
                    <a:cubicBezTo>
                      <a:pt x="1095" y="1667"/>
                      <a:pt x="2073" y="3269"/>
                      <a:pt x="2875" y="4958"/>
                    </a:cubicBezTo>
                    <a:lnTo>
                      <a:pt x="2931" y="5075"/>
                    </a:lnTo>
                    <a:lnTo>
                      <a:pt x="3005" y="4969"/>
                    </a:lnTo>
                    <a:cubicBezTo>
                      <a:pt x="4094" y="3412"/>
                      <a:pt x="5044" y="1752"/>
                      <a:pt x="5783" y="1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9"/>
              <p:cNvSpPr/>
              <p:nvPr/>
            </p:nvSpPr>
            <p:spPr>
              <a:xfrm>
                <a:off x="7608663" y="2773515"/>
                <a:ext cx="722834" cy="391225"/>
              </a:xfrm>
              <a:custGeom>
                <a:avLst/>
                <a:gdLst/>
                <a:ahLst/>
                <a:cxnLst/>
                <a:rect l="l" t="t" r="r" b="b"/>
                <a:pathLst>
                  <a:path w="19448" h="10526" extrusionOk="0">
                    <a:moveTo>
                      <a:pt x="13325" y="1"/>
                    </a:moveTo>
                    <a:cubicBezTo>
                      <a:pt x="10244" y="1"/>
                      <a:pt x="6503" y="891"/>
                      <a:pt x="3344" y="4246"/>
                    </a:cubicBezTo>
                    <a:lnTo>
                      <a:pt x="3345" y="4246"/>
                    </a:lnTo>
                    <a:cubicBezTo>
                      <a:pt x="2754" y="4872"/>
                      <a:pt x="2183" y="5586"/>
                      <a:pt x="1643" y="6396"/>
                    </a:cubicBezTo>
                    <a:cubicBezTo>
                      <a:pt x="1058" y="7267"/>
                      <a:pt x="509" y="8252"/>
                      <a:pt x="1" y="9359"/>
                    </a:cubicBezTo>
                    <a:cubicBezTo>
                      <a:pt x="2312" y="10181"/>
                      <a:pt x="4383" y="10526"/>
                      <a:pt x="6231" y="10526"/>
                    </a:cubicBezTo>
                    <a:cubicBezTo>
                      <a:pt x="9084" y="10526"/>
                      <a:pt x="11405" y="9705"/>
                      <a:pt x="13260" y="8548"/>
                    </a:cubicBezTo>
                    <a:cubicBezTo>
                      <a:pt x="13404" y="8458"/>
                      <a:pt x="13544" y="8366"/>
                      <a:pt x="13683" y="8272"/>
                    </a:cubicBezTo>
                    <a:cubicBezTo>
                      <a:pt x="15344" y="7149"/>
                      <a:pt x="16605" y="5766"/>
                      <a:pt x="17517" y="4517"/>
                    </a:cubicBezTo>
                    <a:cubicBezTo>
                      <a:pt x="18859" y="2682"/>
                      <a:pt x="19447" y="1139"/>
                      <a:pt x="19447" y="1139"/>
                    </a:cubicBezTo>
                    <a:cubicBezTo>
                      <a:pt x="19447" y="1139"/>
                      <a:pt x="16808" y="1"/>
                      <a:pt x="133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9"/>
              <p:cNvSpPr/>
              <p:nvPr/>
            </p:nvSpPr>
            <p:spPr>
              <a:xfrm>
                <a:off x="7608663" y="2941401"/>
                <a:ext cx="651100" cy="22334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6009" extrusionOk="0">
                    <a:moveTo>
                      <a:pt x="17517" y="0"/>
                    </a:moveTo>
                    <a:lnTo>
                      <a:pt x="17517" y="0"/>
                    </a:lnTo>
                    <a:cubicBezTo>
                      <a:pt x="16681" y="584"/>
                      <a:pt x="15797" y="1099"/>
                      <a:pt x="14880" y="1546"/>
                    </a:cubicBezTo>
                    <a:cubicBezTo>
                      <a:pt x="13373" y="2281"/>
                      <a:pt x="11771" y="2827"/>
                      <a:pt x="10127" y="3159"/>
                    </a:cubicBezTo>
                    <a:cubicBezTo>
                      <a:pt x="9035" y="3380"/>
                      <a:pt x="7903" y="3532"/>
                      <a:pt x="6779" y="3532"/>
                    </a:cubicBezTo>
                    <a:cubicBezTo>
                      <a:pt x="6242" y="3532"/>
                      <a:pt x="5707" y="3497"/>
                      <a:pt x="5178" y="3419"/>
                    </a:cubicBezTo>
                    <a:cubicBezTo>
                      <a:pt x="3896" y="3228"/>
                      <a:pt x="2621" y="2740"/>
                      <a:pt x="1641" y="1879"/>
                    </a:cubicBezTo>
                    <a:cubicBezTo>
                      <a:pt x="1058" y="2750"/>
                      <a:pt x="508" y="3735"/>
                      <a:pt x="1" y="4842"/>
                    </a:cubicBezTo>
                    <a:cubicBezTo>
                      <a:pt x="2312" y="5664"/>
                      <a:pt x="4383" y="6009"/>
                      <a:pt x="6231" y="6009"/>
                    </a:cubicBezTo>
                    <a:cubicBezTo>
                      <a:pt x="9084" y="6009"/>
                      <a:pt x="11405" y="5188"/>
                      <a:pt x="13260" y="4031"/>
                    </a:cubicBezTo>
                    <a:cubicBezTo>
                      <a:pt x="13404" y="3941"/>
                      <a:pt x="13544" y="3849"/>
                      <a:pt x="13683" y="3755"/>
                    </a:cubicBezTo>
                    <a:cubicBezTo>
                      <a:pt x="15344" y="2632"/>
                      <a:pt x="16605" y="1249"/>
                      <a:pt x="17517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9"/>
              <p:cNvSpPr/>
              <p:nvPr/>
            </p:nvSpPr>
            <p:spPr>
              <a:xfrm>
                <a:off x="7631261" y="2841755"/>
                <a:ext cx="624972" cy="276155"/>
              </a:xfrm>
              <a:custGeom>
                <a:avLst/>
                <a:gdLst/>
                <a:ahLst/>
                <a:cxnLst/>
                <a:rect l="l" t="t" r="r" b="b"/>
                <a:pathLst>
                  <a:path w="16815" h="7430" extrusionOk="0">
                    <a:moveTo>
                      <a:pt x="16814" y="1"/>
                    </a:moveTo>
                    <a:lnTo>
                      <a:pt x="16814" y="1"/>
                    </a:lnTo>
                    <a:cubicBezTo>
                      <a:pt x="14075" y="2115"/>
                      <a:pt x="10995" y="3882"/>
                      <a:pt x="7793" y="5189"/>
                    </a:cubicBezTo>
                    <a:cubicBezTo>
                      <a:pt x="5297" y="6192"/>
                      <a:pt x="2649" y="6961"/>
                      <a:pt x="1" y="7430"/>
                    </a:cubicBezTo>
                    <a:cubicBezTo>
                      <a:pt x="2676" y="7116"/>
                      <a:pt x="5369" y="6388"/>
                      <a:pt x="7874" y="5393"/>
                    </a:cubicBezTo>
                    <a:cubicBezTo>
                      <a:pt x="11094" y="4095"/>
                      <a:pt x="14189" y="2275"/>
                      <a:pt x="168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9"/>
              <p:cNvSpPr/>
              <p:nvPr/>
            </p:nvSpPr>
            <p:spPr>
              <a:xfrm>
                <a:off x="8011858" y="2827185"/>
                <a:ext cx="185986" cy="173089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657" extrusionOk="0">
                    <a:moveTo>
                      <a:pt x="1973" y="0"/>
                    </a:moveTo>
                    <a:cubicBezTo>
                      <a:pt x="1553" y="1584"/>
                      <a:pt x="927" y="3112"/>
                      <a:pt x="85" y="4516"/>
                    </a:cubicBezTo>
                    <a:lnTo>
                      <a:pt x="1" y="4657"/>
                    </a:lnTo>
                    <a:lnTo>
                      <a:pt x="162" y="4629"/>
                    </a:lnTo>
                    <a:cubicBezTo>
                      <a:pt x="1758" y="4362"/>
                      <a:pt x="3423" y="4523"/>
                      <a:pt x="5004" y="4128"/>
                    </a:cubicBezTo>
                    <a:lnTo>
                      <a:pt x="5004" y="4128"/>
                    </a:lnTo>
                    <a:cubicBezTo>
                      <a:pt x="3445" y="4398"/>
                      <a:pt x="1861" y="4228"/>
                      <a:pt x="295" y="4457"/>
                    </a:cubicBezTo>
                    <a:lnTo>
                      <a:pt x="295" y="4457"/>
                    </a:lnTo>
                    <a:cubicBezTo>
                      <a:pt x="684" y="3789"/>
                      <a:pt x="1020" y="3093"/>
                      <a:pt x="1296" y="2372"/>
                    </a:cubicBezTo>
                    <a:cubicBezTo>
                      <a:pt x="1592" y="1603"/>
                      <a:pt x="1821" y="810"/>
                      <a:pt x="19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9"/>
              <p:cNvSpPr/>
              <p:nvPr/>
            </p:nvSpPr>
            <p:spPr>
              <a:xfrm>
                <a:off x="7766960" y="2909288"/>
                <a:ext cx="216278" cy="19111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5142" extrusionOk="0">
                    <a:moveTo>
                      <a:pt x="3035" y="1"/>
                    </a:moveTo>
                    <a:lnTo>
                      <a:pt x="3035" y="1"/>
                    </a:lnTo>
                    <a:cubicBezTo>
                      <a:pt x="2189" y="1667"/>
                      <a:pt x="1214" y="3271"/>
                      <a:pt x="80" y="4757"/>
                    </a:cubicBezTo>
                    <a:lnTo>
                      <a:pt x="1" y="4860"/>
                    </a:lnTo>
                    <a:lnTo>
                      <a:pt x="129" y="4877"/>
                    </a:lnTo>
                    <a:cubicBezTo>
                      <a:pt x="1391" y="5048"/>
                      <a:pt x="2664" y="5142"/>
                      <a:pt x="3937" y="5142"/>
                    </a:cubicBezTo>
                    <a:cubicBezTo>
                      <a:pt x="4565" y="5142"/>
                      <a:pt x="5193" y="5119"/>
                      <a:pt x="5818" y="5071"/>
                    </a:cubicBezTo>
                    <a:lnTo>
                      <a:pt x="5818" y="5071"/>
                    </a:lnTo>
                    <a:cubicBezTo>
                      <a:pt x="5639" y="5074"/>
                      <a:pt x="5459" y="5075"/>
                      <a:pt x="5279" y="5075"/>
                    </a:cubicBezTo>
                    <a:cubicBezTo>
                      <a:pt x="3607" y="5075"/>
                      <a:pt x="1933" y="4977"/>
                      <a:pt x="276" y="4746"/>
                    </a:cubicBezTo>
                    <a:lnTo>
                      <a:pt x="276" y="4746"/>
                    </a:lnTo>
                    <a:cubicBezTo>
                      <a:pt x="530" y="4403"/>
                      <a:pt x="776" y="4054"/>
                      <a:pt x="1014" y="3700"/>
                    </a:cubicBezTo>
                    <a:cubicBezTo>
                      <a:pt x="1798" y="2531"/>
                      <a:pt x="2479" y="1293"/>
                      <a:pt x="30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49"/>
              <p:cNvSpPr/>
              <p:nvPr/>
            </p:nvSpPr>
            <p:spPr>
              <a:xfrm>
                <a:off x="7603943" y="2350249"/>
                <a:ext cx="614007" cy="712984"/>
              </a:xfrm>
              <a:custGeom>
                <a:avLst/>
                <a:gdLst/>
                <a:ahLst/>
                <a:cxnLst/>
                <a:rect l="l" t="t" r="r" b="b"/>
                <a:pathLst>
                  <a:path w="16520" h="19183" extrusionOk="0">
                    <a:moveTo>
                      <a:pt x="11464" y="1"/>
                    </a:moveTo>
                    <a:cubicBezTo>
                      <a:pt x="11457" y="1"/>
                      <a:pt x="11450" y="3"/>
                      <a:pt x="11445" y="8"/>
                    </a:cubicBezTo>
                    <a:cubicBezTo>
                      <a:pt x="11027" y="360"/>
                      <a:pt x="10632" y="739"/>
                      <a:pt x="10267" y="1148"/>
                    </a:cubicBezTo>
                    <a:cubicBezTo>
                      <a:pt x="10111" y="1322"/>
                      <a:pt x="9960" y="1503"/>
                      <a:pt x="9816" y="1688"/>
                    </a:cubicBezTo>
                    <a:cubicBezTo>
                      <a:pt x="9338" y="2301"/>
                      <a:pt x="8930" y="2972"/>
                      <a:pt x="8622" y="3685"/>
                    </a:cubicBezTo>
                    <a:cubicBezTo>
                      <a:pt x="8315" y="4399"/>
                      <a:pt x="8120" y="5151"/>
                      <a:pt x="8037" y="5923"/>
                    </a:cubicBezTo>
                    <a:cubicBezTo>
                      <a:pt x="7955" y="6685"/>
                      <a:pt x="7968" y="7454"/>
                      <a:pt x="7961" y="8219"/>
                    </a:cubicBezTo>
                    <a:cubicBezTo>
                      <a:pt x="7953" y="8985"/>
                      <a:pt x="7929" y="9757"/>
                      <a:pt x="7773" y="10507"/>
                    </a:cubicBezTo>
                    <a:cubicBezTo>
                      <a:pt x="7759" y="10571"/>
                      <a:pt x="7744" y="10636"/>
                      <a:pt x="7729" y="10700"/>
                    </a:cubicBezTo>
                    <a:cubicBezTo>
                      <a:pt x="7585" y="10962"/>
                      <a:pt x="7435" y="11223"/>
                      <a:pt x="7281" y="11480"/>
                    </a:cubicBezTo>
                    <a:cubicBezTo>
                      <a:pt x="7199" y="11617"/>
                      <a:pt x="7116" y="11752"/>
                      <a:pt x="7031" y="11887"/>
                    </a:cubicBezTo>
                    <a:cubicBezTo>
                      <a:pt x="7304" y="10702"/>
                      <a:pt x="7391" y="9479"/>
                      <a:pt x="7296" y="8268"/>
                    </a:cubicBezTo>
                    <a:cubicBezTo>
                      <a:pt x="7198" y="7023"/>
                      <a:pt x="6909" y="5794"/>
                      <a:pt x="6439" y="4637"/>
                    </a:cubicBezTo>
                    <a:cubicBezTo>
                      <a:pt x="6175" y="3985"/>
                      <a:pt x="5852" y="3357"/>
                      <a:pt x="5477" y="2764"/>
                    </a:cubicBezTo>
                    <a:cubicBezTo>
                      <a:pt x="5471" y="2755"/>
                      <a:pt x="5459" y="2749"/>
                      <a:pt x="5448" y="2749"/>
                    </a:cubicBezTo>
                    <a:cubicBezTo>
                      <a:pt x="5440" y="2749"/>
                      <a:pt x="5432" y="2752"/>
                      <a:pt x="5429" y="2761"/>
                    </a:cubicBezTo>
                    <a:cubicBezTo>
                      <a:pt x="4854" y="3942"/>
                      <a:pt x="4301" y="5196"/>
                      <a:pt x="4267" y="6529"/>
                    </a:cubicBezTo>
                    <a:cubicBezTo>
                      <a:pt x="4234" y="7831"/>
                      <a:pt x="4767" y="9050"/>
                      <a:pt x="5490" y="10107"/>
                    </a:cubicBezTo>
                    <a:cubicBezTo>
                      <a:pt x="5934" y="10757"/>
                      <a:pt x="6447" y="11356"/>
                      <a:pt x="6960" y="11950"/>
                    </a:cubicBezTo>
                    <a:cubicBezTo>
                      <a:pt x="6959" y="11953"/>
                      <a:pt x="6959" y="11956"/>
                      <a:pt x="6957" y="11958"/>
                    </a:cubicBezTo>
                    <a:cubicBezTo>
                      <a:pt x="6955" y="11969"/>
                      <a:pt x="6959" y="11982"/>
                      <a:pt x="6966" y="11988"/>
                    </a:cubicBezTo>
                    <a:cubicBezTo>
                      <a:pt x="6486" y="12747"/>
                      <a:pt x="5964" y="13480"/>
                      <a:pt x="5403" y="14181"/>
                    </a:cubicBezTo>
                    <a:cubicBezTo>
                      <a:pt x="5299" y="14310"/>
                      <a:pt x="5192" y="14439"/>
                      <a:pt x="5086" y="14568"/>
                    </a:cubicBezTo>
                    <a:cubicBezTo>
                      <a:pt x="5091" y="14531"/>
                      <a:pt x="5097" y="14495"/>
                      <a:pt x="5103" y="14459"/>
                    </a:cubicBezTo>
                    <a:cubicBezTo>
                      <a:pt x="5127" y="14303"/>
                      <a:pt x="5145" y="14147"/>
                      <a:pt x="5161" y="13990"/>
                    </a:cubicBezTo>
                    <a:cubicBezTo>
                      <a:pt x="5280" y="12722"/>
                      <a:pt x="5117" y="11436"/>
                      <a:pt x="4757" y="10219"/>
                    </a:cubicBezTo>
                    <a:cubicBezTo>
                      <a:pt x="4383" y="8957"/>
                      <a:pt x="3804" y="7764"/>
                      <a:pt x="3117" y="6643"/>
                    </a:cubicBezTo>
                    <a:cubicBezTo>
                      <a:pt x="3031" y="6504"/>
                      <a:pt x="2944" y="6367"/>
                      <a:pt x="2856" y="6230"/>
                    </a:cubicBezTo>
                    <a:cubicBezTo>
                      <a:pt x="2849" y="6220"/>
                      <a:pt x="2839" y="6215"/>
                      <a:pt x="2829" y="6215"/>
                    </a:cubicBezTo>
                    <a:cubicBezTo>
                      <a:pt x="2816" y="6215"/>
                      <a:pt x="2804" y="6224"/>
                      <a:pt x="2802" y="6241"/>
                    </a:cubicBezTo>
                    <a:cubicBezTo>
                      <a:pt x="2704" y="7430"/>
                      <a:pt x="2362" y="8598"/>
                      <a:pt x="2376" y="9798"/>
                    </a:cubicBezTo>
                    <a:cubicBezTo>
                      <a:pt x="2384" y="10384"/>
                      <a:pt x="2488" y="10965"/>
                      <a:pt x="2731" y="11500"/>
                    </a:cubicBezTo>
                    <a:cubicBezTo>
                      <a:pt x="2988" y="12067"/>
                      <a:pt x="3367" y="12569"/>
                      <a:pt x="3771" y="13039"/>
                    </a:cubicBezTo>
                    <a:cubicBezTo>
                      <a:pt x="4180" y="13516"/>
                      <a:pt x="4683" y="13966"/>
                      <a:pt x="4957" y="14542"/>
                    </a:cubicBezTo>
                    <a:cubicBezTo>
                      <a:pt x="4975" y="14579"/>
                      <a:pt x="4992" y="14618"/>
                      <a:pt x="5008" y="14659"/>
                    </a:cubicBezTo>
                    <a:cubicBezTo>
                      <a:pt x="4865" y="14827"/>
                      <a:pt x="4719" y="14995"/>
                      <a:pt x="4571" y="15161"/>
                    </a:cubicBezTo>
                    <a:cubicBezTo>
                      <a:pt x="4127" y="15657"/>
                      <a:pt x="3662" y="16135"/>
                      <a:pt x="3178" y="16594"/>
                    </a:cubicBezTo>
                    <a:cubicBezTo>
                      <a:pt x="2914" y="16842"/>
                      <a:pt x="2645" y="17085"/>
                      <a:pt x="2366" y="17317"/>
                    </a:cubicBezTo>
                    <a:cubicBezTo>
                      <a:pt x="2417" y="17141"/>
                      <a:pt x="2463" y="16963"/>
                      <a:pt x="2502" y="16785"/>
                    </a:cubicBezTo>
                    <a:cubicBezTo>
                      <a:pt x="2624" y="16418"/>
                      <a:pt x="2711" y="16042"/>
                      <a:pt x="2767" y="15660"/>
                    </a:cubicBezTo>
                    <a:cubicBezTo>
                      <a:pt x="2854" y="15056"/>
                      <a:pt x="2859" y="14442"/>
                      <a:pt x="2802" y="13835"/>
                    </a:cubicBezTo>
                    <a:cubicBezTo>
                      <a:pt x="2744" y="13232"/>
                      <a:pt x="2622" y="12638"/>
                      <a:pt x="2454" y="12057"/>
                    </a:cubicBezTo>
                    <a:cubicBezTo>
                      <a:pt x="2288" y="11478"/>
                      <a:pt x="2076" y="10911"/>
                      <a:pt x="1839" y="10357"/>
                    </a:cubicBezTo>
                    <a:cubicBezTo>
                      <a:pt x="1597" y="9796"/>
                      <a:pt x="1342" y="9225"/>
                      <a:pt x="990" y="8723"/>
                    </a:cubicBezTo>
                    <a:cubicBezTo>
                      <a:pt x="945" y="8659"/>
                      <a:pt x="898" y="8596"/>
                      <a:pt x="850" y="8534"/>
                    </a:cubicBezTo>
                    <a:cubicBezTo>
                      <a:pt x="845" y="8528"/>
                      <a:pt x="838" y="8525"/>
                      <a:pt x="831" y="8525"/>
                    </a:cubicBezTo>
                    <a:cubicBezTo>
                      <a:pt x="817" y="8525"/>
                      <a:pt x="803" y="8537"/>
                      <a:pt x="801" y="8551"/>
                    </a:cubicBezTo>
                    <a:cubicBezTo>
                      <a:pt x="684" y="9259"/>
                      <a:pt x="450" y="9939"/>
                      <a:pt x="267" y="10631"/>
                    </a:cubicBezTo>
                    <a:cubicBezTo>
                      <a:pt x="179" y="10962"/>
                      <a:pt x="102" y="11298"/>
                      <a:pt x="57" y="11640"/>
                    </a:cubicBezTo>
                    <a:cubicBezTo>
                      <a:pt x="19" y="11931"/>
                      <a:pt x="1" y="12223"/>
                      <a:pt x="6" y="12517"/>
                    </a:cubicBezTo>
                    <a:cubicBezTo>
                      <a:pt x="14" y="13096"/>
                      <a:pt x="105" y="13674"/>
                      <a:pt x="273" y="14229"/>
                    </a:cubicBezTo>
                    <a:cubicBezTo>
                      <a:pt x="444" y="14786"/>
                      <a:pt x="690" y="15320"/>
                      <a:pt x="1011" y="15805"/>
                    </a:cubicBezTo>
                    <a:cubicBezTo>
                      <a:pt x="1322" y="16276"/>
                      <a:pt x="1703" y="16699"/>
                      <a:pt x="2002" y="17178"/>
                    </a:cubicBezTo>
                    <a:cubicBezTo>
                      <a:pt x="2045" y="17246"/>
                      <a:pt x="2085" y="17316"/>
                      <a:pt x="2124" y="17387"/>
                    </a:cubicBezTo>
                    <a:cubicBezTo>
                      <a:pt x="2140" y="17416"/>
                      <a:pt x="2154" y="17447"/>
                      <a:pt x="2170" y="17478"/>
                    </a:cubicBezTo>
                    <a:cubicBezTo>
                      <a:pt x="2091" y="17542"/>
                      <a:pt x="1787" y="17774"/>
                      <a:pt x="1787" y="17774"/>
                    </a:cubicBezTo>
                    <a:cubicBezTo>
                      <a:pt x="1423" y="18039"/>
                      <a:pt x="1044" y="18282"/>
                      <a:pt x="641" y="18488"/>
                    </a:cubicBezTo>
                    <a:cubicBezTo>
                      <a:pt x="524" y="18547"/>
                      <a:pt x="406" y="18603"/>
                      <a:pt x="286" y="18655"/>
                    </a:cubicBezTo>
                    <a:cubicBezTo>
                      <a:pt x="201" y="18694"/>
                      <a:pt x="247" y="18813"/>
                      <a:pt x="326" y="18813"/>
                    </a:cubicBezTo>
                    <a:cubicBezTo>
                      <a:pt x="337" y="18813"/>
                      <a:pt x="348" y="18811"/>
                      <a:pt x="360" y="18806"/>
                    </a:cubicBezTo>
                    <a:cubicBezTo>
                      <a:pt x="1068" y="18494"/>
                      <a:pt x="1710" y="18064"/>
                      <a:pt x="2310" y="17580"/>
                    </a:cubicBezTo>
                    <a:cubicBezTo>
                      <a:pt x="2550" y="17733"/>
                      <a:pt x="2792" y="17881"/>
                      <a:pt x="3039" y="18024"/>
                    </a:cubicBezTo>
                    <a:cubicBezTo>
                      <a:pt x="3376" y="18221"/>
                      <a:pt x="3722" y="18404"/>
                      <a:pt x="4080" y="18563"/>
                    </a:cubicBezTo>
                    <a:cubicBezTo>
                      <a:pt x="4678" y="18830"/>
                      <a:pt x="5305" y="19014"/>
                      <a:pt x="5953" y="19106"/>
                    </a:cubicBezTo>
                    <a:cubicBezTo>
                      <a:pt x="6324" y="19158"/>
                      <a:pt x="6698" y="19182"/>
                      <a:pt x="7072" y="19182"/>
                    </a:cubicBezTo>
                    <a:cubicBezTo>
                      <a:pt x="7321" y="19182"/>
                      <a:pt x="7570" y="19171"/>
                      <a:pt x="7818" y="19151"/>
                    </a:cubicBezTo>
                    <a:cubicBezTo>
                      <a:pt x="8444" y="19103"/>
                      <a:pt x="9063" y="18993"/>
                      <a:pt x="9672" y="18842"/>
                    </a:cubicBezTo>
                    <a:cubicBezTo>
                      <a:pt x="10278" y="18694"/>
                      <a:pt x="10890" y="18512"/>
                      <a:pt x="11520" y="18508"/>
                    </a:cubicBezTo>
                    <a:cubicBezTo>
                      <a:pt x="11598" y="18508"/>
                      <a:pt x="11675" y="18511"/>
                      <a:pt x="11751" y="18516"/>
                    </a:cubicBezTo>
                    <a:cubicBezTo>
                      <a:pt x="11752" y="18516"/>
                      <a:pt x="11752" y="18516"/>
                      <a:pt x="11753" y="18516"/>
                    </a:cubicBezTo>
                    <a:cubicBezTo>
                      <a:pt x="11780" y="18516"/>
                      <a:pt x="11789" y="18481"/>
                      <a:pt x="11768" y="18465"/>
                    </a:cubicBezTo>
                    <a:cubicBezTo>
                      <a:pt x="11380" y="18171"/>
                      <a:pt x="10969" y="17908"/>
                      <a:pt x="10538" y="17680"/>
                    </a:cubicBezTo>
                    <a:cubicBezTo>
                      <a:pt x="10324" y="17565"/>
                      <a:pt x="10104" y="17459"/>
                      <a:pt x="9881" y="17361"/>
                    </a:cubicBezTo>
                    <a:cubicBezTo>
                      <a:pt x="9211" y="17070"/>
                      <a:pt x="8507" y="16859"/>
                      <a:pt x="7787" y="16733"/>
                    </a:cubicBezTo>
                    <a:cubicBezTo>
                      <a:pt x="7276" y="16643"/>
                      <a:pt x="6757" y="16598"/>
                      <a:pt x="6237" y="16598"/>
                    </a:cubicBezTo>
                    <a:cubicBezTo>
                      <a:pt x="6071" y="16598"/>
                      <a:pt x="5906" y="16603"/>
                      <a:pt x="5740" y="16612"/>
                    </a:cubicBezTo>
                    <a:cubicBezTo>
                      <a:pt x="5092" y="16647"/>
                      <a:pt x="4449" y="16750"/>
                      <a:pt x="3823" y="16920"/>
                    </a:cubicBezTo>
                    <a:cubicBezTo>
                      <a:pt x="3400" y="17034"/>
                      <a:pt x="2985" y="17180"/>
                      <a:pt x="2584" y="17352"/>
                    </a:cubicBezTo>
                    <a:cubicBezTo>
                      <a:pt x="2717" y="17239"/>
                      <a:pt x="2848" y="17125"/>
                      <a:pt x="2976" y="17007"/>
                    </a:cubicBezTo>
                    <a:cubicBezTo>
                      <a:pt x="3580" y="16460"/>
                      <a:pt x="4152" y="15879"/>
                      <a:pt x="4695" y="15273"/>
                    </a:cubicBezTo>
                    <a:cubicBezTo>
                      <a:pt x="4845" y="15104"/>
                      <a:pt x="4992" y="14935"/>
                      <a:pt x="5138" y="14762"/>
                    </a:cubicBezTo>
                    <a:cubicBezTo>
                      <a:pt x="5305" y="14891"/>
                      <a:pt x="5480" y="15009"/>
                      <a:pt x="5661" y="15117"/>
                    </a:cubicBezTo>
                    <a:cubicBezTo>
                      <a:pt x="6566" y="15662"/>
                      <a:pt x="7616" y="15953"/>
                      <a:pt x="8675" y="15953"/>
                    </a:cubicBezTo>
                    <a:cubicBezTo>
                      <a:pt x="8802" y="15953"/>
                      <a:pt x="8930" y="15949"/>
                      <a:pt x="9057" y="15940"/>
                    </a:cubicBezTo>
                    <a:cubicBezTo>
                      <a:pt x="10359" y="15853"/>
                      <a:pt x="11592" y="15392"/>
                      <a:pt x="12844" y="15065"/>
                    </a:cubicBezTo>
                    <a:cubicBezTo>
                      <a:pt x="13554" y="14881"/>
                      <a:pt x="14280" y="14736"/>
                      <a:pt x="15018" y="14730"/>
                    </a:cubicBezTo>
                    <a:cubicBezTo>
                      <a:pt x="15044" y="14730"/>
                      <a:pt x="15059" y="14694"/>
                      <a:pt x="15035" y="14679"/>
                    </a:cubicBezTo>
                    <a:cubicBezTo>
                      <a:pt x="14507" y="14356"/>
                      <a:pt x="13953" y="14073"/>
                      <a:pt x="13376" y="13843"/>
                    </a:cubicBezTo>
                    <a:cubicBezTo>
                      <a:pt x="12570" y="13519"/>
                      <a:pt x="11721" y="13296"/>
                      <a:pt x="10855" y="13197"/>
                    </a:cubicBezTo>
                    <a:cubicBezTo>
                      <a:pt x="10530" y="13160"/>
                      <a:pt x="10204" y="13142"/>
                      <a:pt x="9877" y="13142"/>
                    </a:cubicBezTo>
                    <a:cubicBezTo>
                      <a:pt x="9747" y="13142"/>
                      <a:pt x="9616" y="13145"/>
                      <a:pt x="9486" y="13151"/>
                    </a:cubicBezTo>
                    <a:cubicBezTo>
                      <a:pt x="8615" y="13191"/>
                      <a:pt x="7751" y="13364"/>
                      <a:pt x="6934" y="13677"/>
                    </a:cubicBezTo>
                    <a:cubicBezTo>
                      <a:pt x="6370" y="13892"/>
                      <a:pt x="5834" y="14175"/>
                      <a:pt x="5340" y="14521"/>
                    </a:cubicBezTo>
                    <a:cubicBezTo>
                      <a:pt x="5404" y="14442"/>
                      <a:pt x="5469" y="14364"/>
                      <a:pt x="5531" y="14284"/>
                    </a:cubicBezTo>
                    <a:cubicBezTo>
                      <a:pt x="6108" y="13567"/>
                      <a:pt x="6642" y="12817"/>
                      <a:pt x="7133" y="12039"/>
                    </a:cubicBezTo>
                    <a:cubicBezTo>
                      <a:pt x="7459" y="12136"/>
                      <a:pt x="7786" y="12227"/>
                      <a:pt x="8116" y="12308"/>
                    </a:cubicBezTo>
                    <a:cubicBezTo>
                      <a:pt x="8544" y="12410"/>
                      <a:pt x="8978" y="12492"/>
                      <a:pt x="9417" y="12535"/>
                    </a:cubicBezTo>
                    <a:cubicBezTo>
                      <a:pt x="9637" y="12557"/>
                      <a:pt x="9858" y="12568"/>
                      <a:pt x="10079" y="12568"/>
                    </a:cubicBezTo>
                    <a:cubicBezTo>
                      <a:pt x="10588" y="12568"/>
                      <a:pt x="11098" y="12506"/>
                      <a:pt x="11586" y="12358"/>
                    </a:cubicBezTo>
                    <a:cubicBezTo>
                      <a:pt x="12237" y="12162"/>
                      <a:pt x="12812" y="11802"/>
                      <a:pt x="13327" y="11361"/>
                    </a:cubicBezTo>
                    <a:cubicBezTo>
                      <a:pt x="13841" y="10919"/>
                      <a:pt x="14294" y="10413"/>
                      <a:pt x="14762" y="9922"/>
                    </a:cubicBezTo>
                    <a:cubicBezTo>
                      <a:pt x="15227" y="9433"/>
                      <a:pt x="15711" y="8953"/>
                      <a:pt x="16279" y="8581"/>
                    </a:cubicBezTo>
                    <a:cubicBezTo>
                      <a:pt x="16350" y="8534"/>
                      <a:pt x="16422" y="8490"/>
                      <a:pt x="16495" y="8447"/>
                    </a:cubicBezTo>
                    <a:cubicBezTo>
                      <a:pt x="16519" y="8432"/>
                      <a:pt x="16513" y="8398"/>
                      <a:pt x="16484" y="8394"/>
                    </a:cubicBezTo>
                    <a:cubicBezTo>
                      <a:pt x="16031" y="8330"/>
                      <a:pt x="15573" y="8299"/>
                      <a:pt x="15115" y="8299"/>
                    </a:cubicBezTo>
                    <a:cubicBezTo>
                      <a:pt x="14959" y="8299"/>
                      <a:pt x="14803" y="8303"/>
                      <a:pt x="14646" y="8310"/>
                    </a:cubicBezTo>
                    <a:cubicBezTo>
                      <a:pt x="14571" y="8312"/>
                      <a:pt x="14494" y="8316"/>
                      <a:pt x="14419" y="8321"/>
                    </a:cubicBezTo>
                    <a:cubicBezTo>
                      <a:pt x="13732" y="8368"/>
                      <a:pt x="13049" y="8484"/>
                      <a:pt x="12384" y="8664"/>
                    </a:cubicBezTo>
                    <a:cubicBezTo>
                      <a:pt x="11720" y="8842"/>
                      <a:pt x="11075" y="9085"/>
                      <a:pt x="10456" y="9387"/>
                    </a:cubicBezTo>
                    <a:cubicBezTo>
                      <a:pt x="9839" y="9688"/>
                      <a:pt x="9252" y="10048"/>
                      <a:pt x="8704" y="10462"/>
                    </a:cubicBezTo>
                    <a:cubicBezTo>
                      <a:pt x="8211" y="10836"/>
                      <a:pt x="7752" y="11254"/>
                      <a:pt x="7335" y="11711"/>
                    </a:cubicBezTo>
                    <a:cubicBezTo>
                      <a:pt x="7365" y="11663"/>
                      <a:pt x="7394" y="11615"/>
                      <a:pt x="7422" y="11566"/>
                    </a:cubicBezTo>
                    <a:cubicBezTo>
                      <a:pt x="7582" y="11300"/>
                      <a:pt x="7737" y="11032"/>
                      <a:pt x="7886" y="10759"/>
                    </a:cubicBezTo>
                    <a:cubicBezTo>
                      <a:pt x="8482" y="10346"/>
                      <a:pt x="9025" y="9861"/>
                      <a:pt x="9500" y="9312"/>
                    </a:cubicBezTo>
                    <a:cubicBezTo>
                      <a:pt x="9686" y="9098"/>
                      <a:pt x="9863" y="8873"/>
                      <a:pt x="10028" y="8642"/>
                    </a:cubicBezTo>
                    <a:cubicBezTo>
                      <a:pt x="10311" y="8242"/>
                      <a:pt x="10562" y="7820"/>
                      <a:pt x="10775" y="7380"/>
                    </a:cubicBezTo>
                    <a:cubicBezTo>
                      <a:pt x="11116" y="6673"/>
                      <a:pt x="11355" y="5925"/>
                      <a:pt x="11497" y="5154"/>
                    </a:cubicBezTo>
                    <a:cubicBezTo>
                      <a:pt x="11643" y="4361"/>
                      <a:pt x="11693" y="3556"/>
                      <a:pt x="11684" y="2752"/>
                    </a:cubicBezTo>
                    <a:cubicBezTo>
                      <a:pt x="11676" y="1942"/>
                      <a:pt x="11608" y="1132"/>
                      <a:pt x="11524" y="327"/>
                    </a:cubicBezTo>
                    <a:cubicBezTo>
                      <a:pt x="11514" y="224"/>
                      <a:pt x="11502" y="124"/>
                      <a:pt x="11490" y="23"/>
                    </a:cubicBezTo>
                    <a:cubicBezTo>
                      <a:pt x="11489" y="9"/>
                      <a:pt x="11477" y="1"/>
                      <a:pt x="114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49"/>
              <p:cNvSpPr/>
              <p:nvPr/>
            </p:nvSpPr>
            <p:spPr>
              <a:xfrm>
                <a:off x="7966736" y="2350249"/>
                <a:ext cx="71770" cy="32123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8643" extrusionOk="0">
                    <a:moveTo>
                      <a:pt x="1703" y="1"/>
                    </a:moveTo>
                    <a:cubicBezTo>
                      <a:pt x="1696" y="1"/>
                      <a:pt x="1689" y="3"/>
                      <a:pt x="1684" y="8"/>
                    </a:cubicBezTo>
                    <a:cubicBezTo>
                      <a:pt x="1266" y="360"/>
                      <a:pt x="871" y="739"/>
                      <a:pt x="506" y="1148"/>
                    </a:cubicBezTo>
                    <a:cubicBezTo>
                      <a:pt x="951" y="2157"/>
                      <a:pt x="1045" y="3314"/>
                      <a:pt x="888" y="4408"/>
                    </a:cubicBezTo>
                    <a:cubicBezTo>
                      <a:pt x="762" y="5282"/>
                      <a:pt x="0" y="8590"/>
                      <a:pt x="265" y="8642"/>
                    </a:cubicBezTo>
                    <a:cubicBezTo>
                      <a:pt x="550" y="8242"/>
                      <a:pt x="799" y="7820"/>
                      <a:pt x="1012" y="7380"/>
                    </a:cubicBezTo>
                    <a:cubicBezTo>
                      <a:pt x="1355" y="6673"/>
                      <a:pt x="1594" y="5925"/>
                      <a:pt x="1736" y="5154"/>
                    </a:cubicBezTo>
                    <a:cubicBezTo>
                      <a:pt x="1882" y="4361"/>
                      <a:pt x="1931" y="3556"/>
                      <a:pt x="1923" y="2752"/>
                    </a:cubicBezTo>
                    <a:cubicBezTo>
                      <a:pt x="1914" y="1942"/>
                      <a:pt x="1847" y="1132"/>
                      <a:pt x="1763" y="327"/>
                    </a:cubicBezTo>
                    <a:cubicBezTo>
                      <a:pt x="1753" y="224"/>
                      <a:pt x="1741" y="124"/>
                      <a:pt x="1729" y="23"/>
                    </a:cubicBezTo>
                    <a:cubicBezTo>
                      <a:pt x="1728" y="9"/>
                      <a:pt x="1715" y="1"/>
                      <a:pt x="1703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49"/>
              <p:cNvSpPr/>
              <p:nvPr/>
            </p:nvSpPr>
            <p:spPr>
              <a:xfrm>
                <a:off x="7716821" y="3003100"/>
                <a:ext cx="325290" cy="60137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618" extrusionOk="0">
                    <a:moveTo>
                      <a:pt x="1355" y="1"/>
                    </a:moveTo>
                    <a:cubicBezTo>
                      <a:pt x="1094" y="1"/>
                      <a:pt x="831" y="27"/>
                      <a:pt x="582" y="104"/>
                    </a:cubicBezTo>
                    <a:cubicBezTo>
                      <a:pt x="361" y="172"/>
                      <a:pt x="152" y="287"/>
                      <a:pt x="0" y="459"/>
                    </a:cubicBezTo>
                    <a:cubicBezTo>
                      <a:pt x="339" y="656"/>
                      <a:pt x="685" y="839"/>
                      <a:pt x="1042" y="998"/>
                    </a:cubicBezTo>
                    <a:cubicBezTo>
                      <a:pt x="1641" y="1265"/>
                      <a:pt x="2267" y="1449"/>
                      <a:pt x="2916" y="1539"/>
                    </a:cubicBezTo>
                    <a:cubicBezTo>
                      <a:pt x="3288" y="1593"/>
                      <a:pt x="3663" y="1617"/>
                      <a:pt x="4038" y="1617"/>
                    </a:cubicBezTo>
                    <a:cubicBezTo>
                      <a:pt x="4286" y="1617"/>
                      <a:pt x="4534" y="1606"/>
                      <a:pt x="4781" y="1586"/>
                    </a:cubicBezTo>
                    <a:cubicBezTo>
                      <a:pt x="5406" y="1538"/>
                      <a:pt x="6026" y="1428"/>
                      <a:pt x="6635" y="1277"/>
                    </a:cubicBezTo>
                    <a:cubicBezTo>
                      <a:pt x="7241" y="1129"/>
                      <a:pt x="7852" y="947"/>
                      <a:pt x="8483" y="943"/>
                    </a:cubicBezTo>
                    <a:cubicBezTo>
                      <a:pt x="8560" y="943"/>
                      <a:pt x="8638" y="946"/>
                      <a:pt x="8714" y="951"/>
                    </a:cubicBezTo>
                    <a:cubicBezTo>
                      <a:pt x="8715" y="951"/>
                      <a:pt x="8716" y="951"/>
                      <a:pt x="8717" y="951"/>
                    </a:cubicBezTo>
                    <a:cubicBezTo>
                      <a:pt x="8743" y="951"/>
                      <a:pt x="8751" y="915"/>
                      <a:pt x="8731" y="900"/>
                    </a:cubicBezTo>
                    <a:cubicBezTo>
                      <a:pt x="8343" y="607"/>
                      <a:pt x="7931" y="343"/>
                      <a:pt x="7501" y="116"/>
                    </a:cubicBezTo>
                    <a:cubicBezTo>
                      <a:pt x="7375" y="163"/>
                      <a:pt x="7247" y="196"/>
                      <a:pt x="7154" y="221"/>
                    </a:cubicBezTo>
                    <a:cubicBezTo>
                      <a:pt x="6642" y="355"/>
                      <a:pt x="6122" y="405"/>
                      <a:pt x="5600" y="405"/>
                    </a:cubicBezTo>
                    <a:cubicBezTo>
                      <a:pt x="4624" y="405"/>
                      <a:pt x="3639" y="232"/>
                      <a:pt x="2680" y="113"/>
                    </a:cubicBezTo>
                    <a:cubicBezTo>
                      <a:pt x="2306" y="68"/>
                      <a:pt x="1929" y="24"/>
                      <a:pt x="1554" y="6"/>
                    </a:cubicBezTo>
                    <a:cubicBezTo>
                      <a:pt x="1488" y="3"/>
                      <a:pt x="1421" y="1"/>
                      <a:pt x="1355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9"/>
              <p:cNvSpPr/>
              <p:nvPr/>
            </p:nvSpPr>
            <p:spPr>
              <a:xfrm>
                <a:off x="7905558" y="2658667"/>
                <a:ext cx="312393" cy="158742"/>
              </a:xfrm>
              <a:custGeom>
                <a:avLst/>
                <a:gdLst/>
                <a:ahLst/>
                <a:cxnLst/>
                <a:rect l="l" t="t" r="r" b="b"/>
                <a:pathLst>
                  <a:path w="8405" h="4271" extrusionOk="0">
                    <a:moveTo>
                      <a:pt x="6999" y="1"/>
                    </a:moveTo>
                    <a:cubicBezTo>
                      <a:pt x="6843" y="1"/>
                      <a:pt x="6687" y="5"/>
                      <a:pt x="6531" y="12"/>
                    </a:cubicBezTo>
                    <a:cubicBezTo>
                      <a:pt x="6500" y="92"/>
                      <a:pt x="6464" y="170"/>
                      <a:pt x="6427" y="238"/>
                    </a:cubicBezTo>
                    <a:cubicBezTo>
                      <a:pt x="6255" y="556"/>
                      <a:pt x="6046" y="856"/>
                      <a:pt x="5813" y="1135"/>
                    </a:cubicBezTo>
                    <a:cubicBezTo>
                      <a:pt x="5334" y="1711"/>
                      <a:pt x="4743" y="2190"/>
                      <a:pt x="4101" y="2573"/>
                    </a:cubicBezTo>
                    <a:cubicBezTo>
                      <a:pt x="3454" y="2959"/>
                      <a:pt x="2753" y="3250"/>
                      <a:pt x="2030" y="3455"/>
                    </a:cubicBezTo>
                    <a:cubicBezTo>
                      <a:pt x="1667" y="3559"/>
                      <a:pt x="1300" y="3629"/>
                      <a:pt x="931" y="3703"/>
                    </a:cubicBezTo>
                    <a:cubicBezTo>
                      <a:pt x="622" y="3765"/>
                      <a:pt x="277" y="3841"/>
                      <a:pt x="1" y="4010"/>
                    </a:cubicBezTo>
                    <a:cubicBezTo>
                      <a:pt x="429" y="4112"/>
                      <a:pt x="862" y="4194"/>
                      <a:pt x="1302" y="4237"/>
                    </a:cubicBezTo>
                    <a:cubicBezTo>
                      <a:pt x="1522" y="4259"/>
                      <a:pt x="1743" y="4270"/>
                      <a:pt x="1964" y="4270"/>
                    </a:cubicBezTo>
                    <a:cubicBezTo>
                      <a:pt x="2473" y="4270"/>
                      <a:pt x="2982" y="4208"/>
                      <a:pt x="3470" y="4060"/>
                    </a:cubicBezTo>
                    <a:cubicBezTo>
                      <a:pt x="4122" y="3864"/>
                      <a:pt x="4697" y="3504"/>
                      <a:pt x="5212" y="3063"/>
                    </a:cubicBezTo>
                    <a:cubicBezTo>
                      <a:pt x="5726" y="2621"/>
                      <a:pt x="6178" y="2115"/>
                      <a:pt x="6646" y="1625"/>
                    </a:cubicBezTo>
                    <a:cubicBezTo>
                      <a:pt x="7112" y="1135"/>
                      <a:pt x="7596" y="655"/>
                      <a:pt x="8163" y="283"/>
                    </a:cubicBezTo>
                    <a:cubicBezTo>
                      <a:pt x="8234" y="236"/>
                      <a:pt x="8306" y="192"/>
                      <a:pt x="8380" y="149"/>
                    </a:cubicBezTo>
                    <a:cubicBezTo>
                      <a:pt x="8404" y="135"/>
                      <a:pt x="8397" y="100"/>
                      <a:pt x="8369" y="96"/>
                    </a:cubicBezTo>
                    <a:cubicBezTo>
                      <a:pt x="7915" y="32"/>
                      <a:pt x="7457" y="1"/>
                      <a:pt x="699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9"/>
              <p:cNvSpPr/>
              <p:nvPr/>
            </p:nvSpPr>
            <p:spPr>
              <a:xfrm>
                <a:off x="7814349" y="2864724"/>
                <a:ext cx="349337" cy="78498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2112" extrusionOk="0">
                    <a:moveTo>
                      <a:pt x="7715" y="1"/>
                    </a:moveTo>
                    <a:cubicBezTo>
                      <a:pt x="7637" y="84"/>
                      <a:pt x="7537" y="152"/>
                      <a:pt x="7448" y="203"/>
                    </a:cubicBezTo>
                    <a:cubicBezTo>
                      <a:pt x="7283" y="298"/>
                      <a:pt x="7110" y="379"/>
                      <a:pt x="6937" y="454"/>
                    </a:cubicBezTo>
                    <a:cubicBezTo>
                      <a:pt x="6596" y="602"/>
                      <a:pt x="6241" y="719"/>
                      <a:pt x="5880" y="809"/>
                    </a:cubicBezTo>
                    <a:cubicBezTo>
                      <a:pt x="5026" y="1021"/>
                      <a:pt x="4148" y="1086"/>
                      <a:pt x="3269" y="1086"/>
                    </a:cubicBezTo>
                    <a:cubicBezTo>
                      <a:pt x="2641" y="1086"/>
                      <a:pt x="2013" y="1053"/>
                      <a:pt x="1391" y="1017"/>
                    </a:cubicBezTo>
                    <a:cubicBezTo>
                      <a:pt x="1175" y="1004"/>
                      <a:pt x="944" y="971"/>
                      <a:pt x="719" y="971"/>
                    </a:cubicBezTo>
                    <a:cubicBezTo>
                      <a:pt x="596" y="971"/>
                      <a:pt x="476" y="981"/>
                      <a:pt x="360" y="1009"/>
                    </a:cubicBezTo>
                    <a:cubicBezTo>
                      <a:pt x="203" y="1046"/>
                      <a:pt x="57" y="1141"/>
                      <a:pt x="0" y="1275"/>
                    </a:cubicBezTo>
                    <a:cubicBezTo>
                      <a:pt x="905" y="1820"/>
                      <a:pt x="1955" y="2111"/>
                      <a:pt x="3014" y="2111"/>
                    </a:cubicBezTo>
                    <a:cubicBezTo>
                      <a:pt x="3141" y="2111"/>
                      <a:pt x="3269" y="2107"/>
                      <a:pt x="3396" y="2098"/>
                    </a:cubicBezTo>
                    <a:cubicBezTo>
                      <a:pt x="4698" y="2011"/>
                      <a:pt x="5931" y="1550"/>
                      <a:pt x="7183" y="1223"/>
                    </a:cubicBezTo>
                    <a:cubicBezTo>
                      <a:pt x="7893" y="1039"/>
                      <a:pt x="8619" y="894"/>
                      <a:pt x="9357" y="888"/>
                    </a:cubicBezTo>
                    <a:cubicBezTo>
                      <a:pt x="9383" y="888"/>
                      <a:pt x="9398" y="852"/>
                      <a:pt x="9374" y="837"/>
                    </a:cubicBezTo>
                    <a:cubicBezTo>
                      <a:pt x="8846" y="513"/>
                      <a:pt x="8291" y="231"/>
                      <a:pt x="7715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9"/>
              <p:cNvSpPr/>
              <p:nvPr/>
            </p:nvSpPr>
            <p:spPr>
              <a:xfrm>
                <a:off x="7906450" y="2463759"/>
                <a:ext cx="108641" cy="261213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7028" extrusionOk="0">
                    <a:moveTo>
                      <a:pt x="2923" y="1"/>
                    </a:moveTo>
                    <a:cubicBezTo>
                      <a:pt x="2366" y="2321"/>
                      <a:pt x="1624" y="4659"/>
                      <a:pt x="234" y="6620"/>
                    </a:cubicBezTo>
                    <a:lnTo>
                      <a:pt x="234" y="6620"/>
                    </a:lnTo>
                    <a:cubicBezTo>
                      <a:pt x="330" y="6206"/>
                      <a:pt x="423" y="5791"/>
                      <a:pt x="512" y="5375"/>
                    </a:cubicBezTo>
                    <a:cubicBezTo>
                      <a:pt x="855" y="3778"/>
                      <a:pt x="1137" y="2165"/>
                      <a:pt x="1350" y="544"/>
                    </a:cubicBezTo>
                    <a:lnTo>
                      <a:pt x="1350" y="544"/>
                    </a:lnTo>
                    <a:cubicBezTo>
                      <a:pt x="1057" y="2152"/>
                      <a:pt x="737" y="3753"/>
                      <a:pt x="381" y="5347"/>
                    </a:cubicBezTo>
                    <a:cubicBezTo>
                      <a:pt x="263" y="5878"/>
                      <a:pt x="138" y="6408"/>
                      <a:pt x="9" y="6938"/>
                    </a:cubicBezTo>
                    <a:cubicBezTo>
                      <a:pt x="0" y="6977"/>
                      <a:pt x="24" y="7016"/>
                      <a:pt x="64" y="7026"/>
                    </a:cubicBezTo>
                    <a:cubicBezTo>
                      <a:pt x="69" y="7027"/>
                      <a:pt x="75" y="7028"/>
                      <a:pt x="80" y="7028"/>
                    </a:cubicBezTo>
                    <a:cubicBezTo>
                      <a:pt x="103" y="7028"/>
                      <a:pt x="125" y="7017"/>
                      <a:pt x="139" y="6999"/>
                    </a:cubicBezTo>
                    <a:cubicBezTo>
                      <a:pt x="909" y="5988"/>
                      <a:pt x="1490" y="4844"/>
                      <a:pt x="1937" y="3660"/>
                    </a:cubicBezTo>
                    <a:cubicBezTo>
                      <a:pt x="2377" y="2472"/>
                      <a:pt x="2691" y="1244"/>
                      <a:pt x="2923" y="2"/>
                    </a:cubicBezTo>
                    <a:lnTo>
                      <a:pt x="292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9"/>
              <p:cNvSpPr/>
              <p:nvPr/>
            </p:nvSpPr>
            <p:spPr>
              <a:xfrm>
                <a:off x="7791045" y="2548167"/>
                <a:ext cx="72365" cy="217318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5847" extrusionOk="0">
                    <a:moveTo>
                      <a:pt x="884" y="0"/>
                    </a:moveTo>
                    <a:cubicBezTo>
                      <a:pt x="1196" y="1723"/>
                      <a:pt x="1556" y="3503"/>
                      <a:pt x="1743" y="5253"/>
                    </a:cubicBezTo>
                    <a:lnTo>
                      <a:pt x="1743" y="5253"/>
                    </a:lnTo>
                    <a:lnTo>
                      <a:pt x="1465" y="4550"/>
                    </a:lnTo>
                    <a:cubicBezTo>
                      <a:pt x="1022" y="3441"/>
                      <a:pt x="470" y="2076"/>
                      <a:pt x="1" y="983"/>
                    </a:cubicBezTo>
                    <a:lnTo>
                      <a:pt x="1" y="983"/>
                    </a:lnTo>
                    <a:cubicBezTo>
                      <a:pt x="543" y="2522"/>
                      <a:pt x="1208" y="4273"/>
                      <a:pt x="1799" y="5799"/>
                    </a:cubicBezTo>
                    <a:cubicBezTo>
                      <a:pt x="1810" y="5832"/>
                      <a:pt x="1838" y="5847"/>
                      <a:pt x="1866" y="5847"/>
                    </a:cubicBezTo>
                    <a:cubicBezTo>
                      <a:pt x="1906" y="5847"/>
                      <a:pt x="1947" y="5817"/>
                      <a:pt x="1941" y="5767"/>
                    </a:cubicBezTo>
                    <a:cubicBezTo>
                      <a:pt x="1902" y="5279"/>
                      <a:pt x="1841" y="4791"/>
                      <a:pt x="1773" y="4307"/>
                    </a:cubicBezTo>
                    <a:cubicBezTo>
                      <a:pt x="1560" y="2855"/>
                      <a:pt x="1237" y="1424"/>
                      <a:pt x="8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9"/>
              <p:cNvSpPr/>
              <p:nvPr/>
            </p:nvSpPr>
            <p:spPr>
              <a:xfrm>
                <a:off x="7890729" y="2702339"/>
                <a:ext cx="187993" cy="93588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2518" extrusionOk="0">
                    <a:moveTo>
                      <a:pt x="4983" y="1"/>
                    </a:moveTo>
                    <a:lnTo>
                      <a:pt x="4983" y="1"/>
                    </a:lnTo>
                    <a:cubicBezTo>
                      <a:pt x="3627" y="266"/>
                      <a:pt x="2433" y="1011"/>
                      <a:pt x="1249" y="1686"/>
                    </a:cubicBezTo>
                    <a:lnTo>
                      <a:pt x="66" y="2377"/>
                    </a:lnTo>
                    <a:cubicBezTo>
                      <a:pt x="1" y="2414"/>
                      <a:pt x="31" y="2517"/>
                      <a:pt x="103" y="2517"/>
                    </a:cubicBezTo>
                    <a:cubicBezTo>
                      <a:pt x="106" y="2517"/>
                      <a:pt x="110" y="2517"/>
                      <a:pt x="114" y="2516"/>
                    </a:cubicBezTo>
                    <a:cubicBezTo>
                      <a:pt x="1797" y="2311"/>
                      <a:pt x="3530" y="2084"/>
                      <a:pt x="5057" y="1302"/>
                    </a:cubicBezTo>
                    <a:lnTo>
                      <a:pt x="5057" y="1302"/>
                    </a:lnTo>
                    <a:cubicBezTo>
                      <a:pt x="4277" y="1638"/>
                      <a:pt x="3452" y="1855"/>
                      <a:pt x="2618" y="2012"/>
                    </a:cubicBezTo>
                    <a:cubicBezTo>
                      <a:pt x="1903" y="2146"/>
                      <a:pt x="1183" y="2237"/>
                      <a:pt x="461" y="2324"/>
                    </a:cubicBezTo>
                    <a:lnTo>
                      <a:pt x="461" y="2324"/>
                    </a:lnTo>
                    <a:cubicBezTo>
                      <a:pt x="1819" y="1531"/>
                      <a:pt x="3542" y="367"/>
                      <a:pt x="49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9"/>
              <p:cNvSpPr/>
              <p:nvPr/>
            </p:nvSpPr>
            <p:spPr>
              <a:xfrm>
                <a:off x="7719051" y="2689144"/>
                <a:ext cx="69540" cy="17717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4767" extrusionOk="0">
                    <a:moveTo>
                      <a:pt x="625" y="1"/>
                    </a:moveTo>
                    <a:lnTo>
                      <a:pt x="625" y="1"/>
                    </a:lnTo>
                    <a:cubicBezTo>
                      <a:pt x="1001" y="1271"/>
                      <a:pt x="1323" y="2558"/>
                      <a:pt x="1570" y="3860"/>
                    </a:cubicBezTo>
                    <a:lnTo>
                      <a:pt x="1570" y="3860"/>
                    </a:lnTo>
                    <a:cubicBezTo>
                      <a:pt x="1420" y="3535"/>
                      <a:pt x="1240" y="3222"/>
                      <a:pt x="1053" y="2918"/>
                    </a:cubicBezTo>
                    <a:cubicBezTo>
                      <a:pt x="720" y="2383"/>
                      <a:pt x="351" y="1832"/>
                      <a:pt x="0" y="1308"/>
                    </a:cubicBezTo>
                    <a:lnTo>
                      <a:pt x="0" y="1308"/>
                    </a:lnTo>
                    <a:cubicBezTo>
                      <a:pt x="312" y="1869"/>
                      <a:pt x="639" y="2418"/>
                      <a:pt x="959" y="2974"/>
                    </a:cubicBezTo>
                    <a:cubicBezTo>
                      <a:pt x="1270" y="3525"/>
                      <a:pt x="1568" y="4094"/>
                      <a:pt x="1721" y="4711"/>
                    </a:cubicBezTo>
                    <a:cubicBezTo>
                      <a:pt x="1729" y="4743"/>
                      <a:pt x="1759" y="4766"/>
                      <a:pt x="1791" y="4766"/>
                    </a:cubicBezTo>
                    <a:cubicBezTo>
                      <a:pt x="1797" y="4766"/>
                      <a:pt x="1803" y="4765"/>
                      <a:pt x="1809" y="4764"/>
                    </a:cubicBezTo>
                    <a:cubicBezTo>
                      <a:pt x="1847" y="4755"/>
                      <a:pt x="1870" y="4718"/>
                      <a:pt x="1865" y="4681"/>
                    </a:cubicBezTo>
                    <a:cubicBezTo>
                      <a:pt x="1803" y="4281"/>
                      <a:pt x="1729" y="3883"/>
                      <a:pt x="1646" y="3487"/>
                    </a:cubicBezTo>
                    <a:cubicBezTo>
                      <a:pt x="1398" y="2301"/>
                      <a:pt x="1063" y="1132"/>
                      <a:pt x="6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9"/>
              <p:cNvSpPr/>
              <p:nvPr/>
            </p:nvSpPr>
            <p:spPr>
              <a:xfrm>
                <a:off x="7812639" y="2857477"/>
                <a:ext cx="212115" cy="45382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1221" extrusionOk="0">
                    <a:moveTo>
                      <a:pt x="4547" y="0"/>
                    </a:moveTo>
                    <a:cubicBezTo>
                      <a:pt x="3508" y="0"/>
                      <a:pt x="2468" y="119"/>
                      <a:pt x="1454" y="345"/>
                    </a:cubicBezTo>
                    <a:cubicBezTo>
                      <a:pt x="990" y="449"/>
                      <a:pt x="529" y="574"/>
                      <a:pt x="77" y="724"/>
                    </a:cubicBezTo>
                    <a:cubicBezTo>
                      <a:pt x="1" y="748"/>
                      <a:pt x="17" y="869"/>
                      <a:pt x="99" y="869"/>
                    </a:cubicBezTo>
                    <a:cubicBezTo>
                      <a:pt x="1583" y="883"/>
                      <a:pt x="3065" y="1008"/>
                      <a:pt x="4534" y="1221"/>
                    </a:cubicBezTo>
                    <a:cubicBezTo>
                      <a:pt x="3225" y="937"/>
                      <a:pt x="1892" y="778"/>
                      <a:pt x="555" y="732"/>
                    </a:cubicBezTo>
                    <a:lnTo>
                      <a:pt x="555" y="732"/>
                    </a:lnTo>
                    <a:cubicBezTo>
                      <a:pt x="863" y="642"/>
                      <a:pt x="1173" y="560"/>
                      <a:pt x="1486" y="488"/>
                    </a:cubicBezTo>
                    <a:cubicBezTo>
                      <a:pt x="2766" y="192"/>
                      <a:pt x="4078" y="49"/>
                      <a:pt x="5391" y="49"/>
                    </a:cubicBezTo>
                    <a:cubicBezTo>
                      <a:pt x="5496" y="49"/>
                      <a:pt x="5601" y="50"/>
                      <a:pt x="5706" y="52"/>
                    </a:cubicBezTo>
                    <a:lnTo>
                      <a:pt x="5706" y="50"/>
                    </a:lnTo>
                    <a:cubicBezTo>
                      <a:pt x="5321" y="17"/>
                      <a:pt x="4934" y="0"/>
                      <a:pt x="4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9"/>
              <p:cNvSpPr/>
              <p:nvPr/>
            </p:nvSpPr>
            <p:spPr>
              <a:xfrm>
                <a:off x="7630034" y="2812169"/>
                <a:ext cx="59059" cy="167328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4502" extrusionOk="0">
                    <a:moveTo>
                      <a:pt x="1269" y="0"/>
                    </a:moveTo>
                    <a:lnTo>
                      <a:pt x="1269" y="0"/>
                    </a:lnTo>
                    <a:cubicBezTo>
                      <a:pt x="1369" y="1221"/>
                      <a:pt x="1432" y="2446"/>
                      <a:pt x="1439" y="3671"/>
                    </a:cubicBezTo>
                    <a:lnTo>
                      <a:pt x="1439" y="3671"/>
                    </a:lnTo>
                    <a:cubicBezTo>
                      <a:pt x="1316" y="3156"/>
                      <a:pt x="1151" y="2652"/>
                      <a:pt x="960" y="2159"/>
                    </a:cubicBezTo>
                    <a:cubicBezTo>
                      <a:pt x="681" y="1432"/>
                      <a:pt x="347" y="728"/>
                      <a:pt x="0" y="30"/>
                    </a:cubicBezTo>
                    <a:lnTo>
                      <a:pt x="0" y="30"/>
                    </a:lnTo>
                    <a:cubicBezTo>
                      <a:pt x="290" y="751"/>
                      <a:pt x="590" y="1468"/>
                      <a:pt x="848" y="2201"/>
                    </a:cubicBezTo>
                    <a:cubicBezTo>
                      <a:pt x="1105" y="2929"/>
                      <a:pt x="1321" y="3674"/>
                      <a:pt x="1438" y="4439"/>
                    </a:cubicBezTo>
                    <a:cubicBezTo>
                      <a:pt x="1443" y="4475"/>
                      <a:pt x="1475" y="4502"/>
                      <a:pt x="1512" y="4502"/>
                    </a:cubicBezTo>
                    <a:cubicBezTo>
                      <a:pt x="1516" y="4502"/>
                      <a:pt x="1520" y="4502"/>
                      <a:pt x="1524" y="4501"/>
                    </a:cubicBezTo>
                    <a:cubicBezTo>
                      <a:pt x="1560" y="4496"/>
                      <a:pt x="1586" y="4465"/>
                      <a:pt x="1587" y="4428"/>
                    </a:cubicBezTo>
                    <a:cubicBezTo>
                      <a:pt x="1589" y="4057"/>
                      <a:pt x="1587" y="3687"/>
                      <a:pt x="1576" y="3316"/>
                    </a:cubicBezTo>
                    <a:cubicBezTo>
                      <a:pt x="1543" y="2206"/>
                      <a:pt x="1446" y="1097"/>
                      <a:pt x="12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49"/>
              <p:cNvSpPr/>
              <p:nvPr/>
            </p:nvSpPr>
            <p:spPr>
              <a:xfrm>
                <a:off x="7712956" y="2996372"/>
                <a:ext cx="165284" cy="38952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1048" extrusionOk="0">
                    <a:moveTo>
                      <a:pt x="2920" y="1"/>
                    </a:moveTo>
                    <a:cubicBezTo>
                      <a:pt x="2700" y="1"/>
                      <a:pt x="2481" y="6"/>
                      <a:pt x="2262" y="15"/>
                    </a:cubicBezTo>
                    <a:cubicBezTo>
                      <a:pt x="1532" y="48"/>
                      <a:pt x="804" y="129"/>
                      <a:pt x="86" y="261"/>
                    </a:cubicBezTo>
                    <a:cubicBezTo>
                      <a:pt x="0" y="276"/>
                      <a:pt x="7" y="405"/>
                      <a:pt x="94" y="409"/>
                    </a:cubicBezTo>
                    <a:cubicBezTo>
                      <a:pt x="1367" y="480"/>
                      <a:pt x="2628" y="703"/>
                      <a:pt x="3855" y="1048"/>
                    </a:cubicBezTo>
                    <a:cubicBezTo>
                      <a:pt x="2955" y="709"/>
                      <a:pt x="2015" y="479"/>
                      <a:pt x="1062" y="353"/>
                    </a:cubicBezTo>
                    <a:cubicBezTo>
                      <a:pt x="943" y="336"/>
                      <a:pt x="825" y="322"/>
                      <a:pt x="706" y="310"/>
                    </a:cubicBezTo>
                    <a:lnTo>
                      <a:pt x="706" y="310"/>
                    </a:lnTo>
                    <a:cubicBezTo>
                      <a:pt x="1779" y="150"/>
                      <a:pt x="2863" y="76"/>
                      <a:pt x="3947" y="76"/>
                    </a:cubicBezTo>
                    <a:cubicBezTo>
                      <a:pt x="4114" y="76"/>
                      <a:pt x="4280" y="78"/>
                      <a:pt x="4446" y="81"/>
                    </a:cubicBezTo>
                    <a:cubicBezTo>
                      <a:pt x="3940" y="27"/>
                      <a:pt x="3430" y="1"/>
                      <a:pt x="29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49"/>
              <p:cNvSpPr/>
              <p:nvPr/>
            </p:nvSpPr>
            <p:spPr>
              <a:xfrm>
                <a:off x="6341654" y="2983289"/>
                <a:ext cx="412411" cy="751007"/>
              </a:xfrm>
              <a:custGeom>
                <a:avLst/>
                <a:gdLst/>
                <a:ahLst/>
                <a:cxnLst/>
                <a:rect l="l" t="t" r="r" b="b"/>
                <a:pathLst>
                  <a:path w="11096" h="20206" extrusionOk="0">
                    <a:moveTo>
                      <a:pt x="1994" y="1"/>
                    </a:moveTo>
                    <a:cubicBezTo>
                      <a:pt x="1994" y="1"/>
                      <a:pt x="1184" y="1440"/>
                      <a:pt x="632" y="3645"/>
                    </a:cubicBezTo>
                    <a:cubicBezTo>
                      <a:pt x="255" y="5144"/>
                      <a:pt x="1" y="6998"/>
                      <a:pt x="198" y="8994"/>
                    </a:cubicBezTo>
                    <a:cubicBezTo>
                      <a:pt x="216" y="9160"/>
                      <a:pt x="236" y="9328"/>
                      <a:pt x="259" y="9495"/>
                    </a:cubicBezTo>
                    <a:cubicBezTo>
                      <a:pt x="749" y="13065"/>
                      <a:pt x="2749" y="17025"/>
                      <a:pt x="8117" y="20206"/>
                    </a:cubicBezTo>
                    <a:cubicBezTo>
                      <a:pt x="8644" y="19107"/>
                      <a:pt x="9048" y="18053"/>
                      <a:pt x="9344" y="17048"/>
                    </a:cubicBezTo>
                    <a:cubicBezTo>
                      <a:pt x="9621" y="16113"/>
                      <a:pt x="9804" y="15218"/>
                      <a:pt x="9907" y="14363"/>
                    </a:cubicBezTo>
                    <a:cubicBezTo>
                      <a:pt x="11095" y="4617"/>
                      <a:pt x="1994" y="1"/>
                      <a:pt x="19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9"/>
              <p:cNvSpPr/>
              <p:nvPr/>
            </p:nvSpPr>
            <p:spPr>
              <a:xfrm>
                <a:off x="6341654" y="3118728"/>
                <a:ext cx="347330" cy="615568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16562" extrusionOk="0">
                    <a:moveTo>
                      <a:pt x="632" y="0"/>
                    </a:moveTo>
                    <a:cubicBezTo>
                      <a:pt x="255" y="1500"/>
                      <a:pt x="1" y="3354"/>
                      <a:pt x="198" y="5350"/>
                    </a:cubicBezTo>
                    <a:cubicBezTo>
                      <a:pt x="216" y="5516"/>
                      <a:pt x="236" y="5684"/>
                      <a:pt x="259" y="5851"/>
                    </a:cubicBezTo>
                    <a:cubicBezTo>
                      <a:pt x="749" y="9421"/>
                      <a:pt x="2749" y="13381"/>
                      <a:pt x="8117" y="16562"/>
                    </a:cubicBezTo>
                    <a:cubicBezTo>
                      <a:pt x="8644" y="15463"/>
                      <a:pt x="9048" y="14409"/>
                      <a:pt x="9344" y="13404"/>
                    </a:cubicBezTo>
                    <a:cubicBezTo>
                      <a:pt x="8057" y="13201"/>
                      <a:pt x="6866" y="12534"/>
                      <a:pt x="5899" y="11670"/>
                    </a:cubicBezTo>
                    <a:cubicBezTo>
                      <a:pt x="4666" y="10569"/>
                      <a:pt x="3714" y="9149"/>
                      <a:pt x="2933" y="7702"/>
                    </a:cubicBezTo>
                    <a:cubicBezTo>
                      <a:pt x="2136" y="6224"/>
                      <a:pt x="1531" y="4645"/>
                      <a:pt x="1131" y="3016"/>
                    </a:cubicBezTo>
                    <a:cubicBezTo>
                      <a:pt x="886" y="2025"/>
                      <a:pt x="719" y="1016"/>
                      <a:pt x="63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9"/>
              <p:cNvSpPr/>
              <p:nvPr/>
            </p:nvSpPr>
            <p:spPr>
              <a:xfrm>
                <a:off x="6441449" y="3057699"/>
                <a:ext cx="190149" cy="657010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17677" extrusionOk="0">
                    <a:moveTo>
                      <a:pt x="68" y="0"/>
                    </a:moveTo>
                    <a:cubicBezTo>
                      <a:pt x="0" y="3472"/>
                      <a:pt x="581" y="7017"/>
                      <a:pt x="1642" y="10322"/>
                    </a:cubicBezTo>
                    <a:cubicBezTo>
                      <a:pt x="2482" y="12884"/>
                      <a:pt x="3645" y="15419"/>
                      <a:pt x="5115" y="17676"/>
                    </a:cubicBezTo>
                    <a:cubicBezTo>
                      <a:pt x="3780" y="15341"/>
                      <a:pt x="2677" y="12813"/>
                      <a:pt x="1852" y="10255"/>
                    </a:cubicBezTo>
                    <a:cubicBezTo>
                      <a:pt x="808" y="6956"/>
                      <a:pt x="196" y="3459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9"/>
              <p:cNvSpPr/>
              <p:nvPr/>
            </p:nvSpPr>
            <p:spPr>
              <a:xfrm>
                <a:off x="6374585" y="3179832"/>
                <a:ext cx="190037" cy="167068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95" extrusionOk="0">
                    <a:moveTo>
                      <a:pt x="5113" y="0"/>
                    </a:moveTo>
                    <a:cubicBezTo>
                      <a:pt x="4588" y="634"/>
                      <a:pt x="4124" y="1319"/>
                      <a:pt x="3723" y="2038"/>
                    </a:cubicBezTo>
                    <a:cubicBezTo>
                      <a:pt x="3346" y="2710"/>
                      <a:pt x="3025" y="3415"/>
                      <a:pt x="2761" y="4140"/>
                    </a:cubicBezTo>
                    <a:lnTo>
                      <a:pt x="2761" y="4140"/>
                    </a:lnTo>
                    <a:cubicBezTo>
                      <a:pt x="1935" y="2790"/>
                      <a:pt x="791" y="1682"/>
                      <a:pt x="0" y="311"/>
                    </a:cubicBezTo>
                    <a:lnTo>
                      <a:pt x="0" y="311"/>
                    </a:lnTo>
                    <a:cubicBezTo>
                      <a:pt x="710" y="1779"/>
                      <a:pt x="1897" y="2955"/>
                      <a:pt x="2714" y="4354"/>
                    </a:cubicBezTo>
                    <a:lnTo>
                      <a:pt x="2796" y="4494"/>
                    </a:lnTo>
                    <a:lnTo>
                      <a:pt x="2849" y="4340"/>
                    </a:lnTo>
                    <a:cubicBezTo>
                      <a:pt x="3389" y="2796"/>
                      <a:pt x="4164" y="1336"/>
                      <a:pt x="51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9"/>
              <p:cNvSpPr/>
              <p:nvPr/>
            </p:nvSpPr>
            <p:spPr>
              <a:xfrm>
                <a:off x="6421825" y="3390275"/>
                <a:ext cx="211111" cy="202191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5440" extrusionOk="0">
                    <a:moveTo>
                      <a:pt x="5679" y="0"/>
                    </a:moveTo>
                    <a:lnTo>
                      <a:pt x="5679" y="0"/>
                    </a:lnTo>
                    <a:cubicBezTo>
                      <a:pt x="5042" y="1253"/>
                      <a:pt x="4526" y="2569"/>
                      <a:pt x="4130" y="3919"/>
                    </a:cubicBezTo>
                    <a:cubicBezTo>
                      <a:pt x="4009" y="4329"/>
                      <a:pt x="3899" y="4741"/>
                      <a:pt x="3797" y="5156"/>
                    </a:cubicBezTo>
                    <a:lnTo>
                      <a:pt x="3797" y="5156"/>
                    </a:lnTo>
                    <a:cubicBezTo>
                      <a:pt x="2427" y="3910"/>
                      <a:pt x="1168" y="2543"/>
                      <a:pt x="1" y="1104"/>
                    </a:cubicBezTo>
                    <a:lnTo>
                      <a:pt x="1" y="1104"/>
                    </a:lnTo>
                    <a:cubicBezTo>
                      <a:pt x="1102" y="2654"/>
                      <a:pt x="2388" y="4069"/>
                      <a:pt x="3790" y="5353"/>
                    </a:cubicBezTo>
                    <a:lnTo>
                      <a:pt x="3886" y="5440"/>
                    </a:lnTo>
                    <a:lnTo>
                      <a:pt x="3914" y="5314"/>
                    </a:lnTo>
                    <a:cubicBezTo>
                      <a:pt x="4330" y="3491"/>
                      <a:pt x="4939" y="1716"/>
                      <a:pt x="5679" y="0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9"/>
              <p:cNvSpPr/>
              <p:nvPr/>
            </p:nvSpPr>
            <p:spPr>
              <a:xfrm>
                <a:off x="5904228" y="3508655"/>
                <a:ext cx="771857" cy="350564"/>
              </a:xfrm>
              <a:custGeom>
                <a:avLst/>
                <a:gdLst/>
                <a:ahLst/>
                <a:cxnLst/>
                <a:rect l="l" t="t" r="r" b="b"/>
                <a:pathLst>
                  <a:path w="20767" h="9432" extrusionOk="0">
                    <a:moveTo>
                      <a:pt x="8916" y="0"/>
                    </a:moveTo>
                    <a:cubicBezTo>
                      <a:pt x="3871" y="0"/>
                      <a:pt x="1" y="2796"/>
                      <a:pt x="1" y="2796"/>
                    </a:cubicBezTo>
                    <a:cubicBezTo>
                      <a:pt x="1" y="2796"/>
                      <a:pt x="909" y="4176"/>
                      <a:pt x="2617" y="5676"/>
                    </a:cubicBezTo>
                    <a:cubicBezTo>
                      <a:pt x="3777" y="6698"/>
                      <a:pt x="5308" y="7773"/>
                      <a:pt x="7173" y="8512"/>
                    </a:cubicBezTo>
                    <a:cubicBezTo>
                      <a:pt x="7329" y="8573"/>
                      <a:pt x="7486" y="8632"/>
                      <a:pt x="7646" y="8688"/>
                    </a:cubicBezTo>
                    <a:cubicBezTo>
                      <a:pt x="8936" y="9144"/>
                      <a:pt x="10376" y="9431"/>
                      <a:pt x="11956" y="9431"/>
                    </a:cubicBezTo>
                    <a:cubicBezTo>
                      <a:pt x="14536" y="9431"/>
                      <a:pt x="17487" y="8664"/>
                      <a:pt x="20767" y="6608"/>
                    </a:cubicBezTo>
                    <a:cubicBezTo>
                      <a:pt x="20030" y="5637"/>
                      <a:pt x="19281" y="4795"/>
                      <a:pt x="18522" y="4072"/>
                    </a:cubicBezTo>
                    <a:cubicBezTo>
                      <a:pt x="17818" y="3398"/>
                      <a:pt x="17107" y="2825"/>
                      <a:pt x="16393" y="2342"/>
                    </a:cubicBezTo>
                    <a:cubicBezTo>
                      <a:pt x="13828" y="597"/>
                      <a:pt x="11246" y="0"/>
                      <a:pt x="89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9"/>
              <p:cNvSpPr/>
              <p:nvPr/>
            </p:nvSpPr>
            <p:spPr>
              <a:xfrm>
                <a:off x="6001459" y="3659927"/>
                <a:ext cx="674627" cy="199292"/>
              </a:xfrm>
              <a:custGeom>
                <a:avLst/>
                <a:gdLst/>
                <a:ahLst/>
                <a:cxnLst/>
                <a:rect l="l" t="t" r="r" b="b"/>
                <a:pathLst>
                  <a:path w="18151" h="5362" extrusionOk="0">
                    <a:moveTo>
                      <a:pt x="15906" y="0"/>
                    </a:moveTo>
                    <a:cubicBezTo>
                      <a:pt x="15137" y="1052"/>
                      <a:pt x="13998" y="1806"/>
                      <a:pt x="12786" y="2271"/>
                    </a:cubicBezTo>
                    <a:cubicBezTo>
                      <a:pt x="11242" y="2860"/>
                      <a:pt x="9545" y="3058"/>
                      <a:pt x="7900" y="3088"/>
                    </a:cubicBezTo>
                    <a:cubicBezTo>
                      <a:pt x="7775" y="3090"/>
                      <a:pt x="7650" y="3091"/>
                      <a:pt x="7525" y="3091"/>
                    </a:cubicBezTo>
                    <a:cubicBezTo>
                      <a:pt x="5972" y="3091"/>
                      <a:pt x="4418" y="2905"/>
                      <a:pt x="2909" y="2544"/>
                    </a:cubicBezTo>
                    <a:cubicBezTo>
                      <a:pt x="1918" y="2307"/>
                      <a:pt x="944" y="1994"/>
                      <a:pt x="1" y="1606"/>
                    </a:cubicBezTo>
                    <a:lnTo>
                      <a:pt x="1" y="1606"/>
                    </a:lnTo>
                    <a:cubicBezTo>
                      <a:pt x="1161" y="2628"/>
                      <a:pt x="2692" y="3703"/>
                      <a:pt x="4557" y="4441"/>
                    </a:cubicBezTo>
                    <a:cubicBezTo>
                      <a:pt x="4713" y="4502"/>
                      <a:pt x="4870" y="4562"/>
                      <a:pt x="5030" y="4618"/>
                    </a:cubicBezTo>
                    <a:cubicBezTo>
                      <a:pt x="6320" y="5074"/>
                      <a:pt x="7760" y="5361"/>
                      <a:pt x="9340" y="5361"/>
                    </a:cubicBezTo>
                    <a:cubicBezTo>
                      <a:pt x="11920" y="5361"/>
                      <a:pt x="14871" y="4594"/>
                      <a:pt x="18151" y="2538"/>
                    </a:cubicBezTo>
                    <a:cubicBezTo>
                      <a:pt x="17414" y="1567"/>
                      <a:pt x="16665" y="725"/>
                      <a:pt x="15906" y="2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9"/>
              <p:cNvSpPr/>
              <p:nvPr/>
            </p:nvSpPr>
            <p:spPr>
              <a:xfrm>
                <a:off x="5983321" y="3621607"/>
                <a:ext cx="669944" cy="139527"/>
              </a:xfrm>
              <a:custGeom>
                <a:avLst/>
                <a:gdLst/>
                <a:ahLst/>
                <a:cxnLst/>
                <a:rect l="l" t="t" r="r" b="b"/>
                <a:pathLst>
                  <a:path w="18025" h="37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55" y="1651"/>
                      <a:pt x="6472" y="2758"/>
                      <a:pt x="9896" y="3328"/>
                    </a:cubicBezTo>
                    <a:cubicBezTo>
                      <a:pt x="11609" y="3603"/>
                      <a:pt x="13372" y="3753"/>
                      <a:pt x="15126" y="3753"/>
                    </a:cubicBezTo>
                    <a:cubicBezTo>
                      <a:pt x="16099" y="3753"/>
                      <a:pt x="17068" y="3707"/>
                      <a:pt x="18024" y="3610"/>
                    </a:cubicBezTo>
                    <a:lnTo>
                      <a:pt x="18024" y="3610"/>
                    </a:lnTo>
                    <a:cubicBezTo>
                      <a:pt x="17486" y="3633"/>
                      <a:pt x="16944" y="3645"/>
                      <a:pt x="16402" y="3645"/>
                    </a:cubicBezTo>
                    <a:cubicBezTo>
                      <a:pt x="14238" y="3645"/>
                      <a:pt x="12054" y="3460"/>
                      <a:pt x="9933" y="3110"/>
                    </a:cubicBezTo>
                    <a:cubicBezTo>
                      <a:pt x="6522" y="2528"/>
                      <a:pt x="3133" y="147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9"/>
              <p:cNvSpPr/>
              <p:nvPr/>
            </p:nvSpPr>
            <p:spPr>
              <a:xfrm>
                <a:off x="6070367" y="3570279"/>
                <a:ext cx="185838" cy="174316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690" extrusionOk="0">
                    <a:moveTo>
                      <a:pt x="2067" y="0"/>
                    </a:moveTo>
                    <a:lnTo>
                      <a:pt x="2067" y="0"/>
                    </a:lnTo>
                    <a:cubicBezTo>
                      <a:pt x="2390" y="758"/>
                      <a:pt x="2786" y="1484"/>
                      <a:pt x="3241" y="2169"/>
                    </a:cubicBezTo>
                    <a:cubicBezTo>
                      <a:pt x="3666" y="2812"/>
                      <a:pt x="4146" y="3421"/>
                      <a:pt x="4668" y="3988"/>
                    </a:cubicBezTo>
                    <a:lnTo>
                      <a:pt x="4668" y="3988"/>
                    </a:lnTo>
                    <a:cubicBezTo>
                      <a:pt x="3091" y="4103"/>
                      <a:pt x="1581" y="4613"/>
                      <a:pt x="0" y="4687"/>
                    </a:cubicBezTo>
                    <a:cubicBezTo>
                      <a:pt x="65" y="4688"/>
                      <a:pt x="129" y="4689"/>
                      <a:pt x="194" y="4689"/>
                    </a:cubicBezTo>
                    <a:cubicBezTo>
                      <a:pt x="1756" y="4689"/>
                      <a:pt x="3284" y="4209"/>
                      <a:pt x="4837" y="4128"/>
                    </a:cubicBezTo>
                    <a:lnTo>
                      <a:pt x="4999" y="4119"/>
                    </a:lnTo>
                    <a:lnTo>
                      <a:pt x="4888" y="4001"/>
                    </a:lnTo>
                    <a:cubicBezTo>
                      <a:pt x="3762" y="2812"/>
                      <a:pt x="2819" y="1455"/>
                      <a:pt x="20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49"/>
              <p:cNvSpPr/>
              <p:nvPr/>
            </p:nvSpPr>
            <p:spPr>
              <a:xfrm>
                <a:off x="6305267" y="3605960"/>
                <a:ext cx="209439" cy="206391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5553" extrusionOk="0">
                    <a:moveTo>
                      <a:pt x="1620" y="0"/>
                    </a:moveTo>
                    <a:cubicBezTo>
                      <a:pt x="2442" y="1142"/>
                      <a:pt x="3376" y="2203"/>
                      <a:pt x="4394" y="3173"/>
                    </a:cubicBezTo>
                    <a:cubicBezTo>
                      <a:pt x="4704" y="3469"/>
                      <a:pt x="5019" y="3755"/>
                      <a:pt x="5342" y="4035"/>
                    </a:cubicBezTo>
                    <a:lnTo>
                      <a:pt x="5342" y="4035"/>
                    </a:lnTo>
                    <a:cubicBezTo>
                      <a:pt x="3606" y="4683"/>
                      <a:pt x="1814" y="5174"/>
                      <a:pt x="0" y="5553"/>
                    </a:cubicBezTo>
                    <a:lnTo>
                      <a:pt x="2" y="5553"/>
                    </a:lnTo>
                    <a:cubicBezTo>
                      <a:pt x="1884" y="5284"/>
                      <a:pt x="3731" y="4789"/>
                      <a:pt x="5514" y="4132"/>
                    </a:cubicBezTo>
                    <a:lnTo>
                      <a:pt x="5635" y="4086"/>
                    </a:lnTo>
                    <a:lnTo>
                      <a:pt x="5536" y="4003"/>
                    </a:lnTo>
                    <a:cubicBezTo>
                      <a:pt x="4106" y="2798"/>
                      <a:pt x="2807" y="1445"/>
                      <a:pt x="16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49"/>
              <p:cNvSpPr/>
              <p:nvPr/>
            </p:nvSpPr>
            <p:spPr>
              <a:xfrm>
                <a:off x="5982094" y="3092674"/>
                <a:ext cx="675110" cy="674293"/>
              </a:xfrm>
              <a:custGeom>
                <a:avLst/>
                <a:gdLst/>
                <a:ahLst/>
                <a:cxnLst/>
                <a:rect l="l" t="t" r="r" b="b"/>
                <a:pathLst>
                  <a:path w="18164" h="18142" extrusionOk="0">
                    <a:moveTo>
                      <a:pt x="3118" y="1"/>
                    </a:moveTo>
                    <a:cubicBezTo>
                      <a:pt x="3103" y="1"/>
                      <a:pt x="3087" y="12"/>
                      <a:pt x="3089" y="30"/>
                    </a:cubicBezTo>
                    <a:cubicBezTo>
                      <a:pt x="3100" y="131"/>
                      <a:pt x="3110" y="231"/>
                      <a:pt x="3123" y="333"/>
                    </a:cubicBezTo>
                    <a:cubicBezTo>
                      <a:pt x="3214" y="1137"/>
                      <a:pt x="3325" y="1941"/>
                      <a:pt x="3492" y="2735"/>
                    </a:cubicBezTo>
                    <a:cubicBezTo>
                      <a:pt x="3657" y="3522"/>
                      <a:pt x="3879" y="4298"/>
                      <a:pt x="4195" y="5039"/>
                    </a:cubicBezTo>
                    <a:cubicBezTo>
                      <a:pt x="4500" y="5761"/>
                      <a:pt x="4896" y="6441"/>
                      <a:pt x="5382" y="7056"/>
                    </a:cubicBezTo>
                    <a:cubicBezTo>
                      <a:pt x="5686" y="7441"/>
                      <a:pt x="6021" y="7799"/>
                      <a:pt x="6385" y="8127"/>
                    </a:cubicBezTo>
                    <a:cubicBezTo>
                      <a:pt x="6595" y="8317"/>
                      <a:pt x="6816" y="8498"/>
                      <a:pt x="7044" y="8667"/>
                    </a:cubicBezTo>
                    <a:cubicBezTo>
                      <a:pt x="7628" y="9099"/>
                      <a:pt x="8263" y="9457"/>
                      <a:pt x="8934" y="9731"/>
                    </a:cubicBezTo>
                    <a:cubicBezTo>
                      <a:pt x="9138" y="9963"/>
                      <a:pt x="9347" y="10192"/>
                      <a:pt x="9562" y="10418"/>
                    </a:cubicBezTo>
                    <a:cubicBezTo>
                      <a:pt x="9599" y="10459"/>
                      <a:pt x="9638" y="10500"/>
                      <a:pt x="9678" y="10541"/>
                    </a:cubicBezTo>
                    <a:cubicBezTo>
                      <a:pt x="9172" y="10185"/>
                      <a:pt x="8633" y="9875"/>
                      <a:pt x="8071" y="9618"/>
                    </a:cubicBezTo>
                    <a:cubicBezTo>
                      <a:pt x="7446" y="9332"/>
                      <a:pt x="6794" y="9107"/>
                      <a:pt x="6127" y="8946"/>
                    </a:cubicBezTo>
                    <a:cubicBezTo>
                      <a:pt x="5459" y="8786"/>
                      <a:pt x="4775" y="8690"/>
                      <a:pt x="4090" y="8659"/>
                    </a:cubicBezTo>
                    <a:cubicBezTo>
                      <a:pt x="3928" y="8652"/>
                      <a:pt x="3766" y="8648"/>
                      <a:pt x="3604" y="8648"/>
                    </a:cubicBezTo>
                    <a:cubicBezTo>
                      <a:pt x="3077" y="8648"/>
                      <a:pt x="2550" y="8687"/>
                      <a:pt x="2028" y="8766"/>
                    </a:cubicBezTo>
                    <a:cubicBezTo>
                      <a:pt x="1953" y="8777"/>
                      <a:pt x="1878" y="8790"/>
                      <a:pt x="1804" y="8803"/>
                    </a:cubicBezTo>
                    <a:cubicBezTo>
                      <a:pt x="1198" y="8908"/>
                      <a:pt x="603" y="9068"/>
                      <a:pt x="28" y="9284"/>
                    </a:cubicBezTo>
                    <a:cubicBezTo>
                      <a:pt x="1" y="9294"/>
                      <a:pt x="1" y="9329"/>
                      <a:pt x="29" y="9337"/>
                    </a:cubicBezTo>
                    <a:cubicBezTo>
                      <a:pt x="110" y="9364"/>
                      <a:pt x="189" y="9392"/>
                      <a:pt x="268" y="9421"/>
                    </a:cubicBezTo>
                    <a:cubicBezTo>
                      <a:pt x="902" y="9662"/>
                      <a:pt x="1480" y="10027"/>
                      <a:pt x="2040" y="10402"/>
                    </a:cubicBezTo>
                    <a:cubicBezTo>
                      <a:pt x="2602" y="10780"/>
                      <a:pt x="3154" y="11176"/>
                      <a:pt x="3753" y="11496"/>
                    </a:cubicBezTo>
                    <a:cubicBezTo>
                      <a:pt x="4349" y="11815"/>
                      <a:pt x="4990" y="12041"/>
                      <a:pt x="5668" y="12093"/>
                    </a:cubicBezTo>
                    <a:cubicBezTo>
                      <a:pt x="5782" y="12102"/>
                      <a:pt x="5896" y="12106"/>
                      <a:pt x="6011" y="12106"/>
                    </a:cubicBezTo>
                    <a:cubicBezTo>
                      <a:pt x="6626" y="12106"/>
                      <a:pt x="7240" y="11986"/>
                      <a:pt x="7824" y="11796"/>
                    </a:cubicBezTo>
                    <a:cubicBezTo>
                      <a:pt x="8243" y="11658"/>
                      <a:pt x="8649" y="11484"/>
                      <a:pt x="9045" y="11292"/>
                    </a:cubicBezTo>
                    <a:cubicBezTo>
                      <a:pt x="9350" y="11142"/>
                      <a:pt x="9650" y="10981"/>
                      <a:pt x="9947" y="10816"/>
                    </a:cubicBezTo>
                    <a:cubicBezTo>
                      <a:pt x="10594" y="11470"/>
                      <a:pt x="11279" y="12087"/>
                      <a:pt x="11996" y="12662"/>
                    </a:cubicBezTo>
                    <a:cubicBezTo>
                      <a:pt x="12075" y="12726"/>
                      <a:pt x="12154" y="12788"/>
                      <a:pt x="12235" y="12850"/>
                    </a:cubicBezTo>
                    <a:cubicBezTo>
                      <a:pt x="11677" y="12621"/>
                      <a:pt x="11093" y="12461"/>
                      <a:pt x="10495" y="12371"/>
                    </a:cubicBezTo>
                    <a:cubicBezTo>
                      <a:pt x="10107" y="12314"/>
                      <a:pt x="9714" y="12286"/>
                      <a:pt x="9322" y="12286"/>
                    </a:cubicBezTo>
                    <a:cubicBezTo>
                      <a:pt x="8843" y="12286"/>
                      <a:pt x="8363" y="12328"/>
                      <a:pt x="7890" y="12410"/>
                    </a:cubicBezTo>
                    <a:cubicBezTo>
                      <a:pt x="7439" y="12489"/>
                      <a:pt x="6996" y="12604"/>
                      <a:pt x="6564" y="12753"/>
                    </a:cubicBezTo>
                    <a:cubicBezTo>
                      <a:pt x="5739" y="13037"/>
                      <a:pt x="4960" y="13439"/>
                      <a:pt x="4242" y="13930"/>
                    </a:cubicBezTo>
                    <a:cubicBezTo>
                      <a:pt x="3730" y="14279"/>
                      <a:pt x="3249" y="14675"/>
                      <a:pt x="2804" y="15105"/>
                    </a:cubicBezTo>
                    <a:cubicBezTo>
                      <a:pt x="2784" y="15123"/>
                      <a:pt x="2803" y="15153"/>
                      <a:pt x="2826" y="15153"/>
                    </a:cubicBezTo>
                    <a:cubicBezTo>
                      <a:pt x="2827" y="15153"/>
                      <a:pt x="2829" y="15152"/>
                      <a:pt x="2831" y="15152"/>
                    </a:cubicBezTo>
                    <a:cubicBezTo>
                      <a:pt x="3378" y="15035"/>
                      <a:pt x="3934" y="14998"/>
                      <a:pt x="4490" y="14998"/>
                    </a:cubicBezTo>
                    <a:cubicBezTo>
                      <a:pt x="4669" y="14998"/>
                      <a:pt x="4848" y="15001"/>
                      <a:pt x="5026" y="15008"/>
                    </a:cubicBezTo>
                    <a:cubicBezTo>
                      <a:pt x="5887" y="15040"/>
                      <a:pt x="6753" y="15132"/>
                      <a:pt x="7616" y="15132"/>
                    </a:cubicBezTo>
                    <a:cubicBezTo>
                      <a:pt x="8049" y="15132"/>
                      <a:pt x="8482" y="15108"/>
                      <a:pt x="8913" y="15043"/>
                    </a:cubicBezTo>
                    <a:cubicBezTo>
                      <a:pt x="10089" y="14862"/>
                      <a:pt x="11192" y="14318"/>
                      <a:pt x="12050" y="13502"/>
                    </a:cubicBezTo>
                    <a:cubicBezTo>
                      <a:pt x="12203" y="13358"/>
                      <a:pt x="12348" y="13205"/>
                      <a:pt x="12484" y="13043"/>
                    </a:cubicBezTo>
                    <a:cubicBezTo>
                      <a:pt x="12663" y="13180"/>
                      <a:pt x="12844" y="13314"/>
                      <a:pt x="13027" y="13445"/>
                    </a:cubicBezTo>
                    <a:cubicBezTo>
                      <a:pt x="13688" y="13921"/>
                      <a:pt x="14372" y="14364"/>
                      <a:pt x="15080" y="14766"/>
                    </a:cubicBezTo>
                    <a:cubicBezTo>
                      <a:pt x="15231" y="14853"/>
                      <a:pt x="15384" y="14936"/>
                      <a:pt x="15539" y="15018"/>
                    </a:cubicBezTo>
                    <a:cubicBezTo>
                      <a:pt x="15108" y="14936"/>
                      <a:pt x="14673" y="14884"/>
                      <a:pt x="14235" y="14865"/>
                    </a:cubicBezTo>
                    <a:cubicBezTo>
                      <a:pt x="14090" y="14858"/>
                      <a:pt x="13945" y="14855"/>
                      <a:pt x="13801" y="14855"/>
                    </a:cubicBezTo>
                    <a:cubicBezTo>
                      <a:pt x="13297" y="14855"/>
                      <a:pt x="12793" y="14896"/>
                      <a:pt x="12297" y="14979"/>
                    </a:cubicBezTo>
                    <a:cubicBezTo>
                      <a:pt x="11620" y="15091"/>
                      <a:pt x="10958" y="15279"/>
                      <a:pt x="10324" y="15542"/>
                    </a:cubicBezTo>
                    <a:cubicBezTo>
                      <a:pt x="9649" y="15820"/>
                      <a:pt x="9007" y="16179"/>
                      <a:pt x="8417" y="16608"/>
                    </a:cubicBezTo>
                    <a:cubicBezTo>
                      <a:pt x="8220" y="16751"/>
                      <a:pt x="8029" y="16903"/>
                      <a:pt x="7845" y="17061"/>
                    </a:cubicBezTo>
                    <a:cubicBezTo>
                      <a:pt x="7473" y="17377"/>
                      <a:pt x="7129" y="17722"/>
                      <a:pt x="6813" y="18094"/>
                    </a:cubicBezTo>
                    <a:cubicBezTo>
                      <a:pt x="6798" y="18111"/>
                      <a:pt x="6810" y="18142"/>
                      <a:pt x="6833" y="18142"/>
                    </a:cubicBezTo>
                    <a:cubicBezTo>
                      <a:pt x="6835" y="18142"/>
                      <a:pt x="6838" y="18141"/>
                      <a:pt x="6841" y="18141"/>
                    </a:cubicBezTo>
                    <a:cubicBezTo>
                      <a:pt x="6915" y="18119"/>
                      <a:pt x="6989" y="18099"/>
                      <a:pt x="7065" y="18082"/>
                    </a:cubicBezTo>
                    <a:cubicBezTo>
                      <a:pt x="7407" y="18009"/>
                      <a:pt x="7755" y="17990"/>
                      <a:pt x="8104" y="17990"/>
                    </a:cubicBezTo>
                    <a:cubicBezTo>
                      <a:pt x="8384" y="17990"/>
                      <a:pt x="8664" y="18002"/>
                      <a:pt x="8942" y="18008"/>
                    </a:cubicBezTo>
                    <a:cubicBezTo>
                      <a:pt x="9048" y="18011"/>
                      <a:pt x="9155" y="18012"/>
                      <a:pt x="9261" y="18012"/>
                    </a:cubicBezTo>
                    <a:cubicBezTo>
                      <a:pt x="9782" y="18012"/>
                      <a:pt x="10302" y="17981"/>
                      <a:pt x="10818" y="17908"/>
                    </a:cubicBezTo>
                    <a:cubicBezTo>
                      <a:pt x="11435" y="17822"/>
                      <a:pt x="12045" y="17678"/>
                      <a:pt x="12629" y="17459"/>
                    </a:cubicBezTo>
                    <a:cubicBezTo>
                      <a:pt x="13241" y="17229"/>
                      <a:pt x="13814" y="16915"/>
                      <a:pt x="14340" y="16524"/>
                    </a:cubicBezTo>
                    <a:cubicBezTo>
                      <a:pt x="14654" y="16291"/>
                      <a:pt x="14953" y="16038"/>
                      <a:pt x="15240" y="15772"/>
                    </a:cubicBezTo>
                    <a:cubicBezTo>
                      <a:pt x="15449" y="15579"/>
                      <a:pt x="15654" y="15382"/>
                      <a:pt x="15856" y="15181"/>
                    </a:cubicBezTo>
                    <a:cubicBezTo>
                      <a:pt x="16545" y="15522"/>
                      <a:pt x="17266" y="15803"/>
                      <a:pt x="18024" y="15956"/>
                    </a:cubicBezTo>
                    <a:cubicBezTo>
                      <a:pt x="18030" y="15957"/>
                      <a:pt x="18035" y="15958"/>
                      <a:pt x="18041" y="15958"/>
                    </a:cubicBezTo>
                    <a:cubicBezTo>
                      <a:pt x="18133" y="15958"/>
                      <a:pt x="18163" y="15813"/>
                      <a:pt x="18064" y="15792"/>
                    </a:cubicBezTo>
                    <a:cubicBezTo>
                      <a:pt x="17935" y="15766"/>
                      <a:pt x="17808" y="15738"/>
                      <a:pt x="17682" y="15705"/>
                    </a:cubicBezTo>
                    <a:cubicBezTo>
                      <a:pt x="17244" y="15592"/>
                      <a:pt x="16821" y="15438"/>
                      <a:pt x="16408" y="15256"/>
                    </a:cubicBezTo>
                    <a:cubicBezTo>
                      <a:pt x="16408" y="15256"/>
                      <a:pt x="16061" y="15095"/>
                      <a:pt x="15970" y="15051"/>
                    </a:cubicBezTo>
                    <a:cubicBezTo>
                      <a:pt x="15978" y="15017"/>
                      <a:pt x="15986" y="14984"/>
                      <a:pt x="15995" y="14952"/>
                    </a:cubicBezTo>
                    <a:cubicBezTo>
                      <a:pt x="16017" y="14874"/>
                      <a:pt x="16042" y="14797"/>
                      <a:pt x="16069" y="14722"/>
                    </a:cubicBezTo>
                    <a:cubicBezTo>
                      <a:pt x="16256" y="14190"/>
                      <a:pt x="16538" y="13693"/>
                      <a:pt x="16739" y="13167"/>
                    </a:cubicBezTo>
                    <a:cubicBezTo>
                      <a:pt x="16947" y="12623"/>
                      <a:pt x="17073" y="12049"/>
                      <a:pt x="17117" y="11468"/>
                    </a:cubicBezTo>
                    <a:cubicBezTo>
                      <a:pt x="17162" y="10890"/>
                      <a:pt x="17126" y="10306"/>
                      <a:pt x="17008" y="9738"/>
                    </a:cubicBezTo>
                    <a:cubicBezTo>
                      <a:pt x="16949" y="9451"/>
                      <a:pt x="16869" y="9170"/>
                      <a:pt x="16769" y="8893"/>
                    </a:cubicBezTo>
                    <a:cubicBezTo>
                      <a:pt x="16649" y="8571"/>
                      <a:pt x="16503" y="8259"/>
                      <a:pt x="16344" y="7954"/>
                    </a:cubicBezTo>
                    <a:cubicBezTo>
                      <a:pt x="16017" y="7319"/>
                      <a:pt x="15640" y="6706"/>
                      <a:pt x="15373" y="6039"/>
                    </a:cubicBezTo>
                    <a:cubicBezTo>
                      <a:pt x="15367" y="6027"/>
                      <a:pt x="15355" y="6019"/>
                      <a:pt x="15343" y="6019"/>
                    </a:cubicBezTo>
                    <a:cubicBezTo>
                      <a:pt x="15334" y="6019"/>
                      <a:pt x="15326" y="6024"/>
                      <a:pt x="15321" y="6034"/>
                    </a:cubicBezTo>
                    <a:cubicBezTo>
                      <a:pt x="15287" y="6104"/>
                      <a:pt x="15254" y="6176"/>
                      <a:pt x="15226" y="6248"/>
                    </a:cubicBezTo>
                    <a:cubicBezTo>
                      <a:pt x="14991" y="6816"/>
                      <a:pt x="14866" y="7426"/>
                      <a:pt x="14750" y="8028"/>
                    </a:cubicBezTo>
                    <a:cubicBezTo>
                      <a:pt x="14639" y="8620"/>
                      <a:pt x="14554" y="9218"/>
                      <a:pt x="14517" y="9820"/>
                    </a:cubicBezTo>
                    <a:cubicBezTo>
                      <a:pt x="14480" y="10423"/>
                      <a:pt x="14489" y="11031"/>
                      <a:pt x="14563" y="11631"/>
                    </a:cubicBezTo>
                    <a:cubicBezTo>
                      <a:pt x="14639" y="12236"/>
                      <a:pt x="14778" y="12835"/>
                      <a:pt x="14993" y="13405"/>
                    </a:cubicBezTo>
                    <a:cubicBezTo>
                      <a:pt x="15130" y="13766"/>
                      <a:pt x="15296" y="14114"/>
                      <a:pt x="15495" y="14445"/>
                    </a:cubicBezTo>
                    <a:cubicBezTo>
                      <a:pt x="15573" y="14612"/>
                      <a:pt x="15656" y="14775"/>
                      <a:pt x="15743" y="14936"/>
                    </a:cubicBezTo>
                    <a:cubicBezTo>
                      <a:pt x="15421" y="14770"/>
                      <a:pt x="15105" y="14591"/>
                      <a:pt x="14795" y="14405"/>
                    </a:cubicBezTo>
                    <a:cubicBezTo>
                      <a:pt x="14222" y="14064"/>
                      <a:pt x="13665" y="13697"/>
                      <a:pt x="13123" y="13309"/>
                    </a:cubicBezTo>
                    <a:cubicBezTo>
                      <a:pt x="12942" y="13179"/>
                      <a:pt x="12765" y="13048"/>
                      <a:pt x="12588" y="12913"/>
                    </a:cubicBezTo>
                    <a:cubicBezTo>
                      <a:pt x="12594" y="12871"/>
                      <a:pt x="12603" y="12830"/>
                      <a:pt x="12613" y="12788"/>
                    </a:cubicBezTo>
                    <a:cubicBezTo>
                      <a:pt x="12757" y="12167"/>
                      <a:pt x="13149" y="11618"/>
                      <a:pt x="13445" y="11065"/>
                    </a:cubicBezTo>
                    <a:cubicBezTo>
                      <a:pt x="13737" y="10518"/>
                      <a:pt x="14000" y="9946"/>
                      <a:pt x="14127" y="9337"/>
                    </a:cubicBezTo>
                    <a:cubicBezTo>
                      <a:pt x="14248" y="8762"/>
                      <a:pt x="14224" y="8172"/>
                      <a:pt x="14105" y="7598"/>
                    </a:cubicBezTo>
                    <a:cubicBezTo>
                      <a:pt x="13858" y="6424"/>
                      <a:pt x="13272" y="5359"/>
                      <a:pt x="12918" y="4218"/>
                    </a:cubicBezTo>
                    <a:cubicBezTo>
                      <a:pt x="12914" y="4205"/>
                      <a:pt x="12904" y="4198"/>
                      <a:pt x="12893" y="4198"/>
                    </a:cubicBezTo>
                    <a:cubicBezTo>
                      <a:pt x="12881" y="4198"/>
                      <a:pt x="12869" y="4206"/>
                      <a:pt x="12865" y="4218"/>
                    </a:cubicBezTo>
                    <a:cubicBezTo>
                      <a:pt x="12807" y="4372"/>
                      <a:pt x="12752" y="4525"/>
                      <a:pt x="12698" y="4679"/>
                    </a:cubicBezTo>
                    <a:cubicBezTo>
                      <a:pt x="12271" y="5921"/>
                      <a:pt x="11963" y="7212"/>
                      <a:pt x="11872" y="8525"/>
                    </a:cubicBezTo>
                    <a:cubicBezTo>
                      <a:pt x="11784" y="9792"/>
                      <a:pt x="11902" y="11081"/>
                      <a:pt x="12294" y="12293"/>
                    </a:cubicBezTo>
                    <a:cubicBezTo>
                      <a:pt x="12342" y="12443"/>
                      <a:pt x="12396" y="12592"/>
                      <a:pt x="12453" y="12739"/>
                    </a:cubicBezTo>
                    <a:cubicBezTo>
                      <a:pt x="12466" y="12772"/>
                      <a:pt x="12480" y="12806"/>
                      <a:pt x="12493" y="12841"/>
                    </a:cubicBezTo>
                    <a:cubicBezTo>
                      <a:pt x="12362" y="12739"/>
                      <a:pt x="12229" y="12636"/>
                      <a:pt x="12100" y="12532"/>
                    </a:cubicBezTo>
                    <a:cubicBezTo>
                      <a:pt x="11401" y="11970"/>
                      <a:pt x="10732" y="11367"/>
                      <a:pt x="10098" y="10731"/>
                    </a:cubicBezTo>
                    <a:cubicBezTo>
                      <a:pt x="10105" y="10722"/>
                      <a:pt x="10105" y="10709"/>
                      <a:pt x="10099" y="10698"/>
                    </a:cubicBezTo>
                    <a:cubicBezTo>
                      <a:pt x="10099" y="10697"/>
                      <a:pt x="10098" y="10694"/>
                      <a:pt x="10097" y="10692"/>
                    </a:cubicBezTo>
                    <a:cubicBezTo>
                      <a:pt x="10468" y="9999"/>
                      <a:pt x="10840" y="9305"/>
                      <a:pt x="11133" y="8573"/>
                    </a:cubicBezTo>
                    <a:cubicBezTo>
                      <a:pt x="11609" y="7385"/>
                      <a:pt x="11866" y="6080"/>
                      <a:pt x="11551" y="4816"/>
                    </a:cubicBezTo>
                    <a:cubicBezTo>
                      <a:pt x="11228" y="3522"/>
                      <a:pt x="10416" y="2418"/>
                      <a:pt x="9601" y="1389"/>
                    </a:cubicBezTo>
                    <a:cubicBezTo>
                      <a:pt x="9596" y="1383"/>
                      <a:pt x="9591" y="1380"/>
                      <a:pt x="9585" y="1380"/>
                    </a:cubicBezTo>
                    <a:cubicBezTo>
                      <a:pt x="9572" y="1380"/>
                      <a:pt x="9559" y="1391"/>
                      <a:pt x="9554" y="1402"/>
                    </a:cubicBezTo>
                    <a:cubicBezTo>
                      <a:pt x="9316" y="2064"/>
                      <a:pt x="9137" y="2745"/>
                      <a:pt x="9020" y="3439"/>
                    </a:cubicBezTo>
                    <a:cubicBezTo>
                      <a:pt x="8812" y="4670"/>
                      <a:pt x="8797" y="5933"/>
                      <a:pt x="8971" y="7169"/>
                    </a:cubicBezTo>
                    <a:cubicBezTo>
                      <a:pt x="9139" y="8373"/>
                      <a:pt x="9490" y="9549"/>
                      <a:pt x="10014" y="10645"/>
                    </a:cubicBezTo>
                    <a:cubicBezTo>
                      <a:pt x="9901" y="10532"/>
                      <a:pt x="9790" y="10418"/>
                      <a:pt x="9681" y="10303"/>
                    </a:cubicBezTo>
                    <a:cubicBezTo>
                      <a:pt x="9475" y="10085"/>
                      <a:pt x="9273" y="9862"/>
                      <a:pt x="9075" y="9637"/>
                    </a:cubicBezTo>
                    <a:cubicBezTo>
                      <a:pt x="9046" y="9579"/>
                      <a:pt x="9017" y="9519"/>
                      <a:pt x="8990" y="9459"/>
                    </a:cubicBezTo>
                    <a:cubicBezTo>
                      <a:pt x="8674" y="8760"/>
                      <a:pt x="8484" y="8012"/>
                      <a:pt x="8311" y="7267"/>
                    </a:cubicBezTo>
                    <a:cubicBezTo>
                      <a:pt x="8138" y="6520"/>
                      <a:pt x="7984" y="5768"/>
                      <a:pt x="7739" y="5040"/>
                    </a:cubicBezTo>
                    <a:cubicBezTo>
                      <a:pt x="7491" y="4305"/>
                      <a:pt x="7138" y="3613"/>
                      <a:pt x="6683" y="2983"/>
                    </a:cubicBezTo>
                    <a:cubicBezTo>
                      <a:pt x="6227" y="2353"/>
                      <a:pt x="5685" y="1787"/>
                      <a:pt x="5084" y="1293"/>
                    </a:cubicBezTo>
                    <a:cubicBezTo>
                      <a:pt x="4904" y="1143"/>
                      <a:pt x="4718" y="1000"/>
                      <a:pt x="4527" y="862"/>
                    </a:cubicBezTo>
                    <a:cubicBezTo>
                      <a:pt x="4083" y="543"/>
                      <a:pt x="3616" y="257"/>
                      <a:pt x="3130" y="4"/>
                    </a:cubicBezTo>
                    <a:cubicBezTo>
                      <a:pt x="3126" y="2"/>
                      <a:pt x="3122" y="1"/>
                      <a:pt x="31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49"/>
              <p:cNvSpPr/>
              <p:nvPr/>
            </p:nvSpPr>
            <p:spPr>
              <a:xfrm>
                <a:off x="6096831" y="3092711"/>
                <a:ext cx="131796" cy="30206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8127" extrusionOk="0">
                    <a:moveTo>
                      <a:pt x="30" y="1"/>
                    </a:moveTo>
                    <a:cubicBezTo>
                      <a:pt x="15" y="1"/>
                      <a:pt x="0" y="12"/>
                      <a:pt x="2" y="29"/>
                    </a:cubicBezTo>
                    <a:cubicBezTo>
                      <a:pt x="13" y="130"/>
                      <a:pt x="23" y="231"/>
                      <a:pt x="36" y="332"/>
                    </a:cubicBezTo>
                    <a:cubicBezTo>
                      <a:pt x="127" y="1138"/>
                      <a:pt x="238" y="1942"/>
                      <a:pt x="405" y="2734"/>
                    </a:cubicBezTo>
                    <a:cubicBezTo>
                      <a:pt x="570" y="3521"/>
                      <a:pt x="792" y="4298"/>
                      <a:pt x="1108" y="5038"/>
                    </a:cubicBezTo>
                    <a:cubicBezTo>
                      <a:pt x="1413" y="5762"/>
                      <a:pt x="1809" y="6440"/>
                      <a:pt x="2295" y="7055"/>
                    </a:cubicBezTo>
                    <a:cubicBezTo>
                      <a:pt x="2599" y="7440"/>
                      <a:pt x="2934" y="7798"/>
                      <a:pt x="3298" y="8127"/>
                    </a:cubicBezTo>
                    <a:cubicBezTo>
                      <a:pt x="3546" y="8018"/>
                      <a:pt x="2086" y="4952"/>
                      <a:pt x="1774" y="4128"/>
                    </a:cubicBezTo>
                    <a:cubicBezTo>
                      <a:pt x="1384" y="3094"/>
                      <a:pt x="1225" y="1943"/>
                      <a:pt x="1440" y="861"/>
                    </a:cubicBezTo>
                    <a:cubicBezTo>
                      <a:pt x="996" y="542"/>
                      <a:pt x="529" y="256"/>
                      <a:pt x="43" y="4"/>
                    </a:cubicBezTo>
                    <a:cubicBezTo>
                      <a:pt x="39" y="2"/>
                      <a:pt x="34" y="1"/>
                      <a:pt x="3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49"/>
              <p:cNvSpPr/>
              <p:nvPr/>
            </p:nvSpPr>
            <p:spPr>
              <a:xfrm>
                <a:off x="6234760" y="3670446"/>
                <a:ext cx="313805" cy="96524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2597" extrusionOk="0">
                    <a:moveTo>
                      <a:pt x="7630" y="0"/>
                    </a:moveTo>
                    <a:cubicBezTo>
                      <a:pt x="7359" y="0"/>
                      <a:pt x="7088" y="51"/>
                      <a:pt x="6828" y="121"/>
                    </a:cubicBezTo>
                    <a:cubicBezTo>
                      <a:pt x="6465" y="219"/>
                      <a:pt x="6107" y="343"/>
                      <a:pt x="5752" y="469"/>
                    </a:cubicBezTo>
                    <a:cubicBezTo>
                      <a:pt x="4414" y="945"/>
                      <a:pt x="3048" y="1547"/>
                      <a:pt x="1604" y="1547"/>
                    </a:cubicBezTo>
                    <a:cubicBezTo>
                      <a:pt x="1539" y="1547"/>
                      <a:pt x="1473" y="1546"/>
                      <a:pt x="1408" y="1544"/>
                    </a:cubicBezTo>
                    <a:cubicBezTo>
                      <a:pt x="1311" y="1540"/>
                      <a:pt x="1179" y="1536"/>
                      <a:pt x="1047" y="1516"/>
                    </a:cubicBezTo>
                    <a:cubicBezTo>
                      <a:pt x="675" y="1832"/>
                      <a:pt x="331" y="2177"/>
                      <a:pt x="15" y="2549"/>
                    </a:cubicBezTo>
                    <a:cubicBezTo>
                      <a:pt x="0" y="2566"/>
                      <a:pt x="12" y="2597"/>
                      <a:pt x="35" y="2597"/>
                    </a:cubicBezTo>
                    <a:cubicBezTo>
                      <a:pt x="37" y="2597"/>
                      <a:pt x="40" y="2596"/>
                      <a:pt x="43" y="2596"/>
                    </a:cubicBezTo>
                    <a:cubicBezTo>
                      <a:pt x="117" y="2574"/>
                      <a:pt x="191" y="2554"/>
                      <a:pt x="267" y="2537"/>
                    </a:cubicBezTo>
                    <a:cubicBezTo>
                      <a:pt x="608" y="2464"/>
                      <a:pt x="955" y="2445"/>
                      <a:pt x="1303" y="2445"/>
                    </a:cubicBezTo>
                    <a:cubicBezTo>
                      <a:pt x="1583" y="2445"/>
                      <a:pt x="1865" y="2457"/>
                      <a:pt x="2144" y="2463"/>
                    </a:cubicBezTo>
                    <a:cubicBezTo>
                      <a:pt x="2254" y="2466"/>
                      <a:pt x="2365" y="2467"/>
                      <a:pt x="2475" y="2467"/>
                    </a:cubicBezTo>
                    <a:cubicBezTo>
                      <a:pt x="2992" y="2467"/>
                      <a:pt x="3508" y="2436"/>
                      <a:pt x="4020" y="2364"/>
                    </a:cubicBezTo>
                    <a:cubicBezTo>
                      <a:pt x="4637" y="2277"/>
                      <a:pt x="5247" y="2133"/>
                      <a:pt x="5831" y="1914"/>
                    </a:cubicBezTo>
                    <a:cubicBezTo>
                      <a:pt x="6443" y="1684"/>
                      <a:pt x="7016" y="1370"/>
                      <a:pt x="7542" y="980"/>
                    </a:cubicBezTo>
                    <a:cubicBezTo>
                      <a:pt x="7856" y="746"/>
                      <a:pt x="8155" y="493"/>
                      <a:pt x="8442" y="228"/>
                    </a:cubicBezTo>
                    <a:cubicBezTo>
                      <a:pt x="8258" y="93"/>
                      <a:pt x="8029" y="25"/>
                      <a:pt x="7798" y="7"/>
                    </a:cubicBezTo>
                    <a:cubicBezTo>
                      <a:pt x="7742" y="2"/>
                      <a:pt x="7686" y="0"/>
                      <a:pt x="7630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49"/>
              <p:cNvSpPr/>
              <p:nvPr/>
            </p:nvSpPr>
            <p:spPr>
              <a:xfrm>
                <a:off x="5982094" y="3419861"/>
                <a:ext cx="336180" cy="122764"/>
              </a:xfrm>
              <a:custGeom>
                <a:avLst/>
                <a:gdLst/>
                <a:ahLst/>
                <a:cxnLst/>
                <a:rect l="l" t="t" r="r" b="b"/>
                <a:pathLst>
                  <a:path w="9045" h="3303" extrusionOk="0">
                    <a:moveTo>
                      <a:pt x="1804" y="0"/>
                    </a:moveTo>
                    <a:cubicBezTo>
                      <a:pt x="1198" y="105"/>
                      <a:pt x="602" y="265"/>
                      <a:pt x="28" y="481"/>
                    </a:cubicBezTo>
                    <a:cubicBezTo>
                      <a:pt x="1" y="491"/>
                      <a:pt x="1" y="526"/>
                      <a:pt x="28" y="534"/>
                    </a:cubicBezTo>
                    <a:cubicBezTo>
                      <a:pt x="110" y="561"/>
                      <a:pt x="189" y="589"/>
                      <a:pt x="268" y="618"/>
                    </a:cubicBezTo>
                    <a:cubicBezTo>
                      <a:pt x="902" y="859"/>
                      <a:pt x="1480" y="1224"/>
                      <a:pt x="2040" y="1599"/>
                    </a:cubicBezTo>
                    <a:cubicBezTo>
                      <a:pt x="2602" y="1977"/>
                      <a:pt x="3154" y="2373"/>
                      <a:pt x="3752" y="2693"/>
                    </a:cubicBezTo>
                    <a:cubicBezTo>
                      <a:pt x="4349" y="3012"/>
                      <a:pt x="4990" y="3238"/>
                      <a:pt x="5668" y="3290"/>
                    </a:cubicBezTo>
                    <a:cubicBezTo>
                      <a:pt x="5782" y="3299"/>
                      <a:pt x="5896" y="3303"/>
                      <a:pt x="6011" y="3303"/>
                    </a:cubicBezTo>
                    <a:cubicBezTo>
                      <a:pt x="6626" y="3303"/>
                      <a:pt x="7240" y="3183"/>
                      <a:pt x="7824" y="2993"/>
                    </a:cubicBezTo>
                    <a:cubicBezTo>
                      <a:pt x="8243" y="2855"/>
                      <a:pt x="8649" y="2681"/>
                      <a:pt x="9045" y="2489"/>
                    </a:cubicBezTo>
                    <a:cubicBezTo>
                      <a:pt x="8802" y="2405"/>
                      <a:pt x="8530" y="2389"/>
                      <a:pt x="8271" y="2389"/>
                    </a:cubicBezTo>
                    <a:cubicBezTo>
                      <a:pt x="8203" y="2389"/>
                      <a:pt x="8136" y="2390"/>
                      <a:pt x="8071" y="2391"/>
                    </a:cubicBezTo>
                    <a:cubicBezTo>
                      <a:pt x="7863" y="2396"/>
                      <a:pt x="7656" y="2401"/>
                      <a:pt x="7449" y="2401"/>
                    </a:cubicBezTo>
                    <a:cubicBezTo>
                      <a:pt x="7281" y="2401"/>
                      <a:pt x="7112" y="2397"/>
                      <a:pt x="6943" y="2388"/>
                    </a:cubicBezTo>
                    <a:cubicBezTo>
                      <a:pt x="6192" y="2343"/>
                      <a:pt x="5446" y="2211"/>
                      <a:pt x="4731" y="1974"/>
                    </a:cubicBezTo>
                    <a:cubicBezTo>
                      <a:pt x="4021" y="1739"/>
                      <a:pt x="3340" y="1399"/>
                      <a:pt x="2747" y="942"/>
                    </a:cubicBezTo>
                    <a:cubicBezTo>
                      <a:pt x="2460" y="720"/>
                      <a:pt x="2192" y="472"/>
                      <a:pt x="1954" y="199"/>
                    </a:cubicBezTo>
                    <a:cubicBezTo>
                      <a:pt x="1904" y="141"/>
                      <a:pt x="1850" y="73"/>
                      <a:pt x="180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49"/>
              <p:cNvSpPr/>
              <p:nvPr/>
            </p:nvSpPr>
            <p:spPr>
              <a:xfrm>
                <a:off x="6085569" y="3587747"/>
                <a:ext cx="344431" cy="68128"/>
              </a:xfrm>
              <a:custGeom>
                <a:avLst/>
                <a:gdLst/>
                <a:ahLst/>
                <a:cxnLst/>
                <a:rect l="l" t="t" r="r" b="b"/>
                <a:pathLst>
                  <a:path w="9267" h="1833" extrusionOk="0">
                    <a:moveTo>
                      <a:pt x="8839" y="0"/>
                    </a:moveTo>
                    <a:cubicBezTo>
                      <a:pt x="8506" y="0"/>
                      <a:pt x="8168" y="141"/>
                      <a:pt x="7852" y="232"/>
                    </a:cubicBezTo>
                    <a:cubicBezTo>
                      <a:pt x="6477" y="622"/>
                      <a:pt x="5064" y="1003"/>
                      <a:pt x="3625" y="1003"/>
                    </a:cubicBezTo>
                    <a:cubicBezTo>
                      <a:pt x="3558" y="1003"/>
                      <a:pt x="3492" y="1002"/>
                      <a:pt x="3425" y="1001"/>
                    </a:cubicBezTo>
                    <a:cubicBezTo>
                      <a:pt x="3053" y="992"/>
                      <a:pt x="2681" y="955"/>
                      <a:pt x="2316" y="884"/>
                    </a:cubicBezTo>
                    <a:cubicBezTo>
                      <a:pt x="2130" y="849"/>
                      <a:pt x="1945" y="806"/>
                      <a:pt x="1764" y="749"/>
                    </a:cubicBezTo>
                    <a:cubicBezTo>
                      <a:pt x="1664" y="719"/>
                      <a:pt x="1551" y="673"/>
                      <a:pt x="1458" y="610"/>
                    </a:cubicBezTo>
                    <a:cubicBezTo>
                      <a:pt x="946" y="959"/>
                      <a:pt x="465" y="1355"/>
                      <a:pt x="20" y="1785"/>
                    </a:cubicBezTo>
                    <a:cubicBezTo>
                      <a:pt x="1" y="1804"/>
                      <a:pt x="19" y="1833"/>
                      <a:pt x="41" y="1833"/>
                    </a:cubicBezTo>
                    <a:cubicBezTo>
                      <a:pt x="43" y="1833"/>
                      <a:pt x="45" y="1832"/>
                      <a:pt x="47" y="1832"/>
                    </a:cubicBezTo>
                    <a:cubicBezTo>
                      <a:pt x="594" y="1715"/>
                      <a:pt x="1150" y="1678"/>
                      <a:pt x="1706" y="1678"/>
                    </a:cubicBezTo>
                    <a:cubicBezTo>
                      <a:pt x="1885" y="1678"/>
                      <a:pt x="2064" y="1681"/>
                      <a:pt x="2242" y="1688"/>
                    </a:cubicBezTo>
                    <a:cubicBezTo>
                      <a:pt x="3103" y="1720"/>
                      <a:pt x="3969" y="1812"/>
                      <a:pt x="4832" y="1812"/>
                    </a:cubicBezTo>
                    <a:cubicBezTo>
                      <a:pt x="5265" y="1812"/>
                      <a:pt x="5698" y="1788"/>
                      <a:pt x="6129" y="1723"/>
                    </a:cubicBezTo>
                    <a:cubicBezTo>
                      <a:pt x="7305" y="1542"/>
                      <a:pt x="8408" y="998"/>
                      <a:pt x="9266" y="182"/>
                    </a:cubicBezTo>
                    <a:cubicBezTo>
                      <a:pt x="9180" y="66"/>
                      <a:pt x="9019" y="3"/>
                      <a:pt x="8857" y="1"/>
                    </a:cubicBezTo>
                    <a:cubicBezTo>
                      <a:pt x="8851" y="1"/>
                      <a:pt x="8845" y="0"/>
                      <a:pt x="8839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49"/>
              <p:cNvSpPr/>
              <p:nvPr/>
            </p:nvSpPr>
            <p:spPr>
              <a:xfrm>
                <a:off x="6136860" y="3200349"/>
                <a:ext cx="162236" cy="232148"/>
              </a:xfrm>
              <a:custGeom>
                <a:avLst/>
                <a:gdLst/>
                <a:ahLst/>
                <a:cxnLst/>
                <a:rect l="l" t="t" r="r" b="b"/>
                <a:pathLst>
                  <a:path w="4365" h="624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94" y="1163"/>
                      <a:pt x="1069" y="2294"/>
                      <a:pt x="1754" y="3358"/>
                    </a:cubicBezTo>
                    <a:cubicBezTo>
                      <a:pt x="2448" y="4416"/>
                      <a:pt x="3264" y="5409"/>
                      <a:pt x="4234" y="6228"/>
                    </a:cubicBezTo>
                    <a:cubicBezTo>
                      <a:pt x="4247" y="6240"/>
                      <a:pt x="4264" y="6246"/>
                      <a:pt x="4282" y="6246"/>
                    </a:cubicBezTo>
                    <a:cubicBezTo>
                      <a:pt x="4293" y="6246"/>
                      <a:pt x="4304" y="6244"/>
                      <a:pt x="4314" y="6239"/>
                    </a:cubicBezTo>
                    <a:cubicBezTo>
                      <a:pt x="4351" y="6221"/>
                      <a:pt x="4365" y="6176"/>
                      <a:pt x="4347" y="6140"/>
                    </a:cubicBezTo>
                    <a:cubicBezTo>
                      <a:pt x="4107" y="5652"/>
                      <a:pt x="3871" y="5162"/>
                      <a:pt x="3640" y="4668"/>
                    </a:cubicBezTo>
                    <a:cubicBezTo>
                      <a:pt x="2948" y="3189"/>
                      <a:pt x="2288" y="1695"/>
                      <a:pt x="1654" y="190"/>
                    </a:cubicBezTo>
                    <a:lnTo>
                      <a:pt x="1654" y="190"/>
                    </a:lnTo>
                    <a:cubicBezTo>
                      <a:pt x="2213" y="1725"/>
                      <a:pt x="2838" y="3238"/>
                      <a:pt x="3518" y="4724"/>
                    </a:cubicBezTo>
                    <a:cubicBezTo>
                      <a:pt x="3695" y="5111"/>
                      <a:pt x="3876" y="5497"/>
                      <a:pt x="4059" y="5880"/>
                    </a:cubicBezTo>
                    <a:lnTo>
                      <a:pt x="4059" y="5880"/>
                    </a:lnTo>
                    <a:cubicBezTo>
                      <a:pt x="2277" y="4266"/>
                      <a:pt x="1047" y="2145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49"/>
              <p:cNvSpPr/>
              <p:nvPr/>
            </p:nvSpPr>
            <p:spPr>
              <a:xfrm>
                <a:off x="6340242" y="3241270"/>
                <a:ext cx="41516" cy="22018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5924" extrusionOk="0">
                    <a:moveTo>
                      <a:pt x="41" y="1"/>
                    </a:moveTo>
                    <a:lnTo>
                      <a:pt x="41" y="1"/>
                    </a:lnTo>
                    <a:cubicBezTo>
                      <a:pt x="5" y="1466"/>
                      <a:pt x="1" y="2935"/>
                      <a:pt x="107" y="4399"/>
                    </a:cubicBezTo>
                    <a:cubicBezTo>
                      <a:pt x="145" y="4886"/>
                      <a:pt x="192" y="5374"/>
                      <a:pt x="258" y="5860"/>
                    </a:cubicBezTo>
                    <a:cubicBezTo>
                      <a:pt x="263" y="5902"/>
                      <a:pt x="297" y="5923"/>
                      <a:pt x="332" y="5923"/>
                    </a:cubicBezTo>
                    <a:cubicBezTo>
                      <a:pt x="366" y="5923"/>
                      <a:pt x="400" y="5903"/>
                      <a:pt x="406" y="5861"/>
                    </a:cubicBezTo>
                    <a:cubicBezTo>
                      <a:pt x="650" y="4243"/>
                      <a:pt x="921" y="2389"/>
                      <a:pt x="1117" y="770"/>
                    </a:cubicBezTo>
                    <a:lnTo>
                      <a:pt x="1117" y="770"/>
                    </a:lnTo>
                    <a:cubicBezTo>
                      <a:pt x="896" y="1937"/>
                      <a:pt x="653" y="3389"/>
                      <a:pt x="459" y="4569"/>
                    </a:cubicBezTo>
                    <a:lnTo>
                      <a:pt x="341" y="5312"/>
                    </a:lnTo>
                    <a:lnTo>
                      <a:pt x="341" y="5312"/>
                    </a:lnTo>
                    <a:cubicBezTo>
                      <a:pt x="145" y="3565"/>
                      <a:pt x="110" y="1750"/>
                      <a:pt x="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49"/>
              <p:cNvSpPr/>
              <p:nvPr/>
            </p:nvSpPr>
            <p:spPr>
              <a:xfrm>
                <a:off x="6129092" y="3446324"/>
                <a:ext cx="200444" cy="58390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1571" extrusionOk="0">
                    <a:moveTo>
                      <a:pt x="148" y="1"/>
                    </a:moveTo>
                    <a:cubicBezTo>
                      <a:pt x="99" y="1"/>
                      <a:pt x="50" y="1"/>
                      <a:pt x="1" y="3"/>
                    </a:cubicBezTo>
                    <a:cubicBezTo>
                      <a:pt x="1488" y="48"/>
                      <a:pt x="3423" y="811"/>
                      <a:pt x="4922" y="1291"/>
                    </a:cubicBezTo>
                    <a:lnTo>
                      <a:pt x="4922" y="1291"/>
                    </a:lnTo>
                    <a:cubicBezTo>
                      <a:pt x="4197" y="1364"/>
                      <a:pt x="3473" y="1430"/>
                      <a:pt x="2747" y="1455"/>
                    </a:cubicBezTo>
                    <a:cubicBezTo>
                      <a:pt x="2575" y="1460"/>
                      <a:pt x="2404" y="1463"/>
                      <a:pt x="2232" y="1463"/>
                    </a:cubicBezTo>
                    <a:cubicBezTo>
                      <a:pt x="1554" y="1463"/>
                      <a:pt x="878" y="1416"/>
                      <a:pt x="210" y="1288"/>
                    </a:cubicBezTo>
                    <a:lnTo>
                      <a:pt x="210" y="1288"/>
                    </a:lnTo>
                    <a:cubicBezTo>
                      <a:pt x="1014" y="1498"/>
                      <a:pt x="1836" y="1571"/>
                      <a:pt x="2663" y="1571"/>
                    </a:cubicBezTo>
                    <a:cubicBezTo>
                      <a:pt x="3544" y="1571"/>
                      <a:pt x="4429" y="1489"/>
                      <a:pt x="5300" y="1404"/>
                    </a:cubicBezTo>
                    <a:cubicBezTo>
                      <a:pt x="5381" y="1398"/>
                      <a:pt x="5392" y="1281"/>
                      <a:pt x="5316" y="1257"/>
                    </a:cubicBezTo>
                    <a:lnTo>
                      <a:pt x="4012" y="840"/>
                    </a:lnTo>
                    <a:cubicBezTo>
                      <a:pt x="2756" y="451"/>
                      <a:pt x="1477" y="1"/>
                      <a:pt x="1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49"/>
              <p:cNvSpPr/>
              <p:nvPr/>
            </p:nvSpPr>
            <p:spPr>
              <a:xfrm>
                <a:off x="6442490" y="3361285"/>
                <a:ext cx="42743" cy="182381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4907" extrusionOk="0">
                    <a:moveTo>
                      <a:pt x="257" y="1"/>
                    </a:moveTo>
                    <a:cubicBezTo>
                      <a:pt x="75" y="1198"/>
                      <a:pt x="1" y="2413"/>
                      <a:pt x="15" y="3625"/>
                    </a:cubicBezTo>
                    <a:cubicBezTo>
                      <a:pt x="20" y="4030"/>
                      <a:pt x="33" y="4434"/>
                      <a:pt x="59" y="4838"/>
                    </a:cubicBezTo>
                    <a:cubicBezTo>
                      <a:pt x="62" y="4875"/>
                      <a:pt x="93" y="4905"/>
                      <a:pt x="132" y="4906"/>
                    </a:cubicBezTo>
                    <a:cubicBezTo>
                      <a:pt x="133" y="4906"/>
                      <a:pt x="134" y="4907"/>
                      <a:pt x="134" y="4907"/>
                    </a:cubicBezTo>
                    <a:cubicBezTo>
                      <a:pt x="174" y="4907"/>
                      <a:pt x="206" y="4875"/>
                      <a:pt x="207" y="4835"/>
                    </a:cubicBezTo>
                    <a:cubicBezTo>
                      <a:pt x="222" y="4200"/>
                      <a:pt x="389" y="3580"/>
                      <a:pt x="575" y="2975"/>
                    </a:cubicBezTo>
                    <a:cubicBezTo>
                      <a:pt x="766" y="2363"/>
                      <a:pt x="967" y="1755"/>
                      <a:pt x="1149" y="1141"/>
                    </a:cubicBezTo>
                    <a:lnTo>
                      <a:pt x="1149" y="1141"/>
                    </a:lnTo>
                    <a:cubicBezTo>
                      <a:pt x="920" y="1728"/>
                      <a:pt x="680" y="2345"/>
                      <a:pt x="471" y="2941"/>
                    </a:cubicBezTo>
                    <a:cubicBezTo>
                      <a:pt x="355" y="3278"/>
                      <a:pt x="246" y="3622"/>
                      <a:pt x="170" y="3972"/>
                    </a:cubicBezTo>
                    <a:lnTo>
                      <a:pt x="170" y="3972"/>
                    </a:lnTo>
                    <a:cubicBezTo>
                      <a:pt x="129" y="2648"/>
                      <a:pt x="165" y="1322"/>
                      <a:pt x="257" y="1"/>
                    </a:cubicBezTo>
                    <a:close/>
                  </a:path>
                </a:pathLst>
              </a:custGeom>
              <a:solidFill>
                <a:srgbClr val="9DA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49"/>
              <p:cNvSpPr/>
              <p:nvPr/>
            </p:nvSpPr>
            <p:spPr>
              <a:xfrm>
                <a:off x="6213091" y="3565001"/>
                <a:ext cx="213081" cy="56680"/>
              </a:xfrm>
              <a:custGeom>
                <a:avLst/>
                <a:gdLst/>
                <a:ahLst/>
                <a:cxnLst/>
                <a:rect l="l" t="t" r="r" b="b"/>
                <a:pathLst>
                  <a:path w="5733" h="1525" extrusionOk="0">
                    <a:moveTo>
                      <a:pt x="4202" y="1"/>
                    </a:moveTo>
                    <a:cubicBezTo>
                      <a:pt x="2782" y="1"/>
                      <a:pt x="1356" y="209"/>
                      <a:pt x="1" y="636"/>
                    </a:cubicBezTo>
                    <a:cubicBezTo>
                      <a:pt x="1335" y="316"/>
                      <a:pt x="2705" y="147"/>
                      <a:pt x="4078" y="147"/>
                    </a:cubicBezTo>
                    <a:cubicBezTo>
                      <a:pt x="4124" y="147"/>
                      <a:pt x="4170" y="147"/>
                      <a:pt x="4216" y="148"/>
                    </a:cubicBezTo>
                    <a:cubicBezTo>
                      <a:pt x="4536" y="150"/>
                      <a:pt x="4857" y="163"/>
                      <a:pt x="5177" y="185"/>
                    </a:cubicBezTo>
                    <a:lnTo>
                      <a:pt x="5177" y="185"/>
                    </a:lnTo>
                    <a:cubicBezTo>
                      <a:pt x="3882" y="519"/>
                      <a:pt x="2614" y="963"/>
                      <a:pt x="1400" y="1524"/>
                    </a:cubicBezTo>
                    <a:cubicBezTo>
                      <a:pt x="2787" y="997"/>
                      <a:pt x="4206" y="555"/>
                      <a:pt x="5652" y="219"/>
                    </a:cubicBezTo>
                    <a:cubicBezTo>
                      <a:pt x="5733" y="201"/>
                      <a:pt x="5723" y="80"/>
                      <a:pt x="5642" y="74"/>
                    </a:cubicBezTo>
                    <a:cubicBezTo>
                      <a:pt x="5169" y="26"/>
                      <a:pt x="4692" y="2"/>
                      <a:pt x="4216" y="1"/>
                    </a:cubicBezTo>
                    <a:cubicBezTo>
                      <a:pt x="4211" y="1"/>
                      <a:pt x="4207" y="1"/>
                      <a:pt x="42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49"/>
              <p:cNvSpPr/>
              <p:nvPr/>
            </p:nvSpPr>
            <p:spPr>
              <a:xfrm>
                <a:off x="6542174" y="3458144"/>
                <a:ext cx="46311" cy="17450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4695" extrusionOk="0">
                    <a:moveTo>
                      <a:pt x="1245" y="0"/>
                    </a:moveTo>
                    <a:cubicBezTo>
                      <a:pt x="1058" y="756"/>
                      <a:pt x="885" y="1516"/>
                      <a:pt x="770" y="2286"/>
                    </a:cubicBezTo>
                    <a:cubicBezTo>
                      <a:pt x="691" y="2808"/>
                      <a:pt x="639" y="3337"/>
                      <a:pt x="630" y="3866"/>
                    </a:cubicBezTo>
                    <a:lnTo>
                      <a:pt x="630" y="3866"/>
                    </a:lnTo>
                    <a:cubicBezTo>
                      <a:pt x="372" y="2668"/>
                      <a:pt x="168" y="1459"/>
                      <a:pt x="1" y="246"/>
                    </a:cubicBezTo>
                    <a:lnTo>
                      <a:pt x="1" y="246"/>
                    </a:lnTo>
                    <a:cubicBezTo>
                      <a:pt x="66" y="1355"/>
                      <a:pt x="211" y="2458"/>
                      <a:pt x="419" y="3549"/>
                    </a:cubicBezTo>
                    <a:cubicBezTo>
                      <a:pt x="488" y="3914"/>
                      <a:pt x="567" y="4275"/>
                      <a:pt x="649" y="4637"/>
                    </a:cubicBezTo>
                    <a:cubicBezTo>
                      <a:pt x="658" y="4670"/>
                      <a:pt x="688" y="4694"/>
                      <a:pt x="722" y="4694"/>
                    </a:cubicBezTo>
                    <a:cubicBezTo>
                      <a:pt x="724" y="4694"/>
                      <a:pt x="725" y="4694"/>
                      <a:pt x="727" y="4694"/>
                    </a:cubicBezTo>
                    <a:cubicBezTo>
                      <a:pt x="769" y="4692"/>
                      <a:pt x="800" y="4655"/>
                      <a:pt x="797" y="4615"/>
                    </a:cubicBezTo>
                    <a:cubicBezTo>
                      <a:pt x="745" y="3843"/>
                      <a:pt x="795" y="3069"/>
                      <a:pt x="888" y="2302"/>
                    </a:cubicBezTo>
                    <a:cubicBezTo>
                      <a:pt x="982" y="1532"/>
                      <a:pt x="1119" y="767"/>
                      <a:pt x="1245" y="0"/>
                    </a:cubicBezTo>
                    <a:close/>
                  </a:path>
                </a:pathLst>
              </a:custGeom>
              <a:solidFill>
                <a:srgbClr val="9DA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49"/>
              <p:cNvSpPr/>
              <p:nvPr/>
            </p:nvSpPr>
            <p:spPr>
              <a:xfrm>
                <a:off x="6386441" y="3664982"/>
                <a:ext cx="163686" cy="58910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585" extrusionOk="0">
                    <a:moveTo>
                      <a:pt x="6" y="769"/>
                    </a:moveTo>
                    <a:cubicBezTo>
                      <a:pt x="4" y="769"/>
                      <a:pt x="2" y="769"/>
                      <a:pt x="1" y="770"/>
                    </a:cubicBezTo>
                    <a:lnTo>
                      <a:pt x="2" y="770"/>
                    </a:lnTo>
                    <a:cubicBezTo>
                      <a:pt x="3" y="769"/>
                      <a:pt x="4" y="769"/>
                      <a:pt x="6" y="769"/>
                    </a:cubicBezTo>
                    <a:close/>
                    <a:moveTo>
                      <a:pt x="4303" y="1"/>
                    </a:moveTo>
                    <a:cubicBezTo>
                      <a:pt x="4301" y="1"/>
                      <a:pt x="4299" y="1"/>
                      <a:pt x="4297" y="1"/>
                    </a:cubicBezTo>
                    <a:cubicBezTo>
                      <a:pt x="3568" y="27"/>
                      <a:pt x="2840" y="105"/>
                      <a:pt x="2121" y="232"/>
                    </a:cubicBezTo>
                    <a:cubicBezTo>
                      <a:pt x="1404" y="359"/>
                      <a:pt x="694" y="535"/>
                      <a:pt x="6" y="769"/>
                    </a:cubicBezTo>
                    <a:lnTo>
                      <a:pt x="6" y="769"/>
                    </a:lnTo>
                    <a:cubicBezTo>
                      <a:pt x="1220" y="474"/>
                      <a:pt x="2457" y="270"/>
                      <a:pt x="3703" y="182"/>
                    </a:cubicBezTo>
                    <a:lnTo>
                      <a:pt x="3703" y="182"/>
                    </a:lnTo>
                    <a:cubicBezTo>
                      <a:pt x="3590" y="220"/>
                      <a:pt x="3477" y="259"/>
                      <a:pt x="3365" y="301"/>
                    </a:cubicBezTo>
                    <a:cubicBezTo>
                      <a:pt x="2462" y="631"/>
                      <a:pt x="1593" y="1058"/>
                      <a:pt x="788" y="1584"/>
                    </a:cubicBezTo>
                    <a:cubicBezTo>
                      <a:pt x="1912" y="983"/>
                      <a:pt x="3095" y="492"/>
                      <a:pt x="4321" y="146"/>
                    </a:cubicBezTo>
                    <a:cubicBezTo>
                      <a:pt x="4404" y="125"/>
                      <a:pt x="4385" y="1"/>
                      <a:pt x="4303" y="1"/>
                    </a:cubicBezTo>
                    <a:close/>
                  </a:path>
                </a:pathLst>
              </a:custGeom>
              <a:solidFill>
                <a:srgbClr val="9DA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49"/>
              <p:cNvSpPr/>
              <p:nvPr/>
            </p:nvSpPr>
            <p:spPr>
              <a:xfrm>
                <a:off x="6591272" y="3792281"/>
                <a:ext cx="1185978" cy="24382"/>
              </a:xfrm>
              <a:custGeom>
                <a:avLst/>
                <a:gdLst/>
                <a:ahLst/>
                <a:cxnLst/>
                <a:rect l="l" t="t" r="r" b="b"/>
                <a:pathLst>
                  <a:path w="31909" h="656" extrusionOk="0">
                    <a:moveTo>
                      <a:pt x="1" y="1"/>
                    </a:moveTo>
                    <a:lnTo>
                      <a:pt x="1" y="655"/>
                    </a:lnTo>
                    <a:lnTo>
                      <a:pt x="31908" y="655"/>
                    </a:lnTo>
                    <a:lnTo>
                      <a:pt x="319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49"/>
              <p:cNvSpPr/>
              <p:nvPr/>
            </p:nvSpPr>
            <p:spPr>
              <a:xfrm>
                <a:off x="6591272" y="3996480"/>
                <a:ext cx="1185978" cy="24382"/>
              </a:xfrm>
              <a:custGeom>
                <a:avLst/>
                <a:gdLst/>
                <a:ahLst/>
                <a:cxnLst/>
                <a:rect l="l" t="t" r="r" b="b"/>
                <a:pathLst>
                  <a:path w="31909" h="656" extrusionOk="0">
                    <a:moveTo>
                      <a:pt x="1" y="1"/>
                    </a:moveTo>
                    <a:lnTo>
                      <a:pt x="1" y="656"/>
                    </a:lnTo>
                    <a:lnTo>
                      <a:pt x="31908" y="656"/>
                    </a:lnTo>
                    <a:lnTo>
                      <a:pt x="319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49"/>
              <p:cNvSpPr/>
              <p:nvPr/>
            </p:nvSpPr>
            <p:spPr>
              <a:xfrm>
                <a:off x="6602237" y="3816626"/>
                <a:ext cx="1160369" cy="179891"/>
              </a:xfrm>
              <a:custGeom>
                <a:avLst/>
                <a:gdLst/>
                <a:ahLst/>
                <a:cxnLst/>
                <a:rect l="l" t="t" r="r" b="b"/>
                <a:pathLst>
                  <a:path w="31220" h="4840" extrusionOk="0">
                    <a:moveTo>
                      <a:pt x="1" y="0"/>
                    </a:moveTo>
                    <a:cubicBezTo>
                      <a:pt x="1" y="0"/>
                      <a:pt x="953" y="2607"/>
                      <a:pt x="1" y="4840"/>
                    </a:cubicBezTo>
                    <a:lnTo>
                      <a:pt x="31220" y="4840"/>
                    </a:lnTo>
                    <a:cubicBezTo>
                      <a:pt x="31220" y="4840"/>
                      <a:pt x="29726" y="1973"/>
                      <a:pt x="312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49"/>
              <p:cNvSpPr/>
              <p:nvPr/>
            </p:nvSpPr>
            <p:spPr>
              <a:xfrm>
                <a:off x="6632751" y="3833612"/>
                <a:ext cx="1082243" cy="162905"/>
              </a:xfrm>
              <a:custGeom>
                <a:avLst/>
                <a:gdLst/>
                <a:ahLst/>
                <a:cxnLst/>
                <a:rect l="l" t="t" r="r" b="b"/>
                <a:pathLst>
                  <a:path w="29118" h="4383" extrusionOk="0">
                    <a:moveTo>
                      <a:pt x="1" y="1"/>
                    </a:moveTo>
                    <a:lnTo>
                      <a:pt x="13635" y="1215"/>
                    </a:lnTo>
                    <a:lnTo>
                      <a:pt x="230" y="1806"/>
                    </a:lnTo>
                    <a:lnTo>
                      <a:pt x="14789" y="2867"/>
                    </a:lnTo>
                    <a:lnTo>
                      <a:pt x="230" y="3053"/>
                    </a:lnTo>
                    <a:lnTo>
                      <a:pt x="13329" y="3513"/>
                    </a:lnTo>
                    <a:lnTo>
                      <a:pt x="1" y="4383"/>
                    </a:lnTo>
                    <a:lnTo>
                      <a:pt x="29118" y="4383"/>
                    </a:lnTo>
                    <a:lnTo>
                      <a:pt x="12607" y="4015"/>
                    </a:lnTo>
                    <a:lnTo>
                      <a:pt x="28987" y="3020"/>
                    </a:lnTo>
                    <a:lnTo>
                      <a:pt x="12059" y="1849"/>
                    </a:lnTo>
                    <a:lnTo>
                      <a:pt x="29118" y="1641"/>
                    </a:lnTo>
                    <a:lnTo>
                      <a:pt x="11643" y="471"/>
                    </a:lnTo>
                    <a:lnTo>
                      <a:pt x="29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49"/>
              <p:cNvSpPr/>
              <p:nvPr/>
            </p:nvSpPr>
            <p:spPr>
              <a:xfrm>
                <a:off x="6818664" y="3549613"/>
                <a:ext cx="946656" cy="213750"/>
              </a:xfrm>
              <a:custGeom>
                <a:avLst/>
                <a:gdLst/>
                <a:ahLst/>
                <a:cxnLst/>
                <a:rect l="l" t="t" r="r" b="b"/>
                <a:pathLst>
                  <a:path w="25470" h="5751" extrusionOk="0">
                    <a:moveTo>
                      <a:pt x="0" y="1"/>
                    </a:moveTo>
                    <a:cubicBezTo>
                      <a:pt x="0" y="1"/>
                      <a:pt x="778" y="3098"/>
                      <a:pt x="0" y="5750"/>
                    </a:cubicBezTo>
                    <a:lnTo>
                      <a:pt x="25469" y="5750"/>
                    </a:lnTo>
                    <a:cubicBezTo>
                      <a:pt x="25469" y="5750"/>
                      <a:pt x="25106" y="4735"/>
                      <a:pt x="24976" y="3432"/>
                    </a:cubicBezTo>
                    <a:cubicBezTo>
                      <a:pt x="24865" y="2348"/>
                      <a:pt x="24917" y="1066"/>
                      <a:pt x="25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49"/>
              <p:cNvSpPr/>
              <p:nvPr/>
            </p:nvSpPr>
            <p:spPr>
              <a:xfrm>
                <a:off x="6832082" y="3569684"/>
                <a:ext cx="894436" cy="173275"/>
              </a:xfrm>
              <a:custGeom>
                <a:avLst/>
                <a:gdLst/>
                <a:ahLst/>
                <a:cxnLst/>
                <a:rect l="l" t="t" r="r" b="b"/>
                <a:pathLst>
                  <a:path w="24065" h="4662" extrusionOk="0">
                    <a:moveTo>
                      <a:pt x="308" y="1"/>
                    </a:moveTo>
                    <a:lnTo>
                      <a:pt x="11432" y="648"/>
                    </a:lnTo>
                    <a:lnTo>
                      <a:pt x="497" y="962"/>
                    </a:lnTo>
                    <a:lnTo>
                      <a:pt x="12375" y="1526"/>
                    </a:lnTo>
                    <a:lnTo>
                      <a:pt x="497" y="1624"/>
                    </a:lnTo>
                    <a:lnTo>
                      <a:pt x="11181" y="1869"/>
                    </a:lnTo>
                    <a:lnTo>
                      <a:pt x="355" y="2330"/>
                    </a:lnTo>
                    <a:lnTo>
                      <a:pt x="1" y="2330"/>
                    </a:lnTo>
                    <a:lnTo>
                      <a:pt x="13472" y="2527"/>
                    </a:lnTo>
                    <a:lnTo>
                      <a:pt x="107" y="3056"/>
                    </a:lnTo>
                    <a:lnTo>
                      <a:pt x="13919" y="3678"/>
                    </a:lnTo>
                    <a:lnTo>
                      <a:pt x="1" y="3788"/>
                    </a:lnTo>
                    <a:lnTo>
                      <a:pt x="14257" y="4412"/>
                    </a:lnTo>
                    <a:lnTo>
                      <a:pt x="1" y="4661"/>
                    </a:lnTo>
                    <a:lnTo>
                      <a:pt x="23755" y="4661"/>
                    </a:lnTo>
                    <a:lnTo>
                      <a:pt x="12632" y="4014"/>
                    </a:lnTo>
                    <a:lnTo>
                      <a:pt x="23569" y="3700"/>
                    </a:lnTo>
                    <a:lnTo>
                      <a:pt x="11689" y="3136"/>
                    </a:lnTo>
                    <a:lnTo>
                      <a:pt x="23569" y="3038"/>
                    </a:lnTo>
                    <a:lnTo>
                      <a:pt x="12882" y="2793"/>
                    </a:lnTo>
                    <a:lnTo>
                      <a:pt x="23708" y="2332"/>
                    </a:lnTo>
                    <a:lnTo>
                      <a:pt x="24064" y="2332"/>
                    </a:lnTo>
                    <a:lnTo>
                      <a:pt x="10594" y="2135"/>
                    </a:lnTo>
                    <a:lnTo>
                      <a:pt x="23956" y="1606"/>
                    </a:lnTo>
                    <a:lnTo>
                      <a:pt x="10147" y="984"/>
                    </a:lnTo>
                    <a:lnTo>
                      <a:pt x="24064" y="874"/>
                    </a:lnTo>
                    <a:lnTo>
                      <a:pt x="9807" y="250"/>
                    </a:lnTo>
                    <a:lnTo>
                      <a:pt x="240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49"/>
              <p:cNvSpPr/>
              <p:nvPr/>
            </p:nvSpPr>
            <p:spPr>
              <a:xfrm>
                <a:off x="6818664" y="3549613"/>
                <a:ext cx="946656" cy="213750"/>
              </a:xfrm>
              <a:custGeom>
                <a:avLst/>
                <a:gdLst/>
                <a:ahLst/>
                <a:cxnLst/>
                <a:rect l="l" t="t" r="r" b="b"/>
                <a:pathLst>
                  <a:path w="25470" h="5751" extrusionOk="0">
                    <a:moveTo>
                      <a:pt x="0" y="1"/>
                    </a:moveTo>
                    <a:cubicBezTo>
                      <a:pt x="0" y="1"/>
                      <a:pt x="778" y="3098"/>
                      <a:pt x="0" y="5750"/>
                    </a:cubicBezTo>
                    <a:lnTo>
                      <a:pt x="6" y="5750"/>
                    </a:lnTo>
                    <a:cubicBezTo>
                      <a:pt x="990" y="5196"/>
                      <a:pt x="2014" y="4702"/>
                      <a:pt x="3054" y="4269"/>
                    </a:cubicBezTo>
                    <a:cubicBezTo>
                      <a:pt x="4987" y="3462"/>
                      <a:pt x="7001" y="2858"/>
                      <a:pt x="9056" y="2459"/>
                    </a:cubicBezTo>
                    <a:cubicBezTo>
                      <a:pt x="11071" y="2067"/>
                      <a:pt x="13126" y="1873"/>
                      <a:pt x="15178" y="1873"/>
                    </a:cubicBezTo>
                    <a:cubicBezTo>
                      <a:pt x="15218" y="1873"/>
                      <a:pt x="15259" y="1873"/>
                      <a:pt x="15299" y="1873"/>
                    </a:cubicBezTo>
                    <a:cubicBezTo>
                      <a:pt x="17402" y="1883"/>
                      <a:pt x="19504" y="2099"/>
                      <a:pt x="21561" y="2523"/>
                    </a:cubicBezTo>
                    <a:cubicBezTo>
                      <a:pt x="22716" y="2758"/>
                      <a:pt x="23856" y="3061"/>
                      <a:pt x="24976" y="3432"/>
                    </a:cubicBezTo>
                    <a:cubicBezTo>
                      <a:pt x="24865" y="2348"/>
                      <a:pt x="24917" y="1066"/>
                      <a:pt x="254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49"/>
              <p:cNvSpPr/>
              <p:nvPr/>
            </p:nvSpPr>
            <p:spPr>
              <a:xfrm>
                <a:off x="6809670" y="3520585"/>
                <a:ext cx="967582" cy="29028"/>
              </a:xfrm>
              <a:custGeom>
                <a:avLst/>
                <a:gdLst/>
                <a:ahLst/>
                <a:cxnLst/>
                <a:rect l="l" t="t" r="r" b="b"/>
                <a:pathLst>
                  <a:path w="26033" h="781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26032" y="780"/>
                    </a:lnTo>
                    <a:lnTo>
                      <a:pt x="260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49"/>
              <p:cNvSpPr/>
              <p:nvPr/>
            </p:nvSpPr>
            <p:spPr>
              <a:xfrm>
                <a:off x="6809670" y="3763328"/>
                <a:ext cx="967582" cy="28991"/>
              </a:xfrm>
              <a:custGeom>
                <a:avLst/>
                <a:gdLst/>
                <a:ahLst/>
                <a:cxnLst/>
                <a:rect l="l" t="t" r="r" b="b"/>
                <a:pathLst>
                  <a:path w="26033" h="780" extrusionOk="0">
                    <a:moveTo>
                      <a:pt x="1" y="0"/>
                    </a:moveTo>
                    <a:lnTo>
                      <a:pt x="1" y="780"/>
                    </a:lnTo>
                    <a:lnTo>
                      <a:pt x="26032" y="780"/>
                    </a:lnTo>
                    <a:lnTo>
                      <a:pt x="2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49"/>
              <p:cNvSpPr/>
              <p:nvPr/>
            </p:nvSpPr>
            <p:spPr>
              <a:xfrm>
                <a:off x="6807886" y="3674051"/>
                <a:ext cx="204830" cy="270394"/>
              </a:xfrm>
              <a:custGeom>
                <a:avLst/>
                <a:gdLst/>
                <a:ahLst/>
                <a:cxnLst/>
                <a:rect l="l" t="t" r="r" b="b"/>
                <a:pathLst>
                  <a:path w="5511" h="7275" extrusionOk="0">
                    <a:moveTo>
                      <a:pt x="1635" y="1"/>
                    </a:moveTo>
                    <a:cubicBezTo>
                      <a:pt x="1635" y="1"/>
                      <a:pt x="1407" y="310"/>
                      <a:pt x="1155" y="887"/>
                    </a:cubicBezTo>
                    <a:cubicBezTo>
                      <a:pt x="637" y="2047"/>
                      <a:pt x="1" y="4285"/>
                      <a:pt x="827" y="7274"/>
                    </a:cubicBezTo>
                    <a:cubicBezTo>
                      <a:pt x="827" y="7211"/>
                      <a:pt x="839" y="5296"/>
                      <a:pt x="2204" y="4457"/>
                    </a:cubicBezTo>
                    <a:cubicBezTo>
                      <a:pt x="2204" y="4457"/>
                      <a:pt x="3589" y="5973"/>
                      <a:pt x="4282" y="6925"/>
                    </a:cubicBezTo>
                    <a:cubicBezTo>
                      <a:pt x="4266" y="6858"/>
                      <a:pt x="4008" y="5828"/>
                      <a:pt x="3956" y="4547"/>
                    </a:cubicBezTo>
                    <a:cubicBezTo>
                      <a:pt x="3888" y="2967"/>
                      <a:pt x="4129" y="1008"/>
                      <a:pt x="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49"/>
              <p:cNvSpPr/>
              <p:nvPr/>
            </p:nvSpPr>
            <p:spPr>
              <a:xfrm>
                <a:off x="6850814" y="3674051"/>
                <a:ext cx="161902" cy="169001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547" extrusionOk="0">
                    <a:moveTo>
                      <a:pt x="480" y="1"/>
                    </a:moveTo>
                    <a:cubicBezTo>
                      <a:pt x="480" y="1"/>
                      <a:pt x="252" y="310"/>
                      <a:pt x="0" y="887"/>
                    </a:cubicBezTo>
                    <a:cubicBezTo>
                      <a:pt x="953" y="1692"/>
                      <a:pt x="1758" y="2660"/>
                      <a:pt x="2381" y="3742"/>
                    </a:cubicBezTo>
                    <a:cubicBezTo>
                      <a:pt x="2532" y="4004"/>
                      <a:pt x="2671" y="4273"/>
                      <a:pt x="2801" y="4547"/>
                    </a:cubicBezTo>
                    <a:cubicBezTo>
                      <a:pt x="2733" y="2967"/>
                      <a:pt x="2974" y="1008"/>
                      <a:pt x="4355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49"/>
              <p:cNvSpPr/>
              <p:nvPr/>
            </p:nvSpPr>
            <p:spPr>
              <a:xfrm>
                <a:off x="7738155" y="3278438"/>
                <a:ext cx="141608" cy="23553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6337" extrusionOk="0">
                    <a:moveTo>
                      <a:pt x="0" y="1"/>
                    </a:moveTo>
                    <a:lnTo>
                      <a:pt x="0" y="6337"/>
                    </a:lnTo>
                    <a:lnTo>
                      <a:pt x="3810" y="6337"/>
                    </a:lnTo>
                    <a:lnTo>
                      <a:pt x="381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49"/>
              <p:cNvSpPr/>
              <p:nvPr/>
            </p:nvSpPr>
            <p:spPr>
              <a:xfrm>
                <a:off x="6652413" y="3272751"/>
                <a:ext cx="1227345" cy="247944"/>
              </a:xfrm>
              <a:custGeom>
                <a:avLst/>
                <a:gdLst/>
                <a:ahLst/>
                <a:cxnLst/>
                <a:rect l="l" t="t" r="r" b="b"/>
                <a:pathLst>
                  <a:path w="33022" h="6671" extrusionOk="0">
                    <a:moveTo>
                      <a:pt x="631" y="1"/>
                    </a:moveTo>
                    <a:lnTo>
                      <a:pt x="392" y="777"/>
                    </a:lnTo>
                    <a:cubicBezTo>
                      <a:pt x="130" y="1629"/>
                      <a:pt x="0" y="2509"/>
                      <a:pt x="0" y="3387"/>
                    </a:cubicBezTo>
                    <a:cubicBezTo>
                      <a:pt x="0" y="4504"/>
                      <a:pt x="211" y="5618"/>
                      <a:pt x="631" y="6670"/>
                    </a:cubicBezTo>
                    <a:lnTo>
                      <a:pt x="33022" y="6670"/>
                    </a:lnTo>
                    <a:cubicBezTo>
                      <a:pt x="32656" y="5751"/>
                      <a:pt x="32448" y="4786"/>
                      <a:pt x="32398" y="3811"/>
                    </a:cubicBezTo>
                    <a:cubicBezTo>
                      <a:pt x="32352" y="2794"/>
                      <a:pt x="32476" y="1767"/>
                      <a:pt x="32782" y="777"/>
                    </a:cubicBezTo>
                    <a:lnTo>
                      <a:pt x="33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49"/>
              <p:cNvSpPr/>
              <p:nvPr/>
            </p:nvSpPr>
            <p:spPr>
              <a:xfrm>
                <a:off x="6780233" y="3272751"/>
                <a:ext cx="174018" cy="247944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6671" extrusionOk="0">
                    <a:moveTo>
                      <a:pt x="630" y="1"/>
                    </a:moveTo>
                    <a:lnTo>
                      <a:pt x="393" y="777"/>
                    </a:lnTo>
                    <a:cubicBezTo>
                      <a:pt x="130" y="1629"/>
                      <a:pt x="1" y="2546"/>
                      <a:pt x="1" y="3387"/>
                    </a:cubicBezTo>
                    <a:cubicBezTo>
                      <a:pt x="1" y="4227"/>
                      <a:pt x="119" y="5066"/>
                      <a:pt x="356" y="5877"/>
                    </a:cubicBezTo>
                    <a:cubicBezTo>
                      <a:pt x="434" y="6143"/>
                      <a:pt x="527" y="6408"/>
                      <a:pt x="630" y="6670"/>
                    </a:cubicBezTo>
                    <a:lnTo>
                      <a:pt x="4682" y="6670"/>
                    </a:lnTo>
                    <a:cubicBezTo>
                      <a:pt x="4359" y="5865"/>
                      <a:pt x="4159" y="5019"/>
                      <a:pt x="4084" y="4166"/>
                    </a:cubicBezTo>
                    <a:cubicBezTo>
                      <a:pt x="3983" y="3032"/>
                      <a:pt x="4100" y="1883"/>
                      <a:pt x="4440" y="777"/>
                    </a:cubicBezTo>
                    <a:lnTo>
                      <a:pt x="4682" y="1"/>
                    </a:lnTo>
                    <a:close/>
                  </a:path>
                </a:pathLst>
              </a:custGeom>
              <a:solidFill>
                <a:srgbClr val="F7A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49"/>
              <p:cNvSpPr/>
              <p:nvPr/>
            </p:nvSpPr>
            <p:spPr>
              <a:xfrm>
                <a:off x="7609109" y="3272751"/>
                <a:ext cx="174018" cy="247944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6671" extrusionOk="0">
                    <a:moveTo>
                      <a:pt x="632" y="1"/>
                    </a:moveTo>
                    <a:lnTo>
                      <a:pt x="393" y="777"/>
                    </a:lnTo>
                    <a:cubicBezTo>
                      <a:pt x="277" y="1153"/>
                      <a:pt x="188" y="1531"/>
                      <a:pt x="127" y="1913"/>
                    </a:cubicBezTo>
                    <a:cubicBezTo>
                      <a:pt x="41" y="2402"/>
                      <a:pt x="1" y="2893"/>
                      <a:pt x="1" y="3387"/>
                    </a:cubicBezTo>
                    <a:cubicBezTo>
                      <a:pt x="1" y="4504"/>
                      <a:pt x="211" y="5618"/>
                      <a:pt x="632" y="6670"/>
                    </a:cubicBezTo>
                    <a:lnTo>
                      <a:pt x="4682" y="6670"/>
                    </a:lnTo>
                    <a:cubicBezTo>
                      <a:pt x="4188" y="5436"/>
                      <a:pt x="3983" y="4117"/>
                      <a:pt x="4067" y="2810"/>
                    </a:cubicBezTo>
                    <a:cubicBezTo>
                      <a:pt x="4113" y="2126"/>
                      <a:pt x="4235" y="1444"/>
                      <a:pt x="4441" y="777"/>
                    </a:cubicBezTo>
                    <a:lnTo>
                      <a:pt x="46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49"/>
              <p:cNvSpPr/>
              <p:nvPr/>
            </p:nvSpPr>
            <p:spPr>
              <a:xfrm>
                <a:off x="6652413" y="3272751"/>
                <a:ext cx="1227345" cy="247944"/>
              </a:xfrm>
              <a:custGeom>
                <a:avLst/>
                <a:gdLst/>
                <a:ahLst/>
                <a:cxnLst/>
                <a:rect l="l" t="t" r="r" b="b"/>
                <a:pathLst>
                  <a:path w="33022" h="6671" extrusionOk="0">
                    <a:moveTo>
                      <a:pt x="631" y="1"/>
                    </a:moveTo>
                    <a:lnTo>
                      <a:pt x="392" y="777"/>
                    </a:lnTo>
                    <a:cubicBezTo>
                      <a:pt x="130" y="1629"/>
                      <a:pt x="0" y="2509"/>
                      <a:pt x="0" y="3387"/>
                    </a:cubicBezTo>
                    <a:cubicBezTo>
                      <a:pt x="0" y="4504"/>
                      <a:pt x="211" y="5618"/>
                      <a:pt x="631" y="6670"/>
                    </a:cubicBezTo>
                    <a:lnTo>
                      <a:pt x="2626" y="6670"/>
                    </a:lnTo>
                    <a:cubicBezTo>
                      <a:pt x="3002" y="6384"/>
                      <a:pt x="3394" y="6120"/>
                      <a:pt x="3795" y="5877"/>
                    </a:cubicBezTo>
                    <a:cubicBezTo>
                      <a:pt x="4292" y="5571"/>
                      <a:pt x="4806" y="5300"/>
                      <a:pt x="5328" y="5052"/>
                    </a:cubicBezTo>
                    <a:cubicBezTo>
                      <a:pt x="6044" y="4714"/>
                      <a:pt x="6776" y="4423"/>
                      <a:pt x="7523" y="4166"/>
                    </a:cubicBezTo>
                    <a:cubicBezTo>
                      <a:pt x="8018" y="3992"/>
                      <a:pt x="8519" y="3834"/>
                      <a:pt x="9022" y="3684"/>
                    </a:cubicBezTo>
                    <a:cubicBezTo>
                      <a:pt x="10312" y="3304"/>
                      <a:pt x="11616" y="2969"/>
                      <a:pt x="12926" y="2679"/>
                    </a:cubicBezTo>
                    <a:cubicBezTo>
                      <a:pt x="15604" y="2083"/>
                      <a:pt x="18332" y="1684"/>
                      <a:pt x="21079" y="1628"/>
                    </a:cubicBezTo>
                    <a:cubicBezTo>
                      <a:pt x="21287" y="1624"/>
                      <a:pt x="21495" y="1622"/>
                      <a:pt x="21703" y="1622"/>
                    </a:cubicBezTo>
                    <a:cubicBezTo>
                      <a:pt x="23095" y="1622"/>
                      <a:pt x="24489" y="1714"/>
                      <a:pt x="25867" y="1914"/>
                    </a:cubicBezTo>
                    <a:cubicBezTo>
                      <a:pt x="26780" y="2045"/>
                      <a:pt x="27689" y="2226"/>
                      <a:pt x="28584" y="2459"/>
                    </a:cubicBezTo>
                    <a:cubicBezTo>
                      <a:pt x="28996" y="2565"/>
                      <a:pt x="29403" y="2680"/>
                      <a:pt x="29807" y="2810"/>
                    </a:cubicBezTo>
                    <a:cubicBezTo>
                      <a:pt x="30691" y="3089"/>
                      <a:pt x="31558" y="3422"/>
                      <a:pt x="32398" y="3811"/>
                    </a:cubicBezTo>
                    <a:cubicBezTo>
                      <a:pt x="32352" y="2794"/>
                      <a:pt x="32476" y="1767"/>
                      <a:pt x="32782" y="777"/>
                    </a:cubicBezTo>
                    <a:lnTo>
                      <a:pt x="32780" y="777"/>
                    </a:lnTo>
                    <a:lnTo>
                      <a:pt x="33022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49"/>
              <p:cNvSpPr/>
              <p:nvPr/>
            </p:nvSpPr>
            <p:spPr>
              <a:xfrm>
                <a:off x="6481851" y="2898398"/>
                <a:ext cx="1186015" cy="24419"/>
              </a:xfrm>
              <a:custGeom>
                <a:avLst/>
                <a:gdLst/>
                <a:ahLst/>
                <a:cxnLst/>
                <a:rect l="l" t="t" r="r" b="b"/>
                <a:pathLst>
                  <a:path w="31910" h="657" extrusionOk="0">
                    <a:moveTo>
                      <a:pt x="0" y="0"/>
                    </a:moveTo>
                    <a:lnTo>
                      <a:pt x="0" y="656"/>
                    </a:lnTo>
                    <a:lnTo>
                      <a:pt x="31909" y="656"/>
                    </a:lnTo>
                    <a:lnTo>
                      <a:pt x="319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49"/>
              <p:cNvSpPr/>
              <p:nvPr/>
            </p:nvSpPr>
            <p:spPr>
              <a:xfrm>
                <a:off x="6481851" y="3102635"/>
                <a:ext cx="1186015" cy="24382"/>
              </a:xfrm>
              <a:custGeom>
                <a:avLst/>
                <a:gdLst/>
                <a:ahLst/>
                <a:cxnLst/>
                <a:rect l="l" t="t" r="r" b="b"/>
                <a:pathLst>
                  <a:path w="31910" h="656" extrusionOk="0">
                    <a:moveTo>
                      <a:pt x="0" y="1"/>
                    </a:moveTo>
                    <a:lnTo>
                      <a:pt x="0" y="655"/>
                    </a:lnTo>
                    <a:lnTo>
                      <a:pt x="31909" y="655"/>
                    </a:lnTo>
                    <a:lnTo>
                      <a:pt x="319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49"/>
              <p:cNvSpPr/>
              <p:nvPr/>
            </p:nvSpPr>
            <p:spPr>
              <a:xfrm>
                <a:off x="6492852" y="2922780"/>
                <a:ext cx="1160369" cy="179854"/>
              </a:xfrm>
              <a:custGeom>
                <a:avLst/>
                <a:gdLst/>
                <a:ahLst/>
                <a:cxnLst/>
                <a:rect l="l" t="t" r="r" b="b"/>
                <a:pathLst>
                  <a:path w="31220" h="4839" extrusionOk="0">
                    <a:moveTo>
                      <a:pt x="1" y="0"/>
                    </a:moveTo>
                    <a:cubicBezTo>
                      <a:pt x="1" y="0"/>
                      <a:pt x="953" y="2607"/>
                      <a:pt x="1" y="4838"/>
                    </a:cubicBezTo>
                    <a:lnTo>
                      <a:pt x="31219" y="4838"/>
                    </a:lnTo>
                    <a:cubicBezTo>
                      <a:pt x="31219" y="4838"/>
                      <a:pt x="29726" y="1973"/>
                      <a:pt x="31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49"/>
              <p:cNvSpPr/>
              <p:nvPr/>
            </p:nvSpPr>
            <p:spPr>
              <a:xfrm>
                <a:off x="6523367" y="2939692"/>
                <a:ext cx="1082243" cy="162979"/>
              </a:xfrm>
              <a:custGeom>
                <a:avLst/>
                <a:gdLst/>
                <a:ahLst/>
                <a:cxnLst/>
                <a:rect l="l" t="t" r="r" b="b"/>
                <a:pathLst>
                  <a:path w="29118" h="4385" extrusionOk="0">
                    <a:moveTo>
                      <a:pt x="0" y="1"/>
                    </a:moveTo>
                    <a:lnTo>
                      <a:pt x="13634" y="1215"/>
                    </a:lnTo>
                    <a:lnTo>
                      <a:pt x="230" y="1806"/>
                    </a:lnTo>
                    <a:lnTo>
                      <a:pt x="14789" y="2869"/>
                    </a:lnTo>
                    <a:lnTo>
                      <a:pt x="230" y="3055"/>
                    </a:lnTo>
                    <a:lnTo>
                      <a:pt x="13328" y="3514"/>
                    </a:lnTo>
                    <a:lnTo>
                      <a:pt x="0" y="4385"/>
                    </a:lnTo>
                    <a:lnTo>
                      <a:pt x="29118" y="4385"/>
                    </a:lnTo>
                    <a:lnTo>
                      <a:pt x="12606" y="4017"/>
                    </a:lnTo>
                    <a:lnTo>
                      <a:pt x="28987" y="3022"/>
                    </a:lnTo>
                    <a:lnTo>
                      <a:pt x="12059" y="1851"/>
                    </a:lnTo>
                    <a:lnTo>
                      <a:pt x="29118" y="1643"/>
                    </a:lnTo>
                    <a:lnTo>
                      <a:pt x="11643" y="472"/>
                    </a:lnTo>
                    <a:lnTo>
                      <a:pt x="29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49"/>
              <p:cNvSpPr/>
              <p:nvPr/>
            </p:nvSpPr>
            <p:spPr>
              <a:xfrm>
                <a:off x="6481888" y="2768943"/>
                <a:ext cx="1185978" cy="129529"/>
              </a:xfrm>
              <a:custGeom>
                <a:avLst/>
                <a:gdLst/>
                <a:ahLst/>
                <a:cxnLst/>
                <a:rect l="l" t="t" r="r" b="b"/>
                <a:pathLst>
                  <a:path w="31909" h="3485" extrusionOk="0">
                    <a:moveTo>
                      <a:pt x="4469" y="1"/>
                    </a:moveTo>
                    <a:lnTo>
                      <a:pt x="1" y="3484"/>
                    </a:lnTo>
                    <a:lnTo>
                      <a:pt x="31908" y="3484"/>
                    </a:lnTo>
                    <a:lnTo>
                      <a:pt x="291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49"/>
              <p:cNvSpPr/>
              <p:nvPr/>
            </p:nvSpPr>
            <p:spPr>
              <a:xfrm>
                <a:off x="7612306" y="3130362"/>
                <a:ext cx="112172" cy="139787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3761" extrusionOk="0">
                    <a:moveTo>
                      <a:pt x="0" y="0"/>
                    </a:moveTo>
                    <a:lnTo>
                      <a:pt x="0" y="3760"/>
                    </a:lnTo>
                    <a:lnTo>
                      <a:pt x="3018" y="3760"/>
                    </a:lnTo>
                    <a:lnTo>
                      <a:pt x="30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49"/>
              <p:cNvSpPr/>
              <p:nvPr/>
            </p:nvSpPr>
            <p:spPr>
              <a:xfrm>
                <a:off x="6752171" y="3126980"/>
                <a:ext cx="972302" cy="147183"/>
              </a:xfrm>
              <a:custGeom>
                <a:avLst/>
                <a:gdLst/>
                <a:ahLst/>
                <a:cxnLst/>
                <a:rect l="l" t="t" r="r" b="b"/>
                <a:pathLst>
                  <a:path w="26160" h="3960" extrusionOk="0">
                    <a:moveTo>
                      <a:pt x="501" y="0"/>
                    </a:moveTo>
                    <a:lnTo>
                      <a:pt x="313" y="461"/>
                    </a:lnTo>
                    <a:cubicBezTo>
                      <a:pt x="105" y="968"/>
                      <a:pt x="1" y="1489"/>
                      <a:pt x="1" y="2011"/>
                    </a:cubicBezTo>
                    <a:cubicBezTo>
                      <a:pt x="1" y="2673"/>
                      <a:pt x="168" y="3336"/>
                      <a:pt x="501" y="3959"/>
                    </a:cubicBezTo>
                    <a:lnTo>
                      <a:pt x="26160" y="3959"/>
                    </a:lnTo>
                    <a:cubicBezTo>
                      <a:pt x="25870" y="3414"/>
                      <a:pt x="25705" y="2841"/>
                      <a:pt x="25666" y="2263"/>
                    </a:cubicBezTo>
                    <a:cubicBezTo>
                      <a:pt x="25628" y="1659"/>
                      <a:pt x="25727" y="1048"/>
                      <a:pt x="25969" y="461"/>
                    </a:cubicBezTo>
                    <a:lnTo>
                      <a:pt x="26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49"/>
              <p:cNvSpPr/>
              <p:nvPr/>
            </p:nvSpPr>
            <p:spPr>
              <a:xfrm>
                <a:off x="6863414" y="3160653"/>
                <a:ext cx="735173" cy="68351"/>
              </a:xfrm>
              <a:custGeom>
                <a:avLst/>
                <a:gdLst/>
                <a:ahLst/>
                <a:cxnLst/>
                <a:rect l="l" t="t" r="r" b="b"/>
                <a:pathLst>
                  <a:path w="19780" h="1839" extrusionOk="0">
                    <a:moveTo>
                      <a:pt x="599" y="1"/>
                    </a:moveTo>
                    <a:cubicBezTo>
                      <a:pt x="268" y="1"/>
                      <a:pt x="0" y="338"/>
                      <a:pt x="0" y="757"/>
                    </a:cubicBezTo>
                    <a:lnTo>
                      <a:pt x="0" y="1080"/>
                    </a:lnTo>
                    <a:cubicBezTo>
                      <a:pt x="0" y="1498"/>
                      <a:pt x="268" y="1839"/>
                      <a:pt x="599" y="1839"/>
                    </a:cubicBezTo>
                    <a:lnTo>
                      <a:pt x="19180" y="1839"/>
                    </a:lnTo>
                    <a:cubicBezTo>
                      <a:pt x="19512" y="1839"/>
                      <a:pt x="19779" y="1498"/>
                      <a:pt x="19779" y="1080"/>
                    </a:cubicBezTo>
                    <a:lnTo>
                      <a:pt x="19779" y="757"/>
                    </a:lnTo>
                    <a:cubicBezTo>
                      <a:pt x="19779" y="338"/>
                      <a:pt x="19512" y="1"/>
                      <a:pt x="191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9"/>
              <p:cNvSpPr/>
              <p:nvPr/>
            </p:nvSpPr>
            <p:spPr>
              <a:xfrm>
                <a:off x="6752171" y="3126980"/>
                <a:ext cx="972302" cy="147183"/>
              </a:xfrm>
              <a:custGeom>
                <a:avLst/>
                <a:gdLst/>
                <a:ahLst/>
                <a:cxnLst/>
                <a:rect l="l" t="t" r="r" b="b"/>
                <a:pathLst>
                  <a:path w="26160" h="3960" extrusionOk="0">
                    <a:moveTo>
                      <a:pt x="501" y="0"/>
                    </a:moveTo>
                    <a:lnTo>
                      <a:pt x="311" y="461"/>
                    </a:lnTo>
                    <a:cubicBezTo>
                      <a:pt x="104" y="968"/>
                      <a:pt x="1" y="1489"/>
                      <a:pt x="1" y="2011"/>
                    </a:cubicBezTo>
                    <a:cubicBezTo>
                      <a:pt x="1" y="2673"/>
                      <a:pt x="167" y="3334"/>
                      <a:pt x="501" y="3959"/>
                    </a:cubicBezTo>
                    <a:lnTo>
                      <a:pt x="2082" y="3959"/>
                    </a:lnTo>
                    <a:cubicBezTo>
                      <a:pt x="2379" y="3789"/>
                      <a:pt x="2690" y="3632"/>
                      <a:pt x="3008" y="3488"/>
                    </a:cubicBezTo>
                    <a:cubicBezTo>
                      <a:pt x="3400" y="3307"/>
                      <a:pt x="3808" y="3146"/>
                      <a:pt x="4222" y="2998"/>
                    </a:cubicBezTo>
                    <a:cubicBezTo>
                      <a:pt x="4788" y="2798"/>
                      <a:pt x="5369" y="2625"/>
                      <a:pt x="5960" y="2473"/>
                    </a:cubicBezTo>
                    <a:cubicBezTo>
                      <a:pt x="6352" y="2369"/>
                      <a:pt x="6750" y="2276"/>
                      <a:pt x="7148" y="2187"/>
                    </a:cubicBezTo>
                    <a:cubicBezTo>
                      <a:pt x="8169" y="1961"/>
                      <a:pt x="9202" y="1763"/>
                      <a:pt x="10241" y="1590"/>
                    </a:cubicBezTo>
                    <a:cubicBezTo>
                      <a:pt x="12362" y="1237"/>
                      <a:pt x="14523" y="999"/>
                      <a:pt x="16699" y="966"/>
                    </a:cubicBezTo>
                    <a:cubicBezTo>
                      <a:pt x="16861" y="964"/>
                      <a:pt x="17023" y="963"/>
                      <a:pt x="17186" y="963"/>
                    </a:cubicBezTo>
                    <a:cubicBezTo>
                      <a:pt x="18291" y="963"/>
                      <a:pt x="19397" y="1018"/>
                      <a:pt x="20490" y="1135"/>
                    </a:cubicBezTo>
                    <a:cubicBezTo>
                      <a:pt x="21215" y="1215"/>
                      <a:pt x="21934" y="1321"/>
                      <a:pt x="22644" y="1459"/>
                    </a:cubicBezTo>
                    <a:cubicBezTo>
                      <a:pt x="22970" y="1522"/>
                      <a:pt x="23293" y="1591"/>
                      <a:pt x="23613" y="1668"/>
                    </a:cubicBezTo>
                    <a:cubicBezTo>
                      <a:pt x="24313" y="1834"/>
                      <a:pt x="25000" y="2032"/>
                      <a:pt x="25666" y="2263"/>
                    </a:cubicBezTo>
                    <a:cubicBezTo>
                      <a:pt x="25628" y="1659"/>
                      <a:pt x="25727" y="1048"/>
                      <a:pt x="25969" y="461"/>
                    </a:cubicBezTo>
                    <a:lnTo>
                      <a:pt x="26160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49"/>
              <p:cNvSpPr/>
              <p:nvPr/>
            </p:nvSpPr>
            <p:spPr>
              <a:xfrm>
                <a:off x="6381535" y="3304492"/>
                <a:ext cx="334173" cy="4555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12256" extrusionOk="0">
                    <a:moveTo>
                      <a:pt x="3283" y="0"/>
                    </a:moveTo>
                    <a:cubicBezTo>
                      <a:pt x="3283" y="0"/>
                      <a:pt x="3180" y="156"/>
                      <a:pt x="3011" y="433"/>
                    </a:cubicBezTo>
                    <a:cubicBezTo>
                      <a:pt x="2664" y="999"/>
                      <a:pt x="2040" y="2072"/>
                      <a:pt x="1459" y="3339"/>
                    </a:cubicBezTo>
                    <a:cubicBezTo>
                      <a:pt x="1011" y="4316"/>
                      <a:pt x="589" y="5408"/>
                      <a:pt x="337" y="6476"/>
                    </a:cubicBezTo>
                    <a:cubicBezTo>
                      <a:pt x="76" y="7584"/>
                      <a:pt x="0" y="8665"/>
                      <a:pt x="274" y="9558"/>
                    </a:cubicBezTo>
                    <a:cubicBezTo>
                      <a:pt x="472" y="10200"/>
                      <a:pt x="850" y="10747"/>
                      <a:pt x="1471" y="11136"/>
                    </a:cubicBezTo>
                    <a:cubicBezTo>
                      <a:pt x="2759" y="11945"/>
                      <a:pt x="3992" y="12256"/>
                      <a:pt x="5072" y="12256"/>
                    </a:cubicBezTo>
                    <a:cubicBezTo>
                      <a:pt x="7275" y="12256"/>
                      <a:pt x="8845" y="10964"/>
                      <a:pt x="8964" y="9967"/>
                    </a:cubicBezTo>
                    <a:cubicBezTo>
                      <a:pt x="8988" y="9763"/>
                      <a:pt x="8991" y="9452"/>
                      <a:pt x="8974" y="9067"/>
                    </a:cubicBezTo>
                    <a:cubicBezTo>
                      <a:pt x="8972" y="8992"/>
                      <a:pt x="8969" y="8913"/>
                      <a:pt x="8964" y="8831"/>
                    </a:cubicBezTo>
                    <a:cubicBezTo>
                      <a:pt x="8934" y="8301"/>
                      <a:pt x="8877" y="7658"/>
                      <a:pt x="8808" y="6977"/>
                    </a:cubicBezTo>
                    <a:cubicBezTo>
                      <a:pt x="8605" y="4990"/>
                      <a:pt x="8282" y="2667"/>
                      <a:pt x="8152" y="1764"/>
                    </a:cubicBezTo>
                    <a:cubicBezTo>
                      <a:pt x="8117" y="1517"/>
                      <a:pt x="8096" y="1377"/>
                      <a:pt x="8096" y="1377"/>
                    </a:cubicBezTo>
                    <a:lnTo>
                      <a:pt x="5824" y="726"/>
                    </a:lnTo>
                    <a:lnTo>
                      <a:pt x="5672" y="683"/>
                    </a:lnTo>
                    <a:lnTo>
                      <a:pt x="5569" y="653"/>
                    </a:lnTo>
                    <a:lnTo>
                      <a:pt x="32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49"/>
              <p:cNvSpPr/>
              <p:nvPr/>
            </p:nvSpPr>
            <p:spPr>
              <a:xfrm>
                <a:off x="6381535" y="3545190"/>
                <a:ext cx="334173" cy="214828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5780" extrusionOk="0">
                    <a:moveTo>
                      <a:pt x="337" y="0"/>
                    </a:moveTo>
                    <a:cubicBezTo>
                      <a:pt x="76" y="1108"/>
                      <a:pt x="0" y="2189"/>
                      <a:pt x="274" y="3082"/>
                    </a:cubicBezTo>
                    <a:cubicBezTo>
                      <a:pt x="472" y="3724"/>
                      <a:pt x="850" y="4271"/>
                      <a:pt x="1471" y="4660"/>
                    </a:cubicBezTo>
                    <a:cubicBezTo>
                      <a:pt x="2759" y="5469"/>
                      <a:pt x="3992" y="5780"/>
                      <a:pt x="5073" y="5780"/>
                    </a:cubicBezTo>
                    <a:cubicBezTo>
                      <a:pt x="7276" y="5780"/>
                      <a:pt x="8845" y="4488"/>
                      <a:pt x="8964" y="3491"/>
                    </a:cubicBezTo>
                    <a:cubicBezTo>
                      <a:pt x="8988" y="3287"/>
                      <a:pt x="8991" y="2976"/>
                      <a:pt x="8974" y="2591"/>
                    </a:cubicBezTo>
                    <a:cubicBezTo>
                      <a:pt x="8951" y="2021"/>
                      <a:pt x="8888" y="1287"/>
                      <a:pt x="8808" y="501"/>
                    </a:cubicBezTo>
                    <a:cubicBezTo>
                      <a:pt x="8517" y="1511"/>
                      <a:pt x="8006" y="2669"/>
                      <a:pt x="7154" y="3063"/>
                    </a:cubicBezTo>
                    <a:lnTo>
                      <a:pt x="7153" y="3061"/>
                    </a:lnTo>
                    <a:cubicBezTo>
                      <a:pt x="7114" y="3036"/>
                      <a:pt x="6391" y="2592"/>
                      <a:pt x="5082" y="2592"/>
                    </a:cubicBezTo>
                    <a:cubicBezTo>
                      <a:pt x="4244" y="2592"/>
                      <a:pt x="3164" y="2774"/>
                      <a:pt x="1869" y="3365"/>
                    </a:cubicBezTo>
                    <a:cubicBezTo>
                      <a:pt x="1869" y="3365"/>
                      <a:pt x="437" y="2279"/>
                      <a:pt x="337" y="0"/>
                    </a:cubicBezTo>
                    <a:close/>
                  </a:path>
                </a:pathLst>
              </a:custGeom>
              <a:solidFill>
                <a:srgbClr val="F5E7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49"/>
              <p:cNvSpPr/>
              <p:nvPr/>
            </p:nvSpPr>
            <p:spPr>
              <a:xfrm>
                <a:off x="6381535" y="3304492"/>
                <a:ext cx="334173" cy="455525"/>
              </a:xfrm>
              <a:custGeom>
                <a:avLst/>
                <a:gdLst/>
                <a:ahLst/>
                <a:cxnLst/>
                <a:rect l="l" t="t" r="r" b="b"/>
                <a:pathLst>
                  <a:path w="8991" h="12256" extrusionOk="0">
                    <a:moveTo>
                      <a:pt x="3283" y="0"/>
                    </a:moveTo>
                    <a:cubicBezTo>
                      <a:pt x="3283" y="0"/>
                      <a:pt x="3180" y="156"/>
                      <a:pt x="3011" y="433"/>
                    </a:cubicBezTo>
                    <a:cubicBezTo>
                      <a:pt x="2664" y="999"/>
                      <a:pt x="2040" y="2072"/>
                      <a:pt x="1459" y="3339"/>
                    </a:cubicBezTo>
                    <a:cubicBezTo>
                      <a:pt x="1011" y="4316"/>
                      <a:pt x="589" y="5408"/>
                      <a:pt x="337" y="6476"/>
                    </a:cubicBezTo>
                    <a:cubicBezTo>
                      <a:pt x="76" y="7584"/>
                      <a:pt x="0" y="8665"/>
                      <a:pt x="274" y="9558"/>
                    </a:cubicBezTo>
                    <a:cubicBezTo>
                      <a:pt x="472" y="10200"/>
                      <a:pt x="850" y="10747"/>
                      <a:pt x="1471" y="11136"/>
                    </a:cubicBezTo>
                    <a:cubicBezTo>
                      <a:pt x="2759" y="11945"/>
                      <a:pt x="3992" y="12256"/>
                      <a:pt x="5072" y="12256"/>
                    </a:cubicBezTo>
                    <a:cubicBezTo>
                      <a:pt x="7274" y="12256"/>
                      <a:pt x="8844" y="10964"/>
                      <a:pt x="8964" y="9967"/>
                    </a:cubicBezTo>
                    <a:cubicBezTo>
                      <a:pt x="8988" y="9763"/>
                      <a:pt x="8991" y="9452"/>
                      <a:pt x="8974" y="9067"/>
                    </a:cubicBezTo>
                    <a:cubicBezTo>
                      <a:pt x="8972" y="8992"/>
                      <a:pt x="8968" y="8913"/>
                      <a:pt x="8964" y="8831"/>
                    </a:cubicBezTo>
                    <a:cubicBezTo>
                      <a:pt x="8500" y="8924"/>
                      <a:pt x="8019" y="8971"/>
                      <a:pt x="7535" y="8971"/>
                    </a:cubicBezTo>
                    <a:cubicBezTo>
                      <a:pt x="7434" y="8971"/>
                      <a:pt x="7333" y="8969"/>
                      <a:pt x="7232" y="8965"/>
                    </a:cubicBezTo>
                    <a:cubicBezTo>
                      <a:pt x="5953" y="8915"/>
                      <a:pt x="4705" y="8535"/>
                      <a:pt x="3746" y="7858"/>
                    </a:cubicBezTo>
                    <a:cubicBezTo>
                      <a:pt x="2814" y="7198"/>
                      <a:pt x="2172" y="6307"/>
                      <a:pt x="1945" y="5367"/>
                    </a:cubicBezTo>
                    <a:cubicBezTo>
                      <a:pt x="1794" y="4739"/>
                      <a:pt x="1847" y="4108"/>
                      <a:pt x="2082" y="3519"/>
                    </a:cubicBezTo>
                    <a:cubicBezTo>
                      <a:pt x="2203" y="3215"/>
                      <a:pt x="2372" y="2922"/>
                      <a:pt x="2586" y="2648"/>
                    </a:cubicBezTo>
                    <a:cubicBezTo>
                      <a:pt x="3206" y="1853"/>
                      <a:pt x="4175" y="1221"/>
                      <a:pt x="5324" y="899"/>
                    </a:cubicBezTo>
                    <a:cubicBezTo>
                      <a:pt x="5469" y="859"/>
                      <a:pt x="5615" y="826"/>
                      <a:pt x="5763" y="795"/>
                    </a:cubicBezTo>
                    <a:cubicBezTo>
                      <a:pt x="5811" y="787"/>
                      <a:pt x="5828" y="756"/>
                      <a:pt x="5824" y="726"/>
                    </a:cubicBezTo>
                    <a:cubicBezTo>
                      <a:pt x="5819" y="697"/>
                      <a:pt x="5791" y="669"/>
                      <a:pt x="5748" y="669"/>
                    </a:cubicBezTo>
                    <a:cubicBezTo>
                      <a:pt x="5741" y="669"/>
                      <a:pt x="5734" y="670"/>
                      <a:pt x="5726" y="672"/>
                    </a:cubicBezTo>
                    <a:cubicBezTo>
                      <a:pt x="5708" y="675"/>
                      <a:pt x="5689" y="679"/>
                      <a:pt x="5672" y="683"/>
                    </a:cubicBezTo>
                    <a:cubicBezTo>
                      <a:pt x="5644" y="688"/>
                      <a:pt x="5617" y="695"/>
                      <a:pt x="5588" y="701"/>
                    </a:cubicBezTo>
                    <a:lnTo>
                      <a:pt x="5569" y="653"/>
                    </a:lnTo>
                    <a:lnTo>
                      <a:pt x="328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9"/>
              <p:cNvSpPr/>
              <p:nvPr/>
            </p:nvSpPr>
            <p:spPr>
              <a:xfrm>
                <a:off x="6502107" y="3030604"/>
                <a:ext cx="325699" cy="380261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10231" extrusionOk="0">
                    <a:moveTo>
                      <a:pt x="3538" y="1"/>
                    </a:moveTo>
                    <a:cubicBezTo>
                      <a:pt x="1345" y="4186"/>
                      <a:pt x="1" y="8224"/>
                      <a:pt x="1" y="8224"/>
                    </a:cubicBezTo>
                    <a:cubicBezTo>
                      <a:pt x="822" y="9655"/>
                      <a:pt x="1793" y="10129"/>
                      <a:pt x="2621" y="10215"/>
                    </a:cubicBezTo>
                    <a:cubicBezTo>
                      <a:pt x="2722" y="10225"/>
                      <a:pt x="2821" y="10230"/>
                      <a:pt x="2917" y="10230"/>
                    </a:cubicBezTo>
                    <a:cubicBezTo>
                      <a:pt x="3808" y="10230"/>
                      <a:pt x="4468" y="9820"/>
                      <a:pt x="4468" y="9820"/>
                    </a:cubicBezTo>
                    <a:cubicBezTo>
                      <a:pt x="4468" y="9820"/>
                      <a:pt x="6365" y="8292"/>
                      <a:pt x="8763" y="6187"/>
                    </a:cubicBezTo>
                    <a:cubicBezTo>
                      <a:pt x="6711" y="5306"/>
                      <a:pt x="5078" y="3770"/>
                      <a:pt x="4140" y="1784"/>
                    </a:cubicBezTo>
                    <a:cubicBezTo>
                      <a:pt x="3874" y="1216"/>
                      <a:pt x="3670" y="619"/>
                      <a:pt x="3538" y="1"/>
                    </a:cubicBezTo>
                    <a:close/>
                  </a:path>
                </a:pathLst>
              </a:custGeom>
              <a:solidFill>
                <a:srgbClr val="FDC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9"/>
              <p:cNvSpPr/>
              <p:nvPr/>
            </p:nvSpPr>
            <p:spPr>
              <a:xfrm>
                <a:off x="6497796" y="2444878"/>
                <a:ext cx="864479" cy="796091"/>
              </a:xfrm>
              <a:custGeom>
                <a:avLst/>
                <a:gdLst/>
                <a:ahLst/>
                <a:cxnLst/>
                <a:rect l="l" t="t" r="r" b="b"/>
                <a:pathLst>
                  <a:path w="23259" h="21419" extrusionOk="0">
                    <a:moveTo>
                      <a:pt x="14772" y="1"/>
                    </a:moveTo>
                    <a:cubicBezTo>
                      <a:pt x="14772" y="1"/>
                      <a:pt x="7355" y="3573"/>
                      <a:pt x="4403" y="6126"/>
                    </a:cubicBezTo>
                    <a:cubicBezTo>
                      <a:pt x="1861" y="8324"/>
                      <a:pt x="433" y="16038"/>
                      <a:pt x="86" y="18134"/>
                    </a:cubicBezTo>
                    <a:cubicBezTo>
                      <a:pt x="29" y="18472"/>
                      <a:pt x="0" y="18664"/>
                      <a:pt x="0" y="18664"/>
                    </a:cubicBezTo>
                    <a:cubicBezTo>
                      <a:pt x="433" y="19347"/>
                      <a:pt x="961" y="19871"/>
                      <a:pt x="1542" y="20268"/>
                    </a:cubicBezTo>
                    <a:cubicBezTo>
                      <a:pt x="2573" y="20975"/>
                      <a:pt x="3774" y="21282"/>
                      <a:pt x="4912" y="21381"/>
                    </a:cubicBezTo>
                    <a:cubicBezTo>
                      <a:pt x="5217" y="21408"/>
                      <a:pt x="5517" y="21419"/>
                      <a:pt x="5807" y="21419"/>
                    </a:cubicBezTo>
                    <a:cubicBezTo>
                      <a:pt x="5824" y="21419"/>
                      <a:pt x="5841" y="21419"/>
                      <a:pt x="5858" y="21419"/>
                    </a:cubicBezTo>
                    <a:cubicBezTo>
                      <a:pt x="6501" y="21415"/>
                      <a:pt x="7098" y="21356"/>
                      <a:pt x="7603" y="21282"/>
                    </a:cubicBezTo>
                    <a:cubicBezTo>
                      <a:pt x="8520" y="21149"/>
                      <a:pt x="9124" y="20963"/>
                      <a:pt x="9124" y="20963"/>
                    </a:cubicBezTo>
                    <a:cubicBezTo>
                      <a:pt x="9182" y="20915"/>
                      <a:pt x="9243" y="20852"/>
                      <a:pt x="9304" y="20778"/>
                    </a:cubicBezTo>
                    <a:cubicBezTo>
                      <a:pt x="10461" y="19377"/>
                      <a:pt x="12314" y="13496"/>
                      <a:pt x="12314" y="13496"/>
                    </a:cubicBezTo>
                    <a:lnTo>
                      <a:pt x="13751" y="12507"/>
                    </a:lnTo>
                    <a:cubicBezTo>
                      <a:pt x="13751" y="12507"/>
                      <a:pt x="13753" y="12507"/>
                      <a:pt x="13756" y="12507"/>
                    </a:cubicBezTo>
                    <a:cubicBezTo>
                      <a:pt x="13918" y="12507"/>
                      <a:pt x="17879" y="12489"/>
                      <a:pt x="20305" y="10677"/>
                    </a:cubicBezTo>
                    <a:cubicBezTo>
                      <a:pt x="21049" y="10121"/>
                      <a:pt x="21649" y="9398"/>
                      <a:pt x="21950" y="8455"/>
                    </a:cubicBezTo>
                    <a:cubicBezTo>
                      <a:pt x="23258" y="4371"/>
                      <a:pt x="21663" y="1245"/>
                      <a:pt x="21663" y="1245"/>
                    </a:cubicBezTo>
                    <a:lnTo>
                      <a:pt x="19566" y="866"/>
                    </a:lnTo>
                    <a:lnTo>
                      <a:pt x="18283" y="633"/>
                    </a:lnTo>
                    <a:lnTo>
                      <a:pt x="147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9"/>
              <p:cNvSpPr/>
              <p:nvPr/>
            </p:nvSpPr>
            <p:spPr>
              <a:xfrm>
                <a:off x="6444906" y="3116944"/>
                <a:ext cx="407393" cy="246383"/>
              </a:xfrm>
              <a:custGeom>
                <a:avLst/>
                <a:gdLst/>
                <a:ahLst/>
                <a:cxnLst/>
                <a:rect l="l" t="t" r="r" b="b"/>
                <a:pathLst>
                  <a:path w="10961" h="6629" extrusionOk="0">
                    <a:moveTo>
                      <a:pt x="1476" y="0"/>
                    </a:moveTo>
                    <a:cubicBezTo>
                      <a:pt x="1294" y="807"/>
                      <a:pt x="802" y="1262"/>
                      <a:pt x="424" y="1999"/>
                    </a:cubicBezTo>
                    <a:cubicBezTo>
                      <a:pt x="241" y="2355"/>
                      <a:pt x="31" y="2720"/>
                      <a:pt x="19" y="3124"/>
                    </a:cubicBezTo>
                    <a:cubicBezTo>
                      <a:pt x="1" y="3748"/>
                      <a:pt x="470" y="4284"/>
                      <a:pt x="979" y="4647"/>
                    </a:cubicBezTo>
                    <a:cubicBezTo>
                      <a:pt x="1217" y="4815"/>
                      <a:pt x="1469" y="4962"/>
                      <a:pt x="1728" y="5089"/>
                    </a:cubicBezTo>
                    <a:cubicBezTo>
                      <a:pt x="1756" y="5103"/>
                      <a:pt x="1783" y="5116"/>
                      <a:pt x="1811" y="5129"/>
                    </a:cubicBezTo>
                    <a:cubicBezTo>
                      <a:pt x="1841" y="5145"/>
                      <a:pt x="1872" y="5160"/>
                      <a:pt x="1904" y="5173"/>
                    </a:cubicBezTo>
                    <a:cubicBezTo>
                      <a:pt x="2554" y="5471"/>
                      <a:pt x="3258" y="5673"/>
                      <a:pt x="3954" y="5864"/>
                    </a:cubicBezTo>
                    <a:cubicBezTo>
                      <a:pt x="3991" y="5875"/>
                      <a:pt x="4029" y="5885"/>
                      <a:pt x="4065" y="5895"/>
                    </a:cubicBezTo>
                    <a:cubicBezTo>
                      <a:pt x="4831" y="6107"/>
                      <a:pt x="5612" y="6316"/>
                      <a:pt x="6398" y="6457"/>
                    </a:cubicBezTo>
                    <a:cubicBezTo>
                      <a:pt x="6643" y="6502"/>
                      <a:pt x="6891" y="6540"/>
                      <a:pt x="7139" y="6568"/>
                    </a:cubicBezTo>
                    <a:cubicBezTo>
                      <a:pt x="7229" y="6579"/>
                      <a:pt x="7318" y="6586"/>
                      <a:pt x="7408" y="6596"/>
                    </a:cubicBezTo>
                    <a:cubicBezTo>
                      <a:pt x="7499" y="6605"/>
                      <a:pt x="7590" y="6610"/>
                      <a:pt x="7680" y="6615"/>
                    </a:cubicBezTo>
                    <a:cubicBezTo>
                      <a:pt x="7833" y="6624"/>
                      <a:pt x="7986" y="6629"/>
                      <a:pt x="8139" y="6629"/>
                    </a:cubicBezTo>
                    <a:cubicBezTo>
                      <a:pt x="8607" y="6629"/>
                      <a:pt x="9072" y="6585"/>
                      <a:pt x="9534" y="6484"/>
                    </a:cubicBezTo>
                    <a:cubicBezTo>
                      <a:pt x="9598" y="6470"/>
                      <a:pt x="9662" y="6454"/>
                      <a:pt x="9725" y="6437"/>
                    </a:cubicBezTo>
                    <a:cubicBezTo>
                      <a:pt x="9927" y="6383"/>
                      <a:pt x="10121" y="6306"/>
                      <a:pt x="10292" y="6188"/>
                    </a:cubicBezTo>
                    <a:cubicBezTo>
                      <a:pt x="10515" y="6031"/>
                      <a:pt x="10690" y="5786"/>
                      <a:pt x="10708" y="5515"/>
                    </a:cubicBezTo>
                    <a:cubicBezTo>
                      <a:pt x="10729" y="5201"/>
                      <a:pt x="10545" y="4910"/>
                      <a:pt x="10524" y="4597"/>
                    </a:cubicBezTo>
                    <a:cubicBezTo>
                      <a:pt x="10499" y="4237"/>
                      <a:pt x="10693" y="3904"/>
                      <a:pt x="10816" y="3565"/>
                    </a:cubicBezTo>
                    <a:cubicBezTo>
                      <a:pt x="10918" y="3281"/>
                      <a:pt x="10960" y="2934"/>
                      <a:pt x="10812" y="2686"/>
                    </a:cubicBezTo>
                    <a:cubicBezTo>
                      <a:pt x="10784" y="2690"/>
                      <a:pt x="10754" y="2693"/>
                      <a:pt x="10727" y="2696"/>
                    </a:cubicBezTo>
                    <a:cubicBezTo>
                      <a:pt x="9927" y="2798"/>
                      <a:pt x="9191" y="2850"/>
                      <a:pt x="8520" y="2860"/>
                    </a:cubicBezTo>
                    <a:cubicBezTo>
                      <a:pt x="8445" y="2861"/>
                      <a:pt x="8370" y="2862"/>
                      <a:pt x="8296" y="2862"/>
                    </a:cubicBezTo>
                    <a:cubicBezTo>
                      <a:pt x="7422" y="2862"/>
                      <a:pt x="6654" y="2792"/>
                      <a:pt x="5981" y="2673"/>
                    </a:cubicBezTo>
                    <a:cubicBezTo>
                      <a:pt x="4761" y="2459"/>
                      <a:pt x="3852" y="2082"/>
                      <a:pt x="3183" y="1676"/>
                    </a:cubicBezTo>
                    <a:cubicBezTo>
                      <a:pt x="2141" y="1046"/>
                      <a:pt x="1672" y="340"/>
                      <a:pt x="1507" y="52"/>
                    </a:cubicBezTo>
                    <a:cubicBezTo>
                      <a:pt x="1496" y="32"/>
                      <a:pt x="1485" y="16"/>
                      <a:pt x="14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9"/>
              <p:cNvSpPr/>
              <p:nvPr/>
            </p:nvSpPr>
            <p:spPr>
              <a:xfrm>
                <a:off x="6468433" y="3202244"/>
                <a:ext cx="322131" cy="140233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3773" extrusionOk="0">
                    <a:moveTo>
                      <a:pt x="645" y="1"/>
                    </a:moveTo>
                    <a:cubicBezTo>
                      <a:pt x="573" y="1"/>
                      <a:pt x="501" y="10"/>
                      <a:pt x="429" y="31"/>
                    </a:cubicBezTo>
                    <a:cubicBezTo>
                      <a:pt x="174" y="105"/>
                      <a:pt x="0" y="322"/>
                      <a:pt x="7" y="592"/>
                    </a:cubicBezTo>
                    <a:cubicBezTo>
                      <a:pt x="16" y="882"/>
                      <a:pt x="207" y="1116"/>
                      <a:pt x="425" y="1285"/>
                    </a:cubicBezTo>
                    <a:cubicBezTo>
                      <a:pt x="926" y="1672"/>
                      <a:pt x="1503" y="1981"/>
                      <a:pt x="2069" y="2257"/>
                    </a:cubicBezTo>
                    <a:cubicBezTo>
                      <a:pt x="2229" y="2334"/>
                      <a:pt x="2389" y="2408"/>
                      <a:pt x="2551" y="2480"/>
                    </a:cubicBezTo>
                    <a:cubicBezTo>
                      <a:pt x="2836" y="2624"/>
                      <a:pt x="3124" y="2760"/>
                      <a:pt x="3418" y="2885"/>
                    </a:cubicBezTo>
                    <a:cubicBezTo>
                      <a:pt x="3938" y="3109"/>
                      <a:pt x="4475" y="3306"/>
                      <a:pt x="5020" y="3467"/>
                    </a:cubicBezTo>
                    <a:cubicBezTo>
                      <a:pt x="5598" y="3638"/>
                      <a:pt x="6196" y="3765"/>
                      <a:pt x="6804" y="3772"/>
                    </a:cubicBezTo>
                    <a:cubicBezTo>
                      <a:pt x="6825" y="3772"/>
                      <a:pt x="6846" y="3772"/>
                      <a:pt x="6867" y="3772"/>
                    </a:cubicBezTo>
                    <a:cubicBezTo>
                      <a:pt x="7464" y="3772"/>
                      <a:pt x="8064" y="3647"/>
                      <a:pt x="8592" y="3360"/>
                    </a:cubicBezTo>
                    <a:cubicBezTo>
                      <a:pt x="8651" y="3328"/>
                      <a:pt x="8642" y="3239"/>
                      <a:pt x="8587" y="3211"/>
                    </a:cubicBezTo>
                    <a:cubicBezTo>
                      <a:pt x="8288" y="3054"/>
                      <a:pt x="8008" y="2867"/>
                      <a:pt x="7754" y="2642"/>
                    </a:cubicBezTo>
                    <a:cubicBezTo>
                      <a:pt x="7648" y="2550"/>
                      <a:pt x="7479" y="2418"/>
                      <a:pt x="7634" y="2285"/>
                    </a:cubicBezTo>
                    <a:cubicBezTo>
                      <a:pt x="7707" y="2220"/>
                      <a:pt x="7799" y="2205"/>
                      <a:pt x="7895" y="2205"/>
                    </a:cubicBezTo>
                    <a:cubicBezTo>
                      <a:pt x="7969" y="2205"/>
                      <a:pt x="8045" y="2214"/>
                      <a:pt x="8114" y="2217"/>
                    </a:cubicBezTo>
                    <a:cubicBezTo>
                      <a:pt x="8122" y="2217"/>
                      <a:pt x="8129" y="2217"/>
                      <a:pt x="8137" y="2217"/>
                    </a:cubicBezTo>
                    <a:cubicBezTo>
                      <a:pt x="8364" y="2217"/>
                      <a:pt x="8659" y="2124"/>
                      <a:pt x="8661" y="1852"/>
                    </a:cubicBezTo>
                    <a:cubicBezTo>
                      <a:pt x="8666" y="1556"/>
                      <a:pt x="8351" y="1431"/>
                      <a:pt x="8104" y="1430"/>
                    </a:cubicBezTo>
                    <a:cubicBezTo>
                      <a:pt x="8098" y="1430"/>
                      <a:pt x="8093" y="1430"/>
                      <a:pt x="8087" y="1430"/>
                    </a:cubicBezTo>
                    <a:cubicBezTo>
                      <a:pt x="7760" y="1430"/>
                      <a:pt x="7429" y="1468"/>
                      <a:pt x="7101" y="1470"/>
                    </a:cubicBezTo>
                    <a:cubicBezTo>
                      <a:pt x="7068" y="1471"/>
                      <a:pt x="7035" y="1471"/>
                      <a:pt x="7002" y="1471"/>
                    </a:cubicBezTo>
                    <a:cubicBezTo>
                      <a:pt x="6704" y="1471"/>
                      <a:pt x="6405" y="1460"/>
                      <a:pt x="6107" y="1440"/>
                    </a:cubicBezTo>
                    <a:cubicBezTo>
                      <a:pt x="5435" y="1396"/>
                      <a:pt x="4767" y="1298"/>
                      <a:pt x="4107" y="1152"/>
                    </a:cubicBezTo>
                    <a:cubicBezTo>
                      <a:pt x="3450" y="1005"/>
                      <a:pt x="2801" y="811"/>
                      <a:pt x="2172" y="566"/>
                    </a:cubicBezTo>
                    <a:cubicBezTo>
                      <a:pt x="1859" y="444"/>
                      <a:pt x="1552" y="307"/>
                      <a:pt x="1246" y="165"/>
                    </a:cubicBezTo>
                    <a:cubicBezTo>
                      <a:pt x="1057" y="78"/>
                      <a:pt x="853" y="1"/>
                      <a:pt x="645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9"/>
              <p:cNvSpPr/>
              <p:nvPr/>
            </p:nvSpPr>
            <p:spPr>
              <a:xfrm>
                <a:off x="6657505" y="2468405"/>
                <a:ext cx="704770" cy="887820"/>
              </a:xfrm>
              <a:custGeom>
                <a:avLst/>
                <a:gdLst/>
                <a:ahLst/>
                <a:cxnLst/>
                <a:rect l="l" t="t" r="r" b="b"/>
                <a:pathLst>
                  <a:path w="18962" h="23887" extrusionOk="0">
                    <a:moveTo>
                      <a:pt x="13984" y="0"/>
                    </a:moveTo>
                    <a:cubicBezTo>
                      <a:pt x="13770" y="676"/>
                      <a:pt x="13461" y="1320"/>
                      <a:pt x="13072" y="1912"/>
                    </a:cubicBezTo>
                    <a:cubicBezTo>
                      <a:pt x="12328" y="3042"/>
                      <a:pt x="11300" y="3941"/>
                      <a:pt x="10093" y="4548"/>
                    </a:cubicBezTo>
                    <a:cubicBezTo>
                      <a:pt x="7491" y="5857"/>
                      <a:pt x="4309" y="5952"/>
                      <a:pt x="2037" y="7917"/>
                    </a:cubicBezTo>
                    <a:cubicBezTo>
                      <a:pt x="1071" y="8752"/>
                      <a:pt x="355" y="9972"/>
                      <a:pt x="307" y="11267"/>
                    </a:cubicBezTo>
                    <a:cubicBezTo>
                      <a:pt x="283" y="11915"/>
                      <a:pt x="463" y="12519"/>
                      <a:pt x="733" y="13100"/>
                    </a:cubicBezTo>
                    <a:cubicBezTo>
                      <a:pt x="1013" y="13701"/>
                      <a:pt x="1369" y="14273"/>
                      <a:pt x="1563" y="14910"/>
                    </a:cubicBezTo>
                    <a:cubicBezTo>
                      <a:pt x="1757" y="15538"/>
                      <a:pt x="1700" y="16148"/>
                      <a:pt x="1379" y="16724"/>
                    </a:cubicBezTo>
                    <a:cubicBezTo>
                      <a:pt x="1136" y="17158"/>
                      <a:pt x="810" y="17537"/>
                      <a:pt x="543" y="17956"/>
                    </a:cubicBezTo>
                    <a:cubicBezTo>
                      <a:pt x="488" y="18041"/>
                      <a:pt x="435" y="18127"/>
                      <a:pt x="387" y="18217"/>
                    </a:cubicBezTo>
                    <a:cubicBezTo>
                      <a:pt x="98" y="18749"/>
                      <a:pt x="1" y="19343"/>
                      <a:pt x="188" y="19926"/>
                    </a:cubicBezTo>
                    <a:cubicBezTo>
                      <a:pt x="209" y="19993"/>
                      <a:pt x="233" y="20060"/>
                      <a:pt x="261" y="20123"/>
                    </a:cubicBezTo>
                    <a:cubicBezTo>
                      <a:pt x="352" y="20345"/>
                      <a:pt x="474" y="20553"/>
                      <a:pt x="615" y="20748"/>
                    </a:cubicBezTo>
                    <a:cubicBezTo>
                      <a:pt x="727" y="20901"/>
                      <a:pt x="850" y="21044"/>
                      <a:pt x="982" y="21182"/>
                    </a:cubicBezTo>
                    <a:cubicBezTo>
                      <a:pt x="1080" y="21284"/>
                      <a:pt x="1182" y="21384"/>
                      <a:pt x="1287" y="21479"/>
                    </a:cubicBezTo>
                    <a:cubicBezTo>
                      <a:pt x="1788" y="21938"/>
                      <a:pt x="2389" y="22311"/>
                      <a:pt x="2932" y="22739"/>
                    </a:cubicBezTo>
                    <a:cubicBezTo>
                      <a:pt x="3100" y="22872"/>
                      <a:pt x="3261" y="23008"/>
                      <a:pt x="3410" y="23155"/>
                    </a:cubicBezTo>
                    <a:cubicBezTo>
                      <a:pt x="3636" y="23373"/>
                      <a:pt x="3839" y="23612"/>
                      <a:pt x="4005" y="23886"/>
                    </a:cubicBezTo>
                    <a:cubicBezTo>
                      <a:pt x="4207" y="23832"/>
                      <a:pt x="4401" y="23755"/>
                      <a:pt x="4572" y="23637"/>
                    </a:cubicBezTo>
                    <a:cubicBezTo>
                      <a:pt x="4795" y="23480"/>
                      <a:pt x="4970" y="23235"/>
                      <a:pt x="4988" y="22964"/>
                    </a:cubicBezTo>
                    <a:cubicBezTo>
                      <a:pt x="5008" y="22650"/>
                      <a:pt x="4825" y="22359"/>
                      <a:pt x="4804" y="22046"/>
                    </a:cubicBezTo>
                    <a:cubicBezTo>
                      <a:pt x="4779" y="21686"/>
                      <a:pt x="4973" y="21353"/>
                      <a:pt x="5096" y="21014"/>
                    </a:cubicBezTo>
                    <a:cubicBezTo>
                      <a:pt x="5198" y="20730"/>
                      <a:pt x="5240" y="20383"/>
                      <a:pt x="5092" y="20135"/>
                    </a:cubicBezTo>
                    <a:cubicBezTo>
                      <a:pt x="5064" y="20139"/>
                      <a:pt x="5035" y="20142"/>
                      <a:pt x="5007" y="20145"/>
                    </a:cubicBezTo>
                    <a:cubicBezTo>
                      <a:pt x="6164" y="18744"/>
                      <a:pt x="8017" y="12863"/>
                      <a:pt x="8017" y="12863"/>
                    </a:cubicBezTo>
                    <a:lnTo>
                      <a:pt x="9454" y="11874"/>
                    </a:lnTo>
                    <a:cubicBezTo>
                      <a:pt x="9454" y="11874"/>
                      <a:pt x="9456" y="11874"/>
                      <a:pt x="9459" y="11874"/>
                    </a:cubicBezTo>
                    <a:cubicBezTo>
                      <a:pt x="9621" y="11874"/>
                      <a:pt x="13582" y="11856"/>
                      <a:pt x="16008" y="10044"/>
                    </a:cubicBezTo>
                    <a:cubicBezTo>
                      <a:pt x="16752" y="9488"/>
                      <a:pt x="17352" y="8765"/>
                      <a:pt x="17653" y="7822"/>
                    </a:cubicBezTo>
                    <a:cubicBezTo>
                      <a:pt x="18961" y="3738"/>
                      <a:pt x="17366" y="612"/>
                      <a:pt x="17366" y="612"/>
                    </a:cubicBezTo>
                    <a:lnTo>
                      <a:pt x="15269" y="233"/>
                    </a:lnTo>
                    <a:lnTo>
                      <a:pt x="13984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9"/>
              <p:cNvSpPr/>
              <p:nvPr/>
            </p:nvSpPr>
            <p:spPr>
              <a:xfrm>
                <a:off x="6776293" y="2440158"/>
                <a:ext cx="864479" cy="796091"/>
              </a:xfrm>
              <a:custGeom>
                <a:avLst/>
                <a:gdLst/>
                <a:ahLst/>
                <a:cxnLst/>
                <a:rect l="l" t="t" r="r" b="b"/>
                <a:pathLst>
                  <a:path w="23259" h="21419" extrusionOk="0">
                    <a:moveTo>
                      <a:pt x="14770" y="1"/>
                    </a:moveTo>
                    <a:cubicBezTo>
                      <a:pt x="14770" y="1"/>
                      <a:pt x="7354" y="3572"/>
                      <a:pt x="4402" y="6126"/>
                    </a:cubicBezTo>
                    <a:cubicBezTo>
                      <a:pt x="1451" y="8678"/>
                      <a:pt x="0" y="18664"/>
                      <a:pt x="0" y="18664"/>
                    </a:cubicBezTo>
                    <a:cubicBezTo>
                      <a:pt x="1406" y="20884"/>
                      <a:pt x="3811" y="21419"/>
                      <a:pt x="5799" y="21419"/>
                    </a:cubicBezTo>
                    <a:cubicBezTo>
                      <a:pt x="5818" y="21419"/>
                      <a:pt x="5837" y="21419"/>
                      <a:pt x="5857" y="21418"/>
                    </a:cubicBezTo>
                    <a:cubicBezTo>
                      <a:pt x="7672" y="21409"/>
                      <a:pt x="9124" y="20963"/>
                      <a:pt x="9124" y="20963"/>
                    </a:cubicBezTo>
                    <a:cubicBezTo>
                      <a:pt x="10257" y="20021"/>
                      <a:pt x="12314" y="13496"/>
                      <a:pt x="12314" y="13496"/>
                    </a:cubicBezTo>
                    <a:lnTo>
                      <a:pt x="13750" y="12507"/>
                    </a:lnTo>
                    <a:cubicBezTo>
                      <a:pt x="13750" y="12507"/>
                      <a:pt x="13751" y="12507"/>
                      <a:pt x="13754" y="12507"/>
                    </a:cubicBezTo>
                    <a:cubicBezTo>
                      <a:pt x="13956" y="12507"/>
                      <a:pt x="20661" y="12477"/>
                      <a:pt x="21950" y="8455"/>
                    </a:cubicBezTo>
                    <a:lnTo>
                      <a:pt x="21949" y="8455"/>
                    </a:lnTo>
                    <a:cubicBezTo>
                      <a:pt x="23258" y="4371"/>
                      <a:pt x="21662" y="1245"/>
                      <a:pt x="21662" y="1245"/>
                    </a:cubicBezTo>
                    <a:lnTo>
                      <a:pt x="19566" y="866"/>
                    </a:lnTo>
                    <a:lnTo>
                      <a:pt x="147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9"/>
              <p:cNvSpPr/>
              <p:nvPr/>
            </p:nvSpPr>
            <p:spPr>
              <a:xfrm>
                <a:off x="6778635" y="3304492"/>
                <a:ext cx="220069" cy="134063"/>
              </a:xfrm>
              <a:custGeom>
                <a:avLst/>
                <a:gdLst/>
                <a:ahLst/>
                <a:cxnLst/>
                <a:rect l="l" t="t" r="r" b="b"/>
                <a:pathLst>
                  <a:path w="5921" h="3607" extrusionOk="0">
                    <a:moveTo>
                      <a:pt x="418" y="0"/>
                    </a:moveTo>
                    <a:cubicBezTo>
                      <a:pt x="280" y="551"/>
                      <a:pt x="140" y="1104"/>
                      <a:pt x="1" y="1655"/>
                    </a:cubicBezTo>
                    <a:cubicBezTo>
                      <a:pt x="2" y="1661"/>
                      <a:pt x="3" y="1666"/>
                      <a:pt x="7" y="1673"/>
                    </a:cubicBezTo>
                    <a:cubicBezTo>
                      <a:pt x="233" y="2313"/>
                      <a:pt x="690" y="2872"/>
                      <a:pt x="1277" y="3215"/>
                    </a:cubicBezTo>
                    <a:cubicBezTo>
                      <a:pt x="1720" y="3474"/>
                      <a:pt x="2233" y="3607"/>
                      <a:pt x="2744" y="3607"/>
                    </a:cubicBezTo>
                    <a:cubicBezTo>
                      <a:pt x="3006" y="3607"/>
                      <a:pt x="3267" y="3572"/>
                      <a:pt x="3518" y="3502"/>
                    </a:cubicBezTo>
                    <a:cubicBezTo>
                      <a:pt x="4170" y="3317"/>
                      <a:pt x="4743" y="2908"/>
                      <a:pt x="5200" y="2407"/>
                    </a:cubicBezTo>
                    <a:cubicBezTo>
                      <a:pt x="5475" y="2105"/>
                      <a:pt x="5710" y="1772"/>
                      <a:pt x="5921" y="1422"/>
                    </a:cubicBezTo>
                    <a:cubicBezTo>
                      <a:pt x="4797" y="1324"/>
                      <a:pt x="3671" y="1022"/>
                      <a:pt x="2578" y="721"/>
                    </a:cubicBezTo>
                    <a:cubicBezTo>
                      <a:pt x="1846" y="520"/>
                      <a:pt x="1102" y="313"/>
                      <a:pt x="418" y="0"/>
                    </a:cubicBezTo>
                    <a:close/>
                  </a:path>
                </a:pathLst>
              </a:custGeom>
              <a:solidFill>
                <a:srgbClr val="FDC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49"/>
              <p:cNvSpPr/>
              <p:nvPr/>
            </p:nvSpPr>
            <p:spPr>
              <a:xfrm>
                <a:off x="6524631" y="3357345"/>
                <a:ext cx="497115" cy="371787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10003" extrusionOk="0">
                    <a:moveTo>
                      <a:pt x="12755" y="0"/>
                    </a:moveTo>
                    <a:cubicBezTo>
                      <a:pt x="12544" y="350"/>
                      <a:pt x="12309" y="683"/>
                      <a:pt x="12034" y="985"/>
                    </a:cubicBezTo>
                    <a:cubicBezTo>
                      <a:pt x="11577" y="1486"/>
                      <a:pt x="11004" y="1895"/>
                      <a:pt x="10352" y="2080"/>
                    </a:cubicBezTo>
                    <a:cubicBezTo>
                      <a:pt x="10102" y="2150"/>
                      <a:pt x="9844" y="2185"/>
                      <a:pt x="9585" y="2185"/>
                    </a:cubicBezTo>
                    <a:cubicBezTo>
                      <a:pt x="9441" y="2185"/>
                      <a:pt x="9297" y="2174"/>
                      <a:pt x="9154" y="2152"/>
                    </a:cubicBezTo>
                    <a:cubicBezTo>
                      <a:pt x="8788" y="2100"/>
                      <a:pt x="8432" y="1978"/>
                      <a:pt x="8111" y="1793"/>
                    </a:cubicBezTo>
                    <a:cubicBezTo>
                      <a:pt x="7524" y="1450"/>
                      <a:pt x="7067" y="893"/>
                      <a:pt x="6841" y="252"/>
                    </a:cubicBezTo>
                    <a:lnTo>
                      <a:pt x="6826" y="268"/>
                    </a:lnTo>
                    <a:cubicBezTo>
                      <a:pt x="4788" y="2290"/>
                      <a:pt x="2878" y="4311"/>
                      <a:pt x="839" y="6335"/>
                    </a:cubicBezTo>
                    <a:cubicBezTo>
                      <a:pt x="503" y="6668"/>
                      <a:pt x="151" y="7028"/>
                      <a:pt x="40" y="7489"/>
                    </a:cubicBezTo>
                    <a:cubicBezTo>
                      <a:pt x="8" y="7626"/>
                      <a:pt x="0" y="7761"/>
                      <a:pt x="8" y="7897"/>
                    </a:cubicBezTo>
                    <a:cubicBezTo>
                      <a:pt x="176" y="7680"/>
                      <a:pt x="350" y="7470"/>
                      <a:pt x="550" y="7287"/>
                    </a:cubicBezTo>
                    <a:cubicBezTo>
                      <a:pt x="828" y="7028"/>
                      <a:pt x="1161" y="6817"/>
                      <a:pt x="1534" y="6737"/>
                    </a:cubicBezTo>
                    <a:cubicBezTo>
                      <a:pt x="1647" y="6713"/>
                      <a:pt x="1761" y="6702"/>
                      <a:pt x="1875" y="6702"/>
                    </a:cubicBezTo>
                    <a:cubicBezTo>
                      <a:pt x="2256" y="6702"/>
                      <a:pt x="2639" y="6827"/>
                      <a:pt x="2969" y="7023"/>
                    </a:cubicBezTo>
                    <a:cubicBezTo>
                      <a:pt x="3401" y="7276"/>
                      <a:pt x="3753" y="7641"/>
                      <a:pt x="4075" y="8023"/>
                    </a:cubicBezTo>
                    <a:cubicBezTo>
                      <a:pt x="4588" y="8634"/>
                      <a:pt x="5037" y="9297"/>
                      <a:pt x="5407" y="10003"/>
                    </a:cubicBezTo>
                    <a:cubicBezTo>
                      <a:pt x="5523" y="9961"/>
                      <a:pt x="5638" y="9918"/>
                      <a:pt x="5753" y="9875"/>
                    </a:cubicBezTo>
                    <a:cubicBezTo>
                      <a:pt x="5872" y="9830"/>
                      <a:pt x="5989" y="9782"/>
                      <a:pt x="6106" y="9734"/>
                    </a:cubicBezTo>
                    <a:cubicBezTo>
                      <a:pt x="6474" y="9586"/>
                      <a:pt x="6833" y="9422"/>
                      <a:pt x="7185" y="9247"/>
                    </a:cubicBezTo>
                    <a:cubicBezTo>
                      <a:pt x="7301" y="9190"/>
                      <a:pt x="7417" y="9131"/>
                      <a:pt x="7530" y="9071"/>
                    </a:cubicBezTo>
                    <a:cubicBezTo>
                      <a:pt x="7653" y="9008"/>
                      <a:pt x="7775" y="8941"/>
                      <a:pt x="7895" y="8873"/>
                    </a:cubicBezTo>
                    <a:cubicBezTo>
                      <a:pt x="8000" y="8817"/>
                      <a:pt x="8104" y="8756"/>
                      <a:pt x="8206" y="8696"/>
                    </a:cubicBezTo>
                    <a:cubicBezTo>
                      <a:pt x="8515" y="8515"/>
                      <a:pt x="8819" y="8322"/>
                      <a:pt x="9115" y="8123"/>
                    </a:cubicBezTo>
                    <a:cubicBezTo>
                      <a:pt x="9204" y="8062"/>
                      <a:pt x="9291" y="8002"/>
                      <a:pt x="9379" y="7939"/>
                    </a:cubicBezTo>
                    <a:cubicBezTo>
                      <a:pt x="9460" y="7883"/>
                      <a:pt x="9539" y="7824"/>
                      <a:pt x="9618" y="7766"/>
                    </a:cubicBezTo>
                    <a:cubicBezTo>
                      <a:pt x="9708" y="7702"/>
                      <a:pt x="9797" y="7637"/>
                      <a:pt x="9886" y="7566"/>
                    </a:cubicBezTo>
                    <a:cubicBezTo>
                      <a:pt x="9914" y="7547"/>
                      <a:pt x="9942" y="7523"/>
                      <a:pt x="9971" y="7501"/>
                    </a:cubicBezTo>
                    <a:cubicBezTo>
                      <a:pt x="10078" y="7421"/>
                      <a:pt x="10184" y="7336"/>
                      <a:pt x="10288" y="7250"/>
                    </a:cubicBezTo>
                    <a:cubicBezTo>
                      <a:pt x="10304" y="7237"/>
                      <a:pt x="10319" y="7226"/>
                      <a:pt x="10332" y="7214"/>
                    </a:cubicBezTo>
                    <a:cubicBezTo>
                      <a:pt x="10462" y="7109"/>
                      <a:pt x="10590" y="7002"/>
                      <a:pt x="10716" y="6892"/>
                    </a:cubicBezTo>
                    <a:cubicBezTo>
                      <a:pt x="11233" y="6441"/>
                      <a:pt x="11724" y="5957"/>
                      <a:pt x="12182" y="5444"/>
                    </a:cubicBezTo>
                    <a:cubicBezTo>
                      <a:pt x="11933" y="4703"/>
                      <a:pt x="11896" y="3894"/>
                      <a:pt x="12083" y="3137"/>
                    </a:cubicBezTo>
                    <a:cubicBezTo>
                      <a:pt x="12283" y="2317"/>
                      <a:pt x="12741" y="1565"/>
                      <a:pt x="13374" y="1008"/>
                    </a:cubicBezTo>
                    <a:cubicBezTo>
                      <a:pt x="13268" y="676"/>
                      <a:pt x="13151" y="347"/>
                      <a:pt x="13026" y="20"/>
                    </a:cubicBezTo>
                    <a:cubicBezTo>
                      <a:pt x="12938" y="15"/>
                      <a:pt x="12846" y="9"/>
                      <a:pt x="127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49"/>
              <p:cNvSpPr/>
              <p:nvPr/>
            </p:nvSpPr>
            <p:spPr>
              <a:xfrm>
                <a:off x="6524891" y="3394736"/>
                <a:ext cx="525920" cy="380075"/>
              </a:xfrm>
              <a:custGeom>
                <a:avLst/>
                <a:gdLst/>
                <a:ahLst/>
                <a:cxnLst/>
                <a:rect l="l" t="t" r="r" b="b"/>
                <a:pathLst>
                  <a:path w="14150" h="10226" extrusionOk="0">
                    <a:moveTo>
                      <a:pt x="13367" y="1"/>
                    </a:moveTo>
                    <a:cubicBezTo>
                      <a:pt x="12735" y="559"/>
                      <a:pt x="12276" y="1311"/>
                      <a:pt x="12076" y="2131"/>
                    </a:cubicBezTo>
                    <a:cubicBezTo>
                      <a:pt x="11889" y="2888"/>
                      <a:pt x="11926" y="3697"/>
                      <a:pt x="12175" y="4438"/>
                    </a:cubicBezTo>
                    <a:cubicBezTo>
                      <a:pt x="11717" y="4951"/>
                      <a:pt x="11227" y="5434"/>
                      <a:pt x="10709" y="5886"/>
                    </a:cubicBezTo>
                    <a:cubicBezTo>
                      <a:pt x="10583" y="5995"/>
                      <a:pt x="10455" y="6103"/>
                      <a:pt x="10325" y="6207"/>
                    </a:cubicBezTo>
                    <a:cubicBezTo>
                      <a:pt x="10312" y="6220"/>
                      <a:pt x="10297" y="6231"/>
                      <a:pt x="10281" y="6243"/>
                    </a:cubicBezTo>
                    <a:cubicBezTo>
                      <a:pt x="10177" y="6330"/>
                      <a:pt x="10071" y="6415"/>
                      <a:pt x="9964" y="6495"/>
                    </a:cubicBezTo>
                    <a:cubicBezTo>
                      <a:pt x="9935" y="6517"/>
                      <a:pt x="9907" y="6539"/>
                      <a:pt x="9879" y="6560"/>
                    </a:cubicBezTo>
                    <a:cubicBezTo>
                      <a:pt x="9790" y="6629"/>
                      <a:pt x="9701" y="6696"/>
                      <a:pt x="9611" y="6760"/>
                    </a:cubicBezTo>
                    <a:cubicBezTo>
                      <a:pt x="9532" y="6818"/>
                      <a:pt x="9453" y="6877"/>
                      <a:pt x="9372" y="6931"/>
                    </a:cubicBezTo>
                    <a:cubicBezTo>
                      <a:pt x="9286" y="6996"/>
                      <a:pt x="9197" y="7056"/>
                      <a:pt x="9108" y="7116"/>
                    </a:cubicBezTo>
                    <a:cubicBezTo>
                      <a:pt x="8812" y="7316"/>
                      <a:pt x="8508" y="7509"/>
                      <a:pt x="8199" y="7690"/>
                    </a:cubicBezTo>
                    <a:cubicBezTo>
                      <a:pt x="8097" y="7750"/>
                      <a:pt x="7993" y="7809"/>
                      <a:pt x="7888" y="7867"/>
                    </a:cubicBezTo>
                    <a:cubicBezTo>
                      <a:pt x="7768" y="7935"/>
                      <a:pt x="7646" y="8002"/>
                      <a:pt x="7523" y="8065"/>
                    </a:cubicBezTo>
                    <a:cubicBezTo>
                      <a:pt x="7410" y="8125"/>
                      <a:pt x="7294" y="8184"/>
                      <a:pt x="7178" y="8241"/>
                    </a:cubicBezTo>
                    <a:cubicBezTo>
                      <a:pt x="6826" y="8416"/>
                      <a:pt x="6467" y="8580"/>
                      <a:pt x="6099" y="8728"/>
                    </a:cubicBezTo>
                    <a:cubicBezTo>
                      <a:pt x="5982" y="8776"/>
                      <a:pt x="5865" y="8824"/>
                      <a:pt x="5747" y="8869"/>
                    </a:cubicBezTo>
                    <a:cubicBezTo>
                      <a:pt x="5631" y="8912"/>
                      <a:pt x="5516" y="8955"/>
                      <a:pt x="5400" y="8997"/>
                    </a:cubicBezTo>
                    <a:cubicBezTo>
                      <a:pt x="5030" y="8290"/>
                      <a:pt x="4581" y="7628"/>
                      <a:pt x="4068" y="7017"/>
                    </a:cubicBezTo>
                    <a:cubicBezTo>
                      <a:pt x="3746" y="6634"/>
                      <a:pt x="3394" y="6269"/>
                      <a:pt x="2962" y="6016"/>
                    </a:cubicBezTo>
                    <a:cubicBezTo>
                      <a:pt x="2631" y="5820"/>
                      <a:pt x="2249" y="5695"/>
                      <a:pt x="1867" y="5695"/>
                    </a:cubicBezTo>
                    <a:cubicBezTo>
                      <a:pt x="1753" y="5695"/>
                      <a:pt x="1639" y="5706"/>
                      <a:pt x="1527" y="5730"/>
                    </a:cubicBezTo>
                    <a:cubicBezTo>
                      <a:pt x="1156" y="5809"/>
                      <a:pt x="821" y="6021"/>
                      <a:pt x="543" y="6279"/>
                    </a:cubicBezTo>
                    <a:cubicBezTo>
                      <a:pt x="343" y="6464"/>
                      <a:pt x="169" y="6674"/>
                      <a:pt x="1" y="6891"/>
                    </a:cubicBezTo>
                    <a:cubicBezTo>
                      <a:pt x="31" y="7335"/>
                      <a:pt x="257" y="7771"/>
                      <a:pt x="524" y="8137"/>
                    </a:cubicBezTo>
                    <a:cubicBezTo>
                      <a:pt x="1490" y="9449"/>
                      <a:pt x="3116" y="10226"/>
                      <a:pt x="4739" y="10226"/>
                    </a:cubicBezTo>
                    <a:cubicBezTo>
                      <a:pt x="4755" y="10226"/>
                      <a:pt x="4771" y="10225"/>
                      <a:pt x="4787" y="10225"/>
                    </a:cubicBezTo>
                    <a:cubicBezTo>
                      <a:pt x="5165" y="10223"/>
                      <a:pt x="5539" y="10177"/>
                      <a:pt x="5907" y="10086"/>
                    </a:cubicBezTo>
                    <a:cubicBezTo>
                      <a:pt x="7362" y="9728"/>
                      <a:pt x="8582" y="8763"/>
                      <a:pt x="9720" y="7790"/>
                    </a:cubicBezTo>
                    <a:cubicBezTo>
                      <a:pt x="10229" y="7354"/>
                      <a:pt x="10733" y="6912"/>
                      <a:pt x="11233" y="6460"/>
                    </a:cubicBezTo>
                    <a:cubicBezTo>
                      <a:pt x="11710" y="6030"/>
                      <a:pt x="12183" y="5595"/>
                      <a:pt x="12650" y="5152"/>
                    </a:cubicBezTo>
                    <a:cubicBezTo>
                      <a:pt x="12922" y="4896"/>
                      <a:pt x="13192" y="4635"/>
                      <a:pt x="13461" y="4374"/>
                    </a:cubicBezTo>
                    <a:cubicBezTo>
                      <a:pt x="13940" y="3908"/>
                      <a:pt x="14149" y="3232"/>
                      <a:pt x="14026" y="2576"/>
                    </a:cubicBezTo>
                    <a:cubicBezTo>
                      <a:pt x="13861" y="1708"/>
                      <a:pt x="13641" y="845"/>
                      <a:pt x="13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49"/>
              <p:cNvSpPr/>
              <p:nvPr/>
            </p:nvSpPr>
            <p:spPr>
              <a:xfrm>
                <a:off x="6702813" y="3357345"/>
                <a:ext cx="347999" cy="417465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11232" extrusionOk="0">
                    <a:moveTo>
                      <a:pt x="7961" y="0"/>
                    </a:moveTo>
                    <a:cubicBezTo>
                      <a:pt x="7752" y="350"/>
                      <a:pt x="7515" y="683"/>
                      <a:pt x="7240" y="985"/>
                    </a:cubicBezTo>
                    <a:cubicBezTo>
                      <a:pt x="6784" y="1486"/>
                      <a:pt x="6210" y="1895"/>
                      <a:pt x="5558" y="2080"/>
                    </a:cubicBezTo>
                    <a:cubicBezTo>
                      <a:pt x="5309" y="2150"/>
                      <a:pt x="5050" y="2185"/>
                      <a:pt x="4792" y="2185"/>
                    </a:cubicBezTo>
                    <a:cubicBezTo>
                      <a:pt x="4648" y="2185"/>
                      <a:pt x="4504" y="2174"/>
                      <a:pt x="4362" y="2152"/>
                    </a:cubicBezTo>
                    <a:lnTo>
                      <a:pt x="4362" y="2152"/>
                    </a:lnTo>
                    <a:cubicBezTo>
                      <a:pt x="4393" y="3059"/>
                      <a:pt x="4103" y="4020"/>
                      <a:pt x="3851" y="4841"/>
                    </a:cubicBezTo>
                    <a:cubicBezTo>
                      <a:pt x="3494" y="6009"/>
                      <a:pt x="2984" y="7127"/>
                      <a:pt x="2364" y="8178"/>
                    </a:cubicBezTo>
                    <a:cubicBezTo>
                      <a:pt x="2045" y="8718"/>
                      <a:pt x="1693" y="9238"/>
                      <a:pt x="1312" y="9734"/>
                    </a:cubicBezTo>
                    <a:cubicBezTo>
                      <a:pt x="908" y="10261"/>
                      <a:pt x="469" y="10761"/>
                      <a:pt x="0" y="11231"/>
                    </a:cubicBezTo>
                    <a:cubicBezTo>
                      <a:pt x="378" y="11229"/>
                      <a:pt x="752" y="11183"/>
                      <a:pt x="1120" y="11092"/>
                    </a:cubicBezTo>
                    <a:cubicBezTo>
                      <a:pt x="2575" y="10734"/>
                      <a:pt x="3795" y="9769"/>
                      <a:pt x="4933" y="8796"/>
                    </a:cubicBezTo>
                    <a:cubicBezTo>
                      <a:pt x="5442" y="8360"/>
                      <a:pt x="5946" y="7918"/>
                      <a:pt x="6446" y="7466"/>
                    </a:cubicBezTo>
                    <a:cubicBezTo>
                      <a:pt x="6923" y="7036"/>
                      <a:pt x="7396" y="6601"/>
                      <a:pt x="7863" y="6158"/>
                    </a:cubicBezTo>
                    <a:cubicBezTo>
                      <a:pt x="8135" y="5902"/>
                      <a:pt x="8405" y="5641"/>
                      <a:pt x="8674" y="5380"/>
                    </a:cubicBezTo>
                    <a:cubicBezTo>
                      <a:pt x="9153" y="4914"/>
                      <a:pt x="9362" y="4238"/>
                      <a:pt x="9239" y="3582"/>
                    </a:cubicBezTo>
                    <a:cubicBezTo>
                      <a:pt x="9074" y="2714"/>
                      <a:pt x="8854" y="1851"/>
                      <a:pt x="8582" y="1007"/>
                    </a:cubicBezTo>
                    <a:cubicBezTo>
                      <a:pt x="8474" y="676"/>
                      <a:pt x="8357" y="346"/>
                      <a:pt x="8234" y="20"/>
                    </a:cubicBezTo>
                    <a:cubicBezTo>
                      <a:pt x="8144" y="15"/>
                      <a:pt x="8053" y="9"/>
                      <a:pt x="7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49"/>
              <p:cNvSpPr/>
              <p:nvPr/>
            </p:nvSpPr>
            <p:spPr>
              <a:xfrm>
                <a:off x="6993947" y="2472345"/>
                <a:ext cx="646826" cy="763904"/>
              </a:xfrm>
              <a:custGeom>
                <a:avLst/>
                <a:gdLst/>
                <a:ahLst/>
                <a:cxnLst/>
                <a:rect l="l" t="t" r="r" b="b"/>
                <a:pathLst>
                  <a:path w="17403" h="20553" extrusionOk="0">
                    <a:moveTo>
                      <a:pt x="13710" y="1"/>
                    </a:moveTo>
                    <a:lnTo>
                      <a:pt x="13710" y="1"/>
                    </a:lnTo>
                    <a:cubicBezTo>
                      <a:pt x="14936" y="2039"/>
                      <a:pt x="14736" y="4674"/>
                      <a:pt x="12949" y="6376"/>
                    </a:cubicBezTo>
                    <a:cubicBezTo>
                      <a:pt x="12080" y="7203"/>
                      <a:pt x="10939" y="7698"/>
                      <a:pt x="9744" y="7777"/>
                    </a:cubicBezTo>
                    <a:cubicBezTo>
                      <a:pt x="9541" y="7791"/>
                      <a:pt x="9338" y="7796"/>
                      <a:pt x="9134" y="7796"/>
                    </a:cubicBezTo>
                    <a:cubicBezTo>
                      <a:pt x="8593" y="7796"/>
                      <a:pt x="8050" y="7761"/>
                      <a:pt x="7511" y="7761"/>
                    </a:cubicBezTo>
                    <a:cubicBezTo>
                      <a:pt x="6895" y="7761"/>
                      <a:pt x="6283" y="7806"/>
                      <a:pt x="5682" y="8000"/>
                    </a:cubicBezTo>
                    <a:cubicBezTo>
                      <a:pt x="4633" y="8339"/>
                      <a:pt x="3814" y="9052"/>
                      <a:pt x="3433" y="10099"/>
                    </a:cubicBezTo>
                    <a:cubicBezTo>
                      <a:pt x="3048" y="11164"/>
                      <a:pt x="3154" y="12315"/>
                      <a:pt x="3085" y="13427"/>
                    </a:cubicBezTo>
                    <a:cubicBezTo>
                      <a:pt x="2998" y="14854"/>
                      <a:pt x="2533" y="16258"/>
                      <a:pt x="1768" y="17465"/>
                    </a:cubicBezTo>
                    <a:cubicBezTo>
                      <a:pt x="1144" y="18450"/>
                      <a:pt x="133" y="19303"/>
                      <a:pt x="2" y="20528"/>
                    </a:cubicBezTo>
                    <a:cubicBezTo>
                      <a:pt x="1" y="20537"/>
                      <a:pt x="1" y="20543"/>
                      <a:pt x="1" y="20552"/>
                    </a:cubicBezTo>
                    <a:cubicBezTo>
                      <a:pt x="1816" y="20543"/>
                      <a:pt x="3268" y="20097"/>
                      <a:pt x="3268" y="20097"/>
                    </a:cubicBezTo>
                    <a:cubicBezTo>
                      <a:pt x="4401" y="19155"/>
                      <a:pt x="6458" y="12630"/>
                      <a:pt x="6458" y="12630"/>
                    </a:cubicBezTo>
                    <a:lnTo>
                      <a:pt x="7894" y="11641"/>
                    </a:lnTo>
                    <a:cubicBezTo>
                      <a:pt x="7894" y="11641"/>
                      <a:pt x="7895" y="11641"/>
                      <a:pt x="7898" y="11641"/>
                    </a:cubicBezTo>
                    <a:cubicBezTo>
                      <a:pt x="8100" y="11641"/>
                      <a:pt x="14805" y="11611"/>
                      <a:pt x="16094" y="7589"/>
                    </a:cubicBezTo>
                    <a:cubicBezTo>
                      <a:pt x="17402" y="3505"/>
                      <a:pt x="15806" y="379"/>
                      <a:pt x="15806" y="379"/>
                    </a:cubicBezTo>
                    <a:lnTo>
                      <a:pt x="13710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9"/>
              <p:cNvSpPr/>
              <p:nvPr/>
            </p:nvSpPr>
            <p:spPr>
              <a:xfrm>
                <a:off x="6723403" y="3112187"/>
                <a:ext cx="407393" cy="246383"/>
              </a:xfrm>
              <a:custGeom>
                <a:avLst/>
                <a:gdLst/>
                <a:ahLst/>
                <a:cxnLst/>
                <a:rect l="l" t="t" r="r" b="b"/>
                <a:pathLst>
                  <a:path w="10961" h="6629" extrusionOk="0">
                    <a:moveTo>
                      <a:pt x="1476" y="1"/>
                    </a:moveTo>
                    <a:cubicBezTo>
                      <a:pt x="1293" y="806"/>
                      <a:pt x="801" y="1263"/>
                      <a:pt x="424" y="2000"/>
                    </a:cubicBezTo>
                    <a:cubicBezTo>
                      <a:pt x="240" y="2356"/>
                      <a:pt x="29" y="2720"/>
                      <a:pt x="18" y="3123"/>
                    </a:cubicBezTo>
                    <a:cubicBezTo>
                      <a:pt x="1" y="3748"/>
                      <a:pt x="470" y="4284"/>
                      <a:pt x="979" y="4647"/>
                    </a:cubicBezTo>
                    <a:cubicBezTo>
                      <a:pt x="1270" y="4854"/>
                      <a:pt x="1579" y="5026"/>
                      <a:pt x="1904" y="5174"/>
                    </a:cubicBezTo>
                    <a:cubicBezTo>
                      <a:pt x="2588" y="5487"/>
                      <a:pt x="3332" y="5694"/>
                      <a:pt x="4064" y="5895"/>
                    </a:cubicBezTo>
                    <a:cubicBezTo>
                      <a:pt x="5157" y="6196"/>
                      <a:pt x="6283" y="6498"/>
                      <a:pt x="7407" y="6596"/>
                    </a:cubicBezTo>
                    <a:cubicBezTo>
                      <a:pt x="7498" y="6605"/>
                      <a:pt x="7590" y="6611"/>
                      <a:pt x="7680" y="6616"/>
                    </a:cubicBezTo>
                    <a:cubicBezTo>
                      <a:pt x="7831" y="6624"/>
                      <a:pt x="7983" y="6629"/>
                      <a:pt x="8135" y="6629"/>
                    </a:cubicBezTo>
                    <a:cubicBezTo>
                      <a:pt x="8603" y="6629"/>
                      <a:pt x="9070" y="6586"/>
                      <a:pt x="9533" y="6485"/>
                    </a:cubicBezTo>
                    <a:cubicBezTo>
                      <a:pt x="9801" y="6426"/>
                      <a:pt x="10067" y="6344"/>
                      <a:pt x="10290" y="6188"/>
                    </a:cubicBezTo>
                    <a:cubicBezTo>
                      <a:pt x="10515" y="6031"/>
                      <a:pt x="10690" y="5787"/>
                      <a:pt x="10707" y="5516"/>
                    </a:cubicBezTo>
                    <a:cubicBezTo>
                      <a:pt x="10728" y="5201"/>
                      <a:pt x="10544" y="4910"/>
                      <a:pt x="10523" y="4597"/>
                    </a:cubicBezTo>
                    <a:cubicBezTo>
                      <a:pt x="10499" y="4238"/>
                      <a:pt x="10692" y="3905"/>
                      <a:pt x="10816" y="3566"/>
                    </a:cubicBezTo>
                    <a:cubicBezTo>
                      <a:pt x="10918" y="3282"/>
                      <a:pt x="10960" y="2935"/>
                      <a:pt x="10812" y="2687"/>
                    </a:cubicBezTo>
                    <a:cubicBezTo>
                      <a:pt x="9883" y="2808"/>
                      <a:pt x="9042" y="2862"/>
                      <a:pt x="8282" y="2862"/>
                    </a:cubicBezTo>
                    <a:cubicBezTo>
                      <a:pt x="3210" y="2862"/>
                      <a:pt x="1742" y="480"/>
                      <a:pt x="1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9"/>
              <p:cNvSpPr/>
              <p:nvPr/>
            </p:nvSpPr>
            <p:spPr>
              <a:xfrm>
                <a:off x="6746931" y="3197524"/>
                <a:ext cx="322131" cy="140233"/>
              </a:xfrm>
              <a:custGeom>
                <a:avLst/>
                <a:gdLst/>
                <a:ahLst/>
                <a:cxnLst/>
                <a:rect l="l" t="t" r="r" b="b"/>
                <a:pathLst>
                  <a:path w="8667" h="3773" extrusionOk="0">
                    <a:moveTo>
                      <a:pt x="645" y="0"/>
                    </a:moveTo>
                    <a:cubicBezTo>
                      <a:pt x="573" y="0"/>
                      <a:pt x="501" y="10"/>
                      <a:pt x="429" y="31"/>
                    </a:cubicBezTo>
                    <a:cubicBezTo>
                      <a:pt x="173" y="105"/>
                      <a:pt x="0" y="322"/>
                      <a:pt x="7" y="592"/>
                    </a:cubicBezTo>
                    <a:cubicBezTo>
                      <a:pt x="15" y="882"/>
                      <a:pt x="207" y="1115"/>
                      <a:pt x="425" y="1284"/>
                    </a:cubicBezTo>
                    <a:cubicBezTo>
                      <a:pt x="926" y="1671"/>
                      <a:pt x="1503" y="1981"/>
                      <a:pt x="2069" y="2256"/>
                    </a:cubicBezTo>
                    <a:cubicBezTo>
                      <a:pt x="2229" y="2334"/>
                      <a:pt x="2389" y="2408"/>
                      <a:pt x="2551" y="2479"/>
                    </a:cubicBezTo>
                    <a:cubicBezTo>
                      <a:pt x="2836" y="2623"/>
                      <a:pt x="3124" y="2760"/>
                      <a:pt x="3418" y="2884"/>
                    </a:cubicBezTo>
                    <a:cubicBezTo>
                      <a:pt x="3938" y="3109"/>
                      <a:pt x="4475" y="3305"/>
                      <a:pt x="5020" y="3466"/>
                    </a:cubicBezTo>
                    <a:cubicBezTo>
                      <a:pt x="5598" y="3638"/>
                      <a:pt x="6196" y="3765"/>
                      <a:pt x="6804" y="3772"/>
                    </a:cubicBezTo>
                    <a:cubicBezTo>
                      <a:pt x="6825" y="3772"/>
                      <a:pt x="6846" y="3772"/>
                      <a:pt x="6867" y="3772"/>
                    </a:cubicBezTo>
                    <a:cubicBezTo>
                      <a:pt x="7464" y="3772"/>
                      <a:pt x="8063" y="3647"/>
                      <a:pt x="8592" y="3360"/>
                    </a:cubicBezTo>
                    <a:cubicBezTo>
                      <a:pt x="8651" y="3327"/>
                      <a:pt x="8642" y="3239"/>
                      <a:pt x="8587" y="3211"/>
                    </a:cubicBezTo>
                    <a:cubicBezTo>
                      <a:pt x="8287" y="3053"/>
                      <a:pt x="8006" y="2866"/>
                      <a:pt x="7754" y="2642"/>
                    </a:cubicBezTo>
                    <a:cubicBezTo>
                      <a:pt x="7647" y="2549"/>
                      <a:pt x="7478" y="2418"/>
                      <a:pt x="7634" y="2284"/>
                    </a:cubicBezTo>
                    <a:cubicBezTo>
                      <a:pt x="7707" y="2220"/>
                      <a:pt x="7800" y="2205"/>
                      <a:pt x="7895" y="2205"/>
                    </a:cubicBezTo>
                    <a:cubicBezTo>
                      <a:pt x="7969" y="2205"/>
                      <a:pt x="8045" y="2214"/>
                      <a:pt x="8114" y="2217"/>
                    </a:cubicBezTo>
                    <a:cubicBezTo>
                      <a:pt x="8122" y="2217"/>
                      <a:pt x="8129" y="2217"/>
                      <a:pt x="8137" y="2217"/>
                    </a:cubicBezTo>
                    <a:cubicBezTo>
                      <a:pt x="8364" y="2217"/>
                      <a:pt x="8657" y="2123"/>
                      <a:pt x="8661" y="1852"/>
                    </a:cubicBezTo>
                    <a:cubicBezTo>
                      <a:pt x="8666" y="1556"/>
                      <a:pt x="8351" y="1431"/>
                      <a:pt x="8103" y="1430"/>
                    </a:cubicBezTo>
                    <a:cubicBezTo>
                      <a:pt x="8097" y="1430"/>
                      <a:pt x="8092" y="1430"/>
                      <a:pt x="8086" y="1430"/>
                    </a:cubicBezTo>
                    <a:cubicBezTo>
                      <a:pt x="7760" y="1430"/>
                      <a:pt x="7429" y="1468"/>
                      <a:pt x="7101" y="1470"/>
                    </a:cubicBezTo>
                    <a:cubicBezTo>
                      <a:pt x="7068" y="1470"/>
                      <a:pt x="7035" y="1470"/>
                      <a:pt x="7002" y="1470"/>
                    </a:cubicBezTo>
                    <a:cubicBezTo>
                      <a:pt x="6704" y="1470"/>
                      <a:pt x="6405" y="1460"/>
                      <a:pt x="6108" y="1440"/>
                    </a:cubicBezTo>
                    <a:cubicBezTo>
                      <a:pt x="5435" y="1396"/>
                      <a:pt x="4767" y="1297"/>
                      <a:pt x="4107" y="1152"/>
                    </a:cubicBezTo>
                    <a:cubicBezTo>
                      <a:pt x="3450" y="1005"/>
                      <a:pt x="2801" y="810"/>
                      <a:pt x="2172" y="566"/>
                    </a:cubicBezTo>
                    <a:cubicBezTo>
                      <a:pt x="1859" y="444"/>
                      <a:pt x="1552" y="306"/>
                      <a:pt x="1246" y="165"/>
                    </a:cubicBezTo>
                    <a:cubicBezTo>
                      <a:pt x="1057" y="78"/>
                      <a:pt x="853" y="0"/>
                      <a:pt x="645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9"/>
              <p:cNvSpPr/>
              <p:nvPr/>
            </p:nvSpPr>
            <p:spPr>
              <a:xfrm>
                <a:off x="7070512" y="2482232"/>
                <a:ext cx="496929" cy="731085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19670" extrusionOk="0">
                    <a:moveTo>
                      <a:pt x="12555" y="1"/>
                    </a:moveTo>
                    <a:cubicBezTo>
                      <a:pt x="12499" y="1"/>
                      <a:pt x="12439" y="65"/>
                      <a:pt x="12472" y="134"/>
                    </a:cubicBezTo>
                    <a:cubicBezTo>
                      <a:pt x="12985" y="1199"/>
                      <a:pt x="13185" y="2399"/>
                      <a:pt x="13088" y="3574"/>
                    </a:cubicBezTo>
                    <a:cubicBezTo>
                      <a:pt x="12991" y="4750"/>
                      <a:pt x="12589" y="5910"/>
                      <a:pt x="11904" y="6873"/>
                    </a:cubicBezTo>
                    <a:cubicBezTo>
                      <a:pt x="11243" y="7802"/>
                      <a:pt x="10326" y="8536"/>
                      <a:pt x="9295" y="9016"/>
                    </a:cubicBezTo>
                    <a:cubicBezTo>
                      <a:pt x="8405" y="9432"/>
                      <a:pt x="7424" y="9656"/>
                      <a:pt x="6441" y="9656"/>
                    </a:cubicBezTo>
                    <a:cubicBezTo>
                      <a:pt x="6288" y="9656"/>
                      <a:pt x="6135" y="9651"/>
                      <a:pt x="5982" y="9640"/>
                    </a:cubicBezTo>
                    <a:cubicBezTo>
                      <a:pt x="5581" y="9611"/>
                      <a:pt x="5151" y="9502"/>
                      <a:pt x="4736" y="9502"/>
                    </a:cubicBezTo>
                    <a:cubicBezTo>
                      <a:pt x="4516" y="9502"/>
                      <a:pt x="4300" y="9532"/>
                      <a:pt x="4094" y="9622"/>
                    </a:cubicBezTo>
                    <a:cubicBezTo>
                      <a:pt x="3709" y="9789"/>
                      <a:pt x="3396" y="10284"/>
                      <a:pt x="3541" y="10707"/>
                    </a:cubicBezTo>
                    <a:cubicBezTo>
                      <a:pt x="3544" y="10715"/>
                      <a:pt x="3549" y="10720"/>
                      <a:pt x="3552" y="10727"/>
                    </a:cubicBezTo>
                    <a:cubicBezTo>
                      <a:pt x="3518" y="10722"/>
                      <a:pt x="3484" y="10720"/>
                      <a:pt x="3450" y="10720"/>
                    </a:cubicBezTo>
                    <a:cubicBezTo>
                      <a:pt x="3091" y="10720"/>
                      <a:pt x="2736" y="10987"/>
                      <a:pt x="2598" y="11317"/>
                    </a:cubicBezTo>
                    <a:cubicBezTo>
                      <a:pt x="2340" y="11932"/>
                      <a:pt x="2605" y="12586"/>
                      <a:pt x="2719" y="13201"/>
                    </a:cubicBezTo>
                    <a:cubicBezTo>
                      <a:pt x="2786" y="13565"/>
                      <a:pt x="2768" y="13916"/>
                      <a:pt x="2653" y="14266"/>
                    </a:cubicBezTo>
                    <a:cubicBezTo>
                      <a:pt x="2541" y="14608"/>
                      <a:pt x="2366" y="14926"/>
                      <a:pt x="2205" y="15244"/>
                    </a:cubicBezTo>
                    <a:cubicBezTo>
                      <a:pt x="1864" y="15920"/>
                      <a:pt x="1523" y="16595"/>
                      <a:pt x="1182" y="17271"/>
                    </a:cubicBezTo>
                    <a:lnTo>
                      <a:pt x="34" y="19545"/>
                    </a:lnTo>
                    <a:cubicBezTo>
                      <a:pt x="1" y="19612"/>
                      <a:pt x="59" y="19670"/>
                      <a:pt x="116" y="19670"/>
                    </a:cubicBezTo>
                    <a:cubicBezTo>
                      <a:pt x="143" y="19670"/>
                      <a:pt x="170" y="19656"/>
                      <a:pt x="186" y="19624"/>
                    </a:cubicBezTo>
                    <a:cubicBezTo>
                      <a:pt x="837" y="18338"/>
                      <a:pt x="1486" y="17051"/>
                      <a:pt x="2136" y="15764"/>
                    </a:cubicBezTo>
                    <a:cubicBezTo>
                      <a:pt x="2292" y="15455"/>
                      <a:pt x="2453" y="15146"/>
                      <a:pt x="2603" y="14833"/>
                    </a:cubicBezTo>
                    <a:cubicBezTo>
                      <a:pt x="2742" y="14540"/>
                      <a:pt x="2870" y="14233"/>
                      <a:pt x="2915" y="13909"/>
                    </a:cubicBezTo>
                    <a:cubicBezTo>
                      <a:pt x="3009" y="13245"/>
                      <a:pt x="2689" y="12635"/>
                      <a:pt x="2663" y="11980"/>
                    </a:cubicBezTo>
                    <a:cubicBezTo>
                      <a:pt x="2650" y="11662"/>
                      <a:pt x="2714" y="11317"/>
                      <a:pt x="2961" y="11095"/>
                    </a:cubicBezTo>
                    <a:cubicBezTo>
                      <a:pt x="3094" y="10974"/>
                      <a:pt x="3270" y="10896"/>
                      <a:pt x="3445" y="10896"/>
                    </a:cubicBezTo>
                    <a:cubicBezTo>
                      <a:pt x="3544" y="10896"/>
                      <a:pt x="3643" y="10921"/>
                      <a:pt x="3733" y="10978"/>
                    </a:cubicBezTo>
                    <a:cubicBezTo>
                      <a:pt x="3747" y="10986"/>
                      <a:pt x="3761" y="10990"/>
                      <a:pt x="3774" y="10990"/>
                    </a:cubicBezTo>
                    <a:cubicBezTo>
                      <a:pt x="3841" y="10990"/>
                      <a:pt x="3892" y="10892"/>
                      <a:pt x="3832" y="10837"/>
                    </a:cubicBezTo>
                    <a:cubicBezTo>
                      <a:pt x="3448" y="10493"/>
                      <a:pt x="3839" y="9889"/>
                      <a:pt x="4227" y="9753"/>
                    </a:cubicBezTo>
                    <a:cubicBezTo>
                      <a:pt x="4388" y="9697"/>
                      <a:pt x="4556" y="9677"/>
                      <a:pt x="4724" y="9677"/>
                    </a:cubicBezTo>
                    <a:cubicBezTo>
                      <a:pt x="4900" y="9677"/>
                      <a:pt x="5076" y="9698"/>
                      <a:pt x="5248" y="9723"/>
                    </a:cubicBezTo>
                    <a:cubicBezTo>
                      <a:pt x="5543" y="9763"/>
                      <a:pt x="5836" y="9806"/>
                      <a:pt x="6134" y="9820"/>
                    </a:cubicBezTo>
                    <a:cubicBezTo>
                      <a:pt x="6240" y="9826"/>
                      <a:pt x="6346" y="9828"/>
                      <a:pt x="6452" y="9828"/>
                    </a:cubicBezTo>
                    <a:cubicBezTo>
                      <a:pt x="7468" y="9828"/>
                      <a:pt x="8480" y="9588"/>
                      <a:pt x="9400" y="9157"/>
                    </a:cubicBezTo>
                    <a:cubicBezTo>
                      <a:pt x="10413" y="8680"/>
                      <a:pt x="11319" y="7960"/>
                      <a:pt x="11982" y="7056"/>
                    </a:cubicBezTo>
                    <a:cubicBezTo>
                      <a:pt x="12672" y="6117"/>
                      <a:pt x="13097" y="4996"/>
                      <a:pt x="13233" y="3840"/>
                    </a:cubicBezTo>
                    <a:cubicBezTo>
                      <a:pt x="13369" y="2691"/>
                      <a:pt x="13230" y="1506"/>
                      <a:pt x="12793" y="432"/>
                    </a:cubicBezTo>
                    <a:lnTo>
                      <a:pt x="12791" y="432"/>
                    </a:lnTo>
                    <a:cubicBezTo>
                      <a:pt x="12738" y="301"/>
                      <a:pt x="12680" y="171"/>
                      <a:pt x="12619" y="44"/>
                    </a:cubicBezTo>
                    <a:cubicBezTo>
                      <a:pt x="12604" y="13"/>
                      <a:pt x="12580" y="1"/>
                      <a:pt x="125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49"/>
              <p:cNvSpPr/>
              <p:nvPr/>
            </p:nvSpPr>
            <p:spPr>
              <a:xfrm>
                <a:off x="6727046" y="1122638"/>
                <a:ext cx="1036490" cy="768884"/>
              </a:xfrm>
              <a:custGeom>
                <a:avLst/>
                <a:gdLst/>
                <a:ahLst/>
                <a:cxnLst/>
                <a:rect l="l" t="t" r="r" b="b"/>
                <a:pathLst>
                  <a:path w="27887" h="20687" extrusionOk="0">
                    <a:moveTo>
                      <a:pt x="13332" y="1"/>
                    </a:moveTo>
                    <a:cubicBezTo>
                      <a:pt x="11521" y="1"/>
                      <a:pt x="9826" y="545"/>
                      <a:pt x="8382" y="1489"/>
                    </a:cubicBezTo>
                    <a:cubicBezTo>
                      <a:pt x="7663" y="1957"/>
                      <a:pt x="7007" y="2524"/>
                      <a:pt x="6427" y="3174"/>
                    </a:cubicBezTo>
                    <a:lnTo>
                      <a:pt x="6424" y="3170"/>
                    </a:lnTo>
                    <a:cubicBezTo>
                      <a:pt x="6187" y="3389"/>
                      <a:pt x="5948" y="3652"/>
                      <a:pt x="5714" y="3944"/>
                    </a:cubicBezTo>
                    <a:cubicBezTo>
                      <a:pt x="4873" y="5000"/>
                      <a:pt x="4094" y="6449"/>
                      <a:pt x="3676" y="7652"/>
                    </a:cubicBezTo>
                    <a:cubicBezTo>
                      <a:pt x="3640" y="7755"/>
                      <a:pt x="3607" y="7853"/>
                      <a:pt x="3576" y="7953"/>
                    </a:cubicBezTo>
                    <a:cubicBezTo>
                      <a:pt x="3088" y="9526"/>
                      <a:pt x="2741" y="11161"/>
                      <a:pt x="2047" y="12641"/>
                    </a:cubicBezTo>
                    <a:cubicBezTo>
                      <a:pt x="1584" y="13632"/>
                      <a:pt x="972" y="14536"/>
                      <a:pt x="537" y="15542"/>
                    </a:cubicBezTo>
                    <a:cubicBezTo>
                      <a:pt x="218" y="16284"/>
                      <a:pt x="0" y="17109"/>
                      <a:pt x="33" y="17915"/>
                    </a:cubicBezTo>
                    <a:cubicBezTo>
                      <a:pt x="422" y="17854"/>
                      <a:pt x="812" y="17812"/>
                      <a:pt x="1203" y="17784"/>
                    </a:cubicBezTo>
                    <a:cubicBezTo>
                      <a:pt x="1295" y="16935"/>
                      <a:pt x="1529" y="16109"/>
                      <a:pt x="1890" y="15352"/>
                    </a:cubicBezTo>
                    <a:lnTo>
                      <a:pt x="1890" y="15352"/>
                    </a:lnTo>
                    <a:cubicBezTo>
                      <a:pt x="1691" y="16133"/>
                      <a:pt x="1713" y="16979"/>
                      <a:pt x="1943" y="17752"/>
                    </a:cubicBezTo>
                    <a:cubicBezTo>
                      <a:pt x="2046" y="17750"/>
                      <a:pt x="2148" y="17749"/>
                      <a:pt x="2251" y="17749"/>
                    </a:cubicBezTo>
                    <a:cubicBezTo>
                      <a:pt x="2645" y="17749"/>
                      <a:pt x="3040" y="17764"/>
                      <a:pt x="3436" y="17791"/>
                    </a:cubicBezTo>
                    <a:cubicBezTo>
                      <a:pt x="3571" y="17800"/>
                      <a:pt x="3705" y="17812"/>
                      <a:pt x="3840" y="17823"/>
                    </a:cubicBezTo>
                    <a:cubicBezTo>
                      <a:pt x="3928" y="17831"/>
                      <a:pt x="4018" y="17839"/>
                      <a:pt x="4106" y="17849"/>
                    </a:cubicBezTo>
                    <a:cubicBezTo>
                      <a:pt x="4168" y="17854"/>
                      <a:pt x="4229" y="17861"/>
                      <a:pt x="4290" y="17870"/>
                    </a:cubicBezTo>
                    <a:cubicBezTo>
                      <a:pt x="4358" y="17876"/>
                      <a:pt x="4425" y="17883"/>
                      <a:pt x="4493" y="17892"/>
                    </a:cubicBezTo>
                    <a:cubicBezTo>
                      <a:pt x="4602" y="17905"/>
                      <a:pt x="4711" y="17919"/>
                      <a:pt x="4820" y="17935"/>
                    </a:cubicBezTo>
                    <a:cubicBezTo>
                      <a:pt x="5010" y="17961"/>
                      <a:pt x="5198" y="17988"/>
                      <a:pt x="5388" y="18018"/>
                    </a:cubicBezTo>
                    <a:cubicBezTo>
                      <a:pt x="5561" y="18045"/>
                      <a:pt x="5735" y="18075"/>
                      <a:pt x="5907" y="18105"/>
                    </a:cubicBezTo>
                    <a:cubicBezTo>
                      <a:pt x="6114" y="18141"/>
                      <a:pt x="6322" y="18180"/>
                      <a:pt x="6531" y="18222"/>
                    </a:cubicBezTo>
                    <a:cubicBezTo>
                      <a:pt x="6654" y="18245"/>
                      <a:pt x="6779" y="18271"/>
                      <a:pt x="6901" y="18297"/>
                    </a:cubicBezTo>
                    <a:cubicBezTo>
                      <a:pt x="8880" y="18710"/>
                      <a:pt x="10860" y="19286"/>
                      <a:pt x="12841" y="19770"/>
                    </a:cubicBezTo>
                    <a:cubicBezTo>
                      <a:pt x="13586" y="19951"/>
                      <a:pt x="14329" y="20118"/>
                      <a:pt x="15073" y="20260"/>
                    </a:cubicBezTo>
                    <a:cubicBezTo>
                      <a:pt x="15351" y="20313"/>
                      <a:pt x="15628" y="20362"/>
                      <a:pt x="15902" y="20407"/>
                    </a:cubicBezTo>
                    <a:cubicBezTo>
                      <a:pt x="16032" y="20427"/>
                      <a:pt x="16162" y="20448"/>
                      <a:pt x="16292" y="20466"/>
                    </a:cubicBezTo>
                    <a:cubicBezTo>
                      <a:pt x="16646" y="20518"/>
                      <a:pt x="16999" y="20563"/>
                      <a:pt x="17353" y="20596"/>
                    </a:cubicBezTo>
                    <a:cubicBezTo>
                      <a:pt x="17944" y="20654"/>
                      <a:pt x="18535" y="20686"/>
                      <a:pt x="19125" y="20686"/>
                    </a:cubicBezTo>
                    <a:cubicBezTo>
                      <a:pt x="19742" y="20686"/>
                      <a:pt x="20359" y="20651"/>
                      <a:pt x="20975" y="20573"/>
                    </a:cubicBezTo>
                    <a:cubicBezTo>
                      <a:pt x="21143" y="20552"/>
                      <a:pt x="21309" y="20529"/>
                      <a:pt x="21477" y="20501"/>
                    </a:cubicBezTo>
                    <a:cubicBezTo>
                      <a:pt x="22468" y="20338"/>
                      <a:pt x="23442" y="20052"/>
                      <a:pt x="24376" y="19659"/>
                    </a:cubicBezTo>
                    <a:cubicBezTo>
                      <a:pt x="24782" y="19490"/>
                      <a:pt x="25181" y="19299"/>
                      <a:pt x="25572" y="19088"/>
                    </a:cubicBezTo>
                    <a:cubicBezTo>
                      <a:pt x="25643" y="17891"/>
                      <a:pt x="25565" y="16680"/>
                      <a:pt x="25345" y="15504"/>
                    </a:cubicBezTo>
                    <a:lnTo>
                      <a:pt x="25345" y="15504"/>
                    </a:lnTo>
                    <a:cubicBezTo>
                      <a:pt x="25863" y="16440"/>
                      <a:pt x="26289" y="17431"/>
                      <a:pt x="26619" y="18461"/>
                    </a:cubicBezTo>
                    <a:cubicBezTo>
                      <a:pt x="27056" y="18174"/>
                      <a:pt x="27480" y="17861"/>
                      <a:pt x="27886" y="17523"/>
                    </a:cubicBezTo>
                    <a:lnTo>
                      <a:pt x="27886" y="17523"/>
                    </a:lnTo>
                    <a:cubicBezTo>
                      <a:pt x="27886" y="17524"/>
                      <a:pt x="27886" y="17524"/>
                      <a:pt x="27886" y="17525"/>
                    </a:cubicBezTo>
                    <a:lnTo>
                      <a:pt x="27886" y="17523"/>
                    </a:lnTo>
                    <a:cubicBezTo>
                      <a:pt x="27886" y="17523"/>
                      <a:pt x="27886" y="17523"/>
                      <a:pt x="27886" y="17523"/>
                    </a:cubicBezTo>
                    <a:lnTo>
                      <a:pt x="27886" y="17523"/>
                    </a:lnTo>
                    <a:cubicBezTo>
                      <a:pt x="27881" y="16378"/>
                      <a:pt x="27788" y="15234"/>
                      <a:pt x="27532" y="14116"/>
                    </a:cubicBezTo>
                    <a:cubicBezTo>
                      <a:pt x="27341" y="13282"/>
                      <a:pt x="27064" y="12463"/>
                      <a:pt x="26694" y="11691"/>
                    </a:cubicBezTo>
                    <a:cubicBezTo>
                      <a:pt x="26346" y="10965"/>
                      <a:pt x="25913" y="10283"/>
                      <a:pt x="25445" y="9631"/>
                    </a:cubicBezTo>
                    <a:cubicBezTo>
                      <a:pt x="25203" y="9295"/>
                      <a:pt x="24951" y="8965"/>
                      <a:pt x="24696" y="8639"/>
                    </a:cubicBezTo>
                    <a:cubicBezTo>
                      <a:pt x="24486" y="8369"/>
                      <a:pt x="24263" y="8107"/>
                      <a:pt x="24074" y="7820"/>
                    </a:cubicBezTo>
                    <a:cubicBezTo>
                      <a:pt x="23777" y="7373"/>
                      <a:pt x="23548" y="6884"/>
                      <a:pt x="23343" y="6390"/>
                    </a:cubicBezTo>
                    <a:cubicBezTo>
                      <a:pt x="23057" y="5699"/>
                      <a:pt x="22822" y="4982"/>
                      <a:pt x="22525" y="4295"/>
                    </a:cubicBezTo>
                    <a:cubicBezTo>
                      <a:pt x="22330" y="3893"/>
                      <a:pt x="22113" y="3510"/>
                      <a:pt x="21838" y="3168"/>
                    </a:cubicBezTo>
                    <a:cubicBezTo>
                      <a:pt x="21136" y="2301"/>
                      <a:pt x="20069" y="1820"/>
                      <a:pt x="19008" y="1820"/>
                    </a:cubicBezTo>
                    <a:cubicBezTo>
                      <a:pt x="18927" y="1820"/>
                      <a:pt x="18846" y="1822"/>
                      <a:pt x="18766" y="1828"/>
                    </a:cubicBezTo>
                    <a:cubicBezTo>
                      <a:pt x="18450" y="1592"/>
                      <a:pt x="18120" y="1376"/>
                      <a:pt x="17779" y="1184"/>
                    </a:cubicBezTo>
                    <a:cubicBezTo>
                      <a:pt x="17272" y="894"/>
                      <a:pt x="16738" y="655"/>
                      <a:pt x="16184" y="469"/>
                    </a:cubicBezTo>
                    <a:cubicBezTo>
                      <a:pt x="15282" y="165"/>
                      <a:pt x="14324" y="1"/>
                      <a:pt x="13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49"/>
              <p:cNvSpPr/>
              <p:nvPr/>
            </p:nvSpPr>
            <p:spPr>
              <a:xfrm>
                <a:off x="7433343" y="1341146"/>
                <a:ext cx="212672" cy="546139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1469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2285"/>
                      <a:pt x="341" y="4566"/>
                      <a:pt x="959" y="6764"/>
                    </a:cubicBezTo>
                    <a:cubicBezTo>
                      <a:pt x="1393" y="8307"/>
                      <a:pt x="1974" y="9819"/>
                      <a:pt x="2200" y="11407"/>
                    </a:cubicBezTo>
                    <a:cubicBezTo>
                      <a:pt x="2354" y="12500"/>
                      <a:pt x="2320" y="13659"/>
                      <a:pt x="1972" y="14694"/>
                    </a:cubicBezTo>
                    <a:cubicBezTo>
                      <a:pt x="2140" y="14673"/>
                      <a:pt x="2305" y="14650"/>
                      <a:pt x="2472" y="14622"/>
                    </a:cubicBezTo>
                    <a:cubicBezTo>
                      <a:pt x="3463" y="14459"/>
                      <a:pt x="4437" y="14173"/>
                      <a:pt x="5373" y="13780"/>
                    </a:cubicBezTo>
                    <a:cubicBezTo>
                      <a:pt x="5722" y="12303"/>
                      <a:pt x="5502" y="10708"/>
                      <a:pt x="4983" y="9267"/>
                    </a:cubicBezTo>
                    <a:cubicBezTo>
                      <a:pt x="4384" y="7614"/>
                      <a:pt x="3418" y="6124"/>
                      <a:pt x="2467" y="4646"/>
                    </a:cubicBezTo>
                    <a:cubicBezTo>
                      <a:pt x="1516" y="3168"/>
                      <a:pt x="564" y="1665"/>
                      <a:pt x="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49"/>
              <p:cNvSpPr/>
              <p:nvPr/>
            </p:nvSpPr>
            <p:spPr>
              <a:xfrm>
                <a:off x="6850926" y="1418790"/>
                <a:ext cx="161344" cy="381116"/>
              </a:xfrm>
              <a:custGeom>
                <a:avLst/>
                <a:gdLst/>
                <a:ahLst/>
                <a:cxnLst/>
                <a:rect l="l" t="t" r="r" b="b"/>
                <a:pathLst>
                  <a:path w="4341" h="10254" extrusionOk="0">
                    <a:moveTo>
                      <a:pt x="4341" y="1"/>
                    </a:moveTo>
                    <a:cubicBezTo>
                      <a:pt x="1579" y="2440"/>
                      <a:pt x="0" y="6148"/>
                      <a:pt x="103" y="9824"/>
                    </a:cubicBezTo>
                    <a:cubicBezTo>
                      <a:pt x="1133" y="9893"/>
                      <a:pt x="2164" y="10051"/>
                      <a:pt x="3197" y="10254"/>
                    </a:cubicBezTo>
                    <a:cubicBezTo>
                      <a:pt x="2648" y="6816"/>
                      <a:pt x="3042" y="3231"/>
                      <a:pt x="434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9"/>
              <p:cNvSpPr/>
              <p:nvPr/>
            </p:nvSpPr>
            <p:spPr>
              <a:xfrm>
                <a:off x="6879433" y="1874354"/>
                <a:ext cx="770222" cy="696519"/>
              </a:xfrm>
              <a:custGeom>
                <a:avLst/>
                <a:gdLst/>
                <a:ahLst/>
                <a:cxnLst/>
                <a:rect l="l" t="t" r="r" b="b"/>
                <a:pathLst>
                  <a:path w="20723" h="18740" extrusionOk="0">
                    <a:moveTo>
                      <a:pt x="8200" y="0"/>
                    </a:moveTo>
                    <a:cubicBezTo>
                      <a:pt x="7029" y="0"/>
                      <a:pt x="4539" y="268"/>
                      <a:pt x="2920" y="2349"/>
                    </a:cubicBezTo>
                    <a:cubicBezTo>
                      <a:pt x="742" y="5148"/>
                      <a:pt x="1" y="9575"/>
                      <a:pt x="1" y="9575"/>
                    </a:cubicBezTo>
                    <a:lnTo>
                      <a:pt x="1818" y="14839"/>
                    </a:lnTo>
                    <a:cubicBezTo>
                      <a:pt x="1818" y="14839"/>
                      <a:pt x="236" y="17880"/>
                      <a:pt x="4425" y="18237"/>
                    </a:cubicBezTo>
                    <a:cubicBezTo>
                      <a:pt x="4898" y="18278"/>
                      <a:pt x="5363" y="18296"/>
                      <a:pt x="5814" y="18296"/>
                    </a:cubicBezTo>
                    <a:cubicBezTo>
                      <a:pt x="9348" y="18296"/>
                      <a:pt x="12051" y="17186"/>
                      <a:pt x="12051" y="17186"/>
                    </a:cubicBezTo>
                    <a:cubicBezTo>
                      <a:pt x="12051" y="17186"/>
                      <a:pt x="13131" y="18525"/>
                      <a:pt x="15443" y="18716"/>
                    </a:cubicBezTo>
                    <a:cubicBezTo>
                      <a:pt x="15636" y="18732"/>
                      <a:pt x="15829" y="18740"/>
                      <a:pt x="16019" y="18740"/>
                    </a:cubicBezTo>
                    <a:cubicBezTo>
                      <a:pt x="18107" y="18740"/>
                      <a:pt x="19936" y="17827"/>
                      <a:pt x="19717" y="16993"/>
                    </a:cubicBezTo>
                    <a:cubicBezTo>
                      <a:pt x="19638" y="16690"/>
                      <a:pt x="19507" y="16178"/>
                      <a:pt x="19366" y="15631"/>
                    </a:cubicBezTo>
                    <a:cubicBezTo>
                      <a:pt x="19087" y="14539"/>
                      <a:pt x="18775" y="13309"/>
                      <a:pt x="18775" y="13309"/>
                    </a:cubicBezTo>
                    <a:lnTo>
                      <a:pt x="19737" y="8475"/>
                    </a:lnTo>
                    <a:cubicBezTo>
                      <a:pt x="19737" y="8475"/>
                      <a:pt x="20722" y="7015"/>
                      <a:pt x="20005" y="3928"/>
                    </a:cubicBezTo>
                    <a:cubicBezTo>
                      <a:pt x="19287" y="841"/>
                      <a:pt x="14718" y="254"/>
                      <a:pt x="12192" y="241"/>
                    </a:cubicBezTo>
                    <a:cubicBezTo>
                      <a:pt x="9665" y="231"/>
                      <a:pt x="8851" y="32"/>
                      <a:pt x="8851" y="32"/>
                    </a:cubicBezTo>
                    <a:cubicBezTo>
                      <a:pt x="8851" y="32"/>
                      <a:pt x="8604" y="0"/>
                      <a:pt x="8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9"/>
              <p:cNvSpPr/>
              <p:nvPr/>
            </p:nvSpPr>
            <p:spPr>
              <a:xfrm>
                <a:off x="7192125" y="1847816"/>
                <a:ext cx="183868" cy="81062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2181" extrusionOk="0">
                    <a:moveTo>
                      <a:pt x="4550" y="1"/>
                    </a:moveTo>
                    <a:cubicBezTo>
                      <a:pt x="3767" y="140"/>
                      <a:pt x="2943" y="209"/>
                      <a:pt x="2095" y="209"/>
                    </a:cubicBezTo>
                    <a:cubicBezTo>
                      <a:pt x="1504" y="209"/>
                      <a:pt x="926" y="175"/>
                      <a:pt x="367" y="109"/>
                    </a:cubicBezTo>
                    <a:lnTo>
                      <a:pt x="0" y="1485"/>
                    </a:lnTo>
                    <a:cubicBezTo>
                      <a:pt x="0" y="1485"/>
                      <a:pt x="539" y="2180"/>
                      <a:pt x="2473" y="2180"/>
                    </a:cubicBezTo>
                    <a:cubicBezTo>
                      <a:pt x="4406" y="2180"/>
                      <a:pt x="4946" y="1485"/>
                      <a:pt x="4946" y="1485"/>
                    </a:cubicBez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FDC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9"/>
              <p:cNvSpPr/>
              <p:nvPr/>
            </p:nvSpPr>
            <p:spPr>
              <a:xfrm>
                <a:off x="7192125" y="1847816"/>
                <a:ext cx="169149" cy="55454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1492" extrusionOk="0">
                    <a:moveTo>
                      <a:pt x="4550" y="1"/>
                    </a:moveTo>
                    <a:lnTo>
                      <a:pt x="367" y="109"/>
                    </a:lnTo>
                    <a:lnTo>
                      <a:pt x="0" y="1485"/>
                    </a:lnTo>
                    <a:cubicBezTo>
                      <a:pt x="126" y="1490"/>
                      <a:pt x="248" y="1492"/>
                      <a:pt x="367" y="1492"/>
                    </a:cubicBezTo>
                    <a:cubicBezTo>
                      <a:pt x="3599" y="1492"/>
                      <a:pt x="4550" y="1"/>
                      <a:pt x="455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9"/>
              <p:cNvSpPr/>
              <p:nvPr/>
            </p:nvSpPr>
            <p:spPr>
              <a:xfrm>
                <a:off x="6819259" y="1219236"/>
                <a:ext cx="761971" cy="666711"/>
              </a:xfrm>
              <a:custGeom>
                <a:avLst/>
                <a:gdLst/>
                <a:ahLst/>
                <a:cxnLst/>
                <a:rect l="l" t="t" r="r" b="b"/>
                <a:pathLst>
                  <a:path w="20501" h="17938" extrusionOk="0">
                    <a:moveTo>
                      <a:pt x="10744" y="0"/>
                    </a:moveTo>
                    <a:cubicBezTo>
                      <a:pt x="8354" y="0"/>
                      <a:pt x="5975" y="944"/>
                      <a:pt x="4237" y="2787"/>
                    </a:cubicBezTo>
                    <a:cubicBezTo>
                      <a:pt x="2969" y="4132"/>
                      <a:pt x="2042" y="6053"/>
                      <a:pt x="2324" y="8757"/>
                    </a:cubicBezTo>
                    <a:cubicBezTo>
                      <a:pt x="2324" y="8757"/>
                      <a:pt x="0" y="10563"/>
                      <a:pt x="1822" y="13957"/>
                    </a:cubicBezTo>
                    <a:cubicBezTo>
                      <a:pt x="3290" y="16601"/>
                      <a:pt x="6185" y="17889"/>
                      <a:pt x="9554" y="17936"/>
                    </a:cubicBezTo>
                    <a:cubicBezTo>
                      <a:pt x="9619" y="17937"/>
                      <a:pt x="9684" y="17938"/>
                      <a:pt x="9750" y="17938"/>
                    </a:cubicBezTo>
                    <a:cubicBezTo>
                      <a:pt x="10251" y="17938"/>
                      <a:pt x="10765" y="17911"/>
                      <a:pt x="11283" y="17857"/>
                    </a:cubicBezTo>
                    <a:cubicBezTo>
                      <a:pt x="12129" y="17769"/>
                      <a:pt x="12939" y="17615"/>
                      <a:pt x="13704" y="17396"/>
                    </a:cubicBezTo>
                    <a:cubicBezTo>
                      <a:pt x="17743" y="16248"/>
                      <a:pt x="20501" y="13305"/>
                      <a:pt x="20026" y="8740"/>
                    </a:cubicBezTo>
                    <a:cubicBezTo>
                      <a:pt x="19731" y="5908"/>
                      <a:pt x="18295" y="3474"/>
                      <a:pt x="16237" y="1875"/>
                    </a:cubicBezTo>
                    <a:cubicBezTo>
                      <a:pt x="14619" y="617"/>
                      <a:pt x="12677" y="0"/>
                      <a:pt x="10744" y="0"/>
                    </a:cubicBezTo>
                    <a:close/>
                  </a:path>
                </a:pathLst>
              </a:custGeom>
              <a:solidFill>
                <a:srgbClr val="FDC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9"/>
              <p:cNvSpPr/>
              <p:nvPr/>
            </p:nvSpPr>
            <p:spPr>
              <a:xfrm>
                <a:off x="7261406" y="1530739"/>
                <a:ext cx="176360" cy="176360"/>
              </a:xfrm>
              <a:custGeom>
                <a:avLst/>
                <a:gdLst/>
                <a:ahLst/>
                <a:cxnLst/>
                <a:rect l="l" t="t" r="r" b="b"/>
                <a:pathLst>
                  <a:path w="4745" h="4745" extrusionOk="0">
                    <a:moveTo>
                      <a:pt x="2373" y="1"/>
                    </a:moveTo>
                    <a:cubicBezTo>
                      <a:pt x="1063" y="1"/>
                      <a:pt x="0" y="1062"/>
                      <a:pt x="0" y="2373"/>
                    </a:cubicBezTo>
                    <a:cubicBezTo>
                      <a:pt x="0" y="3683"/>
                      <a:pt x="1063" y="4744"/>
                      <a:pt x="2373" y="4744"/>
                    </a:cubicBezTo>
                    <a:cubicBezTo>
                      <a:pt x="3682" y="4744"/>
                      <a:pt x="4745" y="3683"/>
                      <a:pt x="4745" y="2373"/>
                    </a:cubicBezTo>
                    <a:cubicBezTo>
                      <a:pt x="4745" y="1062"/>
                      <a:pt x="3682" y="1"/>
                      <a:pt x="2373" y="1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9"/>
              <p:cNvSpPr/>
              <p:nvPr/>
            </p:nvSpPr>
            <p:spPr>
              <a:xfrm>
                <a:off x="6868320" y="1571698"/>
                <a:ext cx="176397" cy="176397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4746" extrusionOk="0">
                    <a:moveTo>
                      <a:pt x="2374" y="0"/>
                    </a:moveTo>
                    <a:cubicBezTo>
                      <a:pt x="1063" y="0"/>
                      <a:pt x="1" y="1063"/>
                      <a:pt x="1" y="2373"/>
                    </a:cubicBezTo>
                    <a:cubicBezTo>
                      <a:pt x="1" y="3683"/>
                      <a:pt x="1063" y="4745"/>
                      <a:pt x="2374" y="4745"/>
                    </a:cubicBezTo>
                    <a:cubicBezTo>
                      <a:pt x="3683" y="4745"/>
                      <a:pt x="4746" y="3683"/>
                      <a:pt x="4746" y="2373"/>
                    </a:cubicBezTo>
                    <a:cubicBezTo>
                      <a:pt x="4746" y="1063"/>
                      <a:pt x="3683" y="0"/>
                      <a:pt x="2374" y="0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9"/>
              <p:cNvSpPr/>
              <p:nvPr/>
            </p:nvSpPr>
            <p:spPr>
              <a:xfrm>
                <a:off x="7488054" y="1361254"/>
                <a:ext cx="186023" cy="291765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7850" extrusionOk="0">
                    <a:moveTo>
                      <a:pt x="2075" y="0"/>
                    </a:moveTo>
                    <a:cubicBezTo>
                      <a:pt x="1735" y="0"/>
                      <a:pt x="1396" y="78"/>
                      <a:pt x="1094" y="232"/>
                    </a:cubicBezTo>
                    <a:cubicBezTo>
                      <a:pt x="574" y="494"/>
                      <a:pt x="170" y="976"/>
                      <a:pt x="0" y="1532"/>
                    </a:cubicBezTo>
                    <a:lnTo>
                      <a:pt x="769" y="7776"/>
                    </a:lnTo>
                    <a:cubicBezTo>
                      <a:pt x="978" y="7826"/>
                      <a:pt x="1190" y="7849"/>
                      <a:pt x="1401" y="7849"/>
                    </a:cubicBezTo>
                    <a:cubicBezTo>
                      <a:pt x="2507" y="7849"/>
                      <a:pt x="3603" y="7198"/>
                      <a:pt x="4207" y="6251"/>
                    </a:cubicBezTo>
                    <a:cubicBezTo>
                      <a:pt x="4925" y="5122"/>
                      <a:pt x="5005" y="3665"/>
                      <a:pt x="4628" y="2381"/>
                    </a:cubicBezTo>
                    <a:cubicBezTo>
                      <a:pt x="4345" y="1413"/>
                      <a:pt x="3741" y="454"/>
                      <a:pt x="2789" y="120"/>
                    </a:cubicBezTo>
                    <a:cubicBezTo>
                      <a:pt x="2560" y="40"/>
                      <a:pt x="2317" y="0"/>
                      <a:pt x="2075" y="0"/>
                    </a:cubicBezTo>
                    <a:close/>
                  </a:path>
                </a:pathLst>
              </a:custGeom>
              <a:solidFill>
                <a:srgbClr val="FDC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9"/>
              <p:cNvSpPr/>
              <p:nvPr/>
            </p:nvSpPr>
            <p:spPr>
              <a:xfrm>
                <a:off x="7520130" y="1417377"/>
                <a:ext cx="113844" cy="168555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4535" extrusionOk="0">
                    <a:moveTo>
                      <a:pt x="1569" y="0"/>
                    </a:moveTo>
                    <a:cubicBezTo>
                      <a:pt x="1532" y="0"/>
                      <a:pt x="1493" y="2"/>
                      <a:pt x="1454" y="6"/>
                    </a:cubicBezTo>
                    <a:cubicBezTo>
                      <a:pt x="593" y="96"/>
                      <a:pt x="1" y="1181"/>
                      <a:pt x="131" y="2430"/>
                    </a:cubicBezTo>
                    <a:cubicBezTo>
                      <a:pt x="255" y="3623"/>
                      <a:pt x="995" y="4535"/>
                      <a:pt x="1812" y="4535"/>
                    </a:cubicBezTo>
                    <a:cubicBezTo>
                      <a:pt x="1850" y="4535"/>
                      <a:pt x="1888" y="4533"/>
                      <a:pt x="1926" y="4529"/>
                    </a:cubicBezTo>
                    <a:cubicBezTo>
                      <a:pt x="2787" y="4438"/>
                      <a:pt x="3062" y="3329"/>
                      <a:pt x="2931" y="2079"/>
                    </a:cubicBezTo>
                    <a:cubicBezTo>
                      <a:pt x="2807" y="888"/>
                      <a:pt x="2359" y="0"/>
                      <a:pt x="1569" y="0"/>
                    </a:cubicBezTo>
                    <a:close/>
                  </a:path>
                </a:pathLst>
              </a:custGeom>
              <a:solidFill>
                <a:srgbClr val="FDC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9"/>
              <p:cNvSpPr/>
              <p:nvPr/>
            </p:nvSpPr>
            <p:spPr>
              <a:xfrm>
                <a:off x="7521319" y="1410799"/>
                <a:ext cx="63148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5038" extrusionOk="0">
                    <a:moveTo>
                      <a:pt x="1609" y="0"/>
                    </a:moveTo>
                    <a:cubicBezTo>
                      <a:pt x="1606" y="0"/>
                      <a:pt x="1604" y="0"/>
                      <a:pt x="1602" y="0"/>
                    </a:cubicBezTo>
                    <a:cubicBezTo>
                      <a:pt x="1240" y="34"/>
                      <a:pt x="883" y="232"/>
                      <a:pt x="621" y="541"/>
                    </a:cubicBezTo>
                    <a:cubicBezTo>
                      <a:pt x="399" y="803"/>
                      <a:pt x="239" y="1141"/>
                      <a:pt x="147" y="1547"/>
                    </a:cubicBezTo>
                    <a:cubicBezTo>
                      <a:pt x="0" y="2185"/>
                      <a:pt x="48" y="2873"/>
                      <a:pt x="282" y="3485"/>
                    </a:cubicBezTo>
                    <a:cubicBezTo>
                      <a:pt x="514" y="4096"/>
                      <a:pt x="935" y="4641"/>
                      <a:pt x="1469" y="5020"/>
                    </a:cubicBezTo>
                    <a:cubicBezTo>
                      <a:pt x="1483" y="5032"/>
                      <a:pt x="1502" y="5037"/>
                      <a:pt x="1518" y="5037"/>
                    </a:cubicBezTo>
                    <a:cubicBezTo>
                      <a:pt x="1544" y="5037"/>
                      <a:pt x="1570" y="5024"/>
                      <a:pt x="1587" y="5001"/>
                    </a:cubicBezTo>
                    <a:cubicBezTo>
                      <a:pt x="1615" y="4962"/>
                      <a:pt x="1605" y="4909"/>
                      <a:pt x="1568" y="4881"/>
                    </a:cubicBezTo>
                    <a:cubicBezTo>
                      <a:pt x="1063" y="4522"/>
                      <a:pt x="662" y="4003"/>
                      <a:pt x="440" y="3424"/>
                    </a:cubicBezTo>
                    <a:cubicBezTo>
                      <a:pt x="220" y="2843"/>
                      <a:pt x="174" y="2191"/>
                      <a:pt x="313" y="1585"/>
                    </a:cubicBezTo>
                    <a:cubicBezTo>
                      <a:pt x="400" y="1206"/>
                      <a:pt x="547" y="891"/>
                      <a:pt x="751" y="651"/>
                    </a:cubicBezTo>
                    <a:cubicBezTo>
                      <a:pt x="985" y="376"/>
                      <a:pt x="1301" y="200"/>
                      <a:pt x="1617" y="170"/>
                    </a:cubicBezTo>
                    <a:cubicBezTo>
                      <a:pt x="1664" y="165"/>
                      <a:pt x="1699" y="124"/>
                      <a:pt x="1695" y="77"/>
                    </a:cubicBezTo>
                    <a:cubicBezTo>
                      <a:pt x="1690" y="33"/>
                      <a:pt x="1651" y="0"/>
                      <a:pt x="1609" y="0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9"/>
              <p:cNvSpPr/>
              <p:nvPr/>
            </p:nvSpPr>
            <p:spPr>
              <a:xfrm>
                <a:off x="7523586" y="1493162"/>
                <a:ext cx="77569" cy="6902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857" extrusionOk="0">
                    <a:moveTo>
                      <a:pt x="96" y="0"/>
                    </a:moveTo>
                    <a:cubicBezTo>
                      <a:pt x="61" y="0"/>
                      <a:pt x="28" y="21"/>
                      <a:pt x="16" y="56"/>
                    </a:cubicBezTo>
                    <a:cubicBezTo>
                      <a:pt x="0" y="101"/>
                      <a:pt x="22" y="150"/>
                      <a:pt x="68" y="166"/>
                    </a:cubicBezTo>
                    <a:cubicBezTo>
                      <a:pt x="864" y="451"/>
                      <a:pt x="1537" y="1051"/>
                      <a:pt x="1912" y="1809"/>
                    </a:cubicBezTo>
                    <a:cubicBezTo>
                      <a:pt x="1926" y="1839"/>
                      <a:pt x="1957" y="1856"/>
                      <a:pt x="1989" y="1856"/>
                    </a:cubicBezTo>
                    <a:cubicBezTo>
                      <a:pt x="2002" y="1856"/>
                      <a:pt x="2013" y="1854"/>
                      <a:pt x="2026" y="1847"/>
                    </a:cubicBezTo>
                    <a:cubicBezTo>
                      <a:pt x="2068" y="1826"/>
                      <a:pt x="2086" y="1776"/>
                      <a:pt x="2065" y="1733"/>
                    </a:cubicBezTo>
                    <a:cubicBezTo>
                      <a:pt x="1670" y="935"/>
                      <a:pt x="963" y="305"/>
                      <a:pt x="125" y="5"/>
                    </a:cubicBezTo>
                    <a:cubicBezTo>
                      <a:pt x="115" y="2"/>
                      <a:pt x="105" y="0"/>
                      <a:pt x="96" y="0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9"/>
              <p:cNvSpPr/>
              <p:nvPr/>
            </p:nvSpPr>
            <p:spPr>
              <a:xfrm>
                <a:off x="7168189" y="1404963"/>
                <a:ext cx="206911" cy="201597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424" extrusionOk="0">
                    <a:moveTo>
                      <a:pt x="2721" y="0"/>
                    </a:moveTo>
                    <a:cubicBezTo>
                      <a:pt x="2640" y="0"/>
                      <a:pt x="2558" y="5"/>
                      <a:pt x="2476" y="13"/>
                    </a:cubicBezTo>
                    <a:cubicBezTo>
                      <a:pt x="1033" y="164"/>
                      <a:pt x="0" y="1607"/>
                      <a:pt x="169" y="3236"/>
                    </a:cubicBezTo>
                    <a:cubicBezTo>
                      <a:pt x="324" y="4719"/>
                      <a:pt x="1379" y="5424"/>
                      <a:pt x="2657" y="5424"/>
                    </a:cubicBezTo>
                    <a:cubicBezTo>
                      <a:pt x="2782" y="5424"/>
                      <a:pt x="2909" y="5417"/>
                      <a:pt x="3038" y="5403"/>
                    </a:cubicBezTo>
                    <a:cubicBezTo>
                      <a:pt x="4481" y="5253"/>
                      <a:pt x="5567" y="4319"/>
                      <a:pt x="5397" y="2690"/>
                    </a:cubicBezTo>
                    <a:cubicBezTo>
                      <a:pt x="5236" y="1154"/>
                      <a:pt x="4065" y="0"/>
                      <a:pt x="27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9"/>
              <p:cNvSpPr/>
              <p:nvPr/>
            </p:nvSpPr>
            <p:spPr>
              <a:xfrm>
                <a:off x="7180789" y="1395448"/>
                <a:ext cx="192156" cy="109533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2947" extrusionOk="0">
                    <a:moveTo>
                      <a:pt x="2396" y="1"/>
                    </a:moveTo>
                    <a:cubicBezTo>
                      <a:pt x="1927" y="1"/>
                      <a:pt x="1446" y="142"/>
                      <a:pt x="998" y="463"/>
                    </a:cubicBezTo>
                    <a:cubicBezTo>
                      <a:pt x="459" y="851"/>
                      <a:pt x="105" y="1442"/>
                      <a:pt x="0" y="2052"/>
                    </a:cubicBezTo>
                    <a:cubicBezTo>
                      <a:pt x="308" y="1516"/>
                      <a:pt x="718" y="1073"/>
                      <a:pt x="1213" y="800"/>
                    </a:cubicBezTo>
                    <a:cubicBezTo>
                      <a:pt x="1590" y="597"/>
                      <a:pt x="1968" y="506"/>
                      <a:pt x="2333" y="506"/>
                    </a:cubicBezTo>
                    <a:cubicBezTo>
                      <a:pt x="3613" y="506"/>
                      <a:pt x="4726" y="1630"/>
                      <a:pt x="5058" y="2946"/>
                    </a:cubicBezTo>
                    <a:cubicBezTo>
                      <a:pt x="5170" y="1348"/>
                      <a:pt x="3842" y="1"/>
                      <a:pt x="2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9"/>
              <p:cNvSpPr/>
              <p:nvPr/>
            </p:nvSpPr>
            <p:spPr>
              <a:xfrm>
                <a:off x="7209445" y="1340403"/>
                <a:ext cx="139638" cy="52815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1421" extrusionOk="0">
                    <a:moveTo>
                      <a:pt x="1109" y="0"/>
                    </a:moveTo>
                    <a:cubicBezTo>
                      <a:pt x="467" y="0"/>
                      <a:pt x="1" y="435"/>
                      <a:pt x="11" y="773"/>
                    </a:cubicBezTo>
                    <a:cubicBezTo>
                      <a:pt x="23" y="1123"/>
                      <a:pt x="601" y="1092"/>
                      <a:pt x="1171" y="1147"/>
                    </a:cubicBezTo>
                    <a:cubicBezTo>
                      <a:pt x="1764" y="1205"/>
                      <a:pt x="2933" y="1421"/>
                      <a:pt x="3429" y="1421"/>
                    </a:cubicBezTo>
                    <a:cubicBezTo>
                      <a:pt x="3566" y="1421"/>
                      <a:pt x="3652" y="1404"/>
                      <a:pt x="3659" y="1363"/>
                    </a:cubicBezTo>
                    <a:cubicBezTo>
                      <a:pt x="3757" y="820"/>
                      <a:pt x="1993" y="42"/>
                      <a:pt x="1180" y="2"/>
                    </a:cubicBezTo>
                    <a:cubicBezTo>
                      <a:pt x="1156" y="1"/>
                      <a:pt x="1132" y="0"/>
                      <a:pt x="1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9"/>
              <p:cNvSpPr/>
              <p:nvPr/>
            </p:nvSpPr>
            <p:spPr>
              <a:xfrm>
                <a:off x="7171534" y="1454842"/>
                <a:ext cx="150566" cy="156550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4212" extrusionOk="0">
                    <a:moveTo>
                      <a:pt x="1992" y="1"/>
                    </a:moveTo>
                    <a:cubicBezTo>
                      <a:pt x="1931" y="1"/>
                      <a:pt x="1869" y="4"/>
                      <a:pt x="1808" y="10"/>
                    </a:cubicBezTo>
                    <a:cubicBezTo>
                      <a:pt x="756" y="119"/>
                      <a:pt x="1" y="1147"/>
                      <a:pt x="122" y="2304"/>
                    </a:cubicBezTo>
                    <a:cubicBezTo>
                      <a:pt x="236" y="3394"/>
                      <a:pt x="1085" y="4211"/>
                      <a:pt x="2062" y="4211"/>
                    </a:cubicBezTo>
                    <a:cubicBezTo>
                      <a:pt x="2122" y="4211"/>
                      <a:pt x="2183" y="4208"/>
                      <a:pt x="2244" y="4202"/>
                    </a:cubicBezTo>
                    <a:cubicBezTo>
                      <a:pt x="3295" y="4091"/>
                      <a:pt x="4051" y="3065"/>
                      <a:pt x="3930" y="1907"/>
                    </a:cubicBezTo>
                    <a:cubicBezTo>
                      <a:pt x="3907" y="1690"/>
                      <a:pt x="3855" y="1482"/>
                      <a:pt x="3777" y="1290"/>
                    </a:cubicBezTo>
                    <a:cubicBezTo>
                      <a:pt x="3694" y="1555"/>
                      <a:pt x="3460" y="1756"/>
                      <a:pt x="3168" y="1787"/>
                    </a:cubicBezTo>
                    <a:cubicBezTo>
                      <a:pt x="3142" y="1790"/>
                      <a:pt x="3117" y="1791"/>
                      <a:pt x="3092" y="1791"/>
                    </a:cubicBezTo>
                    <a:cubicBezTo>
                      <a:pt x="2727" y="1791"/>
                      <a:pt x="2417" y="1515"/>
                      <a:pt x="2378" y="1145"/>
                    </a:cubicBezTo>
                    <a:cubicBezTo>
                      <a:pt x="2338" y="752"/>
                      <a:pt x="2623" y="399"/>
                      <a:pt x="3018" y="357"/>
                    </a:cubicBezTo>
                    <a:cubicBezTo>
                      <a:pt x="3027" y="356"/>
                      <a:pt x="3037" y="355"/>
                      <a:pt x="3046" y="355"/>
                    </a:cubicBezTo>
                    <a:cubicBezTo>
                      <a:pt x="3050" y="355"/>
                      <a:pt x="3054" y="355"/>
                      <a:pt x="3058" y="356"/>
                    </a:cubicBezTo>
                    <a:cubicBezTo>
                      <a:pt x="2747" y="130"/>
                      <a:pt x="2379" y="1"/>
                      <a:pt x="19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9"/>
              <p:cNvSpPr/>
              <p:nvPr/>
            </p:nvSpPr>
            <p:spPr>
              <a:xfrm>
                <a:off x="7327304" y="1395448"/>
                <a:ext cx="64894" cy="55342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489" extrusionOk="0">
                    <a:moveTo>
                      <a:pt x="1642" y="0"/>
                    </a:moveTo>
                    <a:cubicBezTo>
                      <a:pt x="1505" y="624"/>
                      <a:pt x="0" y="828"/>
                      <a:pt x="0" y="828"/>
                    </a:cubicBezTo>
                    <a:lnTo>
                      <a:pt x="600" y="1489"/>
                    </a:lnTo>
                    <a:cubicBezTo>
                      <a:pt x="1745" y="1090"/>
                      <a:pt x="1642" y="1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9"/>
              <p:cNvSpPr/>
              <p:nvPr/>
            </p:nvSpPr>
            <p:spPr>
              <a:xfrm>
                <a:off x="7118867" y="1643914"/>
                <a:ext cx="177252" cy="128079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3446" extrusionOk="0">
                    <a:moveTo>
                      <a:pt x="4157" y="1"/>
                    </a:moveTo>
                    <a:cubicBezTo>
                      <a:pt x="4105" y="1"/>
                      <a:pt x="4049" y="9"/>
                      <a:pt x="3990" y="24"/>
                    </a:cubicBezTo>
                    <a:cubicBezTo>
                      <a:pt x="3964" y="30"/>
                      <a:pt x="3936" y="37"/>
                      <a:pt x="3908" y="47"/>
                    </a:cubicBezTo>
                    <a:cubicBezTo>
                      <a:pt x="3497" y="185"/>
                      <a:pt x="2947" y="600"/>
                      <a:pt x="2244" y="914"/>
                    </a:cubicBezTo>
                    <a:cubicBezTo>
                      <a:pt x="1611" y="1195"/>
                      <a:pt x="980" y="1340"/>
                      <a:pt x="567" y="1528"/>
                    </a:cubicBezTo>
                    <a:cubicBezTo>
                      <a:pt x="519" y="1549"/>
                      <a:pt x="475" y="1571"/>
                      <a:pt x="435" y="1593"/>
                    </a:cubicBezTo>
                    <a:cubicBezTo>
                      <a:pt x="135" y="1760"/>
                      <a:pt x="1" y="1971"/>
                      <a:pt x="159" y="2327"/>
                    </a:cubicBezTo>
                    <a:cubicBezTo>
                      <a:pt x="433" y="2942"/>
                      <a:pt x="1333" y="3445"/>
                      <a:pt x="2279" y="3445"/>
                    </a:cubicBezTo>
                    <a:cubicBezTo>
                      <a:pt x="2329" y="3445"/>
                      <a:pt x="2380" y="3444"/>
                      <a:pt x="2430" y="3441"/>
                    </a:cubicBezTo>
                    <a:cubicBezTo>
                      <a:pt x="2714" y="3424"/>
                      <a:pt x="3003" y="3362"/>
                      <a:pt x="3275" y="3241"/>
                    </a:cubicBezTo>
                    <a:cubicBezTo>
                      <a:pt x="3942" y="2945"/>
                      <a:pt x="4383" y="2363"/>
                      <a:pt x="4590" y="1762"/>
                    </a:cubicBezTo>
                    <a:cubicBezTo>
                      <a:pt x="4764" y="1254"/>
                      <a:pt x="4769" y="730"/>
                      <a:pt x="4599" y="350"/>
                    </a:cubicBezTo>
                    <a:cubicBezTo>
                      <a:pt x="4488" y="100"/>
                      <a:pt x="4342" y="1"/>
                      <a:pt x="4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9"/>
              <p:cNvSpPr/>
              <p:nvPr/>
            </p:nvSpPr>
            <p:spPr>
              <a:xfrm>
                <a:off x="7209148" y="1709106"/>
                <a:ext cx="80319" cy="62739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688" extrusionOk="0">
                    <a:moveTo>
                      <a:pt x="1993" y="1"/>
                    </a:moveTo>
                    <a:cubicBezTo>
                      <a:pt x="1568" y="1"/>
                      <a:pt x="1141" y="134"/>
                      <a:pt x="798" y="386"/>
                    </a:cubicBezTo>
                    <a:cubicBezTo>
                      <a:pt x="377" y="693"/>
                      <a:pt x="86" y="1173"/>
                      <a:pt x="1" y="1687"/>
                    </a:cubicBezTo>
                    <a:cubicBezTo>
                      <a:pt x="286" y="1670"/>
                      <a:pt x="574" y="1608"/>
                      <a:pt x="846" y="1486"/>
                    </a:cubicBezTo>
                    <a:cubicBezTo>
                      <a:pt x="1511" y="1190"/>
                      <a:pt x="1954" y="609"/>
                      <a:pt x="2161" y="8"/>
                    </a:cubicBezTo>
                    <a:cubicBezTo>
                      <a:pt x="2105" y="3"/>
                      <a:pt x="2049" y="1"/>
                      <a:pt x="19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9"/>
              <p:cNvSpPr/>
              <p:nvPr/>
            </p:nvSpPr>
            <p:spPr>
              <a:xfrm>
                <a:off x="7139942" y="1644769"/>
                <a:ext cx="127224" cy="68463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1842" extrusionOk="0">
                    <a:moveTo>
                      <a:pt x="3423" y="1"/>
                    </a:moveTo>
                    <a:lnTo>
                      <a:pt x="3423" y="1"/>
                    </a:lnTo>
                    <a:cubicBezTo>
                      <a:pt x="3397" y="6"/>
                      <a:pt x="3369" y="14"/>
                      <a:pt x="3341" y="24"/>
                    </a:cubicBezTo>
                    <a:cubicBezTo>
                      <a:pt x="2932" y="162"/>
                      <a:pt x="2380" y="577"/>
                      <a:pt x="1677" y="891"/>
                    </a:cubicBezTo>
                    <a:cubicBezTo>
                      <a:pt x="1046" y="1172"/>
                      <a:pt x="415" y="1317"/>
                      <a:pt x="0" y="1504"/>
                    </a:cubicBezTo>
                    <a:cubicBezTo>
                      <a:pt x="283" y="1724"/>
                      <a:pt x="665" y="1842"/>
                      <a:pt x="1083" y="1842"/>
                    </a:cubicBezTo>
                    <a:cubicBezTo>
                      <a:pt x="1420" y="1842"/>
                      <a:pt x="1780" y="1765"/>
                      <a:pt x="2129" y="1604"/>
                    </a:cubicBezTo>
                    <a:cubicBezTo>
                      <a:pt x="2873" y="1258"/>
                      <a:pt x="3359" y="622"/>
                      <a:pt x="3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9"/>
              <p:cNvSpPr/>
              <p:nvPr/>
            </p:nvSpPr>
            <p:spPr>
              <a:xfrm>
                <a:off x="7213125" y="1780060"/>
                <a:ext cx="58650" cy="1234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332" extrusionOk="0">
                    <a:moveTo>
                      <a:pt x="97" y="1"/>
                    </a:moveTo>
                    <a:cubicBezTo>
                      <a:pt x="63" y="1"/>
                      <a:pt x="30" y="22"/>
                      <a:pt x="17" y="56"/>
                    </a:cubicBezTo>
                    <a:cubicBezTo>
                      <a:pt x="0" y="100"/>
                      <a:pt x="22" y="150"/>
                      <a:pt x="66" y="166"/>
                    </a:cubicBezTo>
                    <a:cubicBezTo>
                      <a:pt x="355" y="276"/>
                      <a:pt x="667" y="331"/>
                      <a:pt x="977" y="331"/>
                    </a:cubicBezTo>
                    <a:cubicBezTo>
                      <a:pt x="1154" y="331"/>
                      <a:pt x="1330" y="313"/>
                      <a:pt x="1500" y="277"/>
                    </a:cubicBezTo>
                    <a:cubicBezTo>
                      <a:pt x="1547" y="268"/>
                      <a:pt x="1577" y="222"/>
                      <a:pt x="1567" y="176"/>
                    </a:cubicBezTo>
                    <a:cubicBezTo>
                      <a:pt x="1558" y="136"/>
                      <a:pt x="1522" y="109"/>
                      <a:pt x="1482" y="109"/>
                    </a:cubicBezTo>
                    <a:cubicBezTo>
                      <a:pt x="1477" y="109"/>
                      <a:pt x="1471" y="109"/>
                      <a:pt x="1465" y="111"/>
                    </a:cubicBezTo>
                    <a:cubicBezTo>
                      <a:pt x="1306" y="144"/>
                      <a:pt x="1142" y="160"/>
                      <a:pt x="978" y="160"/>
                    </a:cubicBezTo>
                    <a:cubicBezTo>
                      <a:pt x="687" y="160"/>
                      <a:pt x="396" y="109"/>
                      <a:pt x="128" y="7"/>
                    </a:cubicBezTo>
                    <a:cubicBezTo>
                      <a:pt x="117" y="3"/>
                      <a:pt x="107" y="1"/>
                      <a:pt x="97" y="1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9"/>
              <p:cNvSpPr/>
              <p:nvPr/>
            </p:nvSpPr>
            <p:spPr>
              <a:xfrm>
                <a:off x="6829183" y="1322786"/>
                <a:ext cx="345212" cy="563199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153" extrusionOk="0">
                    <a:moveTo>
                      <a:pt x="3970" y="1"/>
                    </a:moveTo>
                    <a:lnTo>
                      <a:pt x="3970" y="1"/>
                    </a:lnTo>
                    <a:cubicBezTo>
                      <a:pt x="2386" y="1507"/>
                      <a:pt x="1691" y="3756"/>
                      <a:pt x="1902" y="5909"/>
                    </a:cubicBezTo>
                    <a:lnTo>
                      <a:pt x="1902" y="5909"/>
                    </a:lnTo>
                    <a:cubicBezTo>
                      <a:pt x="1672" y="6112"/>
                      <a:pt x="1487" y="6335"/>
                      <a:pt x="1324" y="6582"/>
                    </a:cubicBezTo>
                    <a:cubicBezTo>
                      <a:pt x="1" y="8527"/>
                      <a:pt x="966" y="11124"/>
                      <a:pt x="2458" y="12671"/>
                    </a:cubicBezTo>
                    <a:cubicBezTo>
                      <a:pt x="3330" y="13585"/>
                      <a:pt x="4443" y="14240"/>
                      <a:pt x="5623" y="14635"/>
                    </a:cubicBezTo>
                    <a:cubicBezTo>
                      <a:pt x="6720" y="14999"/>
                      <a:pt x="7874" y="15153"/>
                      <a:pt x="9026" y="15153"/>
                    </a:cubicBezTo>
                    <a:cubicBezTo>
                      <a:pt x="9113" y="15153"/>
                      <a:pt x="9200" y="15152"/>
                      <a:pt x="9287" y="15150"/>
                    </a:cubicBezTo>
                    <a:cubicBezTo>
                      <a:pt x="8061" y="15080"/>
                      <a:pt x="6842" y="14868"/>
                      <a:pt x="5693" y="14435"/>
                    </a:cubicBezTo>
                    <a:cubicBezTo>
                      <a:pt x="3988" y="13799"/>
                      <a:pt x="2490" y="12607"/>
                      <a:pt x="1651" y="10986"/>
                    </a:cubicBezTo>
                    <a:cubicBezTo>
                      <a:pt x="1114" y="9937"/>
                      <a:pt x="816" y="8690"/>
                      <a:pt x="1209" y="7549"/>
                    </a:cubicBezTo>
                    <a:cubicBezTo>
                      <a:pt x="1384" y="7000"/>
                      <a:pt x="1719" y="6465"/>
                      <a:pt x="2148" y="6088"/>
                    </a:cubicBezTo>
                    <a:cubicBezTo>
                      <a:pt x="2185" y="6057"/>
                      <a:pt x="2209" y="6009"/>
                      <a:pt x="2203" y="5956"/>
                    </a:cubicBezTo>
                    <a:cubicBezTo>
                      <a:pt x="1929" y="3828"/>
                      <a:pt x="2520" y="1608"/>
                      <a:pt x="3970" y="1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9"/>
              <p:cNvSpPr/>
              <p:nvPr/>
            </p:nvSpPr>
            <p:spPr>
              <a:xfrm>
                <a:off x="6914259" y="1417526"/>
                <a:ext cx="206911" cy="201597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424" extrusionOk="0">
                    <a:moveTo>
                      <a:pt x="2721" y="0"/>
                    </a:moveTo>
                    <a:cubicBezTo>
                      <a:pt x="2640" y="0"/>
                      <a:pt x="2558" y="4"/>
                      <a:pt x="2476" y="13"/>
                    </a:cubicBezTo>
                    <a:cubicBezTo>
                      <a:pt x="1033" y="164"/>
                      <a:pt x="0" y="1607"/>
                      <a:pt x="170" y="3235"/>
                    </a:cubicBezTo>
                    <a:cubicBezTo>
                      <a:pt x="324" y="4719"/>
                      <a:pt x="1379" y="5423"/>
                      <a:pt x="2657" y="5423"/>
                    </a:cubicBezTo>
                    <a:cubicBezTo>
                      <a:pt x="2782" y="5423"/>
                      <a:pt x="2909" y="5416"/>
                      <a:pt x="3038" y="5403"/>
                    </a:cubicBezTo>
                    <a:cubicBezTo>
                      <a:pt x="4481" y="5252"/>
                      <a:pt x="5567" y="4319"/>
                      <a:pt x="5397" y="2690"/>
                    </a:cubicBezTo>
                    <a:cubicBezTo>
                      <a:pt x="5238" y="1154"/>
                      <a:pt x="4065" y="0"/>
                      <a:pt x="27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9"/>
              <p:cNvSpPr/>
              <p:nvPr/>
            </p:nvSpPr>
            <p:spPr>
              <a:xfrm>
                <a:off x="6926859" y="1408011"/>
                <a:ext cx="192156" cy="109495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2946" extrusionOk="0">
                    <a:moveTo>
                      <a:pt x="2396" y="0"/>
                    </a:moveTo>
                    <a:cubicBezTo>
                      <a:pt x="1927" y="0"/>
                      <a:pt x="1446" y="142"/>
                      <a:pt x="998" y="462"/>
                    </a:cubicBezTo>
                    <a:cubicBezTo>
                      <a:pt x="459" y="851"/>
                      <a:pt x="105" y="1442"/>
                      <a:pt x="0" y="2052"/>
                    </a:cubicBezTo>
                    <a:cubicBezTo>
                      <a:pt x="308" y="1516"/>
                      <a:pt x="718" y="1073"/>
                      <a:pt x="1213" y="800"/>
                    </a:cubicBezTo>
                    <a:cubicBezTo>
                      <a:pt x="1590" y="597"/>
                      <a:pt x="1968" y="506"/>
                      <a:pt x="2333" y="506"/>
                    </a:cubicBezTo>
                    <a:cubicBezTo>
                      <a:pt x="3613" y="506"/>
                      <a:pt x="4727" y="1629"/>
                      <a:pt x="5058" y="2946"/>
                    </a:cubicBezTo>
                    <a:cubicBezTo>
                      <a:pt x="5170" y="1348"/>
                      <a:pt x="3842" y="0"/>
                      <a:pt x="23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49"/>
              <p:cNvSpPr/>
              <p:nvPr/>
            </p:nvSpPr>
            <p:spPr>
              <a:xfrm>
                <a:off x="6924109" y="1348580"/>
                <a:ext cx="138152" cy="71362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1920" extrusionOk="0">
                    <a:moveTo>
                      <a:pt x="2706" y="1"/>
                    </a:moveTo>
                    <a:cubicBezTo>
                      <a:pt x="2592" y="1"/>
                      <a:pt x="2474" y="15"/>
                      <a:pt x="2352" y="47"/>
                    </a:cubicBezTo>
                    <a:cubicBezTo>
                      <a:pt x="1565" y="255"/>
                      <a:pt x="0" y="1379"/>
                      <a:pt x="207" y="1890"/>
                    </a:cubicBezTo>
                    <a:cubicBezTo>
                      <a:pt x="215" y="1910"/>
                      <a:pt x="243" y="1920"/>
                      <a:pt x="288" y="1920"/>
                    </a:cubicBezTo>
                    <a:cubicBezTo>
                      <a:pt x="633" y="1920"/>
                      <a:pt x="1954" y="1369"/>
                      <a:pt x="2598" y="1166"/>
                    </a:cubicBezTo>
                    <a:cubicBezTo>
                      <a:pt x="3145" y="994"/>
                      <a:pt x="3716" y="905"/>
                      <a:pt x="3655" y="561"/>
                    </a:cubicBezTo>
                    <a:cubicBezTo>
                      <a:pt x="3605" y="280"/>
                      <a:pt x="3207" y="1"/>
                      <a:pt x="2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49"/>
              <p:cNvSpPr/>
              <p:nvPr/>
            </p:nvSpPr>
            <p:spPr>
              <a:xfrm>
                <a:off x="6917642" y="1467405"/>
                <a:ext cx="150528" cy="156512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4211" extrusionOk="0">
                    <a:moveTo>
                      <a:pt x="1991" y="0"/>
                    </a:moveTo>
                    <a:cubicBezTo>
                      <a:pt x="1930" y="0"/>
                      <a:pt x="1868" y="3"/>
                      <a:pt x="1807" y="10"/>
                    </a:cubicBezTo>
                    <a:cubicBezTo>
                      <a:pt x="755" y="119"/>
                      <a:pt x="0" y="1146"/>
                      <a:pt x="121" y="2304"/>
                    </a:cubicBezTo>
                    <a:lnTo>
                      <a:pt x="122" y="2304"/>
                    </a:lnTo>
                    <a:cubicBezTo>
                      <a:pt x="235" y="3394"/>
                      <a:pt x="1084" y="4211"/>
                      <a:pt x="2061" y="4211"/>
                    </a:cubicBezTo>
                    <a:cubicBezTo>
                      <a:pt x="2121" y="4211"/>
                      <a:pt x="2182" y="4208"/>
                      <a:pt x="2243" y="4201"/>
                    </a:cubicBezTo>
                    <a:cubicBezTo>
                      <a:pt x="3294" y="4091"/>
                      <a:pt x="4050" y="3065"/>
                      <a:pt x="3929" y="1906"/>
                    </a:cubicBezTo>
                    <a:cubicBezTo>
                      <a:pt x="3907" y="1688"/>
                      <a:pt x="3854" y="1482"/>
                      <a:pt x="3776" y="1289"/>
                    </a:cubicBezTo>
                    <a:cubicBezTo>
                      <a:pt x="3693" y="1554"/>
                      <a:pt x="3459" y="1756"/>
                      <a:pt x="3167" y="1787"/>
                    </a:cubicBezTo>
                    <a:cubicBezTo>
                      <a:pt x="3141" y="1789"/>
                      <a:pt x="3116" y="1791"/>
                      <a:pt x="3091" y="1791"/>
                    </a:cubicBezTo>
                    <a:cubicBezTo>
                      <a:pt x="2728" y="1791"/>
                      <a:pt x="2416" y="1515"/>
                      <a:pt x="2378" y="1145"/>
                    </a:cubicBezTo>
                    <a:cubicBezTo>
                      <a:pt x="2337" y="752"/>
                      <a:pt x="2622" y="398"/>
                      <a:pt x="3017" y="357"/>
                    </a:cubicBezTo>
                    <a:cubicBezTo>
                      <a:pt x="3026" y="356"/>
                      <a:pt x="3036" y="355"/>
                      <a:pt x="3045" y="355"/>
                    </a:cubicBezTo>
                    <a:cubicBezTo>
                      <a:pt x="3049" y="355"/>
                      <a:pt x="3053" y="355"/>
                      <a:pt x="3058" y="355"/>
                    </a:cubicBezTo>
                    <a:cubicBezTo>
                      <a:pt x="2748" y="130"/>
                      <a:pt x="2379" y="0"/>
                      <a:pt x="1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49"/>
              <p:cNvSpPr/>
              <p:nvPr/>
            </p:nvSpPr>
            <p:spPr>
              <a:xfrm>
                <a:off x="6893408" y="1407416"/>
                <a:ext cx="64894" cy="55342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1489" extrusionOk="0">
                    <a:moveTo>
                      <a:pt x="1746" y="826"/>
                    </a:moveTo>
                    <a:lnTo>
                      <a:pt x="1745" y="828"/>
                    </a:lnTo>
                    <a:lnTo>
                      <a:pt x="1745" y="828"/>
                    </a:lnTo>
                    <a:cubicBezTo>
                      <a:pt x="1745" y="828"/>
                      <a:pt x="1746" y="828"/>
                      <a:pt x="1746" y="828"/>
                    </a:cubicBezTo>
                    <a:lnTo>
                      <a:pt x="1746" y="826"/>
                    </a:lnTo>
                    <a:close/>
                    <a:moveTo>
                      <a:pt x="104" y="0"/>
                    </a:moveTo>
                    <a:cubicBezTo>
                      <a:pt x="104" y="1"/>
                      <a:pt x="0" y="1090"/>
                      <a:pt x="1146" y="1489"/>
                    </a:cubicBezTo>
                    <a:lnTo>
                      <a:pt x="1745" y="828"/>
                    </a:lnTo>
                    <a:lnTo>
                      <a:pt x="1745" y="828"/>
                    </a:lnTo>
                    <a:cubicBezTo>
                      <a:pt x="1700" y="821"/>
                      <a:pt x="238" y="614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49"/>
              <p:cNvSpPr/>
              <p:nvPr/>
            </p:nvSpPr>
            <p:spPr>
              <a:xfrm>
                <a:off x="7060217" y="1566234"/>
                <a:ext cx="99497" cy="98903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61" extrusionOk="0">
                    <a:moveTo>
                      <a:pt x="1155" y="0"/>
                    </a:moveTo>
                    <a:cubicBezTo>
                      <a:pt x="813" y="0"/>
                      <a:pt x="498" y="79"/>
                      <a:pt x="359" y="176"/>
                    </a:cubicBezTo>
                    <a:cubicBezTo>
                      <a:pt x="1" y="427"/>
                      <a:pt x="66" y="1386"/>
                      <a:pt x="489" y="2011"/>
                    </a:cubicBezTo>
                    <a:cubicBezTo>
                      <a:pt x="773" y="2431"/>
                      <a:pt x="1132" y="2661"/>
                      <a:pt x="1493" y="2661"/>
                    </a:cubicBezTo>
                    <a:cubicBezTo>
                      <a:pt x="1671" y="2661"/>
                      <a:pt x="1850" y="2605"/>
                      <a:pt x="2021" y="2489"/>
                    </a:cubicBezTo>
                    <a:cubicBezTo>
                      <a:pt x="2540" y="2138"/>
                      <a:pt x="2676" y="1084"/>
                      <a:pt x="2253" y="458"/>
                    </a:cubicBezTo>
                    <a:cubicBezTo>
                      <a:pt x="2021" y="116"/>
                      <a:pt x="1568" y="0"/>
                      <a:pt x="1155" y="0"/>
                    </a:cubicBezTo>
                    <a:close/>
                  </a:path>
                </a:pathLst>
              </a:custGeom>
              <a:solidFill>
                <a:srgbClr val="FDC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49"/>
              <p:cNvSpPr/>
              <p:nvPr/>
            </p:nvSpPr>
            <p:spPr>
              <a:xfrm>
                <a:off x="7060217" y="1569244"/>
                <a:ext cx="97267" cy="95892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2580" extrusionOk="0">
                    <a:moveTo>
                      <a:pt x="791" y="1"/>
                    </a:moveTo>
                    <a:cubicBezTo>
                      <a:pt x="604" y="1"/>
                      <a:pt x="448" y="33"/>
                      <a:pt x="359" y="95"/>
                    </a:cubicBezTo>
                    <a:cubicBezTo>
                      <a:pt x="1" y="346"/>
                      <a:pt x="66" y="1305"/>
                      <a:pt x="489" y="1930"/>
                    </a:cubicBezTo>
                    <a:cubicBezTo>
                      <a:pt x="773" y="2350"/>
                      <a:pt x="1132" y="2580"/>
                      <a:pt x="1493" y="2580"/>
                    </a:cubicBezTo>
                    <a:cubicBezTo>
                      <a:pt x="1671" y="2580"/>
                      <a:pt x="1850" y="2524"/>
                      <a:pt x="2021" y="2408"/>
                    </a:cubicBezTo>
                    <a:cubicBezTo>
                      <a:pt x="2540" y="2057"/>
                      <a:pt x="2617" y="1265"/>
                      <a:pt x="2193" y="640"/>
                    </a:cubicBezTo>
                    <a:cubicBezTo>
                      <a:pt x="1893" y="197"/>
                      <a:pt x="1248" y="1"/>
                      <a:pt x="791" y="1"/>
                    </a:cubicBezTo>
                    <a:close/>
                  </a:path>
                </a:pathLst>
              </a:custGeom>
              <a:solidFill>
                <a:srgbClr val="FDC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49"/>
              <p:cNvSpPr/>
              <p:nvPr/>
            </p:nvSpPr>
            <p:spPr>
              <a:xfrm>
                <a:off x="7097385" y="1580729"/>
                <a:ext cx="37576" cy="29734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800" extrusionOk="0">
                    <a:moveTo>
                      <a:pt x="255" y="1"/>
                    </a:moveTo>
                    <a:cubicBezTo>
                      <a:pt x="208" y="1"/>
                      <a:pt x="160" y="19"/>
                      <a:pt x="120" y="43"/>
                    </a:cubicBezTo>
                    <a:cubicBezTo>
                      <a:pt x="63" y="77"/>
                      <a:pt x="30" y="138"/>
                      <a:pt x="15" y="202"/>
                    </a:cubicBezTo>
                    <a:cubicBezTo>
                      <a:pt x="1" y="260"/>
                      <a:pt x="19" y="333"/>
                      <a:pt x="52" y="382"/>
                    </a:cubicBezTo>
                    <a:cubicBezTo>
                      <a:pt x="89" y="439"/>
                      <a:pt x="145" y="469"/>
                      <a:pt x="210" y="487"/>
                    </a:cubicBezTo>
                    <a:cubicBezTo>
                      <a:pt x="213" y="487"/>
                      <a:pt x="215" y="489"/>
                      <a:pt x="218" y="490"/>
                    </a:cubicBezTo>
                    <a:cubicBezTo>
                      <a:pt x="293" y="516"/>
                      <a:pt x="365" y="551"/>
                      <a:pt x="432" y="593"/>
                    </a:cubicBezTo>
                    <a:cubicBezTo>
                      <a:pt x="493" y="635"/>
                      <a:pt x="550" y="685"/>
                      <a:pt x="601" y="739"/>
                    </a:cubicBezTo>
                    <a:cubicBezTo>
                      <a:pt x="643" y="784"/>
                      <a:pt x="712" y="799"/>
                      <a:pt x="771" y="799"/>
                    </a:cubicBezTo>
                    <a:cubicBezTo>
                      <a:pt x="774" y="799"/>
                      <a:pt x="776" y="799"/>
                      <a:pt x="779" y="799"/>
                    </a:cubicBezTo>
                    <a:cubicBezTo>
                      <a:pt x="844" y="796"/>
                      <a:pt x="904" y="761"/>
                      <a:pt x="946" y="716"/>
                    </a:cubicBezTo>
                    <a:cubicBezTo>
                      <a:pt x="989" y="672"/>
                      <a:pt x="1010" y="598"/>
                      <a:pt x="1006" y="538"/>
                    </a:cubicBezTo>
                    <a:cubicBezTo>
                      <a:pt x="1005" y="505"/>
                      <a:pt x="997" y="476"/>
                      <a:pt x="980" y="448"/>
                    </a:cubicBezTo>
                    <a:cubicBezTo>
                      <a:pt x="969" y="417"/>
                      <a:pt x="949" y="391"/>
                      <a:pt x="923" y="370"/>
                    </a:cubicBezTo>
                    <a:cubicBezTo>
                      <a:pt x="757" y="190"/>
                      <a:pt x="536" y="70"/>
                      <a:pt x="301" y="7"/>
                    </a:cubicBezTo>
                    <a:cubicBezTo>
                      <a:pt x="286" y="3"/>
                      <a:pt x="271" y="1"/>
                      <a:pt x="2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9"/>
              <p:cNvSpPr/>
              <p:nvPr/>
            </p:nvSpPr>
            <p:spPr>
              <a:xfrm>
                <a:off x="7061146" y="1564338"/>
                <a:ext cx="73852" cy="10113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2721" extrusionOk="0">
                    <a:moveTo>
                      <a:pt x="1144" y="1"/>
                    </a:moveTo>
                    <a:cubicBezTo>
                      <a:pt x="837" y="1"/>
                      <a:pt x="507" y="34"/>
                      <a:pt x="293" y="153"/>
                    </a:cubicBezTo>
                    <a:cubicBezTo>
                      <a:pt x="102" y="258"/>
                      <a:pt x="1" y="544"/>
                      <a:pt x="16" y="935"/>
                    </a:cubicBezTo>
                    <a:cubicBezTo>
                      <a:pt x="41" y="1571"/>
                      <a:pt x="382" y="2399"/>
                      <a:pt x="1073" y="2713"/>
                    </a:cubicBezTo>
                    <a:cubicBezTo>
                      <a:pt x="1085" y="2718"/>
                      <a:pt x="1097" y="2721"/>
                      <a:pt x="1108" y="2721"/>
                    </a:cubicBezTo>
                    <a:cubicBezTo>
                      <a:pt x="1141" y="2721"/>
                      <a:pt x="1172" y="2703"/>
                      <a:pt x="1186" y="2671"/>
                    </a:cubicBezTo>
                    <a:cubicBezTo>
                      <a:pt x="1206" y="2628"/>
                      <a:pt x="1188" y="2578"/>
                      <a:pt x="1145" y="2558"/>
                    </a:cubicBezTo>
                    <a:cubicBezTo>
                      <a:pt x="519" y="2274"/>
                      <a:pt x="210" y="1514"/>
                      <a:pt x="188" y="928"/>
                    </a:cubicBezTo>
                    <a:cubicBezTo>
                      <a:pt x="175" y="614"/>
                      <a:pt x="247" y="374"/>
                      <a:pt x="376" y="302"/>
                    </a:cubicBezTo>
                    <a:cubicBezTo>
                      <a:pt x="559" y="201"/>
                      <a:pt x="855" y="171"/>
                      <a:pt x="1135" y="171"/>
                    </a:cubicBezTo>
                    <a:cubicBezTo>
                      <a:pt x="1519" y="171"/>
                      <a:pt x="1875" y="226"/>
                      <a:pt x="1881" y="227"/>
                    </a:cubicBezTo>
                    <a:cubicBezTo>
                      <a:pt x="1886" y="228"/>
                      <a:pt x="1890" y="228"/>
                      <a:pt x="1895" y="228"/>
                    </a:cubicBezTo>
                    <a:cubicBezTo>
                      <a:pt x="1935" y="228"/>
                      <a:pt x="1973" y="198"/>
                      <a:pt x="1979" y="157"/>
                    </a:cubicBezTo>
                    <a:cubicBezTo>
                      <a:pt x="1986" y="110"/>
                      <a:pt x="1955" y="66"/>
                      <a:pt x="1909" y="58"/>
                    </a:cubicBezTo>
                    <a:cubicBezTo>
                      <a:pt x="1882" y="54"/>
                      <a:pt x="1532" y="1"/>
                      <a:pt x="1144" y="1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9"/>
              <p:cNvSpPr/>
              <p:nvPr/>
            </p:nvSpPr>
            <p:spPr>
              <a:xfrm>
                <a:off x="6976701" y="1188350"/>
                <a:ext cx="534654" cy="307189"/>
              </a:xfrm>
              <a:custGeom>
                <a:avLst/>
                <a:gdLst/>
                <a:ahLst/>
                <a:cxnLst/>
                <a:rect l="l" t="t" r="r" b="b"/>
                <a:pathLst>
                  <a:path w="14385" h="8265" extrusionOk="0">
                    <a:moveTo>
                      <a:pt x="6517" y="1"/>
                    </a:moveTo>
                    <a:cubicBezTo>
                      <a:pt x="2118" y="1"/>
                      <a:pt x="1" y="3619"/>
                      <a:pt x="1" y="3619"/>
                    </a:cubicBezTo>
                    <a:cubicBezTo>
                      <a:pt x="234" y="3843"/>
                      <a:pt x="1576" y="4273"/>
                      <a:pt x="3370" y="4273"/>
                    </a:cubicBezTo>
                    <a:cubicBezTo>
                      <a:pt x="5398" y="4273"/>
                      <a:pt x="8005" y="3724"/>
                      <a:pt x="10241" y="1707"/>
                    </a:cubicBezTo>
                    <a:cubicBezTo>
                      <a:pt x="10408" y="4134"/>
                      <a:pt x="11440" y="6496"/>
                      <a:pt x="13111" y="8265"/>
                    </a:cubicBezTo>
                    <a:lnTo>
                      <a:pt x="13153" y="8263"/>
                    </a:lnTo>
                    <a:lnTo>
                      <a:pt x="13153" y="8262"/>
                    </a:lnTo>
                    <a:cubicBezTo>
                      <a:pt x="13100" y="7130"/>
                      <a:pt x="13528" y="6097"/>
                      <a:pt x="14311" y="5275"/>
                    </a:cubicBezTo>
                    <a:cubicBezTo>
                      <a:pt x="14311" y="5242"/>
                      <a:pt x="14384" y="2355"/>
                      <a:pt x="10732" y="767"/>
                    </a:cubicBezTo>
                    <a:cubicBezTo>
                      <a:pt x="10136" y="507"/>
                      <a:pt x="9356" y="434"/>
                      <a:pt x="8547" y="244"/>
                    </a:cubicBezTo>
                    <a:cubicBezTo>
                      <a:pt x="7824" y="75"/>
                      <a:pt x="7147" y="1"/>
                      <a:pt x="65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49"/>
              <p:cNvSpPr/>
              <p:nvPr/>
            </p:nvSpPr>
            <p:spPr>
              <a:xfrm>
                <a:off x="7416395" y="1237486"/>
                <a:ext cx="69838" cy="76416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056" extrusionOk="0">
                    <a:moveTo>
                      <a:pt x="483" y="0"/>
                    </a:moveTo>
                    <a:cubicBezTo>
                      <a:pt x="1" y="356"/>
                      <a:pt x="20" y="1092"/>
                      <a:pt x="364" y="1547"/>
                    </a:cubicBezTo>
                    <a:cubicBezTo>
                      <a:pt x="585" y="1852"/>
                      <a:pt x="965" y="2056"/>
                      <a:pt x="1336" y="2056"/>
                    </a:cubicBezTo>
                    <a:cubicBezTo>
                      <a:pt x="1527" y="2056"/>
                      <a:pt x="1716" y="2001"/>
                      <a:pt x="1879" y="1879"/>
                    </a:cubicBezTo>
                    <a:cubicBezTo>
                      <a:pt x="1168" y="1337"/>
                      <a:pt x="793" y="838"/>
                      <a:pt x="4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49"/>
              <p:cNvSpPr/>
              <p:nvPr/>
            </p:nvSpPr>
            <p:spPr>
              <a:xfrm>
                <a:off x="7440145" y="1217935"/>
                <a:ext cx="224715" cy="85485"/>
              </a:xfrm>
              <a:custGeom>
                <a:avLst/>
                <a:gdLst/>
                <a:ahLst/>
                <a:cxnLst/>
                <a:rect l="l" t="t" r="r" b="b"/>
                <a:pathLst>
                  <a:path w="6046" h="2300" extrusionOk="0">
                    <a:moveTo>
                      <a:pt x="3882" y="1"/>
                    </a:moveTo>
                    <a:cubicBezTo>
                      <a:pt x="3460" y="1"/>
                      <a:pt x="1437" y="71"/>
                      <a:pt x="1" y="1366"/>
                    </a:cubicBezTo>
                    <a:cubicBezTo>
                      <a:pt x="168" y="1724"/>
                      <a:pt x="446" y="2028"/>
                      <a:pt x="810" y="2175"/>
                    </a:cubicBezTo>
                    <a:cubicBezTo>
                      <a:pt x="1004" y="2253"/>
                      <a:pt x="1212" y="2284"/>
                      <a:pt x="1422" y="2284"/>
                    </a:cubicBezTo>
                    <a:cubicBezTo>
                      <a:pt x="1601" y="2284"/>
                      <a:pt x="1781" y="2262"/>
                      <a:pt x="1955" y="2227"/>
                    </a:cubicBezTo>
                    <a:cubicBezTo>
                      <a:pt x="2336" y="2150"/>
                      <a:pt x="2704" y="2016"/>
                      <a:pt x="3080" y="1933"/>
                    </a:cubicBezTo>
                    <a:cubicBezTo>
                      <a:pt x="3390" y="1864"/>
                      <a:pt x="3708" y="1830"/>
                      <a:pt x="4025" y="1830"/>
                    </a:cubicBezTo>
                    <a:cubicBezTo>
                      <a:pt x="4715" y="1830"/>
                      <a:pt x="5406" y="1991"/>
                      <a:pt x="6023" y="2299"/>
                    </a:cubicBezTo>
                    <a:cubicBezTo>
                      <a:pt x="6046" y="1728"/>
                      <a:pt x="5991" y="1154"/>
                      <a:pt x="5862" y="595"/>
                    </a:cubicBezTo>
                    <a:cubicBezTo>
                      <a:pt x="5260" y="315"/>
                      <a:pt x="4617" y="115"/>
                      <a:pt x="3961" y="2"/>
                    </a:cubicBezTo>
                    <a:cubicBezTo>
                      <a:pt x="3961" y="2"/>
                      <a:pt x="3933" y="1"/>
                      <a:pt x="3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49"/>
              <p:cNvSpPr/>
              <p:nvPr/>
            </p:nvSpPr>
            <p:spPr>
              <a:xfrm>
                <a:off x="6340465" y="1869262"/>
                <a:ext cx="812816" cy="782041"/>
              </a:xfrm>
              <a:custGeom>
                <a:avLst/>
                <a:gdLst/>
                <a:ahLst/>
                <a:cxnLst/>
                <a:rect l="l" t="t" r="r" b="b"/>
                <a:pathLst>
                  <a:path w="21869" h="21041" extrusionOk="0">
                    <a:moveTo>
                      <a:pt x="12292" y="0"/>
                    </a:moveTo>
                    <a:lnTo>
                      <a:pt x="4769" y="3367"/>
                    </a:lnTo>
                    <a:lnTo>
                      <a:pt x="0" y="5498"/>
                    </a:lnTo>
                    <a:lnTo>
                      <a:pt x="100" y="5640"/>
                    </a:lnTo>
                    <a:lnTo>
                      <a:pt x="116" y="5662"/>
                    </a:lnTo>
                    <a:lnTo>
                      <a:pt x="6524" y="14764"/>
                    </a:lnTo>
                    <a:lnTo>
                      <a:pt x="10943" y="21040"/>
                    </a:lnTo>
                    <a:lnTo>
                      <a:pt x="21869" y="16737"/>
                    </a:lnTo>
                    <a:lnTo>
                      <a:pt x="19632" y="12830"/>
                    </a:lnTo>
                    <a:cubicBezTo>
                      <a:pt x="19629" y="12825"/>
                      <a:pt x="19627" y="12820"/>
                      <a:pt x="19624" y="12815"/>
                    </a:cubicBezTo>
                    <a:lnTo>
                      <a:pt x="15367" y="5372"/>
                    </a:lnTo>
                    <a:lnTo>
                      <a:pt x="12375" y="148"/>
                    </a:lnTo>
                    <a:lnTo>
                      <a:pt x="1229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49"/>
              <p:cNvSpPr/>
              <p:nvPr/>
            </p:nvSpPr>
            <p:spPr>
              <a:xfrm>
                <a:off x="6318573" y="1708921"/>
                <a:ext cx="352348" cy="381710"/>
              </a:xfrm>
              <a:custGeom>
                <a:avLst/>
                <a:gdLst/>
                <a:ahLst/>
                <a:cxnLst/>
                <a:rect l="l" t="t" r="r" b="b"/>
                <a:pathLst>
                  <a:path w="9480" h="10270" extrusionOk="0">
                    <a:moveTo>
                      <a:pt x="3873" y="1"/>
                    </a:moveTo>
                    <a:lnTo>
                      <a:pt x="1" y="10270"/>
                    </a:lnTo>
                    <a:lnTo>
                      <a:pt x="9480" y="5835"/>
                    </a:lnTo>
                    <a:lnTo>
                      <a:pt x="38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9"/>
              <p:cNvSpPr/>
              <p:nvPr/>
            </p:nvSpPr>
            <p:spPr>
              <a:xfrm>
                <a:off x="6318573" y="2073647"/>
                <a:ext cx="428578" cy="596092"/>
              </a:xfrm>
              <a:custGeom>
                <a:avLst/>
                <a:gdLst/>
                <a:ahLst/>
                <a:cxnLst/>
                <a:rect l="l" t="t" r="r" b="b"/>
                <a:pathLst>
                  <a:path w="11531" h="16038" extrusionOk="0">
                    <a:moveTo>
                      <a:pt x="589" y="1"/>
                    </a:moveTo>
                    <a:cubicBezTo>
                      <a:pt x="83" y="227"/>
                      <a:pt x="1" y="457"/>
                      <a:pt x="1" y="457"/>
                    </a:cubicBezTo>
                    <a:lnTo>
                      <a:pt x="10641" y="16032"/>
                    </a:lnTo>
                    <a:cubicBezTo>
                      <a:pt x="10669" y="16036"/>
                      <a:pt x="10697" y="16038"/>
                      <a:pt x="10725" y="16038"/>
                    </a:cubicBezTo>
                    <a:cubicBezTo>
                      <a:pt x="11195" y="16038"/>
                      <a:pt x="11531" y="15541"/>
                      <a:pt x="11531" y="15541"/>
                    </a:cubicBezTo>
                    <a:lnTo>
                      <a:pt x="5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9"/>
              <p:cNvSpPr/>
              <p:nvPr/>
            </p:nvSpPr>
            <p:spPr>
              <a:xfrm>
                <a:off x="6328497" y="1719699"/>
                <a:ext cx="342424" cy="367103"/>
              </a:xfrm>
              <a:custGeom>
                <a:avLst/>
                <a:gdLst/>
                <a:ahLst/>
                <a:cxnLst/>
                <a:rect l="l" t="t" r="r" b="b"/>
                <a:pathLst>
                  <a:path w="9213" h="9877" extrusionOk="0">
                    <a:moveTo>
                      <a:pt x="3885" y="1"/>
                    </a:moveTo>
                    <a:lnTo>
                      <a:pt x="0" y="9877"/>
                    </a:lnTo>
                    <a:lnTo>
                      <a:pt x="9213" y="5545"/>
                    </a:lnTo>
                    <a:lnTo>
                      <a:pt x="3885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9"/>
              <p:cNvSpPr/>
              <p:nvPr/>
            </p:nvSpPr>
            <p:spPr>
              <a:xfrm>
                <a:off x="6328534" y="1719699"/>
                <a:ext cx="342387" cy="366992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9874" extrusionOk="0">
                    <a:moveTo>
                      <a:pt x="3883" y="1"/>
                    </a:moveTo>
                    <a:lnTo>
                      <a:pt x="3883" y="1"/>
                    </a:lnTo>
                    <a:cubicBezTo>
                      <a:pt x="4145" y="2978"/>
                      <a:pt x="2846" y="5769"/>
                      <a:pt x="1682" y="7618"/>
                    </a:cubicBezTo>
                    <a:cubicBezTo>
                      <a:pt x="833" y="8965"/>
                      <a:pt x="54" y="9817"/>
                      <a:pt x="0" y="9873"/>
                    </a:cubicBezTo>
                    <a:lnTo>
                      <a:pt x="9212" y="5545"/>
                    </a:lnTo>
                    <a:lnTo>
                      <a:pt x="5852" y="2049"/>
                    </a:lnTo>
                    <a:lnTo>
                      <a:pt x="388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9"/>
              <p:cNvSpPr/>
              <p:nvPr/>
            </p:nvSpPr>
            <p:spPr>
              <a:xfrm>
                <a:off x="6328534" y="1795819"/>
                <a:ext cx="342387" cy="290873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7826" extrusionOk="0">
                    <a:moveTo>
                      <a:pt x="9212" y="3497"/>
                    </a:moveTo>
                    <a:lnTo>
                      <a:pt x="9211" y="3498"/>
                    </a:lnTo>
                    <a:lnTo>
                      <a:pt x="9211" y="3498"/>
                    </a:lnTo>
                    <a:lnTo>
                      <a:pt x="9212" y="3499"/>
                    </a:lnTo>
                    <a:lnTo>
                      <a:pt x="9212" y="3497"/>
                    </a:lnTo>
                    <a:close/>
                    <a:moveTo>
                      <a:pt x="5852" y="1"/>
                    </a:moveTo>
                    <a:lnTo>
                      <a:pt x="5852" y="1"/>
                    </a:lnTo>
                    <a:cubicBezTo>
                      <a:pt x="6031" y="844"/>
                      <a:pt x="5983" y="1734"/>
                      <a:pt x="5675" y="2551"/>
                    </a:cubicBezTo>
                    <a:cubicBezTo>
                      <a:pt x="5077" y="4133"/>
                      <a:pt x="3637" y="5325"/>
                      <a:pt x="1952" y="5544"/>
                    </a:cubicBezTo>
                    <a:cubicBezTo>
                      <a:pt x="1862" y="5555"/>
                      <a:pt x="1773" y="5565"/>
                      <a:pt x="1682" y="5570"/>
                    </a:cubicBezTo>
                    <a:cubicBezTo>
                      <a:pt x="833" y="6917"/>
                      <a:pt x="54" y="7769"/>
                      <a:pt x="0" y="7825"/>
                    </a:cubicBezTo>
                    <a:lnTo>
                      <a:pt x="9211" y="3498"/>
                    </a:lnTo>
                    <a:lnTo>
                      <a:pt x="9211" y="3498"/>
                    </a:lnTo>
                    <a:lnTo>
                      <a:pt x="5852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9"/>
              <p:cNvSpPr/>
              <p:nvPr/>
            </p:nvSpPr>
            <p:spPr>
              <a:xfrm>
                <a:off x="6328497" y="1792213"/>
                <a:ext cx="445824" cy="294590"/>
              </a:xfrm>
              <a:custGeom>
                <a:avLst/>
                <a:gdLst/>
                <a:ahLst/>
                <a:cxnLst/>
                <a:rect l="l" t="t" r="r" b="b"/>
                <a:pathLst>
                  <a:path w="11995" h="7926" extrusionOk="0">
                    <a:moveTo>
                      <a:pt x="10108" y="0"/>
                    </a:moveTo>
                    <a:cubicBezTo>
                      <a:pt x="8131" y="3284"/>
                      <a:pt x="0" y="7926"/>
                      <a:pt x="0" y="7926"/>
                    </a:cubicBezTo>
                    <a:lnTo>
                      <a:pt x="11995" y="2393"/>
                    </a:lnTo>
                    <a:lnTo>
                      <a:pt x="1010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9"/>
              <p:cNvSpPr/>
              <p:nvPr/>
            </p:nvSpPr>
            <p:spPr>
              <a:xfrm>
                <a:off x="6328497" y="1815443"/>
                <a:ext cx="445973" cy="271360"/>
              </a:xfrm>
              <a:custGeom>
                <a:avLst/>
                <a:gdLst/>
                <a:ahLst/>
                <a:cxnLst/>
                <a:rect l="l" t="t" r="r" b="b"/>
                <a:pathLst>
                  <a:path w="11999" h="7301" extrusionOk="0">
                    <a:moveTo>
                      <a:pt x="11039" y="0"/>
                    </a:moveTo>
                    <a:cubicBezTo>
                      <a:pt x="8466" y="2389"/>
                      <a:pt x="0" y="7301"/>
                      <a:pt x="0" y="7301"/>
                    </a:cubicBezTo>
                    <a:lnTo>
                      <a:pt x="11999" y="1724"/>
                    </a:lnTo>
                    <a:lnTo>
                      <a:pt x="110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9"/>
              <p:cNvSpPr/>
              <p:nvPr/>
            </p:nvSpPr>
            <p:spPr>
              <a:xfrm>
                <a:off x="6328423" y="1861011"/>
                <a:ext cx="741454" cy="484553"/>
              </a:xfrm>
              <a:custGeom>
                <a:avLst/>
                <a:gdLst/>
                <a:ahLst/>
                <a:cxnLst/>
                <a:rect l="l" t="t" r="r" b="b"/>
                <a:pathLst>
                  <a:path w="19949" h="13037" extrusionOk="0">
                    <a:moveTo>
                      <a:pt x="12685" y="0"/>
                    </a:moveTo>
                    <a:lnTo>
                      <a:pt x="12544" y="68"/>
                    </a:lnTo>
                    <a:lnTo>
                      <a:pt x="9397" y="1546"/>
                    </a:lnTo>
                    <a:cubicBezTo>
                      <a:pt x="8013" y="2194"/>
                      <a:pt x="6553" y="2885"/>
                      <a:pt x="5093" y="3589"/>
                    </a:cubicBezTo>
                    <a:cubicBezTo>
                      <a:pt x="3509" y="4346"/>
                      <a:pt x="1923" y="5118"/>
                      <a:pt x="423" y="5862"/>
                    </a:cubicBezTo>
                    <a:cubicBezTo>
                      <a:pt x="281" y="5935"/>
                      <a:pt x="140" y="6005"/>
                      <a:pt x="1" y="6074"/>
                    </a:cubicBezTo>
                    <a:cubicBezTo>
                      <a:pt x="145" y="6013"/>
                      <a:pt x="292" y="5948"/>
                      <a:pt x="440" y="5884"/>
                    </a:cubicBezTo>
                    <a:cubicBezTo>
                      <a:pt x="4397" y="4177"/>
                      <a:pt x="8639" y="2240"/>
                      <a:pt x="12546" y="439"/>
                    </a:cubicBezTo>
                    <a:cubicBezTo>
                      <a:pt x="13459" y="2030"/>
                      <a:pt x="14675" y="4141"/>
                      <a:pt x="15666" y="5841"/>
                    </a:cubicBezTo>
                    <a:cubicBezTo>
                      <a:pt x="15843" y="6144"/>
                      <a:pt x="16012" y="6433"/>
                      <a:pt x="16170" y="6704"/>
                    </a:cubicBezTo>
                    <a:cubicBezTo>
                      <a:pt x="17260" y="8561"/>
                      <a:pt x="18839" y="11224"/>
                      <a:pt x="19948" y="13037"/>
                    </a:cubicBezTo>
                    <a:cubicBezTo>
                      <a:pt x="18625" y="10563"/>
                      <a:pt x="17139" y="7874"/>
                      <a:pt x="15711" y="5332"/>
                    </a:cubicBezTo>
                    <a:cubicBezTo>
                      <a:pt x="15331" y="4658"/>
                      <a:pt x="14957" y="3996"/>
                      <a:pt x="14589" y="3350"/>
                    </a:cubicBezTo>
                    <a:lnTo>
                      <a:pt x="12763" y="137"/>
                    </a:lnTo>
                    <a:lnTo>
                      <a:pt x="126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9"/>
              <p:cNvSpPr/>
              <p:nvPr/>
            </p:nvSpPr>
            <p:spPr>
              <a:xfrm>
                <a:off x="6373284" y="1916093"/>
                <a:ext cx="744614" cy="714174"/>
              </a:xfrm>
              <a:custGeom>
                <a:avLst/>
                <a:gdLst/>
                <a:ahLst/>
                <a:cxnLst/>
                <a:rect l="l" t="t" r="r" b="b"/>
                <a:pathLst>
                  <a:path w="20034" h="19215" extrusionOk="0">
                    <a:moveTo>
                      <a:pt x="11164" y="442"/>
                    </a:moveTo>
                    <a:lnTo>
                      <a:pt x="19536" y="15077"/>
                    </a:lnTo>
                    <a:lnTo>
                      <a:pt x="10092" y="18795"/>
                    </a:lnTo>
                    <a:lnTo>
                      <a:pt x="524" y="5202"/>
                    </a:lnTo>
                    <a:lnTo>
                      <a:pt x="11164" y="442"/>
                    </a:lnTo>
                    <a:close/>
                    <a:moveTo>
                      <a:pt x="11308" y="0"/>
                    </a:moveTo>
                    <a:lnTo>
                      <a:pt x="0" y="5058"/>
                    </a:lnTo>
                    <a:lnTo>
                      <a:pt x="9966" y="19214"/>
                    </a:lnTo>
                    <a:lnTo>
                      <a:pt x="20034" y="15251"/>
                    </a:lnTo>
                    <a:lnTo>
                      <a:pt x="113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49"/>
              <p:cNvSpPr/>
              <p:nvPr/>
            </p:nvSpPr>
            <p:spPr>
              <a:xfrm>
                <a:off x="6582947" y="2059189"/>
                <a:ext cx="570335" cy="592115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15931" extrusionOk="0">
                    <a:moveTo>
                      <a:pt x="8863" y="0"/>
                    </a:moveTo>
                    <a:cubicBezTo>
                      <a:pt x="8858" y="88"/>
                      <a:pt x="8850" y="174"/>
                      <a:pt x="8841" y="262"/>
                    </a:cubicBezTo>
                    <a:cubicBezTo>
                      <a:pt x="8834" y="346"/>
                      <a:pt x="8826" y="429"/>
                      <a:pt x="8818" y="509"/>
                    </a:cubicBezTo>
                    <a:cubicBezTo>
                      <a:pt x="8786" y="825"/>
                      <a:pt x="8745" y="1138"/>
                      <a:pt x="8697" y="1448"/>
                    </a:cubicBezTo>
                    <a:cubicBezTo>
                      <a:pt x="8671" y="1629"/>
                      <a:pt x="8641" y="1808"/>
                      <a:pt x="8609" y="1985"/>
                    </a:cubicBezTo>
                    <a:cubicBezTo>
                      <a:pt x="8328" y="3533"/>
                      <a:pt x="7852" y="5040"/>
                      <a:pt x="7189" y="6467"/>
                    </a:cubicBezTo>
                    <a:cubicBezTo>
                      <a:pt x="6548" y="7852"/>
                      <a:pt x="5674" y="9296"/>
                      <a:pt x="4241" y="9973"/>
                    </a:cubicBezTo>
                    <a:cubicBezTo>
                      <a:pt x="3708" y="10225"/>
                      <a:pt x="3139" y="10335"/>
                      <a:pt x="2566" y="10335"/>
                    </a:cubicBezTo>
                    <a:cubicBezTo>
                      <a:pt x="2050" y="10335"/>
                      <a:pt x="1531" y="10245"/>
                      <a:pt x="1033" y="10088"/>
                    </a:cubicBezTo>
                    <a:cubicBezTo>
                      <a:pt x="838" y="10026"/>
                      <a:pt x="648" y="9957"/>
                      <a:pt x="463" y="9876"/>
                    </a:cubicBezTo>
                    <a:cubicBezTo>
                      <a:pt x="305" y="9809"/>
                      <a:pt x="150" y="9735"/>
                      <a:pt x="0" y="9654"/>
                    </a:cubicBezTo>
                    <a:lnTo>
                      <a:pt x="0" y="9654"/>
                    </a:lnTo>
                    <a:lnTo>
                      <a:pt x="4419" y="15930"/>
                    </a:lnTo>
                    <a:lnTo>
                      <a:pt x="15345" y="11627"/>
                    </a:lnTo>
                    <a:lnTo>
                      <a:pt x="15343" y="11627"/>
                    </a:lnTo>
                    <a:lnTo>
                      <a:pt x="13108" y="7720"/>
                    </a:lnTo>
                    <a:cubicBezTo>
                      <a:pt x="13105" y="7715"/>
                      <a:pt x="13103" y="7710"/>
                      <a:pt x="13100" y="7705"/>
                    </a:cubicBezTo>
                    <a:cubicBezTo>
                      <a:pt x="11777" y="5231"/>
                      <a:pt x="10291" y="2542"/>
                      <a:pt x="886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49"/>
              <p:cNvSpPr/>
              <p:nvPr/>
            </p:nvSpPr>
            <p:spPr>
              <a:xfrm>
                <a:off x="7112140" y="2189313"/>
                <a:ext cx="500869" cy="339228"/>
              </a:xfrm>
              <a:custGeom>
                <a:avLst/>
                <a:gdLst/>
                <a:ahLst/>
                <a:cxnLst/>
                <a:rect l="l" t="t" r="r" b="b"/>
                <a:pathLst>
                  <a:path w="13476" h="9127" extrusionOk="0">
                    <a:moveTo>
                      <a:pt x="13476" y="1"/>
                    </a:moveTo>
                    <a:cubicBezTo>
                      <a:pt x="12953" y="1924"/>
                      <a:pt x="12097" y="3810"/>
                      <a:pt x="10747" y="5297"/>
                    </a:cubicBezTo>
                    <a:cubicBezTo>
                      <a:pt x="9921" y="6194"/>
                      <a:pt x="8848" y="6903"/>
                      <a:pt x="7632" y="7117"/>
                    </a:cubicBezTo>
                    <a:cubicBezTo>
                      <a:pt x="7243" y="7175"/>
                      <a:pt x="6851" y="7202"/>
                      <a:pt x="6458" y="7202"/>
                    </a:cubicBezTo>
                    <a:cubicBezTo>
                      <a:pt x="5232" y="7202"/>
                      <a:pt x="4002" y="6937"/>
                      <a:pt x="2859" y="6508"/>
                    </a:cubicBezTo>
                    <a:cubicBezTo>
                      <a:pt x="1855" y="6134"/>
                      <a:pt x="898" y="5652"/>
                      <a:pt x="0" y="5068"/>
                    </a:cubicBezTo>
                    <a:lnTo>
                      <a:pt x="0" y="5068"/>
                    </a:lnTo>
                    <a:cubicBezTo>
                      <a:pt x="643" y="5583"/>
                      <a:pt x="1317" y="6057"/>
                      <a:pt x="2020" y="6487"/>
                    </a:cubicBezTo>
                    <a:cubicBezTo>
                      <a:pt x="3204" y="7215"/>
                      <a:pt x="4467" y="7815"/>
                      <a:pt x="5776" y="8278"/>
                    </a:cubicBezTo>
                    <a:cubicBezTo>
                      <a:pt x="5824" y="8295"/>
                      <a:pt x="5875" y="8312"/>
                      <a:pt x="5923" y="8328"/>
                    </a:cubicBezTo>
                    <a:cubicBezTo>
                      <a:pt x="6542" y="8543"/>
                      <a:pt x="7171" y="8725"/>
                      <a:pt x="7807" y="8873"/>
                    </a:cubicBezTo>
                    <a:cubicBezTo>
                      <a:pt x="8431" y="9019"/>
                      <a:pt x="9071" y="9126"/>
                      <a:pt x="9712" y="9126"/>
                    </a:cubicBezTo>
                    <a:cubicBezTo>
                      <a:pt x="9860" y="9126"/>
                      <a:pt x="10009" y="9121"/>
                      <a:pt x="10157" y="9108"/>
                    </a:cubicBezTo>
                    <a:cubicBezTo>
                      <a:pt x="10806" y="9052"/>
                      <a:pt x="11455" y="8861"/>
                      <a:pt x="12001" y="8500"/>
                    </a:cubicBezTo>
                    <a:cubicBezTo>
                      <a:pt x="12504" y="8168"/>
                      <a:pt x="12874" y="7704"/>
                      <a:pt x="13105" y="7157"/>
                    </a:cubicBezTo>
                    <a:cubicBezTo>
                      <a:pt x="12826" y="6065"/>
                      <a:pt x="12514" y="4835"/>
                      <a:pt x="12514" y="4835"/>
                    </a:cubicBezTo>
                    <a:lnTo>
                      <a:pt x="13476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49"/>
              <p:cNvSpPr/>
              <p:nvPr/>
            </p:nvSpPr>
            <p:spPr>
              <a:xfrm>
                <a:off x="6831599" y="2080114"/>
                <a:ext cx="290947" cy="242369"/>
              </a:xfrm>
              <a:custGeom>
                <a:avLst/>
                <a:gdLst/>
                <a:ahLst/>
                <a:cxnLst/>
                <a:rect l="l" t="t" r="r" b="b"/>
                <a:pathLst>
                  <a:path w="7828" h="6521" extrusionOk="0">
                    <a:moveTo>
                      <a:pt x="2838" y="1"/>
                    </a:moveTo>
                    <a:cubicBezTo>
                      <a:pt x="2794" y="1"/>
                      <a:pt x="2751" y="2"/>
                      <a:pt x="2707" y="3"/>
                    </a:cubicBezTo>
                    <a:cubicBezTo>
                      <a:pt x="410" y="90"/>
                      <a:pt x="1" y="2074"/>
                      <a:pt x="712" y="2715"/>
                    </a:cubicBezTo>
                    <a:cubicBezTo>
                      <a:pt x="712" y="2715"/>
                      <a:pt x="178" y="3665"/>
                      <a:pt x="1144" y="4039"/>
                    </a:cubicBezTo>
                    <a:cubicBezTo>
                      <a:pt x="1144" y="4039"/>
                      <a:pt x="1120" y="4454"/>
                      <a:pt x="1893" y="4486"/>
                    </a:cubicBezTo>
                    <a:cubicBezTo>
                      <a:pt x="1893" y="4486"/>
                      <a:pt x="1479" y="5077"/>
                      <a:pt x="2101" y="5507"/>
                    </a:cubicBezTo>
                    <a:cubicBezTo>
                      <a:pt x="2308" y="5650"/>
                      <a:pt x="2560" y="5698"/>
                      <a:pt x="2803" y="5698"/>
                    </a:cubicBezTo>
                    <a:cubicBezTo>
                      <a:pt x="3290" y="5698"/>
                      <a:pt x="3744" y="5507"/>
                      <a:pt x="3744" y="5507"/>
                    </a:cubicBezTo>
                    <a:cubicBezTo>
                      <a:pt x="3744" y="5507"/>
                      <a:pt x="4267" y="6521"/>
                      <a:pt x="5808" y="6521"/>
                    </a:cubicBezTo>
                    <a:cubicBezTo>
                      <a:pt x="5979" y="6521"/>
                      <a:pt x="6163" y="6508"/>
                      <a:pt x="6360" y="6481"/>
                    </a:cubicBezTo>
                    <a:cubicBezTo>
                      <a:pt x="6360" y="6481"/>
                      <a:pt x="6304" y="3609"/>
                      <a:pt x="7827" y="2205"/>
                    </a:cubicBezTo>
                    <a:cubicBezTo>
                      <a:pt x="7827" y="2205"/>
                      <a:pt x="5109" y="1"/>
                      <a:pt x="2838" y="1"/>
                    </a:cubicBezTo>
                    <a:close/>
                  </a:path>
                </a:pathLst>
              </a:custGeom>
              <a:solidFill>
                <a:srgbClr val="FDC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49"/>
              <p:cNvSpPr/>
              <p:nvPr/>
            </p:nvSpPr>
            <p:spPr>
              <a:xfrm>
                <a:off x="6853267" y="2130923"/>
                <a:ext cx="68054" cy="4909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321" extrusionOk="0">
                    <a:moveTo>
                      <a:pt x="1715" y="0"/>
                    </a:moveTo>
                    <a:cubicBezTo>
                      <a:pt x="1715" y="0"/>
                      <a:pt x="1714" y="0"/>
                      <a:pt x="1714" y="0"/>
                    </a:cubicBezTo>
                    <a:cubicBezTo>
                      <a:pt x="966" y="14"/>
                      <a:pt x="286" y="489"/>
                      <a:pt x="25" y="1192"/>
                    </a:cubicBezTo>
                    <a:cubicBezTo>
                      <a:pt x="0" y="1261"/>
                      <a:pt x="60" y="1320"/>
                      <a:pt x="114" y="1320"/>
                    </a:cubicBezTo>
                    <a:cubicBezTo>
                      <a:pt x="141" y="1320"/>
                      <a:pt x="166" y="1306"/>
                      <a:pt x="179" y="1272"/>
                    </a:cubicBezTo>
                    <a:cubicBezTo>
                      <a:pt x="419" y="622"/>
                      <a:pt x="1027" y="186"/>
                      <a:pt x="1720" y="173"/>
                    </a:cubicBezTo>
                    <a:cubicBezTo>
                      <a:pt x="1830" y="170"/>
                      <a:pt x="1826" y="0"/>
                      <a:pt x="1715" y="0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49"/>
              <p:cNvSpPr/>
              <p:nvPr/>
            </p:nvSpPr>
            <p:spPr>
              <a:xfrm>
                <a:off x="6873412" y="2165637"/>
                <a:ext cx="51328" cy="6091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639" extrusionOk="0">
                    <a:moveTo>
                      <a:pt x="1256" y="1"/>
                    </a:moveTo>
                    <a:cubicBezTo>
                      <a:pt x="1248" y="1"/>
                      <a:pt x="1240" y="2"/>
                      <a:pt x="1232" y="4"/>
                    </a:cubicBezTo>
                    <a:cubicBezTo>
                      <a:pt x="524" y="190"/>
                      <a:pt x="25" y="827"/>
                      <a:pt x="2" y="1557"/>
                    </a:cubicBezTo>
                    <a:cubicBezTo>
                      <a:pt x="0" y="1612"/>
                      <a:pt x="40" y="1638"/>
                      <a:pt x="82" y="1638"/>
                    </a:cubicBezTo>
                    <a:cubicBezTo>
                      <a:pt x="126" y="1638"/>
                      <a:pt x="172" y="1609"/>
                      <a:pt x="174" y="1552"/>
                    </a:cubicBezTo>
                    <a:cubicBezTo>
                      <a:pt x="195" y="898"/>
                      <a:pt x="651" y="335"/>
                      <a:pt x="1281" y="168"/>
                    </a:cubicBezTo>
                    <a:cubicBezTo>
                      <a:pt x="1380" y="142"/>
                      <a:pt x="1346" y="1"/>
                      <a:pt x="1256" y="1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49"/>
              <p:cNvSpPr/>
              <p:nvPr/>
            </p:nvSpPr>
            <p:spPr>
              <a:xfrm>
                <a:off x="6898538" y="2211985"/>
                <a:ext cx="53856" cy="3281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83" extrusionOk="0">
                    <a:moveTo>
                      <a:pt x="1342" y="1"/>
                    </a:moveTo>
                    <a:cubicBezTo>
                      <a:pt x="1340" y="1"/>
                      <a:pt x="1337" y="1"/>
                      <a:pt x="1335" y="1"/>
                    </a:cubicBezTo>
                    <a:cubicBezTo>
                      <a:pt x="810" y="36"/>
                      <a:pt x="328" y="322"/>
                      <a:pt x="43" y="762"/>
                    </a:cubicBezTo>
                    <a:cubicBezTo>
                      <a:pt x="1" y="826"/>
                      <a:pt x="60" y="883"/>
                      <a:pt x="120" y="883"/>
                    </a:cubicBezTo>
                    <a:cubicBezTo>
                      <a:pt x="148" y="883"/>
                      <a:pt x="176" y="871"/>
                      <a:pt x="195" y="842"/>
                    </a:cubicBezTo>
                    <a:cubicBezTo>
                      <a:pt x="445" y="456"/>
                      <a:pt x="882" y="204"/>
                      <a:pt x="1340" y="173"/>
                    </a:cubicBezTo>
                    <a:cubicBezTo>
                      <a:pt x="1448" y="165"/>
                      <a:pt x="1445" y="1"/>
                      <a:pt x="1342" y="1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49"/>
              <p:cNvSpPr/>
              <p:nvPr/>
            </p:nvSpPr>
            <p:spPr>
              <a:xfrm>
                <a:off x="7060551" y="2007898"/>
                <a:ext cx="552458" cy="449095"/>
              </a:xfrm>
              <a:custGeom>
                <a:avLst/>
                <a:gdLst/>
                <a:ahLst/>
                <a:cxnLst/>
                <a:rect l="l" t="t" r="r" b="b"/>
                <a:pathLst>
                  <a:path w="14864" h="12083" extrusionOk="0">
                    <a:moveTo>
                      <a:pt x="8646" y="1"/>
                    </a:moveTo>
                    <a:lnTo>
                      <a:pt x="8646" y="1"/>
                    </a:lnTo>
                    <a:cubicBezTo>
                      <a:pt x="8125" y="1258"/>
                      <a:pt x="7391" y="3075"/>
                      <a:pt x="6867" y="4371"/>
                    </a:cubicBezTo>
                    <a:cubicBezTo>
                      <a:pt x="5269" y="4047"/>
                      <a:pt x="3697" y="3640"/>
                      <a:pt x="2062" y="3543"/>
                    </a:cubicBezTo>
                    <a:lnTo>
                      <a:pt x="2015" y="3540"/>
                    </a:lnTo>
                    <a:lnTo>
                      <a:pt x="1978" y="3573"/>
                    </a:lnTo>
                    <a:cubicBezTo>
                      <a:pt x="784" y="4639"/>
                      <a:pt x="171" y="6210"/>
                      <a:pt x="37" y="7776"/>
                    </a:cubicBezTo>
                    <a:cubicBezTo>
                      <a:pt x="1" y="8151"/>
                      <a:pt x="7" y="8559"/>
                      <a:pt x="11" y="8933"/>
                    </a:cubicBezTo>
                    <a:cubicBezTo>
                      <a:pt x="139" y="9037"/>
                      <a:pt x="266" y="9142"/>
                      <a:pt x="397" y="9241"/>
                    </a:cubicBezTo>
                    <a:cubicBezTo>
                      <a:pt x="418" y="9259"/>
                      <a:pt x="440" y="9274"/>
                      <a:pt x="461" y="9290"/>
                    </a:cubicBezTo>
                    <a:cubicBezTo>
                      <a:pt x="762" y="9525"/>
                      <a:pt x="1071" y="9743"/>
                      <a:pt x="1388" y="9949"/>
                    </a:cubicBezTo>
                    <a:cubicBezTo>
                      <a:pt x="2286" y="10533"/>
                      <a:pt x="3243" y="11015"/>
                      <a:pt x="4247" y="11389"/>
                    </a:cubicBezTo>
                    <a:cubicBezTo>
                      <a:pt x="5390" y="11818"/>
                      <a:pt x="6620" y="12083"/>
                      <a:pt x="7846" y="12083"/>
                    </a:cubicBezTo>
                    <a:cubicBezTo>
                      <a:pt x="8239" y="12083"/>
                      <a:pt x="8631" y="12056"/>
                      <a:pt x="9020" y="11998"/>
                    </a:cubicBezTo>
                    <a:cubicBezTo>
                      <a:pt x="10236" y="11784"/>
                      <a:pt x="11309" y="11075"/>
                      <a:pt x="12135" y="10178"/>
                    </a:cubicBezTo>
                    <a:cubicBezTo>
                      <a:pt x="13485" y="8691"/>
                      <a:pt x="14341" y="6804"/>
                      <a:pt x="14864" y="4882"/>
                    </a:cubicBezTo>
                    <a:lnTo>
                      <a:pt x="14864" y="4882"/>
                    </a:lnTo>
                    <a:cubicBezTo>
                      <a:pt x="14248" y="6769"/>
                      <a:pt x="13352" y="8593"/>
                      <a:pt x="11984" y="10038"/>
                    </a:cubicBezTo>
                    <a:cubicBezTo>
                      <a:pt x="11174" y="10876"/>
                      <a:pt x="10137" y="11536"/>
                      <a:pt x="8973" y="11716"/>
                    </a:cubicBezTo>
                    <a:cubicBezTo>
                      <a:pt x="8621" y="11763"/>
                      <a:pt x="8268" y="11786"/>
                      <a:pt x="7916" y="11786"/>
                    </a:cubicBezTo>
                    <a:cubicBezTo>
                      <a:pt x="5917" y="11786"/>
                      <a:pt x="3948" y="11065"/>
                      <a:pt x="2228" y="10065"/>
                    </a:cubicBezTo>
                    <a:cubicBezTo>
                      <a:pt x="1641" y="9719"/>
                      <a:pt x="1061" y="9341"/>
                      <a:pt x="526" y="8922"/>
                    </a:cubicBezTo>
                    <a:cubicBezTo>
                      <a:pt x="462" y="8874"/>
                      <a:pt x="400" y="8824"/>
                      <a:pt x="340" y="8774"/>
                    </a:cubicBezTo>
                    <a:cubicBezTo>
                      <a:pt x="333" y="8457"/>
                      <a:pt x="333" y="8115"/>
                      <a:pt x="359" y="7803"/>
                    </a:cubicBezTo>
                    <a:cubicBezTo>
                      <a:pt x="466" y="6343"/>
                      <a:pt x="1043" y="4836"/>
                      <a:pt x="2123" y="3831"/>
                    </a:cubicBezTo>
                    <a:cubicBezTo>
                      <a:pt x="3721" y="3904"/>
                      <a:pt x="5327" y="4278"/>
                      <a:pt x="6903" y="4564"/>
                    </a:cubicBezTo>
                    <a:lnTo>
                      <a:pt x="6980" y="4578"/>
                    </a:lnTo>
                    <a:lnTo>
                      <a:pt x="7006" y="4506"/>
                    </a:lnTo>
                    <a:cubicBezTo>
                      <a:pt x="7485" y="3191"/>
                      <a:pt x="8189" y="1298"/>
                      <a:pt x="864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49"/>
              <p:cNvSpPr/>
              <p:nvPr/>
            </p:nvSpPr>
            <p:spPr>
              <a:xfrm>
                <a:off x="6198187" y="2770058"/>
                <a:ext cx="48987" cy="36127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972" extrusionOk="0">
                    <a:moveTo>
                      <a:pt x="959" y="0"/>
                    </a:moveTo>
                    <a:cubicBezTo>
                      <a:pt x="922" y="0"/>
                      <a:pt x="885" y="9"/>
                      <a:pt x="851" y="28"/>
                    </a:cubicBezTo>
                    <a:lnTo>
                      <a:pt x="237" y="377"/>
                    </a:lnTo>
                    <a:cubicBezTo>
                      <a:pt x="94" y="459"/>
                      <a:pt x="0" y="609"/>
                      <a:pt x="69" y="776"/>
                    </a:cubicBezTo>
                    <a:cubicBezTo>
                      <a:pt x="112" y="881"/>
                      <a:pt x="238" y="971"/>
                      <a:pt x="359" y="971"/>
                    </a:cubicBezTo>
                    <a:cubicBezTo>
                      <a:pt x="396" y="971"/>
                      <a:pt x="433" y="963"/>
                      <a:pt x="467" y="944"/>
                    </a:cubicBezTo>
                    <a:lnTo>
                      <a:pt x="1081" y="593"/>
                    </a:lnTo>
                    <a:cubicBezTo>
                      <a:pt x="1224" y="513"/>
                      <a:pt x="1317" y="363"/>
                      <a:pt x="1249" y="196"/>
                    </a:cubicBezTo>
                    <a:cubicBezTo>
                      <a:pt x="1206" y="91"/>
                      <a:pt x="1080" y="0"/>
                      <a:pt x="9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49"/>
              <p:cNvSpPr/>
              <p:nvPr/>
            </p:nvSpPr>
            <p:spPr>
              <a:xfrm>
                <a:off x="6223127" y="2633913"/>
                <a:ext cx="81025" cy="13603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660" extrusionOk="0">
                    <a:moveTo>
                      <a:pt x="390" y="0"/>
                    </a:moveTo>
                    <a:cubicBezTo>
                      <a:pt x="129" y="0"/>
                      <a:pt x="0" y="442"/>
                      <a:pt x="296" y="602"/>
                    </a:cubicBezTo>
                    <a:cubicBezTo>
                      <a:pt x="1261" y="1128"/>
                      <a:pt x="1406" y="2383"/>
                      <a:pt x="701" y="3185"/>
                    </a:cubicBezTo>
                    <a:cubicBezTo>
                      <a:pt x="510" y="3402"/>
                      <a:pt x="727" y="3660"/>
                      <a:pt x="958" y="3660"/>
                    </a:cubicBezTo>
                    <a:cubicBezTo>
                      <a:pt x="1039" y="3660"/>
                      <a:pt x="1122" y="3628"/>
                      <a:pt x="1189" y="3552"/>
                    </a:cubicBezTo>
                    <a:cubicBezTo>
                      <a:pt x="2179" y="2427"/>
                      <a:pt x="1813" y="738"/>
                      <a:pt x="526" y="37"/>
                    </a:cubicBezTo>
                    <a:cubicBezTo>
                      <a:pt x="478" y="12"/>
                      <a:pt x="432" y="0"/>
                      <a:pt x="3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49"/>
              <p:cNvSpPr/>
              <p:nvPr/>
            </p:nvSpPr>
            <p:spPr>
              <a:xfrm>
                <a:off x="6017552" y="2604476"/>
                <a:ext cx="310051" cy="407876"/>
              </a:xfrm>
              <a:custGeom>
                <a:avLst/>
                <a:gdLst/>
                <a:ahLst/>
                <a:cxnLst/>
                <a:rect l="l" t="t" r="r" b="b"/>
                <a:pathLst>
                  <a:path w="8342" h="10974" extrusionOk="0">
                    <a:moveTo>
                      <a:pt x="4250" y="1860"/>
                    </a:moveTo>
                    <a:cubicBezTo>
                      <a:pt x="4385" y="1860"/>
                      <a:pt x="4516" y="1869"/>
                      <a:pt x="4646" y="1891"/>
                    </a:cubicBezTo>
                    <a:cubicBezTo>
                      <a:pt x="5470" y="2028"/>
                      <a:pt x="6096" y="2602"/>
                      <a:pt x="5990" y="3227"/>
                    </a:cubicBezTo>
                    <a:cubicBezTo>
                      <a:pt x="5840" y="4135"/>
                      <a:pt x="4240" y="4688"/>
                      <a:pt x="3385" y="4688"/>
                    </a:cubicBezTo>
                    <a:cubicBezTo>
                      <a:pt x="3334" y="4688"/>
                      <a:pt x="3285" y="4686"/>
                      <a:pt x="3239" y="4682"/>
                    </a:cubicBezTo>
                    <a:cubicBezTo>
                      <a:pt x="3389" y="3782"/>
                      <a:pt x="3516" y="2831"/>
                      <a:pt x="3638" y="1910"/>
                    </a:cubicBezTo>
                    <a:cubicBezTo>
                      <a:pt x="3849" y="1880"/>
                      <a:pt x="4052" y="1860"/>
                      <a:pt x="4250" y="1860"/>
                    </a:cubicBezTo>
                    <a:close/>
                    <a:moveTo>
                      <a:pt x="2962" y="6251"/>
                    </a:moveTo>
                    <a:cubicBezTo>
                      <a:pt x="4314" y="6603"/>
                      <a:pt x="5197" y="7330"/>
                      <a:pt x="5072" y="8078"/>
                    </a:cubicBezTo>
                    <a:cubicBezTo>
                      <a:pt x="4969" y="8697"/>
                      <a:pt x="4130" y="9120"/>
                      <a:pt x="3389" y="9120"/>
                    </a:cubicBezTo>
                    <a:cubicBezTo>
                      <a:pt x="3290" y="9120"/>
                      <a:pt x="3192" y="9112"/>
                      <a:pt x="3098" y="9097"/>
                    </a:cubicBezTo>
                    <a:cubicBezTo>
                      <a:pt x="2839" y="9054"/>
                      <a:pt x="2628" y="9003"/>
                      <a:pt x="2450" y="8942"/>
                    </a:cubicBezTo>
                    <a:cubicBezTo>
                      <a:pt x="2633" y="8032"/>
                      <a:pt x="2798" y="7134"/>
                      <a:pt x="2962" y="6251"/>
                    </a:cubicBezTo>
                    <a:close/>
                    <a:moveTo>
                      <a:pt x="3554" y="0"/>
                    </a:moveTo>
                    <a:cubicBezTo>
                      <a:pt x="2951" y="0"/>
                      <a:pt x="2333" y="45"/>
                      <a:pt x="1756" y="123"/>
                    </a:cubicBezTo>
                    <a:cubicBezTo>
                      <a:pt x="1626" y="1400"/>
                      <a:pt x="1480" y="2626"/>
                      <a:pt x="1264" y="3995"/>
                    </a:cubicBezTo>
                    <a:cubicBezTo>
                      <a:pt x="1235" y="4180"/>
                      <a:pt x="1206" y="4367"/>
                      <a:pt x="1173" y="4558"/>
                    </a:cubicBezTo>
                    <a:cubicBezTo>
                      <a:pt x="878" y="6327"/>
                      <a:pt x="435" y="8419"/>
                      <a:pt x="0" y="10275"/>
                    </a:cubicBezTo>
                    <a:lnTo>
                      <a:pt x="2045" y="10803"/>
                    </a:lnTo>
                    <a:cubicBezTo>
                      <a:pt x="2211" y="10847"/>
                      <a:pt x="2376" y="10890"/>
                      <a:pt x="2574" y="10924"/>
                    </a:cubicBezTo>
                    <a:cubicBezTo>
                      <a:pt x="2774" y="10957"/>
                      <a:pt x="2982" y="10974"/>
                      <a:pt x="3194" y="10974"/>
                    </a:cubicBezTo>
                    <a:cubicBezTo>
                      <a:pt x="4684" y="10974"/>
                      <a:pt x="6383" y="10178"/>
                      <a:pt x="6949" y="8958"/>
                    </a:cubicBezTo>
                    <a:cubicBezTo>
                      <a:pt x="7028" y="8786"/>
                      <a:pt x="7085" y="8606"/>
                      <a:pt x="7117" y="8420"/>
                    </a:cubicBezTo>
                    <a:cubicBezTo>
                      <a:pt x="7184" y="8009"/>
                      <a:pt x="7170" y="7650"/>
                      <a:pt x="7088" y="7330"/>
                    </a:cubicBezTo>
                    <a:cubicBezTo>
                      <a:pt x="6987" y="6938"/>
                      <a:pt x="6783" y="6608"/>
                      <a:pt x="6509" y="6325"/>
                    </a:cubicBezTo>
                    <a:lnTo>
                      <a:pt x="6510" y="6325"/>
                    </a:lnTo>
                    <a:cubicBezTo>
                      <a:pt x="6294" y="6100"/>
                      <a:pt x="6036" y="5904"/>
                      <a:pt x="5746" y="5727"/>
                    </a:cubicBezTo>
                    <a:cubicBezTo>
                      <a:pt x="6858" y="5365"/>
                      <a:pt x="7867" y="4670"/>
                      <a:pt x="8087" y="3358"/>
                    </a:cubicBezTo>
                    <a:cubicBezTo>
                      <a:pt x="8341" y="1832"/>
                      <a:pt x="6975" y="428"/>
                      <a:pt x="5098" y="115"/>
                    </a:cubicBezTo>
                    <a:cubicBezTo>
                      <a:pt x="4623" y="36"/>
                      <a:pt x="4094" y="0"/>
                      <a:pt x="35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49"/>
              <p:cNvSpPr/>
              <p:nvPr/>
            </p:nvSpPr>
            <p:spPr>
              <a:xfrm>
                <a:off x="6017552" y="2752924"/>
                <a:ext cx="267086" cy="259429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6980" extrusionOk="0">
                    <a:moveTo>
                      <a:pt x="2962" y="2257"/>
                    </a:moveTo>
                    <a:cubicBezTo>
                      <a:pt x="4314" y="2609"/>
                      <a:pt x="5197" y="3336"/>
                      <a:pt x="5072" y="4084"/>
                    </a:cubicBezTo>
                    <a:cubicBezTo>
                      <a:pt x="4969" y="4703"/>
                      <a:pt x="4128" y="5127"/>
                      <a:pt x="3387" y="5127"/>
                    </a:cubicBezTo>
                    <a:cubicBezTo>
                      <a:pt x="3288" y="5127"/>
                      <a:pt x="3191" y="5119"/>
                      <a:pt x="3098" y="5104"/>
                    </a:cubicBezTo>
                    <a:cubicBezTo>
                      <a:pt x="2839" y="5060"/>
                      <a:pt x="2628" y="5009"/>
                      <a:pt x="2450" y="4948"/>
                    </a:cubicBezTo>
                    <a:cubicBezTo>
                      <a:pt x="2633" y="4038"/>
                      <a:pt x="2798" y="3140"/>
                      <a:pt x="2962" y="2257"/>
                    </a:cubicBezTo>
                    <a:close/>
                    <a:moveTo>
                      <a:pt x="1264" y="1"/>
                    </a:moveTo>
                    <a:cubicBezTo>
                      <a:pt x="1235" y="186"/>
                      <a:pt x="1206" y="373"/>
                      <a:pt x="1173" y="563"/>
                    </a:cubicBezTo>
                    <a:cubicBezTo>
                      <a:pt x="878" y="2333"/>
                      <a:pt x="435" y="4423"/>
                      <a:pt x="0" y="6281"/>
                    </a:cubicBezTo>
                    <a:lnTo>
                      <a:pt x="2046" y="6809"/>
                    </a:lnTo>
                    <a:cubicBezTo>
                      <a:pt x="2211" y="6853"/>
                      <a:pt x="2376" y="6896"/>
                      <a:pt x="2574" y="6930"/>
                    </a:cubicBezTo>
                    <a:cubicBezTo>
                      <a:pt x="2774" y="6963"/>
                      <a:pt x="2982" y="6980"/>
                      <a:pt x="3194" y="6980"/>
                    </a:cubicBezTo>
                    <a:cubicBezTo>
                      <a:pt x="4684" y="6980"/>
                      <a:pt x="6383" y="6184"/>
                      <a:pt x="6949" y="4964"/>
                    </a:cubicBezTo>
                    <a:cubicBezTo>
                      <a:pt x="7028" y="4792"/>
                      <a:pt x="7085" y="4612"/>
                      <a:pt x="7117" y="4425"/>
                    </a:cubicBezTo>
                    <a:cubicBezTo>
                      <a:pt x="7185" y="4015"/>
                      <a:pt x="7170" y="3656"/>
                      <a:pt x="7088" y="3336"/>
                    </a:cubicBezTo>
                    <a:cubicBezTo>
                      <a:pt x="6987" y="2944"/>
                      <a:pt x="6783" y="2614"/>
                      <a:pt x="6510" y="2331"/>
                    </a:cubicBezTo>
                    <a:cubicBezTo>
                      <a:pt x="6256" y="2368"/>
                      <a:pt x="6000" y="2385"/>
                      <a:pt x="5744" y="2385"/>
                    </a:cubicBezTo>
                    <a:cubicBezTo>
                      <a:pt x="5665" y="2385"/>
                      <a:pt x="5585" y="2384"/>
                      <a:pt x="5506" y="2380"/>
                    </a:cubicBezTo>
                    <a:cubicBezTo>
                      <a:pt x="4888" y="2353"/>
                      <a:pt x="4275" y="2224"/>
                      <a:pt x="3701" y="1993"/>
                    </a:cubicBezTo>
                    <a:cubicBezTo>
                      <a:pt x="3165" y="1779"/>
                      <a:pt x="2669" y="1475"/>
                      <a:pt x="2233" y="1097"/>
                    </a:cubicBezTo>
                    <a:cubicBezTo>
                      <a:pt x="1863" y="777"/>
                      <a:pt x="1537" y="407"/>
                      <a:pt x="126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49"/>
              <p:cNvSpPr/>
              <p:nvPr/>
            </p:nvSpPr>
            <p:spPr>
              <a:xfrm>
                <a:off x="6138942" y="2909920"/>
                <a:ext cx="124697" cy="77717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2091" extrusionOk="0">
                    <a:moveTo>
                      <a:pt x="2950" y="0"/>
                    </a:moveTo>
                    <a:cubicBezTo>
                      <a:pt x="2841" y="0"/>
                      <a:pt x="2729" y="50"/>
                      <a:pt x="2663" y="168"/>
                    </a:cubicBezTo>
                    <a:cubicBezTo>
                      <a:pt x="2206" y="988"/>
                      <a:pt x="1318" y="1470"/>
                      <a:pt x="392" y="1485"/>
                    </a:cubicBezTo>
                    <a:cubicBezTo>
                      <a:pt x="0" y="1492"/>
                      <a:pt x="79" y="2090"/>
                      <a:pt x="462" y="2090"/>
                    </a:cubicBezTo>
                    <a:cubicBezTo>
                      <a:pt x="464" y="2090"/>
                      <a:pt x="466" y="2090"/>
                      <a:pt x="468" y="2090"/>
                    </a:cubicBezTo>
                    <a:cubicBezTo>
                      <a:pt x="1630" y="2071"/>
                      <a:pt x="2669" y="1401"/>
                      <a:pt x="3230" y="398"/>
                    </a:cubicBezTo>
                    <a:cubicBezTo>
                      <a:pt x="3354" y="175"/>
                      <a:pt x="3156" y="0"/>
                      <a:pt x="29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49"/>
              <p:cNvSpPr/>
              <p:nvPr/>
            </p:nvSpPr>
            <p:spPr>
              <a:xfrm>
                <a:off x="5852825" y="1905278"/>
                <a:ext cx="448314" cy="581597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15648" extrusionOk="0">
                    <a:moveTo>
                      <a:pt x="2677" y="2949"/>
                    </a:moveTo>
                    <a:lnTo>
                      <a:pt x="6456" y="7748"/>
                    </a:lnTo>
                    <a:lnTo>
                      <a:pt x="5222" y="8495"/>
                    </a:lnTo>
                    <a:lnTo>
                      <a:pt x="4572" y="8888"/>
                    </a:lnTo>
                    <a:lnTo>
                      <a:pt x="4358" y="8218"/>
                    </a:lnTo>
                    <a:lnTo>
                      <a:pt x="2677" y="2949"/>
                    </a:lnTo>
                    <a:close/>
                    <a:moveTo>
                      <a:pt x="3327" y="0"/>
                    </a:moveTo>
                    <a:lnTo>
                      <a:pt x="1" y="1495"/>
                    </a:lnTo>
                    <a:lnTo>
                      <a:pt x="1346" y="6426"/>
                    </a:lnTo>
                    <a:lnTo>
                      <a:pt x="3865" y="15648"/>
                    </a:lnTo>
                    <a:lnTo>
                      <a:pt x="6382" y="14514"/>
                    </a:lnTo>
                    <a:lnTo>
                      <a:pt x="5235" y="10925"/>
                    </a:lnTo>
                    <a:lnTo>
                      <a:pt x="7735" y="9396"/>
                    </a:lnTo>
                    <a:lnTo>
                      <a:pt x="9460" y="11561"/>
                    </a:lnTo>
                    <a:lnTo>
                      <a:pt x="12062" y="10381"/>
                    </a:lnTo>
                    <a:lnTo>
                      <a:pt x="10480" y="8500"/>
                    </a:lnTo>
                    <a:lnTo>
                      <a:pt x="33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49"/>
              <p:cNvSpPr/>
              <p:nvPr/>
            </p:nvSpPr>
            <p:spPr>
              <a:xfrm>
                <a:off x="5902853" y="2144080"/>
                <a:ext cx="398287" cy="342796"/>
              </a:xfrm>
              <a:custGeom>
                <a:avLst/>
                <a:gdLst/>
                <a:ahLst/>
                <a:cxnLst/>
                <a:rect l="l" t="t" r="r" b="b"/>
                <a:pathLst>
                  <a:path w="10716" h="9223" extrusionOk="0">
                    <a:moveTo>
                      <a:pt x="0" y="1"/>
                    </a:moveTo>
                    <a:lnTo>
                      <a:pt x="2519" y="9223"/>
                    </a:lnTo>
                    <a:lnTo>
                      <a:pt x="5036" y="8089"/>
                    </a:lnTo>
                    <a:lnTo>
                      <a:pt x="3889" y="4500"/>
                    </a:lnTo>
                    <a:lnTo>
                      <a:pt x="6388" y="2971"/>
                    </a:lnTo>
                    <a:lnTo>
                      <a:pt x="8114" y="5136"/>
                    </a:lnTo>
                    <a:lnTo>
                      <a:pt x="10716" y="3956"/>
                    </a:lnTo>
                    <a:lnTo>
                      <a:pt x="10716" y="3954"/>
                    </a:lnTo>
                    <a:lnTo>
                      <a:pt x="9134" y="2075"/>
                    </a:lnTo>
                    <a:cubicBezTo>
                      <a:pt x="8665" y="2201"/>
                      <a:pt x="8187" y="2292"/>
                      <a:pt x="7704" y="2349"/>
                    </a:cubicBezTo>
                    <a:cubicBezTo>
                      <a:pt x="7307" y="2395"/>
                      <a:pt x="6908" y="2419"/>
                      <a:pt x="6508" y="2419"/>
                    </a:cubicBezTo>
                    <a:cubicBezTo>
                      <a:pt x="5923" y="2419"/>
                      <a:pt x="5339" y="2369"/>
                      <a:pt x="4763" y="2269"/>
                    </a:cubicBezTo>
                    <a:cubicBezTo>
                      <a:pt x="4464" y="2215"/>
                      <a:pt x="4168" y="2150"/>
                      <a:pt x="3876" y="2070"/>
                    </a:cubicBezTo>
                    <a:lnTo>
                      <a:pt x="3225" y="2463"/>
                    </a:lnTo>
                    <a:lnTo>
                      <a:pt x="3012" y="1792"/>
                    </a:lnTo>
                    <a:cubicBezTo>
                      <a:pt x="2641" y="1653"/>
                      <a:pt x="2277" y="1492"/>
                      <a:pt x="1925" y="1309"/>
                    </a:cubicBezTo>
                    <a:cubicBezTo>
                      <a:pt x="1235" y="948"/>
                      <a:pt x="589" y="509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49"/>
              <p:cNvSpPr/>
              <p:nvPr/>
            </p:nvSpPr>
            <p:spPr>
              <a:xfrm>
                <a:off x="6093411" y="2111521"/>
                <a:ext cx="85337" cy="84891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2284" extrusionOk="0">
                    <a:moveTo>
                      <a:pt x="536" y="1"/>
                    </a:moveTo>
                    <a:cubicBezTo>
                      <a:pt x="256" y="1"/>
                      <a:pt x="0" y="396"/>
                      <a:pt x="246" y="683"/>
                    </a:cubicBezTo>
                    <a:cubicBezTo>
                      <a:pt x="667" y="1175"/>
                      <a:pt x="1088" y="1666"/>
                      <a:pt x="1509" y="2157"/>
                    </a:cubicBezTo>
                    <a:cubicBezTo>
                      <a:pt x="1586" y="2247"/>
                      <a:pt x="1674" y="2284"/>
                      <a:pt x="1760" y="2284"/>
                    </a:cubicBezTo>
                    <a:cubicBezTo>
                      <a:pt x="2040" y="2284"/>
                      <a:pt x="2296" y="1889"/>
                      <a:pt x="2049" y="1601"/>
                    </a:cubicBezTo>
                    <a:cubicBezTo>
                      <a:pt x="1628" y="1109"/>
                      <a:pt x="1208" y="618"/>
                      <a:pt x="787" y="127"/>
                    </a:cubicBezTo>
                    <a:cubicBezTo>
                      <a:pt x="710" y="38"/>
                      <a:pt x="622" y="1"/>
                      <a:pt x="5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49"/>
              <p:cNvSpPr/>
              <p:nvPr/>
            </p:nvSpPr>
            <p:spPr>
              <a:xfrm>
                <a:off x="5951877" y="1942891"/>
                <a:ext cx="147964" cy="159709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4297" extrusionOk="0">
                    <a:moveTo>
                      <a:pt x="536" y="0"/>
                    </a:moveTo>
                    <a:cubicBezTo>
                      <a:pt x="257" y="0"/>
                      <a:pt x="1" y="396"/>
                      <a:pt x="245" y="685"/>
                    </a:cubicBezTo>
                    <a:cubicBezTo>
                      <a:pt x="1229" y="1846"/>
                      <a:pt x="2213" y="3007"/>
                      <a:pt x="3196" y="4169"/>
                    </a:cubicBezTo>
                    <a:cubicBezTo>
                      <a:pt x="3272" y="4259"/>
                      <a:pt x="3360" y="4297"/>
                      <a:pt x="3446" y="4297"/>
                    </a:cubicBezTo>
                    <a:cubicBezTo>
                      <a:pt x="3724" y="4297"/>
                      <a:pt x="3981" y="3901"/>
                      <a:pt x="3736" y="3612"/>
                    </a:cubicBezTo>
                    <a:cubicBezTo>
                      <a:pt x="2753" y="2451"/>
                      <a:pt x="1770" y="1290"/>
                      <a:pt x="785" y="127"/>
                    </a:cubicBezTo>
                    <a:cubicBezTo>
                      <a:pt x="709" y="38"/>
                      <a:pt x="622" y="0"/>
                      <a:pt x="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49"/>
              <p:cNvSpPr/>
              <p:nvPr/>
            </p:nvSpPr>
            <p:spPr>
              <a:xfrm>
                <a:off x="7841221" y="2004292"/>
                <a:ext cx="370486" cy="260433"/>
              </a:xfrm>
              <a:custGeom>
                <a:avLst/>
                <a:gdLst/>
                <a:ahLst/>
                <a:cxnLst/>
                <a:rect l="l" t="t" r="r" b="b"/>
                <a:pathLst>
                  <a:path w="9968" h="7007" extrusionOk="0">
                    <a:moveTo>
                      <a:pt x="9068" y="0"/>
                    </a:moveTo>
                    <a:lnTo>
                      <a:pt x="8125" y="432"/>
                    </a:lnTo>
                    <a:cubicBezTo>
                      <a:pt x="8026" y="522"/>
                      <a:pt x="7926" y="611"/>
                      <a:pt x="7823" y="696"/>
                    </a:cubicBezTo>
                    <a:cubicBezTo>
                      <a:pt x="7523" y="950"/>
                      <a:pt x="7208" y="1182"/>
                      <a:pt x="6874" y="1391"/>
                    </a:cubicBezTo>
                    <a:cubicBezTo>
                      <a:pt x="7148" y="2575"/>
                      <a:pt x="7325" y="3779"/>
                      <a:pt x="6465" y="4257"/>
                    </a:cubicBezTo>
                    <a:cubicBezTo>
                      <a:pt x="6234" y="4385"/>
                      <a:pt x="6002" y="4446"/>
                      <a:pt x="5770" y="4446"/>
                    </a:cubicBezTo>
                    <a:cubicBezTo>
                      <a:pt x="4953" y="4446"/>
                      <a:pt x="4137" y="3691"/>
                      <a:pt x="3406" y="2463"/>
                    </a:cubicBezTo>
                    <a:cubicBezTo>
                      <a:pt x="3382" y="2463"/>
                      <a:pt x="3357" y="2463"/>
                      <a:pt x="3333" y="2463"/>
                    </a:cubicBezTo>
                    <a:cubicBezTo>
                      <a:pt x="3266" y="2463"/>
                      <a:pt x="3199" y="2462"/>
                      <a:pt x="3132" y="2460"/>
                    </a:cubicBezTo>
                    <a:cubicBezTo>
                      <a:pt x="2325" y="2430"/>
                      <a:pt x="1533" y="2217"/>
                      <a:pt x="829" y="1823"/>
                    </a:cubicBezTo>
                    <a:cubicBezTo>
                      <a:pt x="533" y="1656"/>
                      <a:pt x="254" y="1459"/>
                      <a:pt x="0" y="1233"/>
                    </a:cubicBezTo>
                    <a:lnTo>
                      <a:pt x="0" y="1233"/>
                    </a:lnTo>
                    <a:cubicBezTo>
                      <a:pt x="304" y="2114"/>
                      <a:pt x="677" y="2942"/>
                      <a:pt x="1066" y="3640"/>
                    </a:cubicBezTo>
                    <a:cubicBezTo>
                      <a:pt x="2189" y="5661"/>
                      <a:pt x="3849" y="7006"/>
                      <a:pt x="5674" y="7006"/>
                    </a:cubicBezTo>
                    <a:cubicBezTo>
                      <a:pt x="6330" y="7006"/>
                      <a:pt x="7006" y="6833"/>
                      <a:pt x="7687" y="6454"/>
                    </a:cubicBezTo>
                    <a:cubicBezTo>
                      <a:pt x="9903" y="5223"/>
                      <a:pt x="9968" y="2915"/>
                      <a:pt x="9068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49"/>
              <p:cNvSpPr/>
              <p:nvPr/>
            </p:nvSpPr>
            <p:spPr>
              <a:xfrm>
                <a:off x="7950680" y="1780989"/>
                <a:ext cx="125292" cy="12833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453" extrusionOk="0">
                    <a:moveTo>
                      <a:pt x="613" y="0"/>
                    </a:moveTo>
                    <a:cubicBezTo>
                      <a:pt x="285" y="0"/>
                      <a:pt x="1" y="402"/>
                      <a:pt x="318" y="641"/>
                    </a:cubicBezTo>
                    <a:cubicBezTo>
                      <a:pt x="1252" y="1347"/>
                      <a:pt x="2001" y="2223"/>
                      <a:pt x="2546" y="3260"/>
                    </a:cubicBezTo>
                    <a:cubicBezTo>
                      <a:pt x="2617" y="3396"/>
                      <a:pt x="2729" y="3452"/>
                      <a:pt x="2843" y="3452"/>
                    </a:cubicBezTo>
                    <a:cubicBezTo>
                      <a:pt x="3101" y="3452"/>
                      <a:pt x="3371" y="3165"/>
                      <a:pt x="3211" y="2860"/>
                    </a:cubicBezTo>
                    <a:cubicBezTo>
                      <a:pt x="2638" y="1773"/>
                      <a:pt x="1840" y="827"/>
                      <a:pt x="860" y="86"/>
                    </a:cubicBezTo>
                    <a:cubicBezTo>
                      <a:pt x="781" y="26"/>
                      <a:pt x="695" y="0"/>
                      <a:pt x="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49"/>
              <p:cNvSpPr/>
              <p:nvPr/>
            </p:nvSpPr>
            <p:spPr>
              <a:xfrm>
                <a:off x="7795208" y="1751143"/>
                <a:ext cx="416499" cy="513581"/>
              </a:xfrm>
              <a:custGeom>
                <a:avLst/>
                <a:gdLst/>
                <a:ahLst/>
                <a:cxnLst/>
                <a:rect l="l" t="t" r="r" b="b"/>
                <a:pathLst>
                  <a:path w="11206" h="13818" extrusionOk="0">
                    <a:moveTo>
                      <a:pt x="3876" y="1"/>
                    </a:moveTo>
                    <a:cubicBezTo>
                      <a:pt x="3412" y="1"/>
                      <a:pt x="2918" y="129"/>
                      <a:pt x="2392" y="422"/>
                    </a:cubicBezTo>
                    <a:cubicBezTo>
                      <a:pt x="1" y="1751"/>
                      <a:pt x="250" y="5177"/>
                      <a:pt x="1238" y="8044"/>
                    </a:cubicBezTo>
                    <a:cubicBezTo>
                      <a:pt x="1542" y="8925"/>
                      <a:pt x="1915" y="9753"/>
                      <a:pt x="2304" y="10451"/>
                    </a:cubicBezTo>
                    <a:cubicBezTo>
                      <a:pt x="3427" y="12472"/>
                      <a:pt x="5087" y="13817"/>
                      <a:pt x="6912" y="13817"/>
                    </a:cubicBezTo>
                    <a:cubicBezTo>
                      <a:pt x="7568" y="13817"/>
                      <a:pt x="8244" y="13644"/>
                      <a:pt x="8925" y="13265"/>
                    </a:cubicBezTo>
                    <a:cubicBezTo>
                      <a:pt x="11140" y="12034"/>
                      <a:pt x="11206" y="9726"/>
                      <a:pt x="10304" y="6811"/>
                    </a:cubicBezTo>
                    <a:lnTo>
                      <a:pt x="10304" y="6811"/>
                    </a:lnTo>
                    <a:lnTo>
                      <a:pt x="9361" y="7243"/>
                    </a:lnTo>
                    <a:lnTo>
                      <a:pt x="9363" y="7243"/>
                    </a:lnTo>
                    <a:lnTo>
                      <a:pt x="8029" y="7852"/>
                    </a:lnTo>
                    <a:cubicBezTo>
                      <a:pt x="8057" y="7969"/>
                      <a:pt x="8085" y="8085"/>
                      <a:pt x="8112" y="8202"/>
                    </a:cubicBezTo>
                    <a:cubicBezTo>
                      <a:pt x="8386" y="9386"/>
                      <a:pt x="8563" y="10590"/>
                      <a:pt x="7703" y="11068"/>
                    </a:cubicBezTo>
                    <a:cubicBezTo>
                      <a:pt x="7473" y="11195"/>
                      <a:pt x="7241" y="11256"/>
                      <a:pt x="7009" y="11256"/>
                    </a:cubicBezTo>
                    <a:cubicBezTo>
                      <a:pt x="6191" y="11256"/>
                      <a:pt x="5376" y="10502"/>
                      <a:pt x="4644" y="9274"/>
                    </a:cubicBezTo>
                    <a:cubicBezTo>
                      <a:pt x="4593" y="9188"/>
                      <a:pt x="4543" y="9100"/>
                      <a:pt x="4492" y="9009"/>
                    </a:cubicBezTo>
                    <a:cubicBezTo>
                      <a:pt x="3547" y="7309"/>
                      <a:pt x="2344" y="3326"/>
                      <a:pt x="3459" y="2706"/>
                    </a:cubicBezTo>
                    <a:cubicBezTo>
                      <a:pt x="3559" y="2650"/>
                      <a:pt x="3661" y="2625"/>
                      <a:pt x="3764" y="2625"/>
                    </a:cubicBezTo>
                    <a:cubicBezTo>
                      <a:pt x="4570" y="2625"/>
                      <a:pt x="5469" y="4177"/>
                      <a:pt x="6078" y="5272"/>
                    </a:cubicBezTo>
                    <a:lnTo>
                      <a:pt x="8407" y="4247"/>
                    </a:lnTo>
                    <a:cubicBezTo>
                      <a:pt x="7284" y="2325"/>
                      <a:pt x="5849" y="1"/>
                      <a:pt x="3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49"/>
              <p:cNvSpPr/>
              <p:nvPr/>
            </p:nvSpPr>
            <p:spPr>
              <a:xfrm>
                <a:off x="8134102" y="2030198"/>
                <a:ext cx="52555" cy="154357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4153" extrusionOk="0">
                    <a:moveTo>
                      <a:pt x="597" y="0"/>
                    </a:moveTo>
                    <a:cubicBezTo>
                      <a:pt x="357" y="0"/>
                      <a:pt x="121" y="192"/>
                      <a:pt x="227" y="479"/>
                    </a:cubicBezTo>
                    <a:cubicBezTo>
                      <a:pt x="595" y="1485"/>
                      <a:pt x="582" y="2585"/>
                      <a:pt x="140" y="3567"/>
                    </a:cubicBezTo>
                    <a:cubicBezTo>
                      <a:pt x="0" y="3876"/>
                      <a:pt x="271" y="4152"/>
                      <a:pt x="522" y="4152"/>
                    </a:cubicBezTo>
                    <a:cubicBezTo>
                      <a:pt x="638" y="4152"/>
                      <a:pt x="751" y="4092"/>
                      <a:pt x="816" y="3948"/>
                    </a:cubicBezTo>
                    <a:cubicBezTo>
                      <a:pt x="1342" y="2779"/>
                      <a:pt x="1414" y="1468"/>
                      <a:pt x="971" y="261"/>
                    </a:cubicBezTo>
                    <a:cubicBezTo>
                      <a:pt x="904" y="79"/>
                      <a:pt x="750" y="0"/>
                      <a:pt x="5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" name="Google Shape;2765;p55"/>
          <p:cNvGrpSpPr/>
          <p:nvPr/>
        </p:nvGrpSpPr>
        <p:grpSpPr>
          <a:xfrm rot="224294" flipH="1">
            <a:off x="116889" y="3797071"/>
            <a:ext cx="1284923" cy="1457992"/>
            <a:chOff x="4946260" y="3284095"/>
            <a:chExt cx="1284887" cy="1457952"/>
          </a:xfrm>
        </p:grpSpPr>
        <p:sp>
          <p:nvSpPr>
            <p:cNvPr id="2766" name="Google Shape;2766;p55"/>
            <p:cNvSpPr/>
            <p:nvPr/>
          </p:nvSpPr>
          <p:spPr>
            <a:xfrm rot="286969" flipH="1">
              <a:off x="5001109" y="3330712"/>
              <a:ext cx="1175191" cy="1364717"/>
            </a:xfrm>
            <a:custGeom>
              <a:avLst/>
              <a:gdLst/>
              <a:ahLst/>
              <a:cxnLst/>
              <a:rect l="l" t="t" r="r" b="b"/>
              <a:pathLst>
                <a:path w="11279" h="13098" extrusionOk="0">
                  <a:moveTo>
                    <a:pt x="7827" y="1"/>
                  </a:moveTo>
                  <a:cubicBezTo>
                    <a:pt x="7823" y="1"/>
                    <a:pt x="7818" y="2"/>
                    <a:pt x="7815" y="5"/>
                  </a:cubicBezTo>
                  <a:cubicBezTo>
                    <a:pt x="7529" y="245"/>
                    <a:pt x="7259" y="505"/>
                    <a:pt x="7009" y="784"/>
                  </a:cubicBezTo>
                  <a:cubicBezTo>
                    <a:pt x="6903" y="904"/>
                    <a:pt x="6800" y="1027"/>
                    <a:pt x="6702" y="1153"/>
                  </a:cubicBezTo>
                  <a:cubicBezTo>
                    <a:pt x="6376" y="1571"/>
                    <a:pt x="6098" y="2028"/>
                    <a:pt x="5887" y="2517"/>
                  </a:cubicBezTo>
                  <a:cubicBezTo>
                    <a:pt x="5677" y="3004"/>
                    <a:pt x="5543" y="3517"/>
                    <a:pt x="5487" y="4044"/>
                  </a:cubicBezTo>
                  <a:cubicBezTo>
                    <a:pt x="5431" y="4565"/>
                    <a:pt x="5439" y="5090"/>
                    <a:pt x="5435" y="5612"/>
                  </a:cubicBezTo>
                  <a:cubicBezTo>
                    <a:pt x="5430" y="6135"/>
                    <a:pt x="5413" y="6661"/>
                    <a:pt x="5307" y="7174"/>
                  </a:cubicBezTo>
                  <a:cubicBezTo>
                    <a:pt x="5298" y="7219"/>
                    <a:pt x="5287" y="7261"/>
                    <a:pt x="5277" y="7306"/>
                  </a:cubicBezTo>
                  <a:cubicBezTo>
                    <a:pt x="5178" y="7485"/>
                    <a:pt x="5077" y="7663"/>
                    <a:pt x="4972" y="7839"/>
                  </a:cubicBezTo>
                  <a:cubicBezTo>
                    <a:pt x="4916" y="7932"/>
                    <a:pt x="4859" y="8024"/>
                    <a:pt x="4800" y="8116"/>
                  </a:cubicBezTo>
                  <a:cubicBezTo>
                    <a:pt x="4987" y="7308"/>
                    <a:pt x="5047" y="6473"/>
                    <a:pt x="4981" y="5646"/>
                  </a:cubicBezTo>
                  <a:cubicBezTo>
                    <a:pt x="4914" y="4795"/>
                    <a:pt x="4717" y="3956"/>
                    <a:pt x="4396" y="3166"/>
                  </a:cubicBezTo>
                  <a:cubicBezTo>
                    <a:pt x="4216" y="2721"/>
                    <a:pt x="3996" y="2293"/>
                    <a:pt x="3739" y="1887"/>
                  </a:cubicBezTo>
                  <a:cubicBezTo>
                    <a:pt x="3735" y="1881"/>
                    <a:pt x="3727" y="1877"/>
                    <a:pt x="3720" y="1877"/>
                  </a:cubicBezTo>
                  <a:cubicBezTo>
                    <a:pt x="3715" y="1877"/>
                    <a:pt x="3709" y="1879"/>
                    <a:pt x="3706" y="1885"/>
                  </a:cubicBezTo>
                  <a:cubicBezTo>
                    <a:pt x="3314" y="2692"/>
                    <a:pt x="2936" y="3548"/>
                    <a:pt x="2913" y="4458"/>
                  </a:cubicBezTo>
                  <a:cubicBezTo>
                    <a:pt x="2889" y="5347"/>
                    <a:pt x="3254" y="6179"/>
                    <a:pt x="3748" y="6900"/>
                  </a:cubicBezTo>
                  <a:cubicBezTo>
                    <a:pt x="4051" y="7345"/>
                    <a:pt x="4401" y="7754"/>
                    <a:pt x="4752" y="8160"/>
                  </a:cubicBezTo>
                  <a:cubicBezTo>
                    <a:pt x="4751" y="8161"/>
                    <a:pt x="4751" y="8163"/>
                    <a:pt x="4751" y="8165"/>
                  </a:cubicBezTo>
                  <a:cubicBezTo>
                    <a:pt x="4748" y="8172"/>
                    <a:pt x="4751" y="8181"/>
                    <a:pt x="4756" y="8186"/>
                  </a:cubicBezTo>
                  <a:cubicBezTo>
                    <a:pt x="4429" y="8703"/>
                    <a:pt x="4071" y="9204"/>
                    <a:pt x="3688" y="9682"/>
                  </a:cubicBezTo>
                  <a:cubicBezTo>
                    <a:pt x="3617" y="9771"/>
                    <a:pt x="3545" y="9859"/>
                    <a:pt x="3471" y="9946"/>
                  </a:cubicBezTo>
                  <a:cubicBezTo>
                    <a:pt x="3475" y="9921"/>
                    <a:pt x="3480" y="9897"/>
                    <a:pt x="3484" y="9872"/>
                  </a:cubicBezTo>
                  <a:cubicBezTo>
                    <a:pt x="3500" y="9766"/>
                    <a:pt x="3513" y="9659"/>
                    <a:pt x="3523" y="9553"/>
                  </a:cubicBezTo>
                  <a:cubicBezTo>
                    <a:pt x="3605" y="8686"/>
                    <a:pt x="3493" y="7810"/>
                    <a:pt x="3248" y="6978"/>
                  </a:cubicBezTo>
                  <a:cubicBezTo>
                    <a:pt x="2993" y="6116"/>
                    <a:pt x="2597" y="5301"/>
                    <a:pt x="2127" y="4536"/>
                  </a:cubicBezTo>
                  <a:cubicBezTo>
                    <a:pt x="2070" y="4442"/>
                    <a:pt x="2010" y="4348"/>
                    <a:pt x="1949" y="4253"/>
                  </a:cubicBezTo>
                  <a:cubicBezTo>
                    <a:pt x="1945" y="4247"/>
                    <a:pt x="1939" y="4244"/>
                    <a:pt x="1932" y="4244"/>
                  </a:cubicBezTo>
                  <a:cubicBezTo>
                    <a:pt x="1923" y="4244"/>
                    <a:pt x="1915" y="4250"/>
                    <a:pt x="1914" y="4261"/>
                  </a:cubicBezTo>
                  <a:cubicBezTo>
                    <a:pt x="1847" y="5074"/>
                    <a:pt x="1613" y="5872"/>
                    <a:pt x="1623" y="6690"/>
                  </a:cubicBezTo>
                  <a:cubicBezTo>
                    <a:pt x="1627" y="7090"/>
                    <a:pt x="1698" y="7486"/>
                    <a:pt x="1865" y="7852"/>
                  </a:cubicBezTo>
                  <a:cubicBezTo>
                    <a:pt x="2040" y="8239"/>
                    <a:pt x="2300" y="8582"/>
                    <a:pt x="2575" y="8903"/>
                  </a:cubicBezTo>
                  <a:cubicBezTo>
                    <a:pt x="2854" y="9228"/>
                    <a:pt x="3197" y="9536"/>
                    <a:pt x="3384" y="9929"/>
                  </a:cubicBezTo>
                  <a:cubicBezTo>
                    <a:pt x="3396" y="9955"/>
                    <a:pt x="3409" y="9981"/>
                    <a:pt x="3419" y="10008"/>
                  </a:cubicBezTo>
                  <a:cubicBezTo>
                    <a:pt x="3322" y="10124"/>
                    <a:pt x="3222" y="10238"/>
                    <a:pt x="3121" y="10351"/>
                  </a:cubicBezTo>
                  <a:cubicBezTo>
                    <a:pt x="2818" y="10690"/>
                    <a:pt x="2501" y="11018"/>
                    <a:pt x="2170" y="11329"/>
                  </a:cubicBezTo>
                  <a:cubicBezTo>
                    <a:pt x="1989" y="11500"/>
                    <a:pt x="1806" y="11666"/>
                    <a:pt x="1615" y="11824"/>
                  </a:cubicBezTo>
                  <a:cubicBezTo>
                    <a:pt x="1650" y="11703"/>
                    <a:pt x="1682" y="11581"/>
                    <a:pt x="1709" y="11459"/>
                  </a:cubicBezTo>
                  <a:cubicBezTo>
                    <a:pt x="1792" y="11210"/>
                    <a:pt x="1852" y="10953"/>
                    <a:pt x="1889" y="10692"/>
                  </a:cubicBezTo>
                  <a:cubicBezTo>
                    <a:pt x="1948" y="10280"/>
                    <a:pt x="1953" y="9860"/>
                    <a:pt x="1913" y="9446"/>
                  </a:cubicBezTo>
                  <a:cubicBezTo>
                    <a:pt x="1874" y="9036"/>
                    <a:pt x="1789" y="8628"/>
                    <a:pt x="1676" y="8232"/>
                  </a:cubicBezTo>
                  <a:cubicBezTo>
                    <a:pt x="1562" y="7837"/>
                    <a:pt x="1418" y="7450"/>
                    <a:pt x="1256" y="7072"/>
                  </a:cubicBezTo>
                  <a:cubicBezTo>
                    <a:pt x="1089" y="6689"/>
                    <a:pt x="917" y="6299"/>
                    <a:pt x="676" y="5956"/>
                  </a:cubicBezTo>
                  <a:cubicBezTo>
                    <a:pt x="645" y="5912"/>
                    <a:pt x="613" y="5869"/>
                    <a:pt x="580" y="5827"/>
                  </a:cubicBezTo>
                  <a:cubicBezTo>
                    <a:pt x="576" y="5823"/>
                    <a:pt x="571" y="5821"/>
                    <a:pt x="567" y="5821"/>
                  </a:cubicBezTo>
                  <a:cubicBezTo>
                    <a:pt x="557" y="5821"/>
                    <a:pt x="548" y="5829"/>
                    <a:pt x="546" y="5839"/>
                  </a:cubicBezTo>
                  <a:cubicBezTo>
                    <a:pt x="467" y="6322"/>
                    <a:pt x="306" y="6786"/>
                    <a:pt x="181" y="7259"/>
                  </a:cubicBezTo>
                  <a:cubicBezTo>
                    <a:pt x="122" y="7485"/>
                    <a:pt x="70" y="7715"/>
                    <a:pt x="39" y="7947"/>
                  </a:cubicBezTo>
                  <a:cubicBezTo>
                    <a:pt x="13" y="8146"/>
                    <a:pt x="1" y="8346"/>
                    <a:pt x="3" y="8546"/>
                  </a:cubicBezTo>
                  <a:cubicBezTo>
                    <a:pt x="9" y="8942"/>
                    <a:pt x="71" y="9337"/>
                    <a:pt x="187" y="9715"/>
                  </a:cubicBezTo>
                  <a:cubicBezTo>
                    <a:pt x="302" y="10095"/>
                    <a:pt x="471" y="10460"/>
                    <a:pt x="691" y="10792"/>
                  </a:cubicBezTo>
                  <a:cubicBezTo>
                    <a:pt x="902" y="11112"/>
                    <a:pt x="1163" y="11402"/>
                    <a:pt x="1367" y="11729"/>
                  </a:cubicBezTo>
                  <a:cubicBezTo>
                    <a:pt x="1396" y="11775"/>
                    <a:pt x="1423" y="11823"/>
                    <a:pt x="1450" y="11871"/>
                  </a:cubicBezTo>
                  <a:cubicBezTo>
                    <a:pt x="1461" y="11892"/>
                    <a:pt x="1471" y="11913"/>
                    <a:pt x="1482" y="11933"/>
                  </a:cubicBezTo>
                  <a:cubicBezTo>
                    <a:pt x="1427" y="11977"/>
                    <a:pt x="1219" y="12136"/>
                    <a:pt x="1219" y="12136"/>
                  </a:cubicBezTo>
                  <a:cubicBezTo>
                    <a:pt x="971" y="12318"/>
                    <a:pt x="711" y="12483"/>
                    <a:pt x="437" y="12623"/>
                  </a:cubicBezTo>
                  <a:cubicBezTo>
                    <a:pt x="358" y="12665"/>
                    <a:pt x="278" y="12702"/>
                    <a:pt x="196" y="12737"/>
                  </a:cubicBezTo>
                  <a:cubicBezTo>
                    <a:pt x="136" y="12764"/>
                    <a:pt x="168" y="12846"/>
                    <a:pt x="223" y="12846"/>
                  </a:cubicBezTo>
                  <a:cubicBezTo>
                    <a:pt x="230" y="12846"/>
                    <a:pt x="238" y="12845"/>
                    <a:pt x="246" y="12841"/>
                  </a:cubicBezTo>
                  <a:cubicBezTo>
                    <a:pt x="728" y="12627"/>
                    <a:pt x="1167" y="12333"/>
                    <a:pt x="1576" y="12003"/>
                  </a:cubicBezTo>
                  <a:cubicBezTo>
                    <a:pt x="1741" y="12107"/>
                    <a:pt x="1906" y="12209"/>
                    <a:pt x="2074" y="12306"/>
                  </a:cubicBezTo>
                  <a:cubicBezTo>
                    <a:pt x="2305" y="12441"/>
                    <a:pt x="2541" y="12566"/>
                    <a:pt x="2786" y="12675"/>
                  </a:cubicBezTo>
                  <a:cubicBezTo>
                    <a:pt x="3193" y="12857"/>
                    <a:pt x="3622" y="12981"/>
                    <a:pt x="4065" y="13045"/>
                  </a:cubicBezTo>
                  <a:cubicBezTo>
                    <a:pt x="4317" y="13081"/>
                    <a:pt x="4572" y="13097"/>
                    <a:pt x="4827" y="13097"/>
                  </a:cubicBezTo>
                  <a:cubicBezTo>
                    <a:pt x="4997" y="13097"/>
                    <a:pt x="5168" y="13090"/>
                    <a:pt x="5338" y="13076"/>
                  </a:cubicBezTo>
                  <a:cubicBezTo>
                    <a:pt x="5765" y="13044"/>
                    <a:pt x="6187" y="12969"/>
                    <a:pt x="6603" y="12866"/>
                  </a:cubicBezTo>
                  <a:cubicBezTo>
                    <a:pt x="7017" y="12765"/>
                    <a:pt x="7434" y="12640"/>
                    <a:pt x="7865" y="12637"/>
                  </a:cubicBezTo>
                  <a:cubicBezTo>
                    <a:pt x="7919" y="12637"/>
                    <a:pt x="7971" y="12639"/>
                    <a:pt x="8024" y="12642"/>
                  </a:cubicBezTo>
                  <a:cubicBezTo>
                    <a:pt x="8024" y="12643"/>
                    <a:pt x="8025" y="12643"/>
                    <a:pt x="8025" y="12643"/>
                  </a:cubicBezTo>
                  <a:cubicBezTo>
                    <a:pt x="8044" y="12643"/>
                    <a:pt x="8048" y="12619"/>
                    <a:pt x="8034" y="12607"/>
                  </a:cubicBezTo>
                  <a:cubicBezTo>
                    <a:pt x="7769" y="12407"/>
                    <a:pt x="7489" y="12227"/>
                    <a:pt x="7195" y="12072"/>
                  </a:cubicBezTo>
                  <a:cubicBezTo>
                    <a:pt x="7048" y="11993"/>
                    <a:pt x="6898" y="11922"/>
                    <a:pt x="6746" y="11854"/>
                  </a:cubicBezTo>
                  <a:cubicBezTo>
                    <a:pt x="6289" y="11655"/>
                    <a:pt x="5808" y="11511"/>
                    <a:pt x="5317" y="11425"/>
                  </a:cubicBezTo>
                  <a:cubicBezTo>
                    <a:pt x="4965" y="11364"/>
                    <a:pt x="4608" y="11334"/>
                    <a:pt x="4251" y="11334"/>
                  </a:cubicBezTo>
                  <a:cubicBezTo>
                    <a:pt x="4141" y="11334"/>
                    <a:pt x="4030" y="11337"/>
                    <a:pt x="3919" y="11342"/>
                  </a:cubicBezTo>
                  <a:cubicBezTo>
                    <a:pt x="3477" y="11367"/>
                    <a:pt x="3038" y="11437"/>
                    <a:pt x="2610" y="11553"/>
                  </a:cubicBezTo>
                  <a:cubicBezTo>
                    <a:pt x="2321" y="11631"/>
                    <a:pt x="2039" y="11729"/>
                    <a:pt x="1763" y="11848"/>
                  </a:cubicBezTo>
                  <a:cubicBezTo>
                    <a:pt x="1854" y="11771"/>
                    <a:pt x="1944" y="11692"/>
                    <a:pt x="2032" y="11613"/>
                  </a:cubicBezTo>
                  <a:cubicBezTo>
                    <a:pt x="2444" y="11238"/>
                    <a:pt x="2835" y="10842"/>
                    <a:pt x="3205" y="10428"/>
                  </a:cubicBezTo>
                  <a:cubicBezTo>
                    <a:pt x="3308" y="10314"/>
                    <a:pt x="3408" y="10197"/>
                    <a:pt x="3508" y="10080"/>
                  </a:cubicBezTo>
                  <a:cubicBezTo>
                    <a:pt x="3622" y="10167"/>
                    <a:pt x="3742" y="10249"/>
                    <a:pt x="3865" y="10323"/>
                  </a:cubicBezTo>
                  <a:cubicBezTo>
                    <a:pt x="4484" y="10693"/>
                    <a:pt x="5198" y="10893"/>
                    <a:pt x="5921" y="10893"/>
                  </a:cubicBezTo>
                  <a:cubicBezTo>
                    <a:pt x="6008" y="10893"/>
                    <a:pt x="6096" y="10890"/>
                    <a:pt x="6183" y="10884"/>
                  </a:cubicBezTo>
                  <a:cubicBezTo>
                    <a:pt x="7073" y="10824"/>
                    <a:pt x="7915" y="10510"/>
                    <a:pt x="8769" y="10286"/>
                  </a:cubicBezTo>
                  <a:cubicBezTo>
                    <a:pt x="9254" y="10160"/>
                    <a:pt x="9750" y="10062"/>
                    <a:pt x="10254" y="10058"/>
                  </a:cubicBezTo>
                  <a:cubicBezTo>
                    <a:pt x="10272" y="10058"/>
                    <a:pt x="10283" y="10033"/>
                    <a:pt x="10266" y="10023"/>
                  </a:cubicBezTo>
                  <a:cubicBezTo>
                    <a:pt x="9906" y="9802"/>
                    <a:pt x="9527" y="9608"/>
                    <a:pt x="9133" y="9451"/>
                  </a:cubicBezTo>
                  <a:cubicBezTo>
                    <a:pt x="8582" y="9230"/>
                    <a:pt x="8003" y="9078"/>
                    <a:pt x="7411" y="9011"/>
                  </a:cubicBezTo>
                  <a:cubicBezTo>
                    <a:pt x="7188" y="8986"/>
                    <a:pt x="6963" y="8973"/>
                    <a:pt x="6738" y="8973"/>
                  </a:cubicBezTo>
                  <a:cubicBezTo>
                    <a:pt x="6651" y="8973"/>
                    <a:pt x="6564" y="8974"/>
                    <a:pt x="6477" y="8978"/>
                  </a:cubicBezTo>
                  <a:cubicBezTo>
                    <a:pt x="5882" y="9006"/>
                    <a:pt x="5292" y="9124"/>
                    <a:pt x="4734" y="9338"/>
                  </a:cubicBezTo>
                  <a:cubicBezTo>
                    <a:pt x="4349" y="9486"/>
                    <a:pt x="3983" y="9679"/>
                    <a:pt x="3645" y="9915"/>
                  </a:cubicBezTo>
                  <a:cubicBezTo>
                    <a:pt x="3690" y="9860"/>
                    <a:pt x="3734" y="9807"/>
                    <a:pt x="3777" y="9754"/>
                  </a:cubicBezTo>
                  <a:cubicBezTo>
                    <a:pt x="4170" y="9264"/>
                    <a:pt x="4535" y="8751"/>
                    <a:pt x="4870" y="8220"/>
                  </a:cubicBezTo>
                  <a:cubicBezTo>
                    <a:pt x="5092" y="8286"/>
                    <a:pt x="5316" y="8349"/>
                    <a:pt x="5542" y="8403"/>
                  </a:cubicBezTo>
                  <a:cubicBezTo>
                    <a:pt x="5834" y="8473"/>
                    <a:pt x="6130" y="8529"/>
                    <a:pt x="6430" y="8559"/>
                  </a:cubicBezTo>
                  <a:cubicBezTo>
                    <a:pt x="6579" y="8573"/>
                    <a:pt x="6729" y="8581"/>
                    <a:pt x="6880" y="8581"/>
                  </a:cubicBezTo>
                  <a:cubicBezTo>
                    <a:pt x="7228" y="8581"/>
                    <a:pt x="7577" y="8539"/>
                    <a:pt x="7911" y="8438"/>
                  </a:cubicBezTo>
                  <a:cubicBezTo>
                    <a:pt x="8355" y="8304"/>
                    <a:pt x="8749" y="8058"/>
                    <a:pt x="9099" y="7758"/>
                  </a:cubicBezTo>
                  <a:cubicBezTo>
                    <a:pt x="9450" y="7456"/>
                    <a:pt x="9759" y="7109"/>
                    <a:pt x="10079" y="6774"/>
                  </a:cubicBezTo>
                  <a:cubicBezTo>
                    <a:pt x="10397" y="6442"/>
                    <a:pt x="10728" y="6113"/>
                    <a:pt x="11115" y="5859"/>
                  </a:cubicBezTo>
                  <a:cubicBezTo>
                    <a:pt x="11163" y="5827"/>
                    <a:pt x="11212" y="5796"/>
                    <a:pt x="11262" y="5768"/>
                  </a:cubicBezTo>
                  <a:cubicBezTo>
                    <a:pt x="11279" y="5757"/>
                    <a:pt x="11274" y="5734"/>
                    <a:pt x="11255" y="5731"/>
                  </a:cubicBezTo>
                  <a:cubicBezTo>
                    <a:pt x="10946" y="5688"/>
                    <a:pt x="10634" y="5667"/>
                    <a:pt x="10323" y="5667"/>
                  </a:cubicBezTo>
                  <a:cubicBezTo>
                    <a:pt x="10215" y="5667"/>
                    <a:pt x="10108" y="5669"/>
                    <a:pt x="10001" y="5674"/>
                  </a:cubicBezTo>
                  <a:cubicBezTo>
                    <a:pt x="9949" y="5676"/>
                    <a:pt x="9897" y="5678"/>
                    <a:pt x="9845" y="5682"/>
                  </a:cubicBezTo>
                  <a:cubicBezTo>
                    <a:pt x="9375" y="5714"/>
                    <a:pt x="8910" y="5792"/>
                    <a:pt x="8455" y="5916"/>
                  </a:cubicBezTo>
                  <a:cubicBezTo>
                    <a:pt x="8003" y="6038"/>
                    <a:pt x="7561" y="6203"/>
                    <a:pt x="7139" y="6409"/>
                  </a:cubicBezTo>
                  <a:cubicBezTo>
                    <a:pt x="6718" y="6615"/>
                    <a:pt x="6317" y="6860"/>
                    <a:pt x="5943" y="7143"/>
                  </a:cubicBezTo>
                  <a:cubicBezTo>
                    <a:pt x="5607" y="7398"/>
                    <a:pt x="5292" y="7685"/>
                    <a:pt x="5008" y="7997"/>
                  </a:cubicBezTo>
                  <a:cubicBezTo>
                    <a:pt x="5029" y="7964"/>
                    <a:pt x="5048" y="7930"/>
                    <a:pt x="5068" y="7897"/>
                  </a:cubicBezTo>
                  <a:cubicBezTo>
                    <a:pt x="5177" y="7716"/>
                    <a:pt x="5282" y="7532"/>
                    <a:pt x="5383" y="7346"/>
                  </a:cubicBezTo>
                  <a:cubicBezTo>
                    <a:pt x="5791" y="7064"/>
                    <a:pt x="6163" y="6733"/>
                    <a:pt x="6486" y="6359"/>
                  </a:cubicBezTo>
                  <a:cubicBezTo>
                    <a:pt x="6613" y="6212"/>
                    <a:pt x="6734" y="6059"/>
                    <a:pt x="6846" y="5900"/>
                  </a:cubicBezTo>
                  <a:cubicBezTo>
                    <a:pt x="7041" y="5627"/>
                    <a:pt x="7211" y="5339"/>
                    <a:pt x="7356" y="5039"/>
                  </a:cubicBezTo>
                  <a:cubicBezTo>
                    <a:pt x="7590" y="4556"/>
                    <a:pt x="7752" y="4045"/>
                    <a:pt x="7850" y="3518"/>
                  </a:cubicBezTo>
                  <a:cubicBezTo>
                    <a:pt x="7950" y="2978"/>
                    <a:pt x="7984" y="2428"/>
                    <a:pt x="7977" y="1879"/>
                  </a:cubicBezTo>
                  <a:cubicBezTo>
                    <a:pt x="7972" y="1326"/>
                    <a:pt x="7925" y="774"/>
                    <a:pt x="7868" y="223"/>
                  </a:cubicBezTo>
                  <a:cubicBezTo>
                    <a:pt x="7861" y="154"/>
                    <a:pt x="7852" y="85"/>
                    <a:pt x="7846" y="15"/>
                  </a:cubicBezTo>
                  <a:cubicBezTo>
                    <a:pt x="7844" y="6"/>
                    <a:pt x="7836" y="1"/>
                    <a:pt x="7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5"/>
            <p:cNvSpPr/>
            <p:nvPr/>
          </p:nvSpPr>
          <p:spPr>
            <a:xfrm rot="286969" flipH="1">
              <a:off x="5376290" y="3317389"/>
              <a:ext cx="137430" cy="614842"/>
            </a:xfrm>
            <a:custGeom>
              <a:avLst/>
              <a:gdLst/>
              <a:ahLst/>
              <a:cxnLst/>
              <a:rect l="l" t="t" r="r" b="b"/>
              <a:pathLst>
                <a:path w="1319" h="5901" extrusionOk="0">
                  <a:moveTo>
                    <a:pt x="1161" y="1"/>
                  </a:moveTo>
                  <a:cubicBezTo>
                    <a:pt x="1157" y="1"/>
                    <a:pt x="1153" y="2"/>
                    <a:pt x="1150" y="5"/>
                  </a:cubicBezTo>
                  <a:cubicBezTo>
                    <a:pt x="864" y="245"/>
                    <a:pt x="594" y="505"/>
                    <a:pt x="344" y="784"/>
                  </a:cubicBezTo>
                  <a:cubicBezTo>
                    <a:pt x="648" y="1472"/>
                    <a:pt x="712" y="2263"/>
                    <a:pt x="605" y="3010"/>
                  </a:cubicBezTo>
                  <a:cubicBezTo>
                    <a:pt x="520" y="3606"/>
                    <a:pt x="0" y="5865"/>
                    <a:pt x="181" y="5900"/>
                  </a:cubicBezTo>
                  <a:cubicBezTo>
                    <a:pt x="374" y="5629"/>
                    <a:pt x="546" y="5340"/>
                    <a:pt x="691" y="5039"/>
                  </a:cubicBezTo>
                  <a:cubicBezTo>
                    <a:pt x="924" y="4556"/>
                    <a:pt x="1087" y="4045"/>
                    <a:pt x="1185" y="3518"/>
                  </a:cubicBezTo>
                  <a:cubicBezTo>
                    <a:pt x="1285" y="2978"/>
                    <a:pt x="1319" y="2428"/>
                    <a:pt x="1312" y="1879"/>
                  </a:cubicBezTo>
                  <a:cubicBezTo>
                    <a:pt x="1307" y="1326"/>
                    <a:pt x="1260" y="774"/>
                    <a:pt x="1203" y="223"/>
                  </a:cubicBezTo>
                  <a:cubicBezTo>
                    <a:pt x="1195" y="154"/>
                    <a:pt x="1187" y="85"/>
                    <a:pt x="1180" y="16"/>
                  </a:cubicBezTo>
                  <a:cubicBezTo>
                    <a:pt x="1179" y="6"/>
                    <a:pt x="1170" y="1"/>
                    <a:pt x="116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5"/>
            <p:cNvSpPr/>
            <p:nvPr/>
          </p:nvSpPr>
          <p:spPr>
            <a:xfrm rot="286969" flipH="1">
              <a:off x="4997121" y="3896811"/>
              <a:ext cx="597963" cy="303826"/>
            </a:xfrm>
            <a:custGeom>
              <a:avLst/>
              <a:gdLst/>
              <a:ahLst/>
              <a:cxnLst/>
              <a:rect l="l" t="t" r="r" b="b"/>
              <a:pathLst>
                <a:path w="5739" h="2916" extrusionOk="0">
                  <a:moveTo>
                    <a:pt x="4782" y="1"/>
                  </a:moveTo>
                  <a:cubicBezTo>
                    <a:pt x="4675" y="1"/>
                    <a:pt x="4567" y="3"/>
                    <a:pt x="4459" y="8"/>
                  </a:cubicBezTo>
                  <a:cubicBezTo>
                    <a:pt x="4439" y="63"/>
                    <a:pt x="4414" y="116"/>
                    <a:pt x="4389" y="163"/>
                  </a:cubicBezTo>
                  <a:cubicBezTo>
                    <a:pt x="4271" y="380"/>
                    <a:pt x="4128" y="585"/>
                    <a:pt x="3970" y="775"/>
                  </a:cubicBezTo>
                  <a:cubicBezTo>
                    <a:pt x="3642" y="1168"/>
                    <a:pt x="3238" y="1495"/>
                    <a:pt x="2801" y="1756"/>
                  </a:cubicBezTo>
                  <a:cubicBezTo>
                    <a:pt x="2359" y="2020"/>
                    <a:pt x="1880" y="2219"/>
                    <a:pt x="1386" y="2359"/>
                  </a:cubicBezTo>
                  <a:cubicBezTo>
                    <a:pt x="1140" y="2429"/>
                    <a:pt x="889" y="2477"/>
                    <a:pt x="636" y="2529"/>
                  </a:cubicBezTo>
                  <a:cubicBezTo>
                    <a:pt x="425" y="2571"/>
                    <a:pt x="190" y="2623"/>
                    <a:pt x="0" y="2738"/>
                  </a:cubicBezTo>
                  <a:cubicBezTo>
                    <a:pt x="294" y="2807"/>
                    <a:pt x="589" y="2863"/>
                    <a:pt x="889" y="2893"/>
                  </a:cubicBezTo>
                  <a:cubicBezTo>
                    <a:pt x="1039" y="2908"/>
                    <a:pt x="1191" y="2916"/>
                    <a:pt x="1342" y="2916"/>
                  </a:cubicBezTo>
                  <a:cubicBezTo>
                    <a:pt x="1689" y="2916"/>
                    <a:pt x="2037" y="2873"/>
                    <a:pt x="2370" y="2772"/>
                  </a:cubicBezTo>
                  <a:cubicBezTo>
                    <a:pt x="2815" y="2638"/>
                    <a:pt x="3207" y="2393"/>
                    <a:pt x="3559" y="2092"/>
                  </a:cubicBezTo>
                  <a:cubicBezTo>
                    <a:pt x="3910" y="1790"/>
                    <a:pt x="4219" y="1443"/>
                    <a:pt x="4539" y="1110"/>
                  </a:cubicBezTo>
                  <a:cubicBezTo>
                    <a:pt x="4857" y="776"/>
                    <a:pt x="5187" y="447"/>
                    <a:pt x="5574" y="194"/>
                  </a:cubicBezTo>
                  <a:cubicBezTo>
                    <a:pt x="5623" y="161"/>
                    <a:pt x="5671" y="132"/>
                    <a:pt x="5722" y="102"/>
                  </a:cubicBezTo>
                  <a:cubicBezTo>
                    <a:pt x="5739" y="91"/>
                    <a:pt x="5734" y="68"/>
                    <a:pt x="5714" y="65"/>
                  </a:cubicBezTo>
                  <a:cubicBezTo>
                    <a:pt x="5406" y="22"/>
                    <a:pt x="5094" y="1"/>
                    <a:pt x="47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5"/>
            <p:cNvSpPr/>
            <p:nvPr/>
          </p:nvSpPr>
          <p:spPr>
            <a:xfrm rot="286969" flipH="1">
              <a:off x="5073936" y="4301787"/>
              <a:ext cx="668814" cy="150142"/>
            </a:xfrm>
            <a:custGeom>
              <a:avLst/>
              <a:gdLst/>
              <a:ahLst/>
              <a:cxnLst/>
              <a:rect l="l" t="t" r="r" b="b"/>
              <a:pathLst>
                <a:path w="6419" h="1441" extrusionOk="0">
                  <a:moveTo>
                    <a:pt x="5269" y="1"/>
                  </a:moveTo>
                  <a:cubicBezTo>
                    <a:pt x="5216" y="56"/>
                    <a:pt x="5147" y="103"/>
                    <a:pt x="5086" y="138"/>
                  </a:cubicBezTo>
                  <a:cubicBezTo>
                    <a:pt x="4974" y="203"/>
                    <a:pt x="4856" y="258"/>
                    <a:pt x="4738" y="310"/>
                  </a:cubicBezTo>
                  <a:cubicBezTo>
                    <a:pt x="4504" y="411"/>
                    <a:pt x="4262" y="490"/>
                    <a:pt x="4016" y="551"/>
                  </a:cubicBezTo>
                  <a:cubicBezTo>
                    <a:pt x="3432" y="696"/>
                    <a:pt x="2833" y="740"/>
                    <a:pt x="2233" y="740"/>
                  </a:cubicBezTo>
                  <a:cubicBezTo>
                    <a:pt x="1804" y="740"/>
                    <a:pt x="1375" y="718"/>
                    <a:pt x="950" y="693"/>
                  </a:cubicBezTo>
                  <a:cubicBezTo>
                    <a:pt x="802" y="684"/>
                    <a:pt x="645" y="662"/>
                    <a:pt x="491" y="662"/>
                  </a:cubicBezTo>
                  <a:cubicBezTo>
                    <a:pt x="408" y="662"/>
                    <a:pt x="326" y="669"/>
                    <a:pt x="246" y="688"/>
                  </a:cubicBezTo>
                  <a:cubicBezTo>
                    <a:pt x="139" y="714"/>
                    <a:pt x="40" y="779"/>
                    <a:pt x="1" y="871"/>
                  </a:cubicBezTo>
                  <a:cubicBezTo>
                    <a:pt x="620" y="1241"/>
                    <a:pt x="1334" y="1441"/>
                    <a:pt x="2057" y="1441"/>
                  </a:cubicBezTo>
                  <a:cubicBezTo>
                    <a:pt x="2144" y="1441"/>
                    <a:pt x="2232" y="1438"/>
                    <a:pt x="2319" y="1432"/>
                  </a:cubicBezTo>
                  <a:cubicBezTo>
                    <a:pt x="3209" y="1372"/>
                    <a:pt x="4051" y="1058"/>
                    <a:pt x="4905" y="834"/>
                  </a:cubicBezTo>
                  <a:cubicBezTo>
                    <a:pt x="5390" y="708"/>
                    <a:pt x="5886" y="610"/>
                    <a:pt x="6390" y="606"/>
                  </a:cubicBezTo>
                  <a:cubicBezTo>
                    <a:pt x="6408" y="606"/>
                    <a:pt x="6419" y="581"/>
                    <a:pt x="6402" y="571"/>
                  </a:cubicBezTo>
                  <a:cubicBezTo>
                    <a:pt x="6041" y="350"/>
                    <a:pt x="5663" y="158"/>
                    <a:pt x="526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5"/>
            <p:cNvSpPr/>
            <p:nvPr/>
          </p:nvSpPr>
          <p:spPr>
            <a:xfrm rot="286969" flipH="1">
              <a:off x="5407591" y="3540865"/>
              <a:ext cx="207969" cy="499917"/>
            </a:xfrm>
            <a:custGeom>
              <a:avLst/>
              <a:gdLst/>
              <a:ahLst/>
              <a:cxnLst/>
              <a:rect l="l" t="t" r="r" b="b"/>
              <a:pathLst>
                <a:path w="1996" h="4798" extrusionOk="0">
                  <a:moveTo>
                    <a:pt x="1995" y="1"/>
                  </a:moveTo>
                  <a:cubicBezTo>
                    <a:pt x="1616" y="1584"/>
                    <a:pt x="1109" y="3179"/>
                    <a:pt x="160" y="4518"/>
                  </a:cubicBezTo>
                  <a:lnTo>
                    <a:pt x="160" y="4518"/>
                  </a:lnTo>
                  <a:cubicBezTo>
                    <a:pt x="225" y="4236"/>
                    <a:pt x="288" y="3953"/>
                    <a:pt x="350" y="3670"/>
                  </a:cubicBezTo>
                  <a:cubicBezTo>
                    <a:pt x="583" y="2579"/>
                    <a:pt x="776" y="1478"/>
                    <a:pt x="921" y="371"/>
                  </a:cubicBezTo>
                  <a:lnTo>
                    <a:pt x="921" y="371"/>
                  </a:lnTo>
                  <a:cubicBezTo>
                    <a:pt x="721" y="1468"/>
                    <a:pt x="503" y="2562"/>
                    <a:pt x="260" y="3651"/>
                  </a:cubicBezTo>
                  <a:cubicBezTo>
                    <a:pt x="178" y="4013"/>
                    <a:pt x="94" y="4375"/>
                    <a:pt x="7" y="4735"/>
                  </a:cubicBezTo>
                  <a:cubicBezTo>
                    <a:pt x="0" y="4762"/>
                    <a:pt x="16" y="4790"/>
                    <a:pt x="43" y="4796"/>
                  </a:cubicBezTo>
                  <a:cubicBezTo>
                    <a:pt x="47" y="4797"/>
                    <a:pt x="51" y="4798"/>
                    <a:pt x="55" y="4798"/>
                  </a:cubicBezTo>
                  <a:cubicBezTo>
                    <a:pt x="71" y="4798"/>
                    <a:pt x="86" y="4790"/>
                    <a:pt x="95" y="4778"/>
                  </a:cubicBezTo>
                  <a:cubicBezTo>
                    <a:pt x="621" y="4088"/>
                    <a:pt x="1017" y="3306"/>
                    <a:pt x="1323" y="2497"/>
                  </a:cubicBezTo>
                  <a:cubicBezTo>
                    <a:pt x="1624" y="1688"/>
                    <a:pt x="1838" y="849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5"/>
            <p:cNvSpPr/>
            <p:nvPr/>
          </p:nvSpPr>
          <p:spPr>
            <a:xfrm rot="286969" flipH="1">
              <a:off x="5687018" y="3723256"/>
              <a:ext cx="138576" cy="416042"/>
            </a:xfrm>
            <a:custGeom>
              <a:avLst/>
              <a:gdLst/>
              <a:ahLst/>
              <a:cxnLst/>
              <a:rect l="l" t="t" r="r" b="b"/>
              <a:pathLst>
                <a:path w="1330" h="3993" extrusionOk="0">
                  <a:moveTo>
                    <a:pt x="603" y="0"/>
                  </a:moveTo>
                  <a:cubicBezTo>
                    <a:pt x="817" y="1176"/>
                    <a:pt x="1061" y="2390"/>
                    <a:pt x="1189" y="3584"/>
                  </a:cubicBezTo>
                  <a:lnTo>
                    <a:pt x="1189" y="3584"/>
                  </a:lnTo>
                  <a:lnTo>
                    <a:pt x="1001" y="3107"/>
                  </a:lnTo>
                  <a:cubicBezTo>
                    <a:pt x="698" y="2350"/>
                    <a:pt x="320" y="1417"/>
                    <a:pt x="1" y="672"/>
                  </a:cubicBezTo>
                  <a:lnTo>
                    <a:pt x="1" y="672"/>
                  </a:lnTo>
                  <a:cubicBezTo>
                    <a:pt x="371" y="1723"/>
                    <a:pt x="824" y="2918"/>
                    <a:pt x="1228" y="3960"/>
                  </a:cubicBezTo>
                  <a:cubicBezTo>
                    <a:pt x="1236" y="3982"/>
                    <a:pt x="1255" y="3992"/>
                    <a:pt x="1274" y="3992"/>
                  </a:cubicBezTo>
                  <a:cubicBezTo>
                    <a:pt x="1301" y="3992"/>
                    <a:pt x="1329" y="3972"/>
                    <a:pt x="1325" y="3937"/>
                  </a:cubicBezTo>
                  <a:cubicBezTo>
                    <a:pt x="1298" y="3603"/>
                    <a:pt x="1257" y="3272"/>
                    <a:pt x="1210" y="2941"/>
                  </a:cubicBezTo>
                  <a:cubicBezTo>
                    <a:pt x="1064" y="1950"/>
                    <a:pt x="845" y="972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5"/>
            <p:cNvSpPr/>
            <p:nvPr/>
          </p:nvSpPr>
          <p:spPr>
            <a:xfrm rot="286969" flipH="1">
              <a:off x="5261266" y="3992485"/>
              <a:ext cx="359882" cy="179212"/>
            </a:xfrm>
            <a:custGeom>
              <a:avLst/>
              <a:gdLst/>
              <a:ahLst/>
              <a:cxnLst/>
              <a:rect l="l" t="t" r="r" b="b"/>
              <a:pathLst>
                <a:path w="3454" h="1720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477" y="183"/>
                    <a:pt x="1661" y="692"/>
                    <a:pt x="853" y="1153"/>
                  </a:cubicBezTo>
                  <a:lnTo>
                    <a:pt x="45" y="1624"/>
                  </a:lnTo>
                  <a:cubicBezTo>
                    <a:pt x="1" y="1649"/>
                    <a:pt x="21" y="1720"/>
                    <a:pt x="70" y="1720"/>
                  </a:cubicBezTo>
                  <a:cubicBezTo>
                    <a:pt x="72" y="1720"/>
                    <a:pt x="75" y="1720"/>
                    <a:pt x="78" y="1719"/>
                  </a:cubicBezTo>
                  <a:cubicBezTo>
                    <a:pt x="1227" y="1579"/>
                    <a:pt x="2410" y="1424"/>
                    <a:pt x="3453" y="891"/>
                  </a:cubicBezTo>
                  <a:lnTo>
                    <a:pt x="3453" y="891"/>
                  </a:lnTo>
                  <a:cubicBezTo>
                    <a:pt x="2919" y="1120"/>
                    <a:pt x="2357" y="1268"/>
                    <a:pt x="1787" y="1375"/>
                  </a:cubicBezTo>
                  <a:cubicBezTo>
                    <a:pt x="1300" y="1466"/>
                    <a:pt x="808" y="1529"/>
                    <a:pt x="314" y="1588"/>
                  </a:cubicBezTo>
                  <a:lnTo>
                    <a:pt x="314" y="1588"/>
                  </a:lnTo>
                  <a:cubicBezTo>
                    <a:pt x="1241" y="1046"/>
                    <a:pt x="2419" y="252"/>
                    <a:pt x="3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5"/>
            <p:cNvSpPr/>
            <p:nvPr/>
          </p:nvSpPr>
          <p:spPr>
            <a:xfrm rot="286969" flipH="1">
              <a:off x="5810405" y="4004026"/>
              <a:ext cx="133263" cy="339043"/>
            </a:xfrm>
            <a:custGeom>
              <a:avLst/>
              <a:gdLst/>
              <a:ahLst/>
              <a:cxnLst/>
              <a:rect l="l" t="t" r="r" b="b"/>
              <a:pathLst>
                <a:path w="1279" h="3254" extrusionOk="0">
                  <a:moveTo>
                    <a:pt x="426" y="0"/>
                  </a:moveTo>
                  <a:cubicBezTo>
                    <a:pt x="683" y="867"/>
                    <a:pt x="903" y="1746"/>
                    <a:pt x="1072" y="2634"/>
                  </a:cubicBezTo>
                  <a:lnTo>
                    <a:pt x="1072" y="2634"/>
                  </a:lnTo>
                  <a:cubicBezTo>
                    <a:pt x="969" y="2413"/>
                    <a:pt x="847" y="2200"/>
                    <a:pt x="720" y="1993"/>
                  </a:cubicBezTo>
                  <a:cubicBezTo>
                    <a:pt x="491" y="1626"/>
                    <a:pt x="240" y="1251"/>
                    <a:pt x="0" y="893"/>
                  </a:cubicBezTo>
                  <a:lnTo>
                    <a:pt x="0" y="893"/>
                  </a:lnTo>
                  <a:cubicBezTo>
                    <a:pt x="213" y="1276"/>
                    <a:pt x="436" y="1651"/>
                    <a:pt x="655" y="2030"/>
                  </a:cubicBezTo>
                  <a:cubicBezTo>
                    <a:pt x="868" y="2407"/>
                    <a:pt x="1070" y="2795"/>
                    <a:pt x="1174" y="3216"/>
                  </a:cubicBezTo>
                  <a:cubicBezTo>
                    <a:pt x="1181" y="3238"/>
                    <a:pt x="1202" y="3254"/>
                    <a:pt x="1224" y="3254"/>
                  </a:cubicBezTo>
                  <a:cubicBezTo>
                    <a:pt x="1228" y="3254"/>
                    <a:pt x="1232" y="3253"/>
                    <a:pt x="1235" y="3253"/>
                  </a:cubicBezTo>
                  <a:cubicBezTo>
                    <a:pt x="1261" y="3246"/>
                    <a:pt x="1278" y="3221"/>
                    <a:pt x="1273" y="3195"/>
                  </a:cubicBezTo>
                  <a:cubicBezTo>
                    <a:pt x="1273" y="3194"/>
                    <a:pt x="1273" y="3193"/>
                    <a:pt x="1272" y="3192"/>
                  </a:cubicBezTo>
                  <a:lnTo>
                    <a:pt x="1272" y="3192"/>
                  </a:lnTo>
                  <a:lnTo>
                    <a:pt x="1273" y="3191"/>
                  </a:lnTo>
                  <a:cubicBezTo>
                    <a:pt x="1272" y="3189"/>
                    <a:pt x="1272" y="3187"/>
                    <a:pt x="1271" y="3185"/>
                  </a:cubicBezTo>
                  <a:lnTo>
                    <a:pt x="1271" y="3185"/>
                  </a:lnTo>
                  <a:cubicBezTo>
                    <a:pt x="1230" y="2916"/>
                    <a:pt x="1180" y="2648"/>
                    <a:pt x="1124" y="2381"/>
                  </a:cubicBezTo>
                  <a:cubicBezTo>
                    <a:pt x="955" y="1571"/>
                    <a:pt x="725" y="773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5"/>
            <p:cNvSpPr/>
            <p:nvPr/>
          </p:nvSpPr>
          <p:spPr>
            <a:xfrm rot="286969" flipH="1">
              <a:off x="5343168" y="4299204"/>
              <a:ext cx="406144" cy="86897"/>
            </a:xfrm>
            <a:custGeom>
              <a:avLst/>
              <a:gdLst/>
              <a:ahLst/>
              <a:cxnLst/>
              <a:rect l="l" t="t" r="r" b="b"/>
              <a:pathLst>
                <a:path w="3898" h="834" extrusionOk="0">
                  <a:moveTo>
                    <a:pt x="3106" y="0"/>
                  </a:moveTo>
                  <a:cubicBezTo>
                    <a:pt x="2396" y="0"/>
                    <a:pt x="1686" y="82"/>
                    <a:pt x="993" y="236"/>
                  </a:cubicBezTo>
                  <a:cubicBezTo>
                    <a:pt x="676" y="306"/>
                    <a:pt x="362" y="392"/>
                    <a:pt x="54" y="494"/>
                  </a:cubicBezTo>
                  <a:cubicBezTo>
                    <a:pt x="1" y="511"/>
                    <a:pt x="12" y="593"/>
                    <a:pt x="68" y="593"/>
                  </a:cubicBezTo>
                  <a:cubicBezTo>
                    <a:pt x="1081" y="603"/>
                    <a:pt x="2093" y="688"/>
                    <a:pt x="3096" y="833"/>
                  </a:cubicBezTo>
                  <a:cubicBezTo>
                    <a:pt x="2204" y="640"/>
                    <a:pt x="1294" y="531"/>
                    <a:pt x="381" y="499"/>
                  </a:cubicBezTo>
                  <a:lnTo>
                    <a:pt x="381" y="499"/>
                  </a:lnTo>
                  <a:cubicBezTo>
                    <a:pt x="591" y="438"/>
                    <a:pt x="803" y="383"/>
                    <a:pt x="1015" y="333"/>
                  </a:cubicBezTo>
                  <a:cubicBezTo>
                    <a:pt x="1894" y="130"/>
                    <a:pt x="2794" y="33"/>
                    <a:pt x="3695" y="33"/>
                  </a:cubicBezTo>
                  <a:cubicBezTo>
                    <a:pt x="3763" y="33"/>
                    <a:pt x="3830" y="33"/>
                    <a:pt x="3897" y="35"/>
                  </a:cubicBezTo>
                  <a:cubicBezTo>
                    <a:pt x="3634" y="12"/>
                    <a:pt x="3370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016;p44">
            <a:extLst>
              <a:ext uri="{FF2B5EF4-FFF2-40B4-BE49-F238E27FC236}">
                <a16:creationId xmlns:a16="http://schemas.microsoft.com/office/drawing/2014/main" id="{A69A3083-E7D9-4072-8756-31FD425A9671}"/>
              </a:ext>
            </a:extLst>
          </p:cNvPr>
          <p:cNvSpPr txBox="1">
            <a:spLocks/>
          </p:cNvSpPr>
          <p:nvPr/>
        </p:nvSpPr>
        <p:spPr>
          <a:xfrm>
            <a:off x="298849" y="161493"/>
            <a:ext cx="4377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s-MX" b="1" dirty="0"/>
              <a:t>Proyectos de </a:t>
            </a:r>
            <a:r>
              <a:rPr lang="es-MX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3º “B”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E73ACC-43D5-4CDB-99E9-5B3D41D25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4336">
            <a:off x="2247380" y="2042491"/>
            <a:ext cx="2096643" cy="27955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E14C4A-7354-4E95-8C32-2799776A7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2" t="20173" r="12350" b="12514"/>
          <a:stretch/>
        </p:blipFill>
        <p:spPr>
          <a:xfrm rot="20959234">
            <a:off x="4884666" y="348890"/>
            <a:ext cx="2321368" cy="24671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216E99-AB57-43D3-8E21-3AF67DDC9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6" t="17414" r="4386" b="9435"/>
          <a:stretch/>
        </p:blipFill>
        <p:spPr>
          <a:xfrm rot="21323656">
            <a:off x="209797" y="828224"/>
            <a:ext cx="2194844" cy="23548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8532C3-57E7-414A-B7F9-2F35BD551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319" y="3009747"/>
            <a:ext cx="2707027" cy="20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6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" name="Google Shape;2765;p55"/>
          <p:cNvGrpSpPr/>
          <p:nvPr/>
        </p:nvGrpSpPr>
        <p:grpSpPr>
          <a:xfrm rot="224294" flipH="1">
            <a:off x="116889" y="3797071"/>
            <a:ext cx="1284923" cy="1457992"/>
            <a:chOff x="4946260" y="3284095"/>
            <a:chExt cx="1284887" cy="1457952"/>
          </a:xfrm>
        </p:grpSpPr>
        <p:sp>
          <p:nvSpPr>
            <p:cNvPr id="2766" name="Google Shape;2766;p55"/>
            <p:cNvSpPr/>
            <p:nvPr/>
          </p:nvSpPr>
          <p:spPr>
            <a:xfrm rot="286969" flipH="1">
              <a:off x="5001109" y="3330712"/>
              <a:ext cx="1175191" cy="1364717"/>
            </a:xfrm>
            <a:custGeom>
              <a:avLst/>
              <a:gdLst/>
              <a:ahLst/>
              <a:cxnLst/>
              <a:rect l="l" t="t" r="r" b="b"/>
              <a:pathLst>
                <a:path w="11279" h="13098" extrusionOk="0">
                  <a:moveTo>
                    <a:pt x="7827" y="1"/>
                  </a:moveTo>
                  <a:cubicBezTo>
                    <a:pt x="7823" y="1"/>
                    <a:pt x="7818" y="2"/>
                    <a:pt x="7815" y="5"/>
                  </a:cubicBezTo>
                  <a:cubicBezTo>
                    <a:pt x="7529" y="245"/>
                    <a:pt x="7259" y="505"/>
                    <a:pt x="7009" y="784"/>
                  </a:cubicBezTo>
                  <a:cubicBezTo>
                    <a:pt x="6903" y="904"/>
                    <a:pt x="6800" y="1027"/>
                    <a:pt x="6702" y="1153"/>
                  </a:cubicBezTo>
                  <a:cubicBezTo>
                    <a:pt x="6376" y="1571"/>
                    <a:pt x="6098" y="2028"/>
                    <a:pt x="5887" y="2517"/>
                  </a:cubicBezTo>
                  <a:cubicBezTo>
                    <a:pt x="5677" y="3004"/>
                    <a:pt x="5543" y="3517"/>
                    <a:pt x="5487" y="4044"/>
                  </a:cubicBezTo>
                  <a:cubicBezTo>
                    <a:pt x="5431" y="4565"/>
                    <a:pt x="5439" y="5090"/>
                    <a:pt x="5435" y="5612"/>
                  </a:cubicBezTo>
                  <a:cubicBezTo>
                    <a:pt x="5430" y="6135"/>
                    <a:pt x="5413" y="6661"/>
                    <a:pt x="5307" y="7174"/>
                  </a:cubicBezTo>
                  <a:cubicBezTo>
                    <a:pt x="5298" y="7219"/>
                    <a:pt x="5287" y="7261"/>
                    <a:pt x="5277" y="7306"/>
                  </a:cubicBezTo>
                  <a:cubicBezTo>
                    <a:pt x="5178" y="7485"/>
                    <a:pt x="5077" y="7663"/>
                    <a:pt x="4972" y="7839"/>
                  </a:cubicBezTo>
                  <a:cubicBezTo>
                    <a:pt x="4916" y="7932"/>
                    <a:pt x="4859" y="8024"/>
                    <a:pt x="4800" y="8116"/>
                  </a:cubicBezTo>
                  <a:cubicBezTo>
                    <a:pt x="4987" y="7308"/>
                    <a:pt x="5047" y="6473"/>
                    <a:pt x="4981" y="5646"/>
                  </a:cubicBezTo>
                  <a:cubicBezTo>
                    <a:pt x="4914" y="4795"/>
                    <a:pt x="4717" y="3956"/>
                    <a:pt x="4396" y="3166"/>
                  </a:cubicBezTo>
                  <a:cubicBezTo>
                    <a:pt x="4216" y="2721"/>
                    <a:pt x="3996" y="2293"/>
                    <a:pt x="3739" y="1887"/>
                  </a:cubicBezTo>
                  <a:cubicBezTo>
                    <a:pt x="3735" y="1881"/>
                    <a:pt x="3727" y="1877"/>
                    <a:pt x="3720" y="1877"/>
                  </a:cubicBezTo>
                  <a:cubicBezTo>
                    <a:pt x="3715" y="1877"/>
                    <a:pt x="3709" y="1879"/>
                    <a:pt x="3706" y="1885"/>
                  </a:cubicBezTo>
                  <a:cubicBezTo>
                    <a:pt x="3314" y="2692"/>
                    <a:pt x="2936" y="3548"/>
                    <a:pt x="2913" y="4458"/>
                  </a:cubicBezTo>
                  <a:cubicBezTo>
                    <a:pt x="2889" y="5347"/>
                    <a:pt x="3254" y="6179"/>
                    <a:pt x="3748" y="6900"/>
                  </a:cubicBezTo>
                  <a:cubicBezTo>
                    <a:pt x="4051" y="7345"/>
                    <a:pt x="4401" y="7754"/>
                    <a:pt x="4752" y="8160"/>
                  </a:cubicBezTo>
                  <a:cubicBezTo>
                    <a:pt x="4751" y="8161"/>
                    <a:pt x="4751" y="8163"/>
                    <a:pt x="4751" y="8165"/>
                  </a:cubicBezTo>
                  <a:cubicBezTo>
                    <a:pt x="4748" y="8172"/>
                    <a:pt x="4751" y="8181"/>
                    <a:pt x="4756" y="8186"/>
                  </a:cubicBezTo>
                  <a:cubicBezTo>
                    <a:pt x="4429" y="8703"/>
                    <a:pt x="4071" y="9204"/>
                    <a:pt x="3688" y="9682"/>
                  </a:cubicBezTo>
                  <a:cubicBezTo>
                    <a:pt x="3617" y="9771"/>
                    <a:pt x="3545" y="9859"/>
                    <a:pt x="3471" y="9946"/>
                  </a:cubicBezTo>
                  <a:cubicBezTo>
                    <a:pt x="3475" y="9921"/>
                    <a:pt x="3480" y="9897"/>
                    <a:pt x="3484" y="9872"/>
                  </a:cubicBezTo>
                  <a:cubicBezTo>
                    <a:pt x="3500" y="9766"/>
                    <a:pt x="3513" y="9659"/>
                    <a:pt x="3523" y="9553"/>
                  </a:cubicBezTo>
                  <a:cubicBezTo>
                    <a:pt x="3605" y="8686"/>
                    <a:pt x="3493" y="7810"/>
                    <a:pt x="3248" y="6978"/>
                  </a:cubicBezTo>
                  <a:cubicBezTo>
                    <a:pt x="2993" y="6116"/>
                    <a:pt x="2597" y="5301"/>
                    <a:pt x="2127" y="4536"/>
                  </a:cubicBezTo>
                  <a:cubicBezTo>
                    <a:pt x="2070" y="4442"/>
                    <a:pt x="2010" y="4348"/>
                    <a:pt x="1949" y="4253"/>
                  </a:cubicBezTo>
                  <a:cubicBezTo>
                    <a:pt x="1945" y="4247"/>
                    <a:pt x="1939" y="4244"/>
                    <a:pt x="1932" y="4244"/>
                  </a:cubicBezTo>
                  <a:cubicBezTo>
                    <a:pt x="1923" y="4244"/>
                    <a:pt x="1915" y="4250"/>
                    <a:pt x="1914" y="4261"/>
                  </a:cubicBezTo>
                  <a:cubicBezTo>
                    <a:pt x="1847" y="5074"/>
                    <a:pt x="1613" y="5872"/>
                    <a:pt x="1623" y="6690"/>
                  </a:cubicBezTo>
                  <a:cubicBezTo>
                    <a:pt x="1627" y="7090"/>
                    <a:pt x="1698" y="7486"/>
                    <a:pt x="1865" y="7852"/>
                  </a:cubicBezTo>
                  <a:cubicBezTo>
                    <a:pt x="2040" y="8239"/>
                    <a:pt x="2300" y="8582"/>
                    <a:pt x="2575" y="8903"/>
                  </a:cubicBezTo>
                  <a:cubicBezTo>
                    <a:pt x="2854" y="9228"/>
                    <a:pt x="3197" y="9536"/>
                    <a:pt x="3384" y="9929"/>
                  </a:cubicBezTo>
                  <a:cubicBezTo>
                    <a:pt x="3396" y="9955"/>
                    <a:pt x="3409" y="9981"/>
                    <a:pt x="3419" y="10008"/>
                  </a:cubicBezTo>
                  <a:cubicBezTo>
                    <a:pt x="3322" y="10124"/>
                    <a:pt x="3222" y="10238"/>
                    <a:pt x="3121" y="10351"/>
                  </a:cubicBezTo>
                  <a:cubicBezTo>
                    <a:pt x="2818" y="10690"/>
                    <a:pt x="2501" y="11018"/>
                    <a:pt x="2170" y="11329"/>
                  </a:cubicBezTo>
                  <a:cubicBezTo>
                    <a:pt x="1989" y="11500"/>
                    <a:pt x="1806" y="11666"/>
                    <a:pt x="1615" y="11824"/>
                  </a:cubicBezTo>
                  <a:cubicBezTo>
                    <a:pt x="1650" y="11703"/>
                    <a:pt x="1682" y="11581"/>
                    <a:pt x="1709" y="11459"/>
                  </a:cubicBezTo>
                  <a:cubicBezTo>
                    <a:pt x="1792" y="11210"/>
                    <a:pt x="1852" y="10953"/>
                    <a:pt x="1889" y="10692"/>
                  </a:cubicBezTo>
                  <a:cubicBezTo>
                    <a:pt x="1948" y="10280"/>
                    <a:pt x="1953" y="9860"/>
                    <a:pt x="1913" y="9446"/>
                  </a:cubicBezTo>
                  <a:cubicBezTo>
                    <a:pt x="1874" y="9036"/>
                    <a:pt x="1789" y="8628"/>
                    <a:pt x="1676" y="8232"/>
                  </a:cubicBezTo>
                  <a:cubicBezTo>
                    <a:pt x="1562" y="7837"/>
                    <a:pt x="1418" y="7450"/>
                    <a:pt x="1256" y="7072"/>
                  </a:cubicBezTo>
                  <a:cubicBezTo>
                    <a:pt x="1089" y="6689"/>
                    <a:pt x="917" y="6299"/>
                    <a:pt x="676" y="5956"/>
                  </a:cubicBezTo>
                  <a:cubicBezTo>
                    <a:pt x="645" y="5912"/>
                    <a:pt x="613" y="5869"/>
                    <a:pt x="580" y="5827"/>
                  </a:cubicBezTo>
                  <a:cubicBezTo>
                    <a:pt x="576" y="5823"/>
                    <a:pt x="571" y="5821"/>
                    <a:pt x="567" y="5821"/>
                  </a:cubicBezTo>
                  <a:cubicBezTo>
                    <a:pt x="557" y="5821"/>
                    <a:pt x="548" y="5829"/>
                    <a:pt x="546" y="5839"/>
                  </a:cubicBezTo>
                  <a:cubicBezTo>
                    <a:pt x="467" y="6322"/>
                    <a:pt x="306" y="6786"/>
                    <a:pt x="181" y="7259"/>
                  </a:cubicBezTo>
                  <a:cubicBezTo>
                    <a:pt x="122" y="7485"/>
                    <a:pt x="70" y="7715"/>
                    <a:pt x="39" y="7947"/>
                  </a:cubicBezTo>
                  <a:cubicBezTo>
                    <a:pt x="13" y="8146"/>
                    <a:pt x="1" y="8346"/>
                    <a:pt x="3" y="8546"/>
                  </a:cubicBezTo>
                  <a:cubicBezTo>
                    <a:pt x="9" y="8942"/>
                    <a:pt x="71" y="9337"/>
                    <a:pt x="187" y="9715"/>
                  </a:cubicBezTo>
                  <a:cubicBezTo>
                    <a:pt x="302" y="10095"/>
                    <a:pt x="471" y="10460"/>
                    <a:pt x="691" y="10792"/>
                  </a:cubicBezTo>
                  <a:cubicBezTo>
                    <a:pt x="902" y="11112"/>
                    <a:pt x="1163" y="11402"/>
                    <a:pt x="1367" y="11729"/>
                  </a:cubicBezTo>
                  <a:cubicBezTo>
                    <a:pt x="1396" y="11775"/>
                    <a:pt x="1423" y="11823"/>
                    <a:pt x="1450" y="11871"/>
                  </a:cubicBezTo>
                  <a:cubicBezTo>
                    <a:pt x="1461" y="11892"/>
                    <a:pt x="1471" y="11913"/>
                    <a:pt x="1482" y="11933"/>
                  </a:cubicBezTo>
                  <a:cubicBezTo>
                    <a:pt x="1427" y="11977"/>
                    <a:pt x="1219" y="12136"/>
                    <a:pt x="1219" y="12136"/>
                  </a:cubicBezTo>
                  <a:cubicBezTo>
                    <a:pt x="971" y="12318"/>
                    <a:pt x="711" y="12483"/>
                    <a:pt x="437" y="12623"/>
                  </a:cubicBezTo>
                  <a:cubicBezTo>
                    <a:pt x="358" y="12665"/>
                    <a:pt x="278" y="12702"/>
                    <a:pt x="196" y="12737"/>
                  </a:cubicBezTo>
                  <a:cubicBezTo>
                    <a:pt x="136" y="12764"/>
                    <a:pt x="168" y="12846"/>
                    <a:pt x="223" y="12846"/>
                  </a:cubicBezTo>
                  <a:cubicBezTo>
                    <a:pt x="230" y="12846"/>
                    <a:pt x="238" y="12845"/>
                    <a:pt x="246" y="12841"/>
                  </a:cubicBezTo>
                  <a:cubicBezTo>
                    <a:pt x="728" y="12627"/>
                    <a:pt x="1167" y="12333"/>
                    <a:pt x="1576" y="12003"/>
                  </a:cubicBezTo>
                  <a:cubicBezTo>
                    <a:pt x="1741" y="12107"/>
                    <a:pt x="1906" y="12209"/>
                    <a:pt x="2074" y="12306"/>
                  </a:cubicBezTo>
                  <a:cubicBezTo>
                    <a:pt x="2305" y="12441"/>
                    <a:pt x="2541" y="12566"/>
                    <a:pt x="2786" y="12675"/>
                  </a:cubicBezTo>
                  <a:cubicBezTo>
                    <a:pt x="3193" y="12857"/>
                    <a:pt x="3622" y="12981"/>
                    <a:pt x="4065" y="13045"/>
                  </a:cubicBezTo>
                  <a:cubicBezTo>
                    <a:pt x="4317" y="13081"/>
                    <a:pt x="4572" y="13097"/>
                    <a:pt x="4827" y="13097"/>
                  </a:cubicBezTo>
                  <a:cubicBezTo>
                    <a:pt x="4997" y="13097"/>
                    <a:pt x="5168" y="13090"/>
                    <a:pt x="5338" y="13076"/>
                  </a:cubicBezTo>
                  <a:cubicBezTo>
                    <a:pt x="5765" y="13044"/>
                    <a:pt x="6187" y="12969"/>
                    <a:pt x="6603" y="12866"/>
                  </a:cubicBezTo>
                  <a:cubicBezTo>
                    <a:pt x="7017" y="12765"/>
                    <a:pt x="7434" y="12640"/>
                    <a:pt x="7865" y="12637"/>
                  </a:cubicBezTo>
                  <a:cubicBezTo>
                    <a:pt x="7919" y="12637"/>
                    <a:pt x="7971" y="12639"/>
                    <a:pt x="8024" y="12642"/>
                  </a:cubicBezTo>
                  <a:cubicBezTo>
                    <a:pt x="8024" y="12643"/>
                    <a:pt x="8025" y="12643"/>
                    <a:pt x="8025" y="12643"/>
                  </a:cubicBezTo>
                  <a:cubicBezTo>
                    <a:pt x="8044" y="12643"/>
                    <a:pt x="8048" y="12619"/>
                    <a:pt x="8034" y="12607"/>
                  </a:cubicBezTo>
                  <a:cubicBezTo>
                    <a:pt x="7769" y="12407"/>
                    <a:pt x="7489" y="12227"/>
                    <a:pt x="7195" y="12072"/>
                  </a:cubicBezTo>
                  <a:cubicBezTo>
                    <a:pt x="7048" y="11993"/>
                    <a:pt x="6898" y="11922"/>
                    <a:pt x="6746" y="11854"/>
                  </a:cubicBezTo>
                  <a:cubicBezTo>
                    <a:pt x="6289" y="11655"/>
                    <a:pt x="5808" y="11511"/>
                    <a:pt x="5317" y="11425"/>
                  </a:cubicBezTo>
                  <a:cubicBezTo>
                    <a:pt x="4965" y="11364"/>
                    <a:pt x="4608" y="11334"/>
                    <a:pt x="4251" y="11334"/>
                  </a:cubicBezTo>
                  <a:cubicBezTo>
                    <a:pt x="4141" y="11334"/>
                    <a:pt x="4030" y="11337"/>
                    <a:pt x="3919" y="11342"/>
                  </a:cubicBezTo>
                  <a:cubicBezTo>
                    <a:pt x="3477" y="11367"/>
                    <a:pt x="3038" y="11437"/>
                    <a:pt x="2610" y="11553"/>
                  </a:cubicBezTo>
                  <a:cubicBezTo>
                    <a:pt x="2321" y="11631"/>
                    <a:pt x="2039" y="11729"/>
                    <a:pt x="1763" y="11848"/>
                  </a:cubicBezTo>
                  <a:cubicBezTo>
                    <a:pt x="1854" y="11771"/>
                    <a:pt x="1944" y="11692"/>
                    <a:pt x="2032" y="11613"/>
                  </a:cubicBezTo>
                  <a:cubicBezTo>
                    <a:pt x="2444" y="11238"/>
                    <a:pt x="2835" y="10842"/>
                    <a:pt x="3205" y="10428"/>
                  </a:cubicBezTo>
                  <a:cubicBezTo>
                    <a:pt x="3308" y="10314"/>
                    <a:pt x="3408" y="10197"/>
                    <a:pt x="3508" y="10080"/>
                  </a:cubicBezTo>
                  <a:cubicBezTo>
                    <a:pt x="3622" y="10167"/>
                    <a:pt x="3742" y="10249"/>
                    <a:pt x="3865" y="10323"/>
                  </a:cubicBezTo>
                  <a:cubicBezTo>
                    <a:pt x="4484" y="10693"/>
                    <a:pt x="5198" y="10893"/>
                    <a:pt x="5921" y="10893"/>
                  </a:cubicBezTo>
                  <a:cubicBezTo>
                    <a:pt x="6008" y="10893"/>
                    <a:pt x="6096" y="10890"/>
                    <a:pt x="6183" y="10884"/>
                  </a:cubicBezTo>
                  <a:cubicBezTo>
                    <a:pt x="7073" y="10824"/>
                    <a:pt x="7915" y="10510"/>
                    <a:pt x="8769" y="10286"/>
                  </a:cubicBezTo>
                  <a:cubicBezTo>
                    <a:pt x="9254" y="10160"/>
                    <a:pt x="9750" y="10062"/>
                    <a:pt x="10254" y="10058"/>
                  </a:cubicBezTo>
                  <a:cubicBezTo>
                    <a:pt x="10272" y="10058"/>
                    <a:pt x="10283" y="10033"/>
                    <a:pt x="10266" y="10023"/>
                  </a:cubicBezTo>
                  <a:cubicBezTo>
                    <a:pt x="9906" y="9802"/>
                    <a:pt x="9527" y="9608"/>
                    <a:pt x="9133" y="9451"/>
                  </a:cubicBezTo>
                  <a:cubicBezTo>
                    <a:pt x="8582" y="9230"/>
                    <a:pt x="8003" y="9078"/>
                    <a:pt x="7411" y="9011"/>
                  </a:cubicBezTo>
                  <a:cubicBezTo>
                    <a:pt x="7188" y="8986"/>
                    <a:pt x="6963" y="8973"/>
                    <a:pt x="6738" y="8973"/>
                  </a:cubicBezTo>
                  <a:cubicBezTo>
                    <a:pt x="6651" y="8973"/>
                    <a:pt x="6564" y="8974"/>
                    <a:pt x="6477" y="8978"/>
                  </a:cubicBezTo>
                  <a:cubicBezTo>
                    <a:pt x="5882" y="9006"/>
                    <a:pt x="5292" y="9124"/>
                    <a:pt x="4734" y="9338"/>
                  </a:cubicBezTo>
                  <a:cubicBezTo>
                    <a:pt x="4349" y="9486"/>
                    <a:pt x="3983" y="9679"/>
                    <a:pt x="3645" y="9915"/>
                  </a:cubicBezTo>
                  <a:cubicBezTo>
                    <a:pt x="3690" y="9860"/>
                    <a:pt x="3734" y="9807"/>
                    <a:pt x="3777" y="9754"/>
                  </a:cubicBezTo>
                  <a:cubicBezTo>
                    <a:pt x="4170" y="9264"/>
                    <a:pt x="4535" y="8751"/>
                    <a:pt x="4870" y="8220"/>
                  </a:cubicBezTo>
                  <a:cubicBezTo>
                    <a:pt x="5092" y="8286"/>
                    <a:pt x="5316" y="8349"/>
                    <a:pt x="5542" y="8403"/>
                  </a:cubicBezTo>
                  <a:cubicBezTo>
                    <a:pt x="5834" y="8473"/>
                    <a:pt x="6130" y="8529"/>
                    <a:pt x="6430" y="8559"/>
                  </a:cubicBezTo>
                  <a:cubicBezTo>
                    <a:pt x="6579" y="8573"/>
                    <a:pt x="6729" y="8581"/>
                    <a:pt x="6880" y="8581"/>
                  </a:cubicBezTo>
                  <a:cubicBezTo>
                    <a:pt x="7228" y="8581"/>
                    <a:pt x="7577" y="8539"/>
                    <a:pt x="7911" y="8438"/>
                  </a:cubicBezTo>
                  <a:cubicBezTo>
                    <a:pt x="8355" y="8304"/>
                    <a:pt x="8749" y="8058"/>
                    <a:pt x="9099" y="7758"/>
                  </a:cubicBezTo>
                  <a:cubicBezTo>
                    <a:pt x="9450" y="7456"/>
                    <a:pt x="9759" y="7109"/>
                    <a:pt x="10079" y="6774"/>
                  </a:cubicBezTo>
                  <a:cubicBezTo>
                    <a:pt x="10397" y="6442"/>
                    <a:pt x="10728" y="6113"/>
                    <a:pt x="11115" y="5859"/>
                  </a:cubicBezTo>
                  <a:cubicBezTo>
                    <a:pt x="11163" y="5827"/>
                    <a:pt x="11212" y="5796"/>
                    <a:pt x="11262" y="5768"/>
                  </a:cubicBezTo>
                  <a:cubicBezTo>
                    <a:pt x="11279" y="5757"/>
                    <a:pt x="11274" y="5734"/>
                    <a:pt x="11255" y="5731"/>
                  </a:cubicBezTo>
                  <a:cubicBezTo>
                    <a:pt x="10946" y="5688"/>
                    <a:pt x="10634" y="5667"/>
                    <a:pt x="10323" y="5667"/>
                  </a:cubicBezTo>
                  <a:cubicBezTo>
                    <a:pt x="10215" y="5667"/>
                    <a:pt x="10108" y="5669"/>
                    <a:pt x="10001" y="5674"/>
                  </a:cubicBezTo>
                  <a:cubicBezTo>
                    <a:pt x="9949" y="5676"/>
                    <a:pt x="9897" y="5678"/>
                    <a:pt x="9845" y="5682"/>
                  </a:cubicBezTo>
                  <a:cubicBezTo>
                    <a:pt x="9375" y="5714"/>
                    <a:pt x="8910" y="5792"/>
                    <a:pt x="8455" y="5916"/>
                  </a:cubicBezTo>
                  <a:cubicBezTo>
                    <a:pt x="8003" y="6038"/>
                    <a:pt x="7561" y="6203"/>
                    <a:pt x="7139" y="6409"/>
                  </a:cubicBezTo>
                  <a:cubicBezTo>
                    <a:pt x="6718" y="6615"/>
                    <a:pt x="6317" y="6860"/>
                    <a:pt x="5943" y="7143"/>
                  </a:cubicBezTo>
                  <a:cubicBezTo>
                    <a:pt x="5607" y="7398"/>
                    <a:pt x="5292" y="7685"/>
                    <a:pt x="5008" y="7997"/>
                  </a:cubicBezTo>
                  <a:cubicBezTo>
                    <a:pt x="5029" y="7964"/>
                    <a:pt x="5048" y="7930"/>
                    <a:pt x="5068" y="7897"/>
                  </a:cubicBezTo>
                  <a:cubicBezTo>
                    <a:pt x="5177" y="7716"/>
                    <a:pt x="5282" y="7532"/>
                    <a:pt x="5383" y="7346"/>
                  </a:cubicBezTo>
                  <a:cubicBezTo>
                    <a:pt x="5791" y="7064"/>
                    <a:pt x="6163" y="6733"/>
                    <a:pt x="6486" y="6359"/>
                  </a:cubicBezTo>
                  <a:cubicBezTo>
                    <a:pt x="6613" y="6212"/>
                    <a:pt x="6734" y="6059"/>
                    <a:pt x="6846" y="5900"/>
                  </a:cubicBezTo>
                  <a:cubicBezTo>
                    <a:pt x="7041" y="5627"/>
                    <a:pt x="7211" y="5339"/>
                    <a:pt x="7356" y="5039"/>
                  </a:cubicBezTo>
                  <a:cubicBezTo>
                    <a:pt x="7590" y="4556"/>
                    <a:pt x="7752" y="4045"/>
                    <a:pt x="7850" y="3518"/>
                  </a:cubicBezTo>
                  <a:cubicBezTo>
                    <a:pt x="7950" y="2978"/>
                    <a:pt x="7984" y="2428"/>
                    <a:pt x="7977" y="1879"/>
                  </a:cubicBezTo>
                  <a:cubicBezTo>
                    <a:pt x="7972" y="1326"/>
                    <a:pt x="7925" y="774"/>
                    <a:pt x="7868" y="223"/>
                  </a:cubicBezTo>
                  <a:cubicBezTo>
                    <a:pt x="7861" y="154"/>
                    <a:pt x="7852" y="85"/>
                    <a:pt x="7846" y="15"/>
                  </a:cubicBezTo>
                  <a:cubicBezTo>
                    <a:pt x="7844" y="6"/>
                    <a:pt x="7836" y="1"/>
                    <a:pt x="7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5"/>
            <p:cNvSpPr/>
            <p:nvPr/>
          </p:nvSpPr>
          <p:spPr>
            <a:xfrm rot="286969" flipH="1">
              <a:off x="5376290" y="3317389"/>
              <a:ext cx="137430" cy="614842"/>
            </a:xfrm>
            <a:custGeom>
              <a:avLst/>
              <a:gdLst/>
              <a:ahLst/>
              <a:cxnLst/>
              <a:rect l="l" t="t" r="r" b="b"/>
              <a:pathLst>
                <a:path w="1319" h="5901" extrusionOk="0">
                  <a:moveTo>
                    <a:pt x="1161" y="1"/>
                  </a:moveTo>
                  <a:cubicBezTo>
                    <a:pt x="1157" y="1"/>
                    <a:pt x="1153" y="2"/>
                    <a:pt x="1150" y="5"/>
                  </a:cubicBezTo>
                  <a:cubicBezTo>
                    <a:pt x="864" y="245"/>
                    <a:pt x="594" y="505"/>
                    <a:pt x="344" y="784"/>
                  </a:cubicBezTo>
                  <a:cubicBezTo>
                    <a:pt x="648" y="1472"/>
                    <a:pt x="712" y="2263"/>
                    <a:pt x="605" y="3010"/>
                  </a:cubicBezTo>
                  <a:cubicBezTo>
                    <a:pt x="520" y="3606"/>
                    <a:pt x="0" y="5865"/>
                    <a:pt x="181" y="5900"/>
                  </a:cubicBezTo>
                  <a:cubicBezTo>
                    <a:pt x="374" y="5629"/>
                    <a:pt x="546" y="5340"/>
                    <a:pt x="691" y="5039"/>
                  </a:cubicBezTo>
                  <a:cubicBezTo>
                    <a:pt x="924" y="4556"/>
                    <a:pt x="1087" y="4045"/>
                    <a:pt x="1185" y="3518"/>
                  </a:cubicBezTo>
                  <a:cubicBezTo>
                    <a:pt x="1285" y="2978"/>
                    <a:pt x="1319" y="2428"/>
                    <a:pt x="1312" y="1879"/>
                  </a:cubicBezTo>
                  <a:cubicBezTo>
                    <a:pt x="1307" y="1326"/>
                    <a:pt x="1260" y="774"/>
                    <a:pt x="1203" y="223"/>
                  </a:cubicBezTo>
                  <a:cubicBezTo>
                    <a:pt x="1195" y="154"/>
                    <a:pt x="1187" y="85"/>
                    <a:pt x="1180" y="16"/>
                  </a:cubicBezTo>
                  <a:cubicBezTo>
                    <a:pt x="1179" y="6"/>
                    <a:pt x="1170" y="1"/>
                    <a:pt x="116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5"/>
            <p:cNvSpPr/>
            <p:nvPr/>
          </p:nvSpPr>
          <p:spPr>
            <a:xfrm rot="286969" flipH="1">
              <a:off x="4997121" y="3896811"/>
              <a:ext cx="597963" cy="303826"/>
            </a:xfrm>
            <a:custGeom>
              <a:avLst/>
              <a:gdLst/>
              <a:ahLst/>
              <a:cxnLst/>
              <a:rect l="l" t="t" r="r" b="b"/>
              <a:pathLst>
                <a:path w="5739" h="2916" extrusionOk="0">
                  <a:moveTo>
                    <a:pt x="4782" y="1"/>
                  </a:moveTo>
                  <a:cubicBezTo>
                    <a:pt x="4675" y="1"/>
                    <a:pt x="4567" y="3"/>
                    <a:pt x="4459" y="8"/>
                  </a:cubicBezTo>
                  <a:cubicBezTo>
                    <a:pt x="4439" y="63"/>
                    <a:pt x="4414" y="116"/>
                    <a:pt x="4389" y="163"/>
                  </a:cubicBezTo>
                  <a:cubicBezTo>
                    <a:pt x="4271" y="380"/>
                    <a:pt x="4128" y="585"/>
                    <a:pt x="3970" y="775"/>
                  </a:cubicBezTo>
                  <a:cubicBezTo>
                    <a:pt x="3642" y="1168"/>
                    <a:pt x="3238" y="1495"/>
                    <a:pt x="2801" y="1756"/>
                  </a:cubicBezTo>
                  <a:cubicBezTo>
                    <a:pt x="2359" y="2020"/>
                    <a:pt x="1880" y="2219"/>
                    <a:pt x="1386" y="2359"/>
                  </a:cubicBezTo>
                  <a:cubicBezTo>
                    <a:pt x="1140" y="2429"/>
                    <a:pt x="889" y="2477"/>
                    <a:pt x="636" y="2529"/>
                  </a:cubicBezTo>
                  <a:cubicBezTo>
                    <a:pt x="425" y="2571"/>
                    <a:pt x="190" y="2623"/>
                    <a:pt x="0" y="2738"/>
                  </a:cubicBezTo>
                  <a:cubicBezTo>
                    <a:pt x="294" y="2807"/>
                    <a:pt x="589" y="2863"/>
                    <a:pt x="889" y="2893"/>
                  </a:cubicBezTo>
                  <a:cubicBezTo>
                    <a:pt x="1039" y="2908"/>
                    <a:pt x="1191" y="2916"/>
                    <a:pt x="1342" y="2916"/>
                  </a:cubicBezTo>
                  <a:cubicBezTo>
                    <a:pt x="1689" y="2916"/>
                    <a:pt x="2037" y="2873"/>
                    <a:pt x="2370" y="2772"/>
                  </a:cubicBezTo>
                  <a:cubicBezTo>
                    <a:pt x="2815" y="2638"/>
                    <a:pt x="3207" y="2393"/>
                    <a:pt x="3559" y="2092"/>
                  </a:cubicBezTo>
                  <a:cubicBezTo>
                    <a:pt x="3910" y="1790"/>
                    <a:pt x="4219" y="1443"/>
                    <a:pt x="4539" y="1110"/>
                  </a:cubicBezTo>
                  <a:cubicBezTo>
                    <a:pt x="4857" y="776"/>
                    <a:pt x="5187" y="447"/>
                    <a:pt x="5574" y="194"/>
                  </a:cubicBezTo>
                  <a:cubicBezTo>
                    <a:pt x="5623" y="161"/>
                    <a:pt x="5671" y="132"/>
                    <a:pt x="5722" y="102"/>
                  </a:cubicBezTo>
                  <a:cubicBezTo>
                    <a:pt x="5739" y="91"/>
                    <a:pt x="5734" y="68"/>
                    <a:pt x="5714" y="65"/>
                  </a:cubicBezTo>
                  <a:cubicBezTo>
                    <a:pt x="5406" y="22"/>
                    <a:pt x="5094" y="1"/>
                    <a:pt x="47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5"/>
            <p:cNvSpPr/>
            <p:nvPr/>
          </p:nvSpPr>
          <p:spPr>
            <a:xfrm rot="286969" flipH="1">
              <a:off x="5073936" y="4301787"/>
              <a:ext cx="668814" cy="150142"/>
            </a:xfrm>
            <a:custGeom>
              <a:avLst/>
              <a:gdLst/>
              <a:ahLst/>
              <a:cxnLst/>
              <a:rect l="l" t="t" r="r" b="b"/>
              <a:pathLst>
                <a:path w="6419" h="1441" extrusionOk="0">
                  <a:moveTo>
                    <a:pt x="5269" y="1"/>
                  </a:moveTo>
                  <a:cubicBezTo>
                    <a:pt x="5216" y="56"/>
                    <a:pt x="5147" y="103"/>
                    <a:pt x="5086" y="138"/>
                  </a:cubicBezTo>
                  <a:cubicBezTo>
                    <a:pt x="4974" y="203"/>
                    <a:pt x="4856" y="258"/>
                    <a:pt x="4738" y="310"/>
                  </a:cubicBezTo>
                  <a:cubicBezTo>
                    <a:pt x="4504" y="411"/>
                    <a:pt x="4262" y="490"/>
                    <a:pt x="4016" y="551"/>
                  </a:cubicBezTo>
                  <a:cubicBezTo>
                    <a:pt x="3432" y="696"/>
                    <a:pt x="2833" y="740"/>
                    <a:pt x="2233" y="740"/>
                  </a:cubicBezTo>
                  <a:cubicBezTo>
                    <a:pt x="1804" y="740"/>
                    <a:pt x="1375" y="718"/>
                    <a:pt x="950" y="693"/>
                  </a:cubicBezTo>
                  <a:cubicBezTo>
                    <a:pt x="802" y="684"/>
                    <a:pt x="645" y="662"/>
                    <a:pt x="491" y="662"/>
                  </a:cubicBezTo>
                  <a:cubicBezTo>
                    <a:pt x="408" y="662"/>
                    <a:pt x="326" y="669"/>
                    <a:pt x="246" y="688"/>
                  </a:cubicBezTo>
                  <a:cubicBezTo>
                    <a:pt x="139" y="714"/>
                    <a:pt x="40" y="779"/>
                    <a:pt x="1" y="871"/>
                  </a:cubicBezTo>
                  <a:cubicBezTo>
                    <a:pt x="620" y="1241"/>
                    <a:pt x="1334" y="1441"/>
                    <a:pt x="2057" y="1441"/>
                  </a:cubicBezTo>
                  <a:cubicBezTo>
                    <a:pt x="2144" y="1441"/>
                    <a:pt x="2232" y="1438"/>
                    <a:pt x="2319" y="1432"/>
                  </a:cubicBezTo>
                  <a:cubicBezTo>
                    <a:pt x="3209" y="1372"/>
                    <a:pt x="4051" y="1058"/>
                    <a:pt x="4905" y="834"/>
                  </a:cubicBezTo>
                  <a:cubicBezTo>
                    <a:pt x="5390" y="708"/>
                    <a:pt x="5886" y="610"/>
                    <a:pt x="6390" y="606"/>
                  </a:cubicBezTo>
                  <a:cubicBezTo>
                    <a:pt x="6408" y="606"/>
                    <a:pt x="6419" y="581"/>
                    <a:pt x="6402" y="571"/>
                  </a:cubicBezTo>
                  <a:cubicBezTo>
                    <a:pt x="6041" y="350"/>
                    <a:pt x="5663" y="158"/>
                    <a:pt x="526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5"/>
            <p:cNvSpPr/>
            <p:nvPr/>
          </p:nvSpPr>
          <p:spPr>
            <a:xfrm rot="286969" flipH="1">
              <a:off x="5407591" y="3540865"/>
              <a:ext cx="207969" cy="499917"/>
            </a:xfrm>
            <a:custGeom>
              <a:avLst/>
              <a:gdLst/>
              <a:ahLst/>
              <a:cxnLst/>
              <a:rect l="l" t="t" r="r" b="b"/>
              <a:pathLst>
                <a:path w="1996" h="4798" extrusionOk="0">
                  <a:moveTo>
                    <a:pt x="1995" y="1"/>
                  </a:moveTo>
                  <a:cubicBezTo>
                    <a:pt x="1616" y="1584"/>
                    <a:pt x="1109" y="3179"/>
                    <a:pt x="160" y="4518"/>
                  </a:cubicBezTo>
                  <a:lnTo>
                    <a:pt x="160" y="4518"/>
                  </a:lnTo>
                  <a:cubicBezTo>
                    <a:pt x="225" y="4236"/>
                    <a:pt x="288" y="3953"/>
                    <a:pt x="350" y="3670"/>
                  </a:cubicBezTo>
                  <a:cubicBezTo>
                    <a:pt x="583" y="2579"/>
                    <a:pt x="776" y="1478"/>
                    <a:pt x="921" y="371"/>
                  </a:cubicBezTo>
                  <a:lnTo>
                    <a:pt x="921" y="371"/>
                  </a:lnTo>
                  <a:cubicBezTo>
                    <a:pt x="721" y="1468"/>
                    <a:pt x="503" y="2562"/>
                    <a:pt x="260" y="3651"/>
                  </a:cubicBezTo>
                  <a:cubicBezTo>
                    <a:pt x="178" y="4013"/>
                    <a:pt x="94" y="4375"/>
                    <a:pt x="7" y="4735"/>
                  </a:cubicBezTo>
                  <a:cubicBezTo>
                    <a:pt x="0" y="4762"/>
                    <a:pt x="16" y="4790"/>
                    <a:pt x="43" y="4796"/>
                  </a:cubicBezTo>
                  <a:cubicBezTo>
                    <a:pt x="47" y="4797"/>
                    <a:pt x="51" y="4798"/>
                    <a:pt x="55" y="4798"/>
                  </a:cubicBezTo>
                  <a:cubicBezTo>
                    <a:pt x="71" y="4798"/>
                    <a:pt x="86" y="4790"/>
                    <a:pt x="95" y="4778"/>
                  </a:cubicBezTo>
                  <a:cubicBezTo>
                    <a:pt x="621" y="4088"/>
                    <a:pt x="1017" y="3306"/>
                    <a:pt x="1323" y="2497"/>
                  </a:cubicBezTo>
                  <a:cubicBezTo>
                    <a:pt x="1624" y="1688"/>
                    <a:pt x="1838" y="849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5"/>
            <p:cNvSpPr/>
            <p:nvPr/>
          </p:nvSpPr>
          <p:spPr>
            <a:xfrm rot="286969" flipH="1">
              <a:off x="5687018" y="3723256"/>
              <a:ext cx="138576" cy="416042"/>
            </a:xfrm>
            <a:custGeom>
              <a:avLst/>
              <a:gdLst/>
              <a:ahLst/>
              <a:cxnLst/>
              <a:rect l="l" t="t" r="r" b="b"/>
              <a:pathLst>
                <a:path w="1330" h="3993" extrusionOk="0">
                  <a:moveTo>
                    <a:pt x="603" y="0"/>
                  </a:moveTo>
                  <a:cubicBezTo>
                    <a:pt x="817" y="1176"/>
                    <a:pt x="1061" y="2390"/>
                    <a:pt x="1189" y="3584"/>
                  </a:cubicBezTo>
                  <a:lnTo>
                    <a:pt x="1189" y="3584"/>
                  </a:lnTo>
                  <a:lnTo>
                    <a:pt x="1001" y="3107"/>
                  </a:lnTo>
                  <a:cubicBezTo>
                    <a:pt x="698" y="2350"/>
                    <a:pt x="320" y="1417"/>
                    <a:pt x="1" y="672"/>
                  </a:cubicBezTo>
                  <a:lnTo>
                    <a:pt x="1" y="672"/>
                  </a:lnTo>
                  <a:cubicBezTo>
                    <a:pt x="371" y="1723"/>
                    <a:pt x="824" y="2918"/>
                    <a:pt x="1228" y="3960"/>
                  </a:cubicBezTo>
                  <a:cubicBezTo>
                    <a:pt x="1236" y="3982"/>
                    <a:pt x="1255" y="3992"/>
                    <a:pt x="1274" y="3992"/>
                  </a:cubicBezTo>
                  <a:cubicBezTo>
                    <a:pt x="1301" y="3992"/>
                    <a:pt x="1329" y="3972"/>
                    <a:pt x="1325" y="3937"/>
                  </a:cubicBezTo>
                  <a:cubicBezTo>
                    <a:pt x="1298" y="3603"/>
                    <a:pt x="1257" y="3272"/>
                    <a:pt x="1210" y="2941"/>
                  </a:cubicBezTo>
                  <a:cubicBezTo>
                    <a:pt x="1064" y="1950"/>
                    <a:pt x="845" y="972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5"/>
            <p:cNvSpPr/>
            <p:nvPr/>
          </p:nvSpPr>
          <p:spPr>
            <a:xfrm rot="286969" flipH="1">
              <a:off x="5261266" y="3992485"/>
              <a:ext cx="359882" cy="179212"/>
            </a:xfrm>
            <a:custGeom>
              <a:avLst/>
              <a:gdLst/>
              <a:ahLst/>
              <a:cxnLst/>
              <a:rect l="l" t="t" r="r" b="b"/>
              <a:pathLst>
                <a:path w="3454" h="1720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477" y="183"/>
                    <a:pt x="1661" y="692"/>
                    <a:pt x="853" y="1153"/>
                  </a:cubicBezTo>
                  <a:lnTo>
                    <a:pt x="45" y="1624"/>
                  </a:lnTo>
                  <a:cubicBezTo>
                    <a:pt x="1" y="1649"/>
                    <a:pt x="21" y="1720"/>
                    <a:pt x="70" y="1720"/>
                  </a:cubicBezTo>
                  <a:cubicBezTo>
                    <a:pt x="72" y="1720"/>
                    <a:pt x="75" y="1720"/>
                    <a:pt x="78" y="1719"/>
                  </a:cubicBezTo>
                  <a:cubicBezTo>
                    <a:pt x="1227" y="1579"/>
                    <a:pt x="2410" y="1424"/>
                    <a:pt x="3453" y="891"/>
                  </a:cubicBezTo>
                  <a:lnTo>
                    <a:pt x="3453" y="891"/>
                  </a:lnTo>
                  <a:cubicBezTo>
                    <a:pt x="2919" y="1120"/>
                    <a:pt x="2357" y="1268"/>
                    <a:pt x="1787" y="1375"/>
                  </a:cubicBezTo>
                  <a:cubicBezTo>
                    <a:pt x="1300" y="1466"/>
                    <a:pt x="808" y="1529"/>
                    <a:pt x="314" y="1588"/>
                  </a:cubicBezTo>
                  <a:lnTo>
                    <a:pt x="314" y="1588"/>
                  </a:lnTo>
                  <a:cubicBezTo>
                    <a:pt x="1241" y="1046"/>
                    <a:pt x="2419" y="252"/>
                    <a:pt x="3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5"/>
            <p:cNvSpPr/>
            <p:nvPr/>
          </p:nvSpPr>
          <p:spPr>
            <a:xfrm rot="286969" flipH="1">
              <a:off x="5810405" y="4004026"/>
              <a:ext cx="133263" cy="339043"/>
            </a:xfrm>
            <a:custGeom>
              <a:avLst/>
              <a:gdLst/>
              <a:ahLst/>
              <a:cxnLst/>
              <a:rect l="l" t="t" r="r" b="b"/>
              <a:pathLst>
                <a:path w="1279" h="3254" extrusionOk="0">
                  <a:moveTo>
                    <a:pt x="426" y="0"/>
                  </a:moveTo>
                  <a:cubicBezTo>
                    <a:pt x="683" y="867"/>
                    <a:pt x="903" y="1746"/>
                    <a:pt x="1072" y="2634"/>
                  </a:cubicBezTo>
                  <a:lnTo>
                    <a:pt x="1072" y="2634"/>
                  </a:lnTo>
                  <a:cubicBezTo>
                    <a:pt x="969" y="2413"/>
                    <a:pt x="847" y="2200"/>
                    <a:pt x="720" y="1993"/>
                  </a:cubicBezTo>
                  <a:cubicBezTo>
                    <a:pt x="491" y="1626"/>
                    <a:pt x="240" y="1251"/>
                    <a:pt x="0" y="893"/>
                  </a:cubicBezTo>
                  <a:lnTo>
                    <a:pt x="0" y="893"/>
                  </a:lnTo>
                  <a:cubicBezTo>
                    <a:pt x="213" y="1276"/>
                    <a:pt x="436" y="1651"/>
                    <a:pt x="655" y="2030"/>
                  </a:cubicBezTo>
                  <a:cubicBezTo>
                    <a:pt x="868" y="2407"/>
                    <a:pt x="1070" y="2795"/>
                    <a:pt x="1174" y="3216"/>
                  </a:cubicBezTo>
                  <a:cubicBezTo>
                    <a:pt x="1181" y="3238"/>
                    <a:pt x="1202" y="3254"/>
                    <a:pt x="1224" y="3254"/>
                  </a:cubicBezTo>
                  <a:cubicBezTo>
                    <a:pt x="1228" y="3254"/>
                    <a:pt x="1232" y="3253"/>
                    <a:pt x="1235" y="3253"/>
                  </a:cubicBezTo>
                  <a:cubicBezTo>
                    <a:pt x="1261" y="3246"/>
                    <a:pt x="1278" y="3221"/>
                    <a:pt x="1273" y="3195"/>
                  </a:cubicBezTo>
                  <a:cubicBezTo>
                    <a:pt x="1273" y="3194"/>
                    <a:pt x="1273" y="3193"/>
                    <a:pt x="1272" y="3192"/>
                  </a:cubicBezTo>
                  <a:lnTo>
                    <a:pt x="1272" y="3192"/>
                  </a:lnTo>
                  <a:lnTo>
                    <a:pt x="1273" y="3191"/>
                  </a:lnTo>
                  <a:cubicBezTo>
                    <a:pt x="1272" y="3189"/>
                    <a:pt x="1272" y="3187"/>
                    <a:pt x="1271" y="3185"/>
                  </a:cubicBezTo>
                  <a:lnTo>
                    <a:pt x="1271" y="3185"/>
                  </a:lnTo>
                  <a:cubicBezTo>
                    <a:pt x="1230" y="2916"/>
                    <a:pt x="1180" y="2648"/>
                    <a:pt x="1124" y="2381"/>
                  </a:cubicBezTo>
                  <a:cubicBezTo>
                    <a:pt x="955" y="1571"/>
                    <a:pt x="725" y="773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5"/>
            <p:cNvSpPr/>
            <p:nvPr/>
          </p:nvSpPr>
          <p:spPr>
            <a:xfrm rot="286969" flipH="1">
              <a:off x="5343168" y="4299204"/>
              <a:ext cx="406144" cy="86897"/>
            </a:xfrm>
            <a:custGeom>
              <a:avLst/>
              <a:gdLst/>
              <a:ahLst/>
              <a:cxnLst/>
              <a:rect l="l" t="t" r="r" b="b"/>
              <a:pathLst>
                <a:path w="3898" h="834" extrusionOk="0">
                  <a:moveTo>
                    <a:pt x="3106" y="0"/>
                  </a:moveTo>
                  <a:cubicBezTo>
                    <a:pt x="2396" y="0"/>
                    <a:pt x="1686" y="82"/>
                    <a:pt x="993" y="236"/>
                  </a:cubicBezTo>
                  <a:cubicBezTo>
                    <a:pt x="676" y="306"/>
                    <a:pt x="362" y="392"/>
                    <a:pt x="54" y="494"/>
                  </a:cubicBezTo>
                  <a:cubicBezTo>
                    <a:pt x="1" y="511"/>
                    <a:pt x="12" y="593"/>
                    <a:pt x="68" y="593"/>
                  </a:cubicBezTo>
                  <a:cubicBezTo>
                    <a:pt x="1081" y="603"/>
                    <a:pt x="2093" y="688"/>
                    <a:pt x="3096" y="833"/>
                  </a:cubicBezTo>
                  <a:cubicBezTo>
                    <a:pt x="2204" y="640"/>
                    <a:pt x="1294" y="531"/>
                    <a:pt x="381" y="499"/>
                  </a:cubicBezTo>
                  <a:lnTo>
                    <a:pt x="381" y="499"/>
                  </a:lnTo>
                  <a:cubicBezTo>
                    <a:pt x="591" y="438"/>
                    <a:pt x="803" y="383"/>
                    <a:pt x="1015" y="333"/>
                  </a:cubicBezTo>
                  <a:cubicBezTo>
                    <a:pt x="1894" y="130"/>
                    <a:pt x="2794" y="33"/>
                    <a:pt x="3695" y="33"/>
                  </a:cubicBezTo>
                  <a:cubicBezTo>
                    <a:pt x="3763" y="33"/>
                    <a:pt x="3830" y="33"/>
                    <a:pt x="3897" y="35"/>
                  </a:cubicBezTo>
                  <a:cubicBezTo>
                    <a:pt x="3634" y="12"/>
                    <a:pt x="3370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016;p44">
            <a:extLst>
              <a:ext uri="{FF2B5EF4-FFF2-40B4-BE49-F238E27FC236}">
                <a16:creationId xmlns:a16="http://schemas.microsoft.com/office/drawing/2014/main" id="{A69A3083-E7D9-4072-8756-31FD425A9671}"/>
              </a:ext>
            </a:extLst>
          </p:cNvPr>
          <p:cNvSpPr txBox="1">
            <a:spLocks/>
          </p:cNvSpPr>
          <p:nvPr/>
        </p:nvSpPr>
        <p:spPr>
          <a:xfrm>
            <a:off x="298849" y="161493"/>
            <a:ext cx="4377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s-MX" b="1" dirty="0"/>
              <a:t>Proyectos de </a:t>
            </a:r>
            <a:r>
              <a:rPr lang="es-MX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3º “C”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4F42DA-E2C5-401E-A90A-E5DD5E923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74"/>
          <a:stretch/>
        </p:blipFill>
        <p:spPr>
          <a:xfrm>
            <a:off x="298849" y="1046199"/>
            <a:ext cx="2096819" cy="23887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7B8898A-A1ED-4AAC-B3B9-091D2752C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8" t="11252"/>
          <a:stretch/>
        </p:blipFill>
        <p:spPr>
          <a:xfrm rot="20515331">
            <a:off x="1338248" y="2672790"/>
            <a:ext cx="3135093" cy="245188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26C9E7-9944-4911-85D8-983F9F8373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015"/>
          <a:stretch/>
        </p:blipFill>
        <p:spPr>
          <a:xfrm>
            <a:off x="3810177" y="728139"/>
            <a:ext cx="4112705" cy="24134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58B5720-F00F-4A43-A366-85BA5E24D9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99" t="31055"/>
          <a:stretch/>
        </p:blipFill>
        <p:spPr>
          <a:xfrm rot="20654983">
            <a:off x="5364192" y="3090929"/>
            <a:ext cx="2850463" cy="19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74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A73E8D4-8D54-4270-9B7D-1CD362B6F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827">
            <a:off x="3940341" y="892619"/>
            <a:ext cx="4186195" cy="1957047"/>
          </a:xfrm>
          <a:prstGeom prst="rect">
            <a:avLst/>
          </a:prstGeom>
        </p:spPr>
      </p:pic>
      <p:sp>
        <p:nvSpPr>
          <p:cNvPr id="1568" name="Google Shape;1568;p38"/>
          <p:cNvSpPr txBox="1">
            <a:spLocks noGrp="1"/>
          </p:cNvSpPr>
          <p:nvPr>
            <p:ph type="body" idx="1"/>
          </p:nvPr>
        </p:nvSpPr>
        <p:spPr>
          <a:xfrm>
            <a:off x="210393" y="41038"/>
            <a:ext cx="8933606" cy="1063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buNone/>
            </a:pPr>
            <a:r>
              <a:rPr lang="es-MX" sz="3200" b="1" dirty="0"/>
              <a:t>Proyecto la tierra, el sol la cara oculta de la luna  </a:t>
            </a:r>
            <a:r>
              <a:rPr lang="es-MX" sz="32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4º “A” y “B”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2CFE54-FED3-464D-AD26-2C59CC9F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15" y="1261640"/>
            <a:ext cx="3351613" cy="15668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1C8D4B-6E3B-4456-A6DC-837E37793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7" r="8887"/>
          <a:stretch/>
        </p:blipFill>
        <p:spPr>
          <a:xfrm rot="20428226">
            <a:off x="442208" y="2627074"/>
            <a:ext cx="3498231" cy="19889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3B924F-2B6D-4208-A20E-E3F9DBC3D7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64" r="18354"/>
          <a:stretch/>
        </p:blipFill>
        <p:spPr>
          <a:xfrm>
            <a:off x="3858849" y="2828519"/>
            <a:ext cx="2621650" cy="20957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C3D7F3-00B1-4643-8DC5-B059E9DFED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532" t="9552" r="17848" b="15202"/>
          <a:stretch/>
        </p:blipFill>
        <p:spPr>
          <a:xfrm rot="19992601">
            <a:off x="6177144" y="2739510"/>
            <a:ext cx="2682268" cy="19015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id="{B41CC8C3-3061-4941-84A0-7C4648E09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8" t="2224" r="6448" b="15030"/>
          <a:stretch/>
        </p:blipFill>
        <p:spPr>
          <a:xfrm>
            <a:off x="685800" y="57634"/>
            <a:ext cx="3477127" cy="1501139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EDB8FE20-71BA-4F5E-B157-B7B2DD858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58" r="22105"/>
          <a:stretch/>
        </p:blipFill>
        <p:spPr>
          <a:xfrm rot="802118">
            <a:off x="3920796" y="683939"/>
            <a:ext cx="2550695" cy="228277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24E14E06-7AB8-40BD-B00A-CE6DA6B3E2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21" r="7632" b="4616"/>
          <a:stretch/>
        </p:blipFill>
        <p:spPr>
          <a:xfrm rot="21087145">
            <a:off x="23316" y="1640997"/>
            <a:ext cx="3320716" cy="2002474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9AF7E15-D9E0-4550-848E-3C43F1AF3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355282"/>
            <a:ext cx="3581463" cy="16743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24C538B3-58DA-4683-895C-6CF2BEE58C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53" t="10461" r="51183" b="31670"/>
          <a:stretch/>
        </p:blipFill>
        <p:spPr>
          <a:xfrm>
            <a:off x="6448177" y="1025867"/>
            <a:ext cx="2081463" cy="2473794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17DB8F70-1C07-4B90-B0A9-CBC54004A9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32" t="1942"/>
          <a:stretch/>
        </p:blipFill>
        <p:spPr>
          <a:xfrm rot="21023015">
            <a:off x="1632490" y="2863312"/>
            <a:ext cx="3328801" cy="1711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DDF5AD6-ACCC-4476-9428-001933D37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4"/>
          <a:stretch/>
        </p:blipFill>
        <p:spPr>
          <a:xfrm rot="5400000">
            <a:off x="2883218" y="249993"/>
            <a:ext cx="2110042" cy="30406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70D0EC3-A417-43A0-902B-E9E3C08CC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70311">
            <a:off x="5619253" y="2304709"/>
            <a:ext cx="2540169" cy="33868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BF93AB5-6051-4E3B-805B-CBD077A63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51468">
            <a:off x="5934064" y="4086"/>
            <a:ext cx="2459157" cy="32788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B47247A-B0B4-4E13-8E52-7CF8455008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93" t="8326" r="5293" b="12461"/>
          <a:stretch/>
        </p:blipFill>
        <p:spPr>
          <a:xfrm rot="20966082">
            <a:off x="293532" y="590877"/>
            <a:ext cx="1983612" cy="23588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4347157-5269-42A9-AF1A-41F8F6EF14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72"/>
          <a:stretch/>
        </p:blipFill>
        <p:spPr>
          <a:xfrm rot="5913576">
            <a:off x="2346921" y="2298875"/>
            <a:ext cx="2233656" cy="3236195"/>
          </a:xfrm>
          <a:prstGeom prst="rect">
            <a:avLst/>
          </a:prstGeom>
        </p:spPr>
      </p:pic>
      <p:sp>
        <p:nvSpPr>
          <p:cNvPr id="15" name="Google Shape;2016;p44">
            <a:extLst>
              <a:ext uri="{FF2B5EF4-FFF2-40B4-BE49-F238E27FC236}">
                <a16:creationId xmlns:a16="http://schemas.microsoft.com/office/drawing/2014/main" id="{1095D14F-EFEF-4D7B-A035-BEC868D032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316" y="0"/>
            <a:ext cx="16006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4º “B”</a:t>
            </a:r>
            <a:endParaRPr sz="36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32D4393E-6D90-4AE9-AE0C-EF9A8BAE9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39" r="18611"/>
          <a:stretch/>
        </p:blipFill>
        <p:spPr>
          <a:xfrm rot="9398624">
            <a:off x="1067968" y="319129"/>
            <a:ext cx="3139687" cy="228169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59042FB-EF19-4241-8D0E-95B679668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8084">
            <a:off x="1314556" y="2669164"/>
            <a:ext cx="2221563" cy="296208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24C8569-80A9-4F9E-86BD-01630830C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35370">
            <a:off x="5563276" y="665339"/>
            <a:ext cx="2545504" cy="339400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FA0538C-EE6B-44CB-9F10-4291721B3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377" y="187413"/>
            <a:ext cx="2602641" cy="34701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40"/>
          <p:cNvSpPr txBox="1">
            <a:spLocks noGrp="1"/>
          </p:cNvSpPr>
          <p:nvPr>
            <p:ph type="title"/>
          </p:nvPr>
        </p:nvSpPr>
        <p:spPr>
          <a:xfrm>
            <a:off x="-245859" y="54768"/>
            <a:ext cx="6785947" cy="11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El eclipse en </a:t>
            </a:r>
            <a:r>
              <a:rPr lang="en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Red Escolar</a:t>
            </a:r>
            <a:endParaRPr sz="36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04A3B5-6F10-41D4-8D6A-73B135078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37"/>
          <a:stretch/>
        </p:blipFill>
        <p:spPr>
          <a:xfrm rot="15182461">
            <a:off x="3182436" y="2736284"/>
            <a:ext cx="2265697" cy="27147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4B4D12-B3E0-4641-97CD-1B4E82EBC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80" b="11832"/>
          <a:stretch/>
        </p:blipFill>
        <p:spPr>
          <a:xfrm rot="15861894">
            <a:off x="690783" y="1274110"/>
            <a:ext cx="3099588" cy="27684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0FC98A7-C6F9-4FCB-945D-F5D20937D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751763" y="347244"/>
            <a:ext cx="2222332" cy="29631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5B52926-0828-4DCD-BECF-6CBFCF397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071" y="206340"/>
            <a:ext cx="1853572" cy="2471429"/>
          </a:xfrm>
          <a:prstGeom prst="rect">
            <a:avLst/>
          </a:prstGeom>
        </p:spPr>
      </p:pic>
      <p:grpSp>
        <p:nvGrpSpPr>
          <p:cNvPr id="1790" name="Google Shape;1790;p40"/>
          <p:cNvGrpSpPr/>
          <p:nvPr/>
        </p:nvGrpSpPr>
        <p:grpSpPr>
          <a:xfrm>
            <a:off x="7586082" y="-97255"/>
            <a:ext cx="1725354" cy="1629775"/>
            <a:chOff x="7586082" y="-97255"/>
            <a:chExt cx="1725354" cy="1629775"/>
          </a:xfrm>
        </p:grpSpPr>
        <p:sp>
          <p:nvSpPr>
            <p:cNvPr id="1791" name="Google Shape;1791;p40"/>
            <p:cNvSpPr/>
            <p:nvPr/>
          </p:nvSpPr>
          <p:spPr>
            <a:xfrm rot="-6538615">
              <a:off x="8570041" y="148161"/>
              <a:ext cx="420532" cy="463818"/>
            </a:xfrm>
            <a:custGeom>
              <a:avLst/>
              <a:gdLst/>
              <a:ahLst/>
              <a:cxnLst/>
              <a:rect l="l" t="t" r="r" b="b"/>
              <a:pathLst>
                <a:path w="5990" h="5919" extrusionOk="0">
                  <a:moveTo>
                    <a:pt x="1812" y="1"/>
                  </a:moveTo>
                  <a:lnTo>
                    <a:pt x="1812" y="1"/>
                  </a:lnTo>
                  <a:cubicBezTo>
                    <a:pt x="3212" y="1405"/>
                    <a:pt x="4526" y="2897"/>
                    <a:pt x="5698" y="4496"/>
                  </a:cubicBezTo>
                  <a:lnTo>
                    <a:pt x="5698" y="4496"/>
                  </a:lnTo>
                  <a:cubicBezTo>
                    <a:pt x="5245" y="4556"/>
                    <a:pt x="4794" y="4628"/>
                    <a:pt x="4344" y="4709"/>
                  </a:cubicBezTo>
                  <a:cubicBezTo>
                    <a:pt x="2865" y="4979"/>
                    <a:pt x="1406" y="5381"/>
                    <a:pt x="1" y="5918"/>
                  </a:cubicBezTo>
                  <a:cubicBezTo>
                    <a:pt x="1910" y="5324"/>
                    <a:pt x="3866" y="4875"/>
                    <a:pt x="5853" y="4636"/>
                  </a:cubicBezTo>
                  <a:lnTo>
                    <a:pt x="5990" y="4621"/>
                  </a:lnTo>
                  <a:lnTo>
                    <a:pt x="5908" y="4509"/>
                  </a:lnTo>
                  <a:cubicBezTo>
                    <a:pt x="4700" y="2874"/>
                    <a:pt x="3339" y="1347"/>
                    <a:pt x="1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0"/>
            <p:cNvSpPr/>
            <p:nvPr/>
          </p:nvSpPr>
          <p:spPr>
            <a:xfrm rot="-6846277" flipH="1">
              <a:off x="7861271" y="35398"/>
              <a:ext cx="1174977" cy="1364469"/>
            </a:xfrm>
            <a:custGeom>
              <a:avLst/>
              <a:gdLst/>
              <a:ahLst/>
              <a:cxnLst/>
              <a:rect l="l" t="t" r="r" b="b"/>
              <a:pathLst>
                <a:path w="11279" h="13098" extrusionOk="0">
                  <a:moveTo>
                    <a:pt x="7827" y="1"/>
                  </a:moveTo>
                  <a:cubicBezTo>
                    <a:pt x="7823" y="1"/>
                    <a:pt x="7818" y="2"/>
                    <a:pt x="7815" y="5"/>
                  </a:cubicBezTo>
                  <a:cubicBezTo>
                    <a:pt x="7529" y="245"/>
                    <a:pt x="7259" y="505"/>
                    <a:pt x="7009" y="784"/>
                  </a:cubicBezTo>
                  <a:cubicBezTo>
                    <a:pt x="6903" y="904"/>
                    <a:pt x="6800" y="1027"/>
                    <a:pt x="6702" y="1153"/>
                  </a:cubicBezTo>
                  <a:cubicBezTo>
                    <a:pt x="6376" y="1571"/>
                    <a:pt x="6098" y="2028"/>
                    <a:pt x="5887" y="2517"/>
                  </a:cubicBezTo>
                  <a:cubicBezTo>
                    <a:pt x="5677" y="3004"/>
                    <a:pt x="5543" y="3517"/>
                    <a:pt x="5487" y="4044"/>
                  </a:cubicBezTo>
                  <a:cubicBezTo>
                    <a:pt x="5431" y="4565"/>
                    <a:pt x="5439" y="5090"/>
                    <a:pt x="5435" y="5612"/>
                  </a:cubicBezTo>
                  <a:cubicBezTo>
                    <a:pt x="5430" y="6135"/>
                    <a:pt x="5413" y="6661"/>
                    <a:pt x="5307" y="7174"/>
                  </a:cubicBezTo>
                  <a:cubicBezTo>
                    <a:pt x="5298" y="7219"/>
                    <a:pt x="5287" y="7261"/>
                    <a:pt x="5277" y="7306"/>
                  </a:cubicBezTo>
                  <a:cubicBezTo>
                    <a:pt x="5178" y="7485"/>
                    <a:pt x="5077" y="7663"/>
                    <a:pt x="4972" y="7839"/>
                  </a:cubicBezTo>
                  <a:cubicBezTo>
                    <a:pt x="4916" y="7932"/>
                    <a:pt x="4859" y="8024"/>
                    <a:pt x="4800" y="8116"/>
                  </a:cubicBezTo>
                  <a:cubicBezTo>
                    <a:pt x="4987" y="7308"/>
                    <a:pt x="5047" y="6473"/>
                    <a:pt x="4981" y="5646"/>
                  </a:cubicBezTo>
                  <a:cubicBezTo>
                    <a:pt x="4914" y="4795"/>
                    <a:pt x="4717" y="3956"/>
                    <a:pt x="4396" y="3166"/>
                  </a:cubicBezTo>
                  <a:cubicBezTo>
                    <a:pt x="4216" y="2721"/>
                    <a:pt x="3996" y="2293"/>
                    <a:pt x="3739" y="1887"/>
                  </a:cubicBezTo>
                  <a:cubicBezTo>
                    <a:pt x="3735" y="1881"/>
                    <a:pt x="3727" y="1877"/>
                    <a:pt x="3720" y="1877"/>
                  </a:cubicBezTo>
                  <a:cubicBezTo>
                    <a:pt x="3715" y="1877"/>
                    <a:pt x="3709" y="1879"/>
                    <a:pt x="3706" y="1885"/>
                  </a:cubicBezTo>
                  <a:cubicBezTo>
                    <a:pt x="3314" y="2692"/>
                    <a:pt x="2936" y="3548"/>
                    <a:pt x="2913" y="4458"/>
                  </a:cubicBezTo>
                  <a:cubicBezTo>
                    <a:pt x="2889" y="5347"/>
                    <a:pt x="3254" y="6179"/>
                    <a:pt x="3748" y="6900"/>
                  </a:cubicBezTo>
                  <a:cubicBezTo>
                    <a:pt x="4051" y="7345"/>
                    <a:pt x="4401" y="7754"/>
                    <a:pt x="4752" y="8160"/>
                  </a:cubicBezTo>
                  <a:cubicBezTo>
                    <a:pt x="4751" y="8161"/>
                    <a:pt x="4751" y="8163"/>
                    <a:pt x="4751" y="8165"/>
                  </a:cubicBezTo>
                  <a:cubicBezTo>
                    <a:pt x="4748" y="8172"/>
                    <a:pt x="4751" y="8181"/>
                    <a:pt x="4756" y="8186"/>
                  </a:cubicBezTo>
                  <a:cubicBezTo>
                    <a:pt x="4429" y="8703"/>
                    <a:pt x="4071" y="9204"/>
                    <a:pt x="3688" y="9682"/>
                  </a:cubicBezTo>
                  <a:cubicBezTo>
                    <a:pt x="3617" y="9771"/>
                    <a:pt x="3545" y="9859"/>
                    <a:pt x="3471" y="9946"/>
                  </a:cubicBezTo>
                  <a:cubicBezTo>
                    <a:pt x="3475" y="9921"/>
                    <a:pt x="3480" y="9897"/>
                    <a:pt x="3484" y="9872"/>
                  </a:cubicBezTo>
                  <a:cubicBezTo>
                    <a:pt x="3500" y="9766"/>
                    <a:pt x="3513" y="9659"/>
                    <a:pt x="3523" y="9553"/>
                  </a:cubicBezTo>
                  <a:cubicBezTo>
                    <a:pt x="3605" y="8686"/>
                    <a:pt x="3493" y="7810"/>
                    <a:pt x="3248" y="6978"/>
                  </a:cubicBezTo>
                  <a:cubicBezTo>
                    <a:pt x="2993" y="6116"/>
                    <a:pt x="2597" y="5301"/>
                    <a:pt x="2127" y="4536"/>
                  </a:cubicBezTo>
                  <a:cubicBezTo>
                    <a:pt x="2070" y="4442"/>
                    <a:pt x="2010" y="4348"/>
                    <a:pt x="1949" y="4253"/>
                  </a:cubicBezTo>
                  <a:cubicBezTo>
                    <a:pt x="1945" y="4247"/>
                    <a:pt x="1939" y="4244"/>
                    <a:pt x="1932" y="4244"/>
                  </a:cubicBezTo>
                  <a:cubicBezTo>
                    <a:pt x="1923" y="4244"/>
                    <a:pt x="1915" y="4250"/>
                    <a:pt x="1914" y="4261"/>
                  </a:cubicBezTo>
                  <a:cubicBezTo>
                    <a:pt x="1847" y="5074"/>
                    <a:pt x="1613" y="5872"/>
                    <a:pt x="1623" y="6690"/>
                  </a:cubicBezTo>
                  <a:cubicBezTo>
                    <a:pt x="1627" y="7090"/>
                    <a:pt x="1698" y="7486"/>
                    <a:pt x="1865" y="7852"/>
                  </a:cubicBezTo>
                  <a:cubicBezTo>
                    <a:pt x="2040" y="8239"/>
                    <a:pt x="2300" y="8582"/>
                    <a:pt x="2575" y="8903"/>
                  </a:cubicBezTo>
                  <a:cubicBezTo>
                    <a:pt x="2854" y="9228"/>
                    <a:pt x="3197" y="9536"/>
                    <a:pt x="3384" y="9929"/>
                  </a:cubicBezTo>
                  <a:cubicBezTo>
                    <a:pt x="3396" y="9955"/>
                    <a:pt x="3409" y="9981"/>
                    <a:pt x="3419" y="10008"/>
                  </a:cubicBezTo>
                  <a:cubicBezTo>
                    <a:pt x="3322" y="10124"/>
                    <a:pt x="3222" y="10238"/>
                    <a:pt x="3121" y="10351"/>
                  </a:cubicBezTo>
                  <a:cubicBezTo>
                    <a:pt x="2818" y="10690"/>
                    <a:pt x="2501" y="11018"/>
                    <a:pt x="2170" y="11329"/>
                  </a:cubicBezTo>
                  <a:cubicBezTo>
                    <a:pt x="1989" y="11500"/>
                    <a:pt x="1806" y="11666"/>
                    <a:pt x="1615" y="11824"/>
                  </a:cubicBezTo>
                  <a:cubicBezTo>
                    <a:pt x="1650" y="11703"/>
                    <a:pt x="1682" y="11581"/>
                    <a:pt x="1709" y="11459"/>
                  </a:cubicBezTo>
                  <a:cubicBezTo>
                    <a:pt x="1792" y="11210"/>
                    <a:pt x="1852" y="10953"/>
                    <a:pt x="1889" y="10692"/>
                  </a:cubicBezTo>
                  <a:cubicBezTo>
                    <a:pt x="1948" y="10280"/>
                    <a:pt x="1953" y="9860"/>
                    <a:pt x="1913" y="9446"/>
                  </a:cubicBezTo>
                  <a:cubicBezTo>
                    <a:pt x="1874" y="9036"/>
                    <a:pt x="1789" y="8628"/>
                    <a:pt x="1676" y="8232"/>
                  </a:cubicBezTo>
                  <a:cubicBezTo>
                    <a:pt x="1562" y="7837"/>
                    <a:pt x="1418" y="7450"/>
                    <a:pt x="1256" y="7072"/>
                  </a:cubicBezTo>
                  <a:cubicBezTo>
                    <a:pt x="1089" y="6689"/>
                    <a:pt x="917" y="6299"/>
                    <a:pt x="676" y="5956"/>
                  </a:cubicBezTo>
                  <a:cubicBezTo>
                    <a:pt x="645" y="5912"/>
                    <a:pt x="613" y="5869"/>
                    <a:pt x="580" y="5827"/>
                  </a:cubicBezTo>
                  <a:cubicBezTo>
                    <a:pt x="576" y="5823"/>
                    <a:pt x="571" y="5821"/>
                    <a:pt x="567" y="5821"/>
                  </a:cubicBezTo>
                  <a:cubicBezTo>
                    <a:pt x="557" y="5821"/>
                    <a:pt x="548" y="5829"/>
                    <a:pt x="546" y="5839"/>
                  </a:cubicBezTo>
                  <a:cubicBezTo>
                    <a:pt x="467" y="6322"/>
                    <a:pt x="306" y="6786"/>
                    <a:pt x="181" y="7259"/>
                  </a:cubicBezTo>
                  <a:cubicBezTo>
                    <a:pt x="122" y="7485"/>
                    <a:pt x="70" y="7715"/>
                    <a:pt x="39" y="7947"/>
                  </a:cubicBezTo>
                  <a:cubicBezTo>
                    <a:pt x="13" y="8146"/>
                    <a:pt x="1" y="8346"/>
                    <a:pt x="3" y="8546"/>
                  </a:cubicBezTo>
                  <a:cubicBezTo>
                    <a:pt x="9" y="8942"/>
                    <a:pt x="71" y="9337"/>
                    <a:pt x="187" y="9715"/>
                  </a:cubicBezTo>
                  <a:cubicBezTo>
                    <a:pt x="302" y="10095"/>
                    <a:pt x="471" y="10460"/>
                    <a:pt x="691" y="10792"/>
                  </a:cubicBezTo>
                  <a:cubicBezTo>
                    <a:pt x="902" y="11112"/>
                    <a:pt x="1163" y="11402"/>
                    <a:pt x="1367" y="11729"/>
                  </a:cubicBezTo>
                  <a:cubicBezTo>
                    <a:pt x="1396" y="11775"/>
                    <a:pt x="1423" y="11823"/>
                    <a:pt x="1450" y="11871"/>
                  </a:cubicBezTo>
                  <a:cubicBezTo>
                    <a:pt x="1461" y="11892"/>
                    <a:pt x="1471" y="11913"/>
                    <a:pt x="1482" y="11933"/>
                  </a:cubicBezTo>
                  <a:cubicBezTo>
                    <a:pt x="1427" y="11977"/>
                    <a:pt x="1219" y="12136"/>
                    <a:pt x="1219" y="12136"/>
                  </a:cubicBezTo>
                  <a:cubicBezTo>
                    <a:pt x="971" y="12318"/>
                    <a:pt x="711" y="12483"/>
                    <a:pt x="437" y="12623"/>
                  </a:cubicBezTo>
                  <a:cubicBezTo>
                    <a:pt x="358" y="12665"/>
                    <a:pt x="278" y="12702"/>
                    <a:pt x="196" y="12737"/>
                  </a:cubicBezTo>
                  <a:cubicBezTo>
                    <a:pt x="136" y="12764"/>
                    <a:pt x="168" y="12846"/>
                    <a:pt x="223" y="12846"/>
                  </a:cubicBezTo>
                  <a:cubicBezTo>
                    <a:pt x="230" y="12846"/>
                    <a:pt x="238" y="12845"/>
                    <a:pt x="246" y="12841"/>
                  </a:cubicBezTo>
                  <a:cubicBezTo>
                    <a:pt x="728" y="12627"/>
                    <a:pt x="1167" y="12333"/>
                    <a:pt x="1576" y="12003"/>
                  </a:cubicBezTo>
                  <a:cubicBezTo>
                    <a:pt x="1741" y="12107"/>
                    <a:pt x="1906" y="12209"/>
                    <a:pt x="2074" y="12306"/>
                  </a:cubicBezTo>
                  <a:cubicBezTo>
                    <a:pt x="2305" y="12441"/>
                    <a:pt x="2541" y="12566"/>
                    <a:pt x="2786" y="12675"/>
                  </a:cubicBezTo>
                  <a:cubicBezTo>
                    <a:pt x="3193" y="12857"/>
                    <a:pt x="3622" y="12981"/>
                    <a:pt x="4065" y="13045"/>
                  </a:cubicBezTo>
                  <a:cubicBezTo>
                    <a:pt x="4317" y="13081"/>
                    <a:pt x="4572" y="13097"/>
                    <a:pt x="4827" y="13097"/>
                  </a:cubicBezTo>
                  <a:cubicBezTo>
                    <a:pt x="4997" y="13097"/>
                    <a:pt x="5168" y="13090"/>
                    <a:pt x="5338" y="13076"/>
                  </a:cubicBezTo>
                  <a:cubicBezTo>
                    <a:pt x="5765" y="13044"/>
                    <a:pt x="6187" y="12969"/>
                    <a:pt x="6603" y="12866"/>
                  </a:cubicBezTo>
                  <a:cubicBezTo>
                    <a:pt x="7017" y="12765"/>
                    <a:pt x="7434" y="12640"/>
                    <a:pt x="7865" y="12637"/>
                  </a:cubicBezTo>
                  <a:cubicBezTo>
                    <a:pt x="7919" y="12637"/>
                    <a:pt x="7971" y="12639"/>
                    <a:pt x="8024" y="12642"/>
                  </a:cubicBezTo>
                  <a:cubicBezTo>
                    <a:pt x="8024" y="12643"/>
                    <a:pt x="8025" y="12643"/>
                    <a:pt x="8025" y="12643"/>
                  </a:cubicBezTo>
                  <a:cubicBezTo>
                    <a:pt x="8044" y="12643"/>
                    <a:pt x="8048" y="12619"/>
                    <a:pt x="8034" y="12607"/>
                  </a:cubicBezTo>
                  <a:cubicBezTo>
                    <a:pt x="7769" y="12407"/>
                    <a:pt x="7489" y="12227"/>
                    <a:pt x="7195" y="12072"/>
                  </a:cubicBezTo>
                  <a:cubicBezTo>
                    <a:pt x="7048" y="11993"/>
                    <a:pt x="6898" y="11922"/>
                    <a:pt x="6746" y="11854"/>
                  </a:cubicBezTo>
                  <a:cubicBezTo>
                    <a:pt x="6289" y="11655"/>
                    <a:pt x="5808" y="11511"/>
                    <a:pt x="5317" y="11425"/>
                  </a:cubicBezTo>
                  <a:cubicBezTo>
                    <a:pt x="4965" y="11364"/>
                    <a:pt x="4608" y="11334"/>
                    <a:pt x="4251" y="11334"/>
                  </a:cubicBezTo>
                  <a:cubicBezTo>
                    <a:pt x="4141" y="11334"/>
                    <a:pt x="4030" y="11337"/>
                    <a:pt x="3919" y="11342"/>
                  </a:cubicBezTo>
                  <a:cubicBezTo>
                    <a:pt x="3477" y="11367"/>
                    <a:pt x="3038" y="11437"/>
                    <a:pt x="2610" y="11553"/>
                  </a:cubicBezTo>
                  <a:cubicBezTo>
                    <a:pt x="2321" y="11631"/>
                    <a:pt x="2039" y="11729"/>
                    <a:pt x="1763" y="11848"/>
                  </a:cubicBezTo>
                  <a:cubicBezTo>
                    <a:pt x="1854" y="11771"/>
                    <a:pt x="1944" y="11692"/>
                    <a:pt x="2032" y="11613"/>
                  </a:cubicBezTo>
                  <a:cubicBezTo>
                    <a:pt x="2444" y="11238"/>
                    <a:pt x="2835" y="10842"/>
                    <a:pt x="3205" y="10428"/>
                  </a:cubicBezTo>
                  <a:cubicBezTo>
                    <a:pt x="3308" y="10314"/>
                    <a:pt x="3408" y="10197"/>
                    <a:pt x="3508" y="10080"/>
                  </a:cubicBezTo>
                  <a:cubicBezTo>
                    <a:pt x="3622" y="10167"/>
                    <a:pt x="3742" y="10249"/>
                    <a:pt x="3865" y="10323"/>
                  </a:cubicBezTo>
                  <a:cubicBezTo>
                    <a:pt x="4484" y="10693"/>
                    <a:pt x="5198" y="10893"/>
                    <a:pt x="5921" y="10893"/>
                  </a:cubicBezTo>
                  <a:cubicBezTo>
                    <a:pt x="6008" y="10893"/>
                    <a:pt x="6096" y="10890"/>
                    <a:pt x="6183" y="10884"/>
                  </a:cubicBezTo>
                  <a:cubicBezTo>
                    <a:pt x="7073" y="10824"/>
                    <a:pt x="7915" y="10510"/>
                    <a:pt x="8769" y="10286"/>
                  </a:cubicBezTo>
                  <a:cubicBezTo>
                    <a:pt x="9254" y="10160"/>
                    <a:pt x="9750" y="10062"/>
                    <a:pt x="10254" y="10058"/>
                  </a:cubicBezTo>
                  <a:cubicBezTo>
                    <a:pt x="10272" y="10058"/>
                    <a:pt x="10283" y="10033"/>
                    <a:pt x="10266" y="10023"/>
                  </a:cubicBezTo>
                  <a:cubicBezTo>
                    <a:pt x="9906" y="9802"/>
                    <a:pt x="9527" y="9608"/>
                    <a:pt x="9133" y="9451"/>
                  </a:cubicBezTo>
                  <a:cubicBezTo>
                    <a:pt x="8582" y="9230"/>
                    <a:pt x="8003" y="9078"/>
                    <a:pt x="7411" y="9011"/>
                  </a:cubicBezTo>
                  <a:cubicBezTo>
                    <a:pt x="7188" y="8986"/>
                    <a:pt x="6963" y="8973"/>
                    <a:pt x="6738" y="8973"/>
                  </a:cubicBezTo>
                  <a:cubicBezTo>
                    <a:pt x="6651" y="8973"/>
                    <a:pt x="6564" y="8974"/>
                    <a:pt x="6477" y="8978"/>
                  </a:cubicBezTo>
                  <a:cubicBezTo>
                    <a:pt x="5882" y="9006"/>
                    <a:pt x="5292" y="9124"/>
                    <a:pt x="4734" y="9338"/>
                  </a:cubicBezTo>
                  <a:cubicBezTo>
                    <a:pt x="4349" y="9486"/>
                    <a:pt x="3983" y="9679"/>
                    <a:pt x="3645" y="9915"/>
                  </a:cubicBezTo>
                  <a:cubicBezTo>
                    <a:pt x="3690" y="9860"/>
                    <a:pt x="3734" y="9807"/>
                    <a:pt x="3777" y="9754"/>
                  </a:cubicBezTo>
                  <a:cubicBezTo>
                    <a:pt x="4170" y="9264"/>
                    <a:pt x="4535" y="8751"/>
                    <a:pt x="4870" y="8220"/>
                  </a:cubicBezTo>
                  <a:cubicBezTo>
                    <a:pt x="5092" y="8286"/>
                    <a:pt x="5316" y="8349"/>
                    <a:pt x="5542" y="8403"/>
                  </a:cubicBezTo>
                  <a:cubicBezTo>
                    <a:pt x="5834" y="8473"/>
                    <a:pt x="6130" y="8529"/>
                    <a:pt x="6430" y="8559"/>
                  </a:cubicBezTo>
                  <a:cubicBezTo>
                    <a:pt x="6579" y="8573"/>
                    <a:pt x="6729" y="8581"/>
                    <a:pt x="6880" y="8581"/>
                  </a:cubicBezTo>
                  <a:cubicBezTo>
                    <a:pt x="7228" y="8581"/>
                    <a:pt x="7577" y="8539"/>
                    <a:pt x="7911" y="8438"/>
                  </a:cubicBezTo>
                  <a:cubicBezTo>
                    <a:pt x="8355" y="8304"/>
                    <a:pt x="8749" y="8058"/>
                    <a:pt x="9099" y="7758"/>
                  </a:cubicBezTo>
                  <a:cubicBezTo>
                    <a:pt x="9450" y="7456"/>
                    <a:pt x="9759" y="7109"/>
                    <a:pt x="10079" y="6774"/>
                  </a:cubicBezTo>
                  <a:cubicBezTo>
                    <a:pt x="10397" y="6442"/>
                    <a:pt x="10728" y="6113"/>
                    <a:pt x="11115" y="5859"/>
                  </a:cubicBezTo>
                  <a:cubicBezTo>
                    <a:pt x="11163" y="5827"/>
                    <a:pt x="11212" y="5796"/>
                    <a:pt x="11262" y="5768"/>
                  </a:cubicBezTo>
                  <a:cubicBezTo>
                    <a:pt x="11279" y="5757"/>
                    <a:pt x="11274" y="5734"/>
                    <a:pt x="11255" y="5731"/>
                  </a:cubicBezTo>
                  <a:cubicBezTo>
                    <a:pt x="10946" y="5688"/>
                    <a:pt x="10634" y="5667"/>
                    <a:pt x="10323" y="5667"/>
                  </a:cubicBezTo>
                  <a:cubicBezTo>
                    <a:pt x="10215" y="5667"/>
                    <a:pt x="10108" y="5669"/>
                    <a:pt x="10001" y="5674"/>
                  </a:cubicBezTo>
                  <a:cubicBezTo>
                    <a:pt x="9949" y="5676"/>
                    <a:pt x="9897" y="5678"/>
                    <a:pt x="9845" y="5682"/>
                  </a:cubicBezTo>
                  <a:cubicBezTo>
                    <a:pt x="9375" y="5714"/>
                    <a:pt x="8910" y="5792"/>
                    <a:pt x="8455" y="5916"/>
                  </a:cubicBezTo>
                  <a:cubicBezTo>
                    <a:pt x="8003" y="6038"/>
                    <a:pt x="7561" y="6203"/>
                    <a:pt x="7139" y="6409"/>
                  </a:cubicBezTo>
                  <a:cubicBezTo>
                    <a:pt x="6718" y="6615"/>
                    <a:pt x="6317" y="6860"/>
                    <a:pt x="5943" y="7143"/>
                  </a:cubicBezTo>
                  <a:cubicBezTo>
                    <a:pt x="5607" y="7398"/>
                    <a:pt x="5292" y="7685"/>
                    <a:pt x="5008" y="7997"/>
                  </a:cubicBezTo>
                  <a:cubicBezTo>
                    <a:pt x="5029" y="7964"/>
                    <a:pt x="5048" y="7930"/>
                    <a:pt x="5068" y="7897"/>
                  </a:cubicBezTo>
                  <a:cubicBezTo>
                    <a:pt x="5177" y="7716"/>
                    <a:pt x="5282" y="7532"/>
                    <a:pt x="5383" y="7346"/>
                  </a:cubicBezTo>
                  <a:cubicBezTo>
                    <a:pt x="5791" y="7064"/>
                    <a:pt x="6163" y="6733"/>
                    <a:pt x="6486" y="6359"/>
                  </a:cubicBezTo>
                  <a:cubicBezTo>
                    <a:pt x="6613" y="6212"/>
                    <a:pt x="6734" y="6059"/>
                    <a:pt x="6846" y="5900"/>
                  </a:cubicBezTo>
                  <a:cubicBezTo>
                    <a:pt x="7041" y="5627"/>
                    <a:pt x="7211" y="5339"/>
                    <a:pt x="7356" y="5039"/>
                  </a:cubicBezTo>
                  <a:cubicBezTo>
                    <a:pt x="7590" y="4556"/>
                    <a:pt x="7752" y="4045"/>
                    <a:pt x="7850" y="3518"/>
                  </a:cubicBezTo>
                  <a:cubicBezTo>
                    <a:pt x="7950" y="2978"/>
                    <a:pt x="7984" y="2428"/>
                    <a:pt x="7977" y="1879"/>
                  </a:cubicBezTo>
                  <a:cubicBezTo>
                    <a:pt x="7972" y="1326"/>
                    <a:pt x="7925" y="774"/>
                    <a:pt x="7868" y="223"/>
                  </a:cubicBezTo>
                  <a:cubicBezTo>
                    <a:pt x="7861" y="154"/>
                    <a:pt x="7852" y="85"/>
                    <a:pt x="7846" y="15"/>
                  </a:cubicBezTo>
                  <a:cubicBezTo>
                    <a:pt x="7844" y="6"/>
                    <a:pt x="7836" y="1"/>
                    <a:pt x="7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0"/>
            <p:cNvSpPr/>
            <p:nvPr/>
          </p:nvSpPr>
          <p:spPr>
            <a:xfrm rot="-6846277" flipH="1">
              <a:off x="8109575" y="723587"/>
              <a:ext cx="137405" cy="614730"/>
            </a:xfrm>
            <a:custGeom>
              <a:avLst/>
              <a:gdLst/>
              <a:ahLst/>
              <a:cxnLst/>
              <a:rect l="l" t="t" r="r" b="b"/>
              <a:pathLst>
                <a:path w="1319" h="5901" extrusionOk="0">
                  <a:moveTo>
                    <a:pt x="1161" y="1"/>
                  </a:moveTo>
                  <a:cubicBezTo>
                    <a:pt x="1157" y="1"/>
                    <a:pt x="1153" y="2"/>
                    <a:pt x="1150" y="5"/>
                  </a:cubicBezTo>
                  <a:cubicBezTo>
                    <a:pt x="864" y="245"/>
                    <a:pt x="594" y="505"/>
                    <a:pt x="344" y="784"/>
                  </a:cubicBezTo>
                  <a:cubicBezTo>
                    <a:pt x="648" y="1472"/>
                    <a:pt x="712" y="2263"/>
                    <a:pt x="605" y="3010"/>
                  </a:cubicBezTo>
                  <a:cubicBezTo>
                    <a:pt x="520" y="3606"/>
                    <a:pt x="0" y="5865"/>
                    <a:pt x="181" y="5900"/>
                  </a:cubicBezTo>
                  <a:cubicBezTo>
                    <a:pt x="374" y="5629"/>
                    <a:pt x="546" y="5340"/>
                    <a:pt x="691" y="5039"/>
                  </a:cubicBezTo>
                  <a:cubicBezTo>
                    <a:pt x="924" y="4556"/>
                    <a:pt x="1087" y="4045"/>
                    <a:pt x="1185" y="3518"/>
                  </a:cubicBezTo>
                  <a:cubicBezTo>
                    <a:pt x="1285" y="2978"/>
                    <a:pt x="1319" y="2428"/>
                    <a:pt x="1312" y="1879"/>
                  </a:cubicBezTo>
                  <a:cubicBezTo>
                    <a:pt x="1307" y="1326"/>
                    <a:pt x="1260" y="774"/>
                    <a:pt x="1203" y="223"/>
                  </a:cubicBezTo>
                  <a:cubicBezTo>
                    <a:pt x="1195" y="154"/>
                    <a:pt x="1187" y="85"/>
                    <a:pt x="1180" y="16"/>
                  </a:cubicBezTo>
                  <a:cubicBezTo>
                    <a:pt x="1179" y="6"/>
                    <a:pt x="1170" y="1"/>
                    <a:pt x="116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0"/>
            <p:cNvSpPr/>
            <p:nvPr/>
          </p:nvSpPr>
          <p:spPr>
            <a:xfrm rot="-6846277" flipH="1">
              <a:off x="8322364" y="804668"/>
              <a:ext cx="597854" cy="303771"/>
            </a:xfrm>
            <a:custGeom>
              <a:avLst/>
              <a:gdLst/>
              <a:ahLst/>
              <a:cxnLst/>
              <a:rect l="l" t="t" r="r" b="b"/>
              <a:pathLst>
                <a:path w="5739" h="2916" extrusionOk="0">
                  <a:moveTo>
                    <a:pt x="4782" y="1"/>
                  </a:moveTo>
                  <a:cubicBezTo>
                    <a:pt x="4675" y="1"/>
                    <a:pt x="4567" y="3"/>
                    <a:pt x="4459" y="8"/>
                  </a:cubicBezTo>
                  <a:cubicBezTo>
                    <a:pt x="4439" y="63"/>
                    <a:pt x="4414" y="116"/>
                    <a:pt x="4389" y="163"/>
                  </a:cubicBezTo>
                  <a:cubicBezTo>
                    <a:pt x="4271" y="380"/>
                    <a:pt x="4128" y="585"/>
                    <a:pt x="3970" y="775"/>
                  </a:cubicBezTo>
                  <a:cubicBezTo>
                    <a:pt x="3642" y="1168"/>
                    <a:pt x="3238" y="1495"/>
                    <a:pt x="2801" y="1756"/>
                  </a:cubicBezTo>
                  <a:cubicBezTo>
                    <a:pt x="2359" y="2020"/>
                    <a:pt x="1880" y="2219"/>
                    <a:pt x="1386" y="2359"/>
                  </a:cubicBezTo>
                  <a:cubicBezTo>
                    <a:pt x="1140" y="2429"/>
                    <a:pt x="889" y="2477"/>
                    <a:pt x="636" y="2529"/>
                  </a:cubicBezTo>
                  <a:cubicBezTo>
                    <a:pt x="425" y="2571"/>
                    <a:pt x="190" y="2623"/>
                    <a:pt x="0" y="2738"/>
                  </a:cubicBezTo>
                  <a:cubicBezTo>
                    <a:pt x="294" y="2807"/>
                    <a:pt x="589" y="2863"/>
                    <a:pt x="889" y="2893"/>
                  </a:cubicBezTo>
                  <a:cubicBezTo>
                    <a:pt x="1039" y="2908"/>
                    <a:pt x="1191" y="2916"/>
                    <a:pt x="1342" y="2916"/>
                  </a:cubicBezTo>
                  <a:cubicBezTo>
                    <a:pt x="1689" y="2916"/>
                    <a:pt x="2037" y="2873"/>
                    <a:pt x="2370" y="2772"/>
                  </a:cubicBezTo>
                  <a:cubicBezTo>
                    <a:pt x="2815" y="2638"/>
                    <a:pt x="3207" y="2393"/>
                    <a:pt x="3559" y="2092"/>
                  </a:cubicBezTo>
                  <a:cubicBezTo>
                    <a:pt x="3910" y="1790"/>
                    <a:pt x="4219" y="1443"/>
                    <a:pt x="4539" y="1110"/>
                  </a:cubicBezTo>
                  <a:cubicBezTo>
                    <a:pt x="4857" y="776"/>
                    <a:pt x="5187" y="447"/>
                    <a:pt x="5574" y="194"/>
                  </a:cubicBezTo>
                  <a:cubicBezTo>
                    <a:pt x="5623" y="161"/>
                    <a:pt x="5671" y="132"/>
                    <a:pt x="5722" y="102"/>
                  </a:cubicBezTo>
                  <a:cubicBezTo>
                    <a:pt x="5739" y="91"/>
                    <a:pt x="5734" y="68"/>
                    <a:pt x="5714" y="65"/>
                  </a:cubicBezTo>
                  <a:cubicBezTo>
                    <a:pt x="5406" y="22"/>
                    <a:pt x="5094" y="1"/>
                    <a:pt x="47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0"/>
            <p:cNvSpPr/>
            <p:nvPr/>
          </p:nvSpPr>
          <p:spPr>
            <a:xfrm rot="-6846277" flipH="1">
              <a:off x="8519980" y="624752"/>
              <a:ext cx="668692" cy="150114"/>
            </a:xfrm>
            <a:custGeom>
              <a:avLst/>
              <a:gdLst/>
              <a:ahLst/>
              <a:cxnLst/>
              <a:rect l="l" t="t" r="r" b="b"/>
              <a:pathLst>
                <a:path w="6419" h="1441" extrusionOk="0">
                  <a:moveTo>
                    <a:pt x="5269" y="1"/>
                  </a:moveTo>
                  <a:cubicBezTo>
                    <a:pt x="5216" y="56"/>
                    <a:pt x="5147" y="103"/>
                    <a:pt x="5086" y="138"/>
                  </a:cubicBezTo>
                  <a:cubicBezTo>
                    <a:pt x="4974" y="203"/>
                    <a:pt x="4856" y="258"/>
                    <a:pt x="4738" y="310"/>
                  </a:cubicBezTo>
                  <a:cubicBezTo>
                    <a:pt x="4504" y="411"/>
                    <a:pt x="4262" y="490"/>
                    <a:pt x="4016" y="551"/>
                  </a:cubicBezTo>
                  <a:cubicBezTo>
                    <a:pt x="3432" y="696"/>
                    <a:pt x="2833" y="740"/>
                    <a:pt x="2233" y="740"/>
                  </a:cubicBezTo>
                  <a:cubicBezTo>
                    <a:pt x="1804" y="740"/>
                    <a:pt x="1375" y="718"/>
                    <a:pt x="950" y="693"/>
                  </a:cubicBezTo>
                  <a:cubicBezTo>
                    <a:pt x="802" y="684"/>
                    <a:pt x="645" y="662"/>
                    <a:pt x="491" y="662"/>
                  </a:cubicBezTo>
                  <a:cubicBezTo>
                    <a:pt x="408" y="662"/>
                    <a:pt x="326" y="669"/>
                    <a:pt x="246" y="688"/>
                  </a:cubicBezTo>
                  <a:cubicBezTo>
                    <a:pt x="139" y="714"/>
                    <a:pt x="40" y="779"/>
                    <a:pt x="1" y="871"/>
                  </a:cubicBezTo>
                  <a:cubicBezTo>
                    <a:pt x="620" y="1241"/>
                    <a:pt x="1334" y="1441"/>
                    <a:pt x="2057" y="1441"/>
                  </a:cubicBezTo>
                  <a:cubicBezTo>
                    <a:pt x="2144" y="1441"/>
                    <a:pt x="2232" y="1438"/>
                    <a:pt x="2319" y="1432"/>
                  </a:cubicBezTo>
                  <a:cubicBezTo>
                    <a:pt x="3209" y="1372"/>
                    <a:pt x="4051" y="1058"/>
                    <a:pt x="4905" y="834"/>
                  </a:cubicBezTo>
                  <a:cubicBezTo>
                    <a:pt x="5390" y="708"/>
                    <a:pt x="5886" y="610"/>
                    <a:pt x="6390" y="606"/>
                  </a:cubicBezTo>
                  <a:cubicBezTo>
                    <a:pt x="6408" y="606"/>
                    <a:pt x="6419" y="581"/>
                    <a:pt x="6402" y="571"/>
                  </a:cubicBezTo>
                  <a:cubicBezTo>
                    <a:pt x="6041" y="350"/>
                    <a:pt x="5663" y="158"/>
                    <a:pt x="526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0"/>
            <p:cNvSpPr/>
            <p:nvPr/>
          </p:nvSpPr>
          <p:spPr>
            <a:xfrm rot="-6846277" flipH="1">
              <a:off x="8187486" y="642579"/>
              <a:ext cx="207931" cy="499826"/>
            </a:xfrm>
            <a:custGeom>
              <a:avLst/>
              <a:gdLst/>
              <a:ahLst/>
              <a:cxnLst/>
              <a:rect l="l" t="t" r="r" b="b"/>
              <a:pathLst>
                <a:path w="1996" h="4798" extrusionOk="0">
                  <a:moveTo>
                    <a:pt x="1995" y="1"/>
                  </a:moveTo>
                  <a:cubicBezTo>
                    <a:pt x="1616" y="1584"/>
                    <a:pt x="1109" y="3179"/>
                    <a:pt x="160" y="4518"/>
                  </a:cubicBezTo>
                  <a:lnTo>
                    <a:pt x="160" y="4518"/>
                  </a:lnTo>
                  <a:cubicBezTo>
                    <a:pt x="225" y="4236"/>
                    <a:pt x="288" y="3953"/>
                    <a:pt x="350" y="3670"/>
                  </a:cubicBezTo>
                  <a:cubicBezTo>
                    <a:pt x="583" y="2579"/>
                    <a:pt x="776" y="1478"/>
                    <a:pt x="921" y="371"/>
                  </a:cubicBezTo>
                  <a:lnTo>
                    <a:pt x="921" y="371"/>
                  </a:lnTo>
                  <a:cubicBezTo>
                    <a:pt x="721" y="1468"/>
                    <a:pt x="503" y="2562"/>
                    <a:pt x="260" y="3651"/>
                  </a:cubicBezTo>
                  <a:cubicBezTo>
                    <a:pt x="178" y="4013"/>
                    <a:pt x="94" y="4375"/>
                    <a:pt x="7" y="4735"/>
                  </a:cubicBezTo>
                  <a:cubicBezTo>
                    <a:pt x="0" y="4762"/>
                    <a:pt x="16" y="4790"/>
                    <a:pt x="43" y="4796"/>
                  </a:cubicBezTo>
                  <a:cubicBezTo>
                    <a:pt x="47" y="4797"/>
                    <a:pt x="51" y="4798"/>
                    <a:pt x="55" y="4798"/>
                  </a:cubicBezTo>
                  <a:cubicBezTo>
                    <a:pt x="71" y="4798"/>
                    <a:pt x="86" y="4790"/>
                    <a:pt x="95" y="4778"/>
                  </a:cubicBezTo>
                  <a:cubicBezTo>
                    <a:pt x="621" y="4088"/>
                    <a:pt x="1017" y="3306"/>
                    <a:pt x="1323" y="2497"/>
                  </a:cubicBezTo>
                  <a:cubicBezTo>
                    <a:pt x="1624" y="1688"/>
                    <a:pt x="1838" y="849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0"/>
            <p:cNvSpPr/>
            <p:nvPr/>
          </p:nvSpPr>
          <p:spPr>
            <a:xfrm rot="-6846277" flipH="1">
              <a:off x="8226924" y="402432"/>
              <a:ext cx="138551" cy="415966"/>
            </a:xfrm>
            <a:custGeom>
              <a:avLst/>
              <a:gdLst/>
              <a:ahLst/>
              <a:cxnLst/>
              <a:rect l="l" t="t" r="r" b="b"/>
              <a:pathLst>
                <a:path w="1330" h="3993" extrusionOk="0">
                  <a:moveTo>
                    <a:pt x="603" y="0"/>
                  </a:moveTo>
                  <a:cubicBezTo>
                    <a:pt x="817" y="1176"/>
                    <a:pt x="1061" y="2390"/>
                    <a:pt x="1189" y="3584"/>
                  </a:cubicBezTo>
                  <a:lnTo>
                    <a:pt x="1189" y="3584"/>
                  </a:lnTo>
                  <a:lnTo>
                    <a:pt x="1001" y="3107"/>
                  </a:lnTo>
                  <a:cubicBezTo>
                    <a:pt x="698" y="2350"/>
                    <a:pt x="320" y="1417"/>
                    <a:pt x="1" y="672"/>
                  </a:cubicBezTo>
                  <a:lnTo>
                    <a:pt x="1" y="672"/>
                  </a:lnTo>
                  <a:cubicBezTo>
                    <a:pt x="371" y="1723"/>
                    <a:pt x="824" y="2918"/>
                    <a:pt x="1228" y="3960"/>
                  </a:cubicBezTo>
                  <a:cubicBezTo>
                    <a:pt x="1236" y="3982"/>
                    <a:pt x="1255" y="3992"/>
                    <a:pt x="1274" y="3992"/>
                  </a:cubicBezTo>
                  <a:cubicBezTo>
                    <a:pt x="1301" y="3992"/>
                    <a:pt x="1329" y="3972"/>
                    <a:pt x="1325" y="3937"/>
                  </a:cubicBezTo>
                  <a:cubicBezTo>
                    <a:pt x="1298" y="3603"/>
                    <a:pt x="1257" y="3272"/>
                    <a:pt x="1210" y="2941"/>
                  </a:cubicBezTo>
                  <a:cubicBezTo>
                    <a:pt x="1064" y="1950"/>
                    <a:pt x="845" y="972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0"/>
            <p:cNvSpPr/>
            <p:nvPr/>
          </p:nvSpPr>
          <p:spPr>
            <a:xfrm rot="-6846277" flipH="1">
              <a:off x="8400505" y="723821"/>
              <a:ext cx="359816" cy="179179"/>
            </a:xfrm>
            <a:custGeom>
              <a:avLst/>
              <a:gdLst/>
              <a:ahLst/>
              <a:cxnLst/>
              <a:rect l="l" t="t" r="r" b="b"/>
              <a:pathLst>
                <a:path w="3454" h="1720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477" y="183"/>
                    <a:pt x="1661" y="692"/>
                    <a:pt x="853" y="1153"/>
                  </a:cubicBezTo>
                  <a:lnTo>
                    <a:pt x="45" y="1624"/>
                  </a:lnTo>
                  <a:cubicBezTo>
                    <a:pt x="1" y="1649"/>
                    <a:pt x="21" y="1720"/>
                    <a:pt x="70" y="1720"/>
                  </a:cubicBezTo>
                  <a:cubicBezTo>
                    <a:pt x="72" y="1720"/>
                    <a:pt x="75" y="1720"/>
                    <a:pt x="78" y="1719"/>
                  </a:cubicBezTo>
                  <a:cubicBezTo>
                    <a:pt x="1227" y="1579"/>
                    <a:pt x="2410" y="1424"/>
                    <a:pt x="3453" y="891"/>
                  </a:cubicBezTo>
                  <a:lnTo>
                    <a:pt x="3453" y="891"/>
                  </a:lnTo>
                  <a:cubicBezTo>
                    <a:pt x="2919" y="1120"/>
                    <a:pt x="2357" y="1268"/>
                    <a:pt x="1787" y="1375"/>
                  </a:cubicBezTo>
                  <a:cubicBezTo>
                    <a:pt x="1300" y="1466"/>
                    <a:pt x="808" y="1529"/>
                    <a:pt x="314" y="1588"/>
                  </a:cubicBezTo>
                  <a:lnTo>
                    <a:pt x="314" y="1588"/>
                  </a:lnTo>
                  <a:cubicBezTo>
                    <a:pt x="1241" y="1046"/>
                    <a:pt x="2419" y="252"/>
                    <a:pt x="3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0"/>
            <p:cNvSpPr/>
            <p:nvPr/>
          </p:nvSpPr>
          <p:spPr>
            <a:xfrm rot="-6846277" flipH="1">
              <a:off x="8383351" y="218220"/>
              <a:ext cx="133238" cy="338982"/>
            </a:xfrm>
            <a:custGeom>
              <a:avLst/>
              <a:gdLst/>
              <a:ahLst/>
              <a:cxnLst/>
              <a:rect l="l" t="t" r="r" b="b"/>
              <a:pathLst>
                <a:path w="1279" h="3254" extrusionOk="0">
                  <a:moveTo>
                    <a:pt x="426" y="0"/>
                  </a:moveTo>
                  <a:cubicBezTo>
                    <a:pt x="683" y="867"/>
                    <a:pt x="903" y="1746"/>
                    <a:pt x="1072" y="2634"/>
                  </a:cubicBezTo>
                  <a:lnTo>
                    <a:pt x="1072" y="2634"/>
                  </a:lnTo>
                  <a:cubicBezTo>
                    <a:pt x="969" y="2413"/>
                    <a:pt x="847" y="2200"/>
                    <a:pt x="720" y="1993"/>
                  </a:cubicBezTo>
                  <a:cubicBezTo>
                    <a:pt x="491" y="1626"/>
                    <a:pt x="240" y="1251"/>
                    <a:pt x="0" y="893"/>
                  </a:cubicBezTo>
                  <a:lnTo>
                    <a:pt x="0" y="893"/>
                  </a:lnTo>
                  <a:cubicBezTo>
                    <a:pt x="213" y="1276"/>
                    <a:pt x="436" y="1651"/>
                    <a:pt x="655" y="2030"/>
                  </a:cubicBezTo>
                  <a:cubicBezTo>
                    <a:pt x="868" y="2407"/>
                    <a:pt x="1070" y="2795"/>
                    <a:pt x="1174" y="3216"/>
                  </a:cubicBezTo>
                  <a:cubicBezTo>
                    <a:pt x="1181" y="3238"/>
                    <a:pt x="1202" y="3254"/>
                    <a:pt x="1224" y="3254"/>
                  </a:cubicBezTo>
                  <a:cubicBezTo>
                    <a:pt x="1228" y="3254"/>
                    <a:pt x="1232" y="3253"/>
                    <a:pt x="1235" y="3253"/>
                  </a:cubicBezTo>
                  <a:cubicBezTo>
                    <a:pt x="1261" y="3246"/>
                    <a:pt x="1278" y="3221"/>
                    <a:pt x="1273" y="3195"/>
                  </a:cubicBezTo>
                  <a:cubicBezTo>
                    <a:pt x="1273" y="3194"/>
                    <a:pt x="1273" y="3193"/>
                    <a:pt x="1272" y="3192"/>
                  </a:cubicBezTo>
                  <a:lnTo>
                    <a:pt x="1272" y="3192"/>
                  </a:lnTo>
                  <a:lnTo>
                    <a:pt x="1273" y="3191"/>
                  </a:lnTo>
                  <a:cubicBezTo>
                    <a:pt x="1272" y="3189"/>
                    <a:pt x="1272" y="3187"/>
                    <a:pt x="1271" y="3185"/>
                  </a:cubicBezTo>
                  <a:lnTo>
                    <a:pt x="1271" y="3185"/>
                  </a:lnTo>
                  <a:cubicBezTo>
                    <a:pt x="1230" y="2916"/>
                    <a:pt x="1180" y="2648"/>
                    <a:pt x="1124" y="2381"/>
                  </a:cubicBezTo>
                  <a:cubicBezTo>
                    <a:pt x="955" y="1571"/>
                    <a:pt x="725" y="773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0"/>
            <p:cNvSpPr/>
            <p:nvPr/>
          </p:nvSpPr>
          <p:spPr>
            <a:xfrm rot="-6846277" flipH="1">
              <a:off x="8554743" y="552174"/>
              <a:ext cx="406070" cy="86881"/>
            </a:xfrm>
            <a:custGeom>
              <a:avLst/>
              <a:gdLst/>
              <a:ahLst/>
              <a:cxnLst/>
              <a:rect l="l" t="t" r="r" b="b"/>
              <a:pathLst>
                <a:path w="3898" h="834" extrusionOk="0">
                  <a:moveTo>
                    <a:pt x="3106" y="0"/>
                  </a:moveTo>
                  <a:cubicBezTo>
                    <a:pt x="2396" y="0"/>
                    <a:pt x="1686" y="82"/>
                    <a:pt x="993" y="236"/>
                  </a:cubicBezTo>
                  <a:cubicBezTo>
                    <a:pt x="676" y="306"/>
                    <a:pt x="362" y="392"/>
                    <a:pt x="54" y="494"/>
                  </a:cubicBezTo>
                  <a:cubicBezTo>
                    <a:pt x="1" y="511"/>
                    <a:pt x="12" y="593"/>
                    <a:pt x="68" y="593"/>
                  </a:cubicBezTo>
                  <a:cubicBezTo>
                    <a:pt x="1081" y="603"/>
                    <a:pt x="2093" y="688"/>
                    <a:pt x="3096" y="833"/>
                  </a:cubicBezTo>
                  <a:cubicBezTo>
                    <a:pt x="2204" y="640"/>
                    <a:pt x="1294" y="531"/>
                    <a:pt x="381" y="499"/>
                  </a:cubicBezTo>
                  <a:lnTo>
                    <a:pt x="381" y="499"/>
                  </a:lnTo>
                  <a:cubicBezTo>
                    <a:pt x="591" y="438"/>
                    <a:pt x="803" y="383"/>
                    <a:pt x="1015" y="333"/>
                  </a:cubicBezTo>
                  <a:cubicBezTo>
                    <a:pt x="1894" y="130"/>
                    <a:pt x="2794" y="33"/>
                    <a:pt x="3695" y="33"/>
                  </a:cubicBezTo>
                  <a:cubicBezTo>
                    <a:pt x="3763" y="33"/>
                    <a:pt x="3830" y="33"/>
                    <a:pt x="3897" y="35"/>
                  </a:cubicBezTo>
                  <a:cubicBezTo>
                    <a:pt x="3634" y="12"/>
                    <a:pt x="3370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D3A8335F-70C5-4F4B-959D-D6FA2302A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97418">
            <a:off x="6034951" y="2479554"/>
            <a:ext cx="3017136" cy="2262852"/>
          </a:xfrm>
          <a:prstGeom prst="rect">
            <a:avLst/>
          </a:prstGeom>
        </p:spPr>
      </p:pic>
      <p:grpSp>
        <p:nvGrpSpPr>
          <p:cNvPr id="1601" name="Google Shape;1601;p40"/>
          <p:cNvGrpSpPr/>
          <p:nvPr/>
        </p:nvGrpSpPr>
        <p:grpSpPr>
          <a:xfrm>
            <a:off x="-196842" y="3187209"/>
            <a:ext cx="2494874" cy="2198431"/>
            <a:chOff x="537084" y="764628"/>
            <a:chExt cx="3666574" cy="3392235"/>
          </a:xfrm>
        </p:grpSpPr>
        <p:sp>
          <p:nvSpPr>
            <p:cNvPr id="1602" name="Google Shape;1602;p40"/>
            <p:cNvSpPr/>
            <p:nvPr/>
          </p:nvSpPr>
          <p:spPr>
            <a:xfrm rot="-439021">
              <a:off x="686086" y="1395990"/>
              <a:ext cx="3368569" cy="2556761"/>
            </a:xfrm>
            <a:custGeom>
              <a:avLst/>
              <a:gdLst/>
              <a:ahLst/>
              <a:cxnLst/>
              <a:rect l="l" t="t" r="r" b="b"/>
              <a:pathLst>
                <a:path w="90558" h="68730" extrusionOk="0">
                  <a:moveTo>
                    <a:pt x="27034" y="0"/>
                  </a:moveTo>
                  <a:cubicBezTo>
                    <a:pt x="25604" y="0"/>
                    <a:pt x="24153" y="152"/>
                    <a:pt x="22700" y="468"/>
                  </a:cubicBezTo>
                  <a:cubicBezTo>
                    <a:pt x="12336" y="2721"/>
                    <a:pt x="5553" y="12515"/>
                    <a:pt x="6860" y="22842"/>
                  </a:cubicBezTo>
                  <a:cubicBezTo>
                    <a:pt x="2275" y="27137"/>
                    <a:pt x="0" y="33663"/>
                    <a:pt x="1431" y="40251"/>
                  </a:cubicBezTo>
                  <a:cubicBezTo>
                    <a:pt x="3310" y="48895"/>
                    <a:pt x="10959" y="54800"/>
                    <a:pt x="19459" y="54800"/>
                  </a:cubicBezTo>
                  <a:cubicBezTo>
                    <a:pt x="19977" y="54800"/>
                    <a:pt x="20499" y="54778"/>
                    <a:pt x="21022" y="54734"/>
                  </a:cubicBezTo>
                  <a:cubicBezTo>
                    <a:pt x="24716" y="63218"/>
                    <a:pt x="33149" y="68729"/>
                    <a:pt x="42378" y="68729"/>
                  </a:cubicBezTo>
                  <a:cubicBezTo>
                    <a:pt x="44020" y="68729"/>
                    <a:pt x="45686" y="68555"/>
                    <a:pt x="47356" y="68192"/>
                  </a:cubicBezTo>
                  <a:cubicBezTo>
                    <a:pt x="53417" y="66875"/>
                    <a:pt x="58409" y="63310"/>
                    <a:pt x="61653" y="58568"/>
                  </a:cubicBezTo>
                  <a:cubicBezTo>
                    <a:pt x="64069" y="59645"/>
                    <a:pt x="66720" y="60232"/>
                    <a:pt x="69457" y="60232"/>
                  </a:cubicBezTo>
                  <a:cubicBezTo>
                    <a:pt x="70812" y="60232"/>
                    <a:pt x="72188" y="60088"/>
                    <a:pt x="73567" y="59788"/>
                  </a:cubicBezTo>
                  <a:cubicBezTo>
                    <a:pt x="83962" y="57529"/>
                    <a:pt x="90557" y="47269"/>
                    <a:pt x="88298" y="36874"/>
                  </a:cubicBezTo>
                  <a:cubicBezTo>
                    <a:pt x="87592" y="33629"/>
                    <a:pt x="86107" y="30756"/>
                    <a:pt x="84082" y="28404"/>
                  </a:cubicBezTo>
                  <a:cubicBezTo>
                    <a:pt x="87069" y="25366"/>
                    <a:pt x="88515" y="20926"/>
                    <a:pt x="87543" y="16449"/>
                  </a:cubicBezTo>
                  <a:cubicBezTo>
                    <a:pt x="86211" y="10325"/>
                    <a:pt x="80794" y="6143"/>
                    <a:pt x="74774" y="6143"/>
                  </a:cubicBezTo>
                  <a:cubicBezTo>
                    <a:pt x="73854" y="6143"/>
                    <a:pt x="72920" y="6241"/>
                    <a:pt x="71984" y="6444"/>
                  </a:cubicBezTo>
                  <a:cubicBezTo>
                    <a:pt x="70354" y="6799"/>
                    <a:pt x="68859" y="7444"/>
                    <a:pt x="67546" y="8313"/>
                  </a:cubicBezTo>
                  <a:cubicBezTo>
                    <a:pt x="64049" y="3682"/>
                    <a:pt x="58517" y="842"/>
                    <a:pt x="52575" y="842"/>
                  </a:cubicBezTo>
                  <a:cubicBezTo>
                    <a:pt x="51255" y="842"/>
                    <a:pt x="49915" y="982"/>
                    <a:pt x="48573" y="1274"/>
                  </a:cubicBezTo>
                  <a:cubicBezTo>
                    <a:pt x="45519" y="1937"/>
                    <a:pt x="42803" y="3308"/>
                    <a:pt x="40559" y="5180"/>
                  </a:cubicBezTo>
                  <a:cubicBezTo>
                    <a:pt x="36902" y="1912"/>
                    <a:pt x="32105" y="0"/>
                    <a:pt x="27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3" name="Google Shape;1603;p40"/>
            <p:cNvGrpSpPr/>
            <p:nvPr/>
          </p:nvGrpSpPr>
          <p:grpSpPr>
            <a:xfrm>
              <a:off x="713225" y="764628"/>
              <a:ext cx="3314273" cy="3096800"/>
              <a:chOff x="713225" y="764628"/>
              <a:chExt cx="3314273" cy="3096800"/>
            </a:xfrm>
          </p:grpSpPr>
          <p:sp>
            <p:nvSpPr>
              <p:cNvPr id="1604" name="Google Shape;1604;p40"/>
              <p:cNvSpPr/>
              <p:nvPr/>
            </p:nvSpPr>
            <p:spPr>
              <a:xfrm>
                <a:off x="2694187" y="1445490"/>
                <a:ext cx="484645" cy="855133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40"/>
              <p:cNvSpPr/>
              <p:nvPr/>
            </p:nvSpPr>
            <p:spPr>
              <a:xfrm>
                <a:off x="2872950" y="1577970"/>
                <a:ext cx="305885" cy="722654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40"/>
              <p:cNvSpPr/>
              <p:nvPr/>
            </p:nvSpPr>
            <p:spPr>
              <a:xfrm>
                <a:off x="2957304" y="1531569"/>
                <a:ext cx="86078" cy="745319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0"/>
              <p:cNvSpPr/>
              <p:nvPr/>
            </p:nvSpPr>
            <p:spPr>
              <a:xfrm>
                <a:off x="2902159" y="1657744"/>
                <a:ext cx="205529" cy="190479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0"/>
              <p:cNvSpPr/>
              <p:nvPr/>
            </p:nvSpPr>
            <p:spPr>
              <a:xfrm>
                <a:off x="2879137" y="1924847"/>
                <a:ext cx="234916" cy="20618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0"/>
              <p:cNvSpPr/>
              <p:nvPr/>
            </p:nvSpPr>
            <p:spPr>
              <a:xfrm>
                <a:off x="2919232" y="1949475"/>
                <a:ext cx="789935" cy="427596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0"/>
              <p:cNvSpPr/>
              <p:nvPr/>
            </p:nvSpPr>
            <p:spPr>
              <a:xfrm>
                <a:off x="2919232" y="2132997"/>
                <a:ext cx="711530" cy="244077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0"/>
              <p:cNvSpPr/>
              <p:nvPr/>
            </p:nvSpPr>
            <p:spPr>
              <a:xfrm>
                <a:off x="2943979" y="2024133"/>
                <a:ext cx="682976" cy="301780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40"/>
              <p:cNvSpPr/>
              <p:nvPr/>
            </p:nvSpPr>
            <p:spPr>
              <a:xfrm>
                <a:off x="3359862" y="2008130"/>
                <a:ext cx="203269" cy="189230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0"/>
              <p:cNvSpPr/>
              <p:nvPr/>
            </p:nvSpPr>
            <p:spPr>
              <a:xfrm>
                <a:off x="3092224" y="2097898"/>
                <a:ext cx="236403" cy="208861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0"/>
              <p:cNvSpPr/>
              <p:nvPr/>
            </p:nvSpPr>
            <p:spPr>
              <a:xfrm>
                <a:off x="2914116" y="1486953"/>
                <a:ext cx="670960" cy="779167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0"/>
              <p:cNvSpPr/>
              <p:nvPr/>
            </p:nvSpPr>
            <p:spPr>
              <a:xfrm>
                <a:off x="3310606" y="1486953"/>
                <a:ext cx="78464" cy="351036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0"/>
              <p:cNvSpPr/>
              <p:nvPr/>
            </p:nvSpPr>
            <p:spPr>
              <a:xfrm>
                <a:off x="3037435" y="2200397"/>
                <a:ext cx="355497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1105" extrusionOk="0">
                    <a:moveTo>
                      <a:pt x="924" y="1"/>
                    </a:moveTo>
                    <a:cubicBezTo>
                      <a:pt x="747" y="1"/>
                      <a:pt x="568" y="19"/>
                      <a:pt x="398" y="72"/>
                    </a:cubicBezTo>
                    <a:cubicBezTo>
                      <a:pt x="246" y="118"/>
                      <a:pt x="105" y="196"/>
                      <a:pt x="1" y="313"/>
                    </a:cubicBezTo>
                    <a:cubicBezTo>
                      <a:pt x="232" y="448"/>
                      <a:pt x="468" y="573"/>
                      <a:pt x="713" y="682"/>
                    </a:cubicBezTo>
                    <a:cubicBezTo>
                      <a:pt x="1120" y="864"/>
                      <a:pt x="1549" y="988"/>
                      <a:pt x="1991" y="1052"/>
                    </a:cubicBezTo>
                    <a:cubicBezTo>
                      <a:pt x="2243" y="1088"/>
                      <a:pt x="2499" y="1104"/>
                      <a:pt x="2753" y="1104"/>
                    </a:cubicBezTo>
                    <a:cubicBezTo>
                      <a:pt x="2924" y="1104"/>
                      <a:pt x="3095" y="1097"/>
                      <a:pt x="3265" y="1083"/>
                    </a:cubicBezTo>
                    <a:cubicBezTo>
                      <a:pt x="3692" y="1051"/>
                      <a:pt x="4114" y="976"/>
                      <a:pt x="4530" y="873"/>
                    </a:cubicBezTo>
                    <a:cubicBezTo>
                      <a:pt x="4944" y="772"/>
                      <a:pt x="5361" y="647"/>
                      <a:pt x="5792" y="644"/>
                    </a:cubicBezTo>
                    <a:cubicBezTo>
                      <a:pt x="5846" y="644"/>
                      <a:pt x="5898" y="646"/>
                      <a:pt x="5950" y="649"/>
                    </a:cubicBezTo>
                    <a:lnTo>
                      <a:pt x="5951" y="649"/>
                    </a:lnTo>
                    <a:cubicBezTo>
                      <a:pt x="5951" y="650"/>
                      <a:pt x="5952" y="650"/>
                      <a:pt x="5952" y="650"/>
                    </a:cubicBezTo>
                    <a:cubicBezTo>
                      <a:pt x="5971" y="650"/>
                      <a:pt x="5975" y="625"/>
                      <a:pt x="5961" y="614"/>
                    </a:cubicBezTo>
                    <a:cubicBezTo>
                      <a:pt x="5696" y="414"/>
                      <a:pt x="5416" y="234"/>
                      <a:pt x="5122" y="79"/>
                    </a:cubicBezTo>
                    <a:cubicBezTo>
                      <a:pt x="5036" y="112"/>
                      <a:pt x="4948" y="134"/>
                      <a:pt x="4884" y="151"/>
                    </a:cubicBezTo>
                    <a:cubicBezTo>
                      <a:pt x="4535" y="242"/>
                      <a:pt x="4180" y="276"/>
                      <a:pt x="3823" y="276"/>
                    </a:cubicBezTo>
                    <a:cubicBezTo>
                      <a:pt x="3157" y="276"/>
                      <a:pt x="2485" y="158"/>
                      <a:pt x="1830" y="78"/>
                    </a:cubicBezTo>
                    <a:cubicBezTo>
                      <a:pt x="1575" y="46"/>
                      <a:pt x="1318" y="16"/>
                      <a:pt x="1061" y="4"/>
                    </a:cubicBezTo>
                    <a:cubicBezTo>
                      <a:pt x="1016" y="2"/>
                      <a:pt x="970" y="1"/>
                      <a:pt x="92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0"/>
              <p:cNvSpPr/>
              <p:nvPr/>
            </p:nvSpPr>
            <p:spPr>
              <a:xfrm>
                <a:off x="3243681" y="1824014"/>
                <a:ext cx="341399" cy="17346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0"/>
              <p:cNvSpPr/>
              <p:nvPr/>
            </p:nvSpPr>
            <p:spPr>
              <a:xfrm>
                <a:off x="3143979" y="2049237"/>
                <a:ext cx="381850" cy="85721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40"/>
              <p:cNvSpPr/>
              <p:nvPr/>
            </p:nvSpPr>
            <p:spPr>
              <a:xfrm>
                <a:off x="3244693" y="1611046"/>
                <a:ext cx="118737" cy="285421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40"/>
              <p:cNvSpPr/>
              <p:nvPr/>
            </p:nvSpPr>
            <p:spPr>
              <a:xfrm>
                <a:off x="3118577" y="1703253"/>
                <a:ext cx="79118" cy="237534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40"/>
              <p:cNvSpPr/>
              <p:nvPr/>
            </p:nvSpPr>
            <p:spPr>
              <a:xfrm>
                <a:off x="3227501" y="1871664"/>
                <a:ext cx="205470" cy="102319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40"/>
              <p:cNvSpPr/>
              <p:nvPr/>
            </p:nvSpPr>
            <p:spPr>
              <a:xfrm>
                <a:off x="3039874" y="1857327"/>
                <a:ext cx="76085" cy="193572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40"/>
              <p:cNvSpPr/>
              <p:nvPr/>
            </p:nvSpPr>
            <p:spPr>
              <a:xfrm>
                <a:off x="3142135" y="2041265"/>
                <a:ext cx="231882" cy="49613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0"/>
              <p:cNvSpPr/>
              <p:nvPr/>
            </p:nvSpPr>
            <p:spPr>
              <a:xfrm>
                <a:off x="2942551" y="1991771"/>
                <a:ext cx="64603" cy="18286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3074" extrusionOk="0">
                    <a:moveTo>
                      <a:pt x="867" y="0"/>
                    </a:moveTo>
                    <a:lnTo>
                      <a:pt x="867" y="0"/>
                    </a:lnTo>
                    <a:cubicBezTo>
                      <a:pt x="935" y="833"/>
                      <a:pt x="978" y="1668"/>
                      <a:pt x="983" y="2503"/>
                    </a:cubicBezTo>
                    <a:lnTo>
                      <a:pt x="983" y="2503"/>
                    </a:lnTo>
                    <a:cubicBezTo>
                      <a:pt x="899" y="2153"/>
                      <a:pt x="786" y="1810"/>
                      <a:pt x="657" y="1474"/>
                    </a:cubicBezTo>
                    <a:cubicBezTo>
                      <a:pt x="466" y="977"/>
                      <a:pt x="237" y="496"/>
                      <a:pt x="1" y="21"/>
                    </a:cubicBezTo>
                    <a:lnTo>
                      <a:pt x="1" y="21"/>
                    </a:lnTo>
                    <a:cubicBezTo>
                      <a:pt x="198" y="513"/>
                      <a:pt x="403" y="1003"/>
                      <a:pt x="580" y="1502"/>
                    </a:cubicBezTo>
                    <a:cubicBezTo>
                      <a:pt x="755" y="1999"/>
                      <a:pt x="904" y="2508"/>
                      <a:pt x="983" y="3030"/>
                    </a:cubicBezTo>
                    <a:cubicBezTo>
                      <a:pt x="986" y="3055"/>
                      <a:pt x="1008" y="3074"/>
                      <a:pt x="1034" y="3074"/>
                    </a:cubicBezTo>
                    <a:cubicBezTo>
                      <a:pt x="1036" y="3074"/>
                      <a:pt x="1039" y="3074"/>
                      <a:pt x="1041" y="3073"/>
                    </a:cubicBezTo>
                    <a:cubicBezTo>
                      <a:pt x="1066" y="3069"/>
                      <a:pt x="1084" y="3047"/>
                      <a:pt x="1084" y="3023"/>
                    </a:cubicBezTo>
                    <a:cubicBezTo>
                      <a:pt x="1085" y="2769"/>
                      <a:pt x="1084" y="2516"/>
                      <a:pt x="1076" y="2264"/>
                    </a:cubicBezTo>
                    <a:cubicBezTo>
                      <a:pt x="1054" y="1506"/>
                      <a:pt x="988" y="748"/>
                      <a:pt x="867" y="0"/>
                    </a:cubicBezTo>
                    <a:close/>
                  </a:path>
                </a:pathLst>
              </a:custGeom>
              <a:solidFill>
                <a:srgbClr val="9DA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0"/>
              <p:cNvSpPr/>
              <p:nvPr/>
            </p:nvSpPr>
            <p:spPr>
              <a:xfrm>
                <a:off x="3033212" y="2193080"/>
                <a:ext cx="180723" cy="42593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716" extrusionOk="0">
                    <a:moveTo>
                      <a:pt x="3035" y="56"/>
                    </a:moveTo>
                    <a:cubicBezTo>
                      <a:pt x="3036" y="56"/>
                      <a:pt x="3036" y="56"/>
                      <a:pt x="3036" y="56"/>
                    </a:cubicBezTo>
                    <a:lnTo>
                      <a:pt x="3037" y="56"/>
                    </a:lnTo>
                    <a:cubicBezTo>
                      <a:pt x="3037" y="56"/>
                      <a:pt x="3036" y="56"/>
                      <a:pt x="3035" y="56"/>
                    </a:cubicBezTo>
                    <a:close/>
                    <a:moveTo>
                      <a:pt x="1991" y="1"/>
                    </a:moveTo>
                    <a:cubicBezTo>
                      <a:pt x="1842" y="1"/>
                      <a:pt x="1693" y="4"/>
                      <a:pt x="1545" y="10"/>
                    </a:cubicBezTo>
                    <a:cubicBezTo>
                      <a:pt x="1046" y="32"/>
                      <a:pt x="550" y="88"/>
                      <a:pt x="59" y="178"/>
                    </a:cubicBezTo>
                    <a:cubicBezTo>
                      <a:pt x="0" y="188"/>
                      <a:pt x="6" y="276"/>
                      <a:pt x="65" y="279"/>
                    </a:cubicBezTo>
                    <a:cubicBezTo>
                      <a:pt x="934" y="328"/>
                      <a:pt x="1794" y="480"/>
                      <a:pt x="2633" y="715"/>
                    </a:cubicBezTo>
                    <a:cubicBezTo>
                      <a:pt x="2019" y="483"/>
                      <a:pt x="1376" y="327"/>
                      <a:pt x="725" y="240"/>
                    </a:cubicBezTo>
                    <a:cubicBezTo>
                      <a:pt x="644" y="229"/>
                      <a:pt x="563" y="219"/>
                      <a:pt x="482" y="211"/>
                    </a:cubicBezTo>
                    <a:lnTo>
                      <a:pt x="482" y="211"/>
                    </a:lnTo>
                    <a:cubicBezTo>
                      <a:pt x="1213" y="102"/>
                      <a:pt x="1952" y="52"/>
                      <a:pt x="2692" y="52"/>
                    </a:cubicBezTo>
                    <a:cubicBezTo>
                      <a:pt x="2806" y="52"/>
                      <a:pt x="2921" y="53"/>
                      <a:pt x="3035" y="56"/>
                    </a:cubicBezTo>
                    <a:lnTo>
                      <a:pt x="3035" y="56"/>
                    </a:lnTo>
                    <a:cubicBezTo>
                      <a:pt x="2689" y="18"/>
                      <a:pt x="2340" y="1"/>
                      <a:pt x="1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0"/>
              <p:cNvSpPr/>
              <p:nvPr/>
            </p:nvSpPr>
            <p:spPr>
              <a:xfrm>
                <a:off x="1450048" y="2169403"/>
                <a:ext cx="450737" cy="820690"/>
              </a:xfrm>
              <a:custGeom>
                <a:avLst/>
                <a:gdLst/>
                <a:ahLst/>
                <a:cxnLst/>
                <a:rect l="l" t="t" r="r" b="b"/>
                <a:pathLst>
                  <a:path w="7577" h="13796" extrusionOk="0">
                    <a:moveTo>
                      <a:pt x="1361" y="0"/>
                    </a:moveTo>
                    <a:cubicBezTo>
                      <a:pt x="1361" y="0"/>
                      <a:pt x="808" y="982"/>
                      <a:pt x="431" y="2488"/>
                    </a:cubicBezTo>
                    <a:cubicBezTo>
                      <a:pt x="174" y="3512"/>
                      <a:pt x="0" y="4777"/>
                      <a:pt x="135" y="6141"/>
                    </a:cubicBezTo>
                    <a:cubicBezTo>
                      <a:pt x="147" y="6254"/>
                      <a:pt x="160" y="6368"/>
                      <a:pt x="177" y="6483"/>
                    </a:cubicBezTo>
                    <a:cubicBezTo>
                      <a:pt x="511" y="8919"/>
                      <a:pt x="1877" y="11624"/>
                      <a:pt x="5542" y="13795"/>
                    </a:cubicBezTo>
                    <a:cubicBezTo>
                      <a:pt x="5902" y="13045"/>
                      <a:pt x="6177" y="12326"/>
                      <a:pt x="6380" y="11639"/>
                    </a:cubicBezTo>
                    <a:cubicBezTo>
                      <a:pt x="6568" y="11001"/>
                      <a:pt x="6693" y="10390"/>
                      <a:pt x="6765" y="9806"/>
                    </a:cubicBezTo>
                    <a:cubicBezTo>
                      <a:pt x="7576" y="3151"/>
                      <a:pt x="1361" y="0"/>
                      <a:pt x="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0"/>
              <p:cNvSpPr/>
              <p:nvPr/>
            </p:nvSpPr>
            <p:spPr>
              <a:xfrm>
                <a:off x="1450048" y="2317351"/>
                <a:ext cx="379590" cy="672744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11309" extrusionOk="0">
                    <a:moveTo>
                      <a:pt x="431" y="1"/>
                    </a:moveTo>
                    <a:cubicBezTo>
                      <a:pt x="174" y="1025"/>
                      <a:pt x="0" y="2290"/>
                      <a:pt x="135" y="3654"/>
                    </a:cubicBezTo>
                    <a:cubicBezTo>
                      <a:pt x="147" y="3767"/>
                      <a:pt x="160" y="3881"/>
                      <a:pt x="177" y="3996"/>
                    </a:cubicBezTo>
                    <a:cubicBezTo>
                      <a:pt x="511" y="6432"/>
                      <a:pt x="1877" y="9137"/>
                      <a:pt x="5542" y="11308"/>
                    </a:cubicBezTo>
                    <a:cubicBezTo>
                      <a:pt x="5902" y="10558"/>
                      <a:pt x="6177" y="9839"/>
                      <a:pt x="6380" y="9152"/>
                    </a:cubicBezTo>
                    <a:cubicBezTo>
                      <a:pt x="5501" y="9014"/>
                      <a:pt x="4688" y="8559"/>
                      <a:pt x="4027" y="7969"/>
                    </a:cubicBezTo>
                    <a:cubicBezTo>
                      <a:pt x="3185" y="7216"/>
                      <a:pt x="2535" y="6248"/>
                      <a:pt x="2003" y="5260"/>
                    </a:cubicBezTo>
                    <a:cubicBezTo>
                      <a:pt x="1457" y="4250"/>
                      <a:pt x="1044" y="3172"/>
                      <a:pt x="772" y="2059"/>
                    </a:cubicBezTo>
                    <a:cubicBezTo>
                      <a:pt x="605" y="1384"/>
                      <a:pt x="491" y="694"/>
                      <a:pt x="43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0"/>
              <p:cNvSpPr/>
              <p:nvPr/>
            </p:nvSpPr>
            <p:spPr>
              <a:xfrm>
                <a:off x="1559031" y="2250664"/>
                <a:ext cx="207849" cy="718014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2070" extrusionOk="0">
                    <a:moveTo>
                      <a:pt x="48" y="1"/>
                    </a:moveTo>
                    <a:cubicBezTo>
                      <a:pt x="1" y="2371"/>
                      <a:pt x="397" y="4791"/>
                      <a:pt x="1123" y="7048"/>
                    </a:cubicBezTo>
                    <a:cubicBezTo>
                      <a:pt x="1696" y="8798"/>
                      <a:pt x="2489" y="10528"/>
                      <a:pt x="3493" y="12069"/>
                    </a:cubicBezTo>
                    <a:cubicBezTo>
                      <a:pt x="2583" y="10476"/>
                      <a:pt x="1830" y="8750"/>
                      <a:pt x="1266" y="7001"/>
                    </a:cubicBezTo>
                    <a:cubicBezTo>
                      <a:pt x="553" y="4749"/>
                      <a:pt x="135" y="2362"/>
                      <a:pt x="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0"/>
              <p:cNvSpPr/>
              <p:nvPr/>
            </p:nvSpPr>
            <p:spPr>
              <a:xfrm>
                <a:off x="1486038" y="2384216"/>
                <a:ext cx="207671" cy="182508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3068" extrusionOk="0">
                    <a:moveTo>
                      <a:pt x="3490" y="0"/>
                    </a:moveTo>
                    <a:cubicBezTo>
                      <a:pt x="3132" y="433"/>
                      <a:pt x="2815" y="900"/>
                      <a:pt x="2541" y="1391"/>
                    </a:cubicBezTo>
                    <a:cubicBezTo>
                      <a:pt x="2285" y="1850"/>
                      <a:pt x="2066" y="2331"/>
                      <a:pt x="1884" y="2826"/>
                    </a:cubicBezTo>
                    <a:lnTo>
                      <a:pt x="1884" y="2826"/>
                    </a:lnTo>
                    <a:cubicBezTo>
                      <a:pt x="1320" y="1904"/>
                      <a:pt x="539" y="1148"/>
                      <a:pt x="0" y="212"/>
                    </a:cubicBezTo>
                    <a:lnTo>
                      <a:pt x="0" y="212"/>
                    </a:lnTo>
                    <a:cubicBezTo>
                      <a:pt x="484" y="1214"/>
                      <a:pt x="1295" y="2017"/>
                      <a:pt x="1853" y="2972"/>
                    </a:cubicBezTo>
                    <a:lnTo>
                      <a:pt x="1908" y="3068"/>
                    </a:lnTo>
                    <a:lnTo>
                      <a:pt x="1945" y="2963"/>
                    </a:lnTo>
                    <a:cubicBezTo>
                      <a:pt x="2314" y="1908"/>
                      <a:pt x="2844" y="911"/>
                      <a:pt x="34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0"/>
              <p:cNvSpPr/>
              <p:nvPr/>
            </p:nvSpPr>
            <p:spPr>
              <a:xfrm>
                <a:off x="1537674" y="2614079"/>
                <a:ext cx="230693" cy="22099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715" extrusionOk="0">
                    <a:moveTo>
                      <a:pt x="3877" y="0"/>
                    </a:moveTo>
                    <a:lnTo>
                      <a:pt x="3877" y="0"/>
                    </a:lnTo>
                    <a:cubicBezTo>
                      <a:pt x="3442" y="856"/>
                      <a:pt x="3090" y="1755"/>
                      <a:pt x="2819" y="2677"/>
                    </a:cubicBezTo>
                    <a:cubicBezTo>
                      <a:pt x="2737" y="2956"/>
                      <a:pt x="2661" y="3238"/>
                      <a:pt x="2592" y="3522"/>
                    </a:cubicBezTo>
                    <a:lnTo>
                      <a:pt x="2592" y="3522"/>
                    </a:lnTo>
                    <a:cubicBezTo>
                      <a:pt x="1656" y="2671"/>
                      <a:pt x="798" y="1736"/>
                      <a:pt x="0" y="755"/>
                    </a:cubicBezTo>
                    <a:lnTo>
                      <a:pt x="0" y="755"/>
                    </a:lnTo>
                    <a:cubicBezTo>
                      <a:pt x="752" y="1813"/>
                      <a:pt x="1630" y="2780"/>
                      <a:pt x="2587" y="3655"/>
                    </a:cubicBezTo>
                    <a:lnTo>
                      <a:pt x="2652" y="3715"/>
                    </a:lnTo>
                    <a:lnTo>
                      <a:pt x="2672" y="3629"/>
                    </a:lnTo>
                    <a:cubicBezTo>
                      <a:pt x="2956" y="2385"/>
                      <a:pt x="3372" y="1173"/>
                      <a:pt x="38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0"/>
              <p:cNvSpPr/>
              <p:nvPr/>
            </p:nvSpPr>
            <p:spPr>
              <a:xfrm>
                <a:off x="972059" y="2743407"/>
                <a:ext cx="843473" cy="383218"/>
              </a:xfrm>
              <a:custGeom>
                <a:avLst/>
                <a:gdLst/>
                <a:ahLst/>
                <a:cxnLst/>
                <a:rect l="l" t="t" r="r" b="b"/>
                <a:pathLst>
                  <a:path w="14179" h="6442" extrusionOk="0">
                    <a:moveTo>
                      <a:pt x="6087" y="1"/>
                    </a:moveTo>
                    <a:cubicBezTo>
                      <a:pt x="2643" y="1"/>
                      <a:pt x="1" y="1910"/>
                      <a:pt x="1" y="1910"/>
                    </a:cubicBezTo>
                    <a:cubicBezTo>
                      <a:pt x="1" y="1910"/>
                      <a:pt x="620" y="2853"/>
                      <a:pt x="1786" y="3877"/>
                    </a:cubicBezTo>
                    <a:cubicBezTo>
                      <a:pt x="2579" y="4575"/>
                      <a:pt x="3623" y="5309"/>
                      <a:pt x="4897" y="5813"/>
                    </a:cubicBezTo>
                    <a:cubicBezTo>
                      <a:pt x="5004" y="5854"/>
                      <a:pt x="5111" y="5894"/>
                      <a:pt x="5221" y="5933"/>
                    </a:cubicBezTo>
                    <a:cubicBezTo>
                      <a:pt x="6101" y="6245"/>
                      <a:pt x="7084" y="6441"/>
                      <a:pt x="8162" y="6441"/>
                    </a:cubicBezTo>
                    <a:cubicBezTo>
                      <a:pt x="9923" y="6441"/>
                      <a:pt x="11939" y="5917"/>
                      <a:pt x="14179" y="4514"/>
                    </a:cubicBezTo>
                    <a:cubicBezTo>
                      <a:pt x="13676" y="3850"/>
                      <a:pt x="13163" y="3276"/>
                      <a:pt x="12646" y="2781"/>
                    </a:cubicBezTo>
                    <a:cubicBezTo>
                      <a:pt x="12165" y="2321"/>
                      <a:pt x="11678" y="1930"/>
                      <a:pt x="11193" y="1601"/>
                    </a:cubicBezTo>
                    <a:lnTo>
                      <a:pt x="11193" y="1599"/>
                    </a:lnTo>
                    <a:cubicBezTo>
                      <a:pt x="9441" y="408"/>
                      <a:pt x="7678" y="1"/>
                      <a:pt x="60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0"/>
              <p:cNvSpPr/>
              <p:nvPr/>
            </p:nvSpPr>
            <p:spPr>
              <a:xfrm>
                <a:off x="1078305" y="2908844"/>
                <a:ext cx="737229" cy="217784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661" extrusionOk="0">
                    <a:moveTo>
                      <a:pt x="10860" y="0"/>
                    </a:moveTo>
                    <a:cubicBezTo>
                      <a:pt x="10334" y="718"/>
                      <a:pt x="9557" y="1233"/>
                      <a:pt x="8730" y="1550"/>
                    </a:cubicBezTo>
                    <a:cubicBezTo>
                      <a:pt x="7675" y="1952"/>
                      <a:pt x="6517" y="2087"/>
                      <a:pt x="5393" y="2108"/>
                    </a:cubicBezTo>
                    <a:cubicBezTo>
                      <a:pt x="5308" y="2110"/>
                      <a:pt x="5223" y="2111"/>
                      <a:pt x="5139" y="2111"/>
                    </a:cubicBezTo>
                    <a:cubicBezTo>
                      <a:pt x="4078" y="2111"/>
                      <a:pt x="3017" y="1983"/>
                      <a:pt x="1985" y="1737"/>
                    </a:cubicBezTo>
                    <a:cubicBezTo>
                      <a:pt x="1308" y="1574"/>
                      <a:pt x="643" y="1360"/>
                      <a:pt x="0" y="1096"/>
                    </a:cubicBezTo>
                    <a:lnTo>
                      <a:pt x="0" y="1096"/>
                    </a:lnTo>
                    <a:cubicBezTo>
                      <a:pt x="793" y="1794"/>
                      <a:pt x="1837" y="2529"/>
                      <a:pt x="3111" y="3032"/>
                    </a:cubicBezTo>
                    <a:cubicBezTo>
                      <a:pt x="3218" y="3075"/>
                      <a:pt x="3325" y="3115"/>
                      <a:pt x="3435" y="3152"/>
                    </a:cubicBezTo>
                    <a:cubicBezTo>
                      <a:pt x="4315" y="3464"/>
                      <a:pt x="5298" y="3660"/>
                      <a:pt x="6376" y="3660"/>
                    </a:cubicBezTo>
                    <a:cubicBezTo>
                      <a:pt x="8137" y="3660"/>
                      <a:pt x="10153" y="3136"/>
                      <a:pt x="12393" y="1733"/>
                    </a:cubicBezTo>
                    <a:cubicBezTo>
                      <a:pt x="11890" y="1069"/>
                      <a:pt x="11377" y="495"/>
                      <a:pt x="10860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0"/>
              <p:cNvSpPr/>
              <p:nvPr/>
            </p:nvSpPr>
            <p:spPr>
              <a:xfrm>
                <a:off x="1058436" y="2866845"/>
                <a:ext cx="732172" cy="152585"/>
              </a:xfrm>
              <a:custGeom>
                <a:avLst/>
                <a:gdLst/>
                <a:ahLst/>
                <a:cxnLst/>
                <a:rect l="l" t="t" r="r" b="b"/>
                <a:pathLst>
                  <a:path w="12308" h="2565" extrusionOk="0">
                    <a:moveTo>
                      <a:pt x="1" y="1"/>
                    </a:moveTo>
                    <a:lnTo>
                      <a:pt x="1" y="2"/>
                    </a:lnTo>
                    <a:cubicBezTo>
                      <a:pt x="7" y="5"/>
                      <a:pt x="13" y="8"/>
                      <a:pt x="19" y="11"/>
                    </a:cubicBezTo>
                    <a:lnTo>
                      <a:pt x="19" y="11"/>
                    </a:lnTo>
                    <a:cubicBezTo>
                      <a:pt x="13" y="7"/>
                      <a:pt x="7" y="4"/>
                      <a:pt x="1" y="1"/>
                    </a:cubicBezTo>
                    <a:close/>
                    <a:moveTo>
                      <a:pt x="19" y="11"/>
                    </a:moveTo>
                    <a:cubicBezTo>
                      <a:pt x="2100" y="1133"/>
                      <a:pt x="4426" y="1885"/>
                      <a:pt x="6757" y="2274"/>
                    </a:cubicBezTo>
                    <a:cubicBezTo>
                      <a:pt x="7925" y="2462"/>
                      <a:pt x="9128" y="2565"/>
                      <a:pt x="10325" y="2565"/>
                    </a:cubicBezTo>
                    <a:cubicBezTo>
                      <a:pt x="10990" y="2565"/>
                      <a:pt x="11653" y="2533"/>
                      <a:pt x="12307" y="2466"/>
                    </a:cubicBezTo>
                    <a:lnTo>
                      <a:pt x="12307" y="2466"/>
                    </a:lnTo>
                    <a:cubicBezTo>
                      <a:pt x="11938" y="2482"/>
                      <a:pt x="11567" y="2490"/>
                      <a:pt x="11195" y="2490"/>
                    </a:cubicBezTo>
                    <a:cubicBezTo>
                      <a:pt x="9719" y="2490"/>
                      <a:pt x="8229" y="2364"/>
                      <a:pt x="6782" y="2124"/>
                    </a:cubicBezTo>
                    <a:cubicBezTo>
                      <a:pt x="4460" y="1728"/>
                      <a:pt x="2153" y="1009"/>
                      <a:pt x="19" y="1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0"/>
              <p:cNvSpPr/>
              <p:nvPr/>
            </p:nvSpPr>
            <p:spPr>
              <a:xfrm>
                <a:off x="1153558" y="2810866"/>
                <a:ext cx="203090" cy="190479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02" extrusionOk="0">
                    <a:moveTo>
                      <a:pt x="1411" y="0"/>
                    </a:moveTo>
                    <a:cubicBezTo>
                      <a:pt x="1632" y="516"/>
                      <a:pt x="1902" y="1012"/>
                      <a:pt x="2212" y="1481"/>
                    </a:cubicBezTo>
                    <a:cubicBezTo>
                      <a:pt x="2503" y="1919"/>
                      <a:pt x="2831" y="2334"/>
                      <a:pt x="3188" y="2722"/>
                    </a:cubicBezTo>
                    <a:lnTo>
                      <a:pt x="3188" y="2722"/>
                    </a:lnTo>
                    <a:cubicBezTo>
                      <a:pt x="2110" y="2801"/>
                      <a:pt x="1080" y="3149"/>
                      <a:pt x="1" y="3199"/>
                    </a:cubicBezTo>
                    <a:cubicBezTo>
                      <a:pt x="46" y="3200"/>
                      <a:pt x="90" y="3201"/>
                      <a:pt x="135" y="3201"/>
                    </a:cubicBezTo>
                    <a:cubicBezTo>
                      <a:pt x="1201" y="3201"/>
                      <a:pt x="2244" y="2874"/>
                      <a:pt x="3302" y="2817"/>
                    </a:cubicBezTo>
                    <a:lnTo>
                      <a:pt x="3414" y="2812"/>
                    </a:lnTo>
                    <a:lnTo>
                      <a:pt x="3337" y="2732"/>
                    </a:lnTo>
                    <a:cubicBezTo>
                      <a:pt x="2568" y="1920"/>
                      <a:pt x="1924" y="993"/>
                      <a:pt x="1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40"/>
              <p:cNvSpPr/>
              <p:nvPr/>
            </p:nvSpPr>
            <p:spPr>
              <a:xfrm>
                <a:off x="1410250" y="2849891"/>
                <a:ext cx="228908" cy="225577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3792" extrusionOk="0">
                    <a:moveTo>
                      <a:pt x="1107" y="0"/>
                    </a:moveTo>
                    <a:lnTo>
                      <a:pt x="1107" y="0"/>
                    </a:lnTo>
                    <a:cubicBezTo>
                      <a:pt x="1668" y="778"/>
                      <a:pt x="2306" y="1503"/>
                      <a:pt x="3001" y="2167"/>
                    </a:cubicBezTo>
                    <a:cubicBezTo>
                      <a:pt x="3211" y="2367"/>
                      <a:pt x="3428" y="2564"/>
                      <a:pt x="3648" y="2754"/>
                    </a:cubicBezTo>
                    <a:lnTo>
                      <a:pt x="3648" y="2754"/>
                    </a:lnTo>
                    <a:cubicBezTo>
                      <a:pt x="2461" y="3196"/>
                      <a:pt x="1238" y="3532"/>
                      <a:pt x="0" y="3791"/>
                    </a:cubicBezTo>
                    <a:lnTo>
                      <a:pt x="2" y="3791"/>
                    </a:lnTo>
                    <a:cubicBezTo>
                      <a:pt x="1286" y="3607"/>
                      <a:pt x="2547" y="3269"/>
                      <a:pt x="3764" y="2820"/>
                    </a:cubicBezTo>
                    <a:lnTo>
                      <a:pt x="3847" y="2790"/>
                    </a:lnTo>
                    <a:lnTo>
                      <a:pt x="3780" y="2733"/>
                    </a:lnTo>
                    <a:cubicBezTo>
                      <a:pt x="2804" y="1911"/>
                      <a:pt x="1917" y="986"/>
                      <a:pt x="1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40"/>
              <p:cNvSpPr/>
              <p:nvPr/>
            </p:nvSpPr>
            <p:spPr>
              <a:xfrm>
                <a:off x="1057127" y="2288915"/>
                <a:ext cx="737704" cy="736931"/>
              </a:xfrm>
              <a:custGeom>
                <a:avLst/>
                <a:gdLst/>
                <a:ahLst/>
                <a:cxnLst/>
                <a:rect l="l" t="t" r="r" b="b"/>
                <a:pathLst>
                  <a:path w="12401" h="12388" extrusionOk="0">
                    <a:moveTo>
                      <a:pt x="2127" y="1"/>
                    </a:moveTo>
                    <a:cubicBezTo>
                      <a:pt x="2117" y="1"/>
                      <a:pt x="2108" y="8"/>
                      <a:pt x="2109" y="20"/>
                    </a:cubicBezTo>
                    <a:cubicBezTo>
                      <a:pt x="2116" y="89"/>
                      <a:pt x="2123" y="158"/>
                      <a:pt x="2132" y="228"/>
                    </a:cubicBezTo>
                    <a:cubicBezTo>
                      <a:pt x="2194" y="777"/>
                      <a:pt x="2270" y="1325"/>
                      <a:pt x="2384" y="1867"/>
                    </a:cubicBezTo>
                    <a:cubicBezTo>
                      <a:pt x="2497" y="2405"/>
                      <a:pt x="2649" y="2935"/>
                      <a:pt x="2863" y="3441"/>
                    </a:cubicBezTo>
                    <a:cubicBezTo>
                      <a:pt x="3072" y="3933"/>
                      <a:pt x="3342" y="4397"/>
                      <a:pt x="3674" y="4818"/>
                    </a:cubicBezTo>
                    <a:cubicBezTo>
                      <a:pt x="3881" y="5080"/>
                      <a:pt x="4110" y="5325"/>
                      <a:pt x="4359" y="5549"/>
                    </a:cubicBezTo>
                    <a:cubicBezTo>
                      <a:pt x="4502" y="5679"/>
                      <a:pt x="4653" y="5802"/>
                      <a:pt x="4810" y="5918"/>
                    </a:cubicBezTo>
                    <a:cubicBezTo>
                      <a:pt x="5208" y="6213"/>
                      <a:pt x="5641" y="6456"/>
                      <a:pt x="6100" y="6643"/>
                    </a:cubicBezTo>
                    <a:cubicBezTo>
                      <a:pt x="6239" y="6803"/>
                      <a:pt x="6382" y="6958"/>
                      <a:pt x="6527" y="7113"/>
                    </a:cubicBezTo>
                    <a:cubicBezTo>
                      <a:pt x="6554" y="7142"/>
                      <a:pt x="6580" y="7169"/>
                      <a:pt x="6608" y="7197"/>
                    </a:cubicBezTo>
                    <a:cubicBezTo>
                      <a:pt x="6262" y="6953"/>
                      <a:pt x="5893" y="6743"/>
                      <a:pt x="5510" y="6566"/>
                    </a:cubicBezTo>
                    <a:cubicBezTo>
                      <a:pt x="5083" y="6371"/>
                      <a:pt x="4639" y="6218"/>
                      <a:pt x="4183" y="6109"/>
                    </a:cubicBezTo>
                    <a:cubicBezTo>
                      <a:pt x="3727" y="5999"/>
                      <a:pt x="3259" y="5932"/>
                      <a:pt x="2792" y="5912"/>
                    </a:cubicBezTo>
                    <a:cubicBezTo>
                      <a:pt x="2682" y="5907"/>
                      <a:pt x="2572" y="5904"/>
                      <a:pt x="2462" y="5904"/>
                    </a:cubicBezTo>
                    <a:cubicBezTo>
                      <a:pt x="2101" y="5904"/>
                      <a:pt x="1740" y="5931"/>
                      <a:pt x="1384" y="5984"/>
                    </a:cubicBezTo>
                    <a:cubicBezTo>
                      <a:pt x="1333" y="5992"/>
                      <a:pt x="1281" y="6001"/>
                      <a:pt x="1231" y="6010"/>
                    </a:cubicBezTo>
                    <a:cubicBezTo>
                      <a:pt x="818" y="6082"/>
                      <a:pt x="411" y="6192"/>
                      <a:pt x="19" y="6339"/>
                    </a:cubicBezTo>
                    <a:cubicBezTo>
                      <a:pt x="1" y="6345"/>
                      <a:pt x="1" y="6369"/>
                      <a:pt x="19" y="6375"/>
                    </a:cubicBezTo>
                    <a:cubicBezTo>
                      <a:pt x="75" y="6393"/>
                      <a:pt x="128" y="6412"/>
                      <a:pt x="182" y="6432"/>
                    </a:cubicBezTo>
                    <a:cubicBezTo>
                      <a:pt x="616" y="6597"/>
                      <a:pt x="1010" y="6845"/>
                      <a:pt x="1393" y="7103"/>
                    </a:cubicBezTo>
                    <a:cubicBezTo>
                      <a:pt x="1776" y="7360"/>
                      <a:pt x="2153" y="7631"/>
                      <a:pt x="2562" y="7849"/>
                    </a:cubicBezTo>
                    <a:cubicBezTo>
                      <a:pt x="2970" y="8066"/>
                      <a:pt x="3406" y="8221"/>
                      <a:pt x="3870" y="8256"/>
                    </a:cubicBezTo>
                    <a:cubicBezTo>
                      <a:pt x="3948" y="8262"/>
                      <a:pt x="4027" y="8265"/>
                      <a:pt x="4106" y="8265"/>
                    </a:cubicBezTo>
                    <a:cubicBezTo>
                      <a:pt x="4525" y="8265"/>
                      <a:pt x="4943" y="8183"/>
                      <a:pt x="5341" y="8053"/>
                    </a:cubicBezTo>
                    <a:cubicBezTo>
                      <a:pt x="5627" y="7960"/>
                      <a:pt x="5904" y="7840"/>
                      <a:pt x="6175" y="7709"/>
                    </a:cubicBezTo>
                    <a:cubicBezTo>
                      <a:pt x="6383" y="7607"/>
                      <a:pt x="6588" y="7497"/>
                      <a:pt x="6791" y="7384"/>
                    </a:cubicBezTo>
                    <a:cubicBezTo>
                      <a:pt x="7232" y="7831"/>
                      <a:pt x="7700" y="8252"/>
                      <a:pt x="8190" y="8644"/>
                    </a:cubicBezTo>
                    <a:cubicBezTo>
                      <a:pt x="8244" y="8689"/>
                      <a:pt x="8298" y="8731"/>
                      <a:pt x="8352" y="8774"/>
                    </a:cubicBezTo>
                    <a:cubicBezTo>
                      <a:pt x="7973" y="8617"/>
                      <a:pt x="7573" y="8508"/>
                      <a:pt x="7165" y="8447"/>
                    </a:cubicBezTo>
                    <a:cubicBezTo>
                      <a:pt x="6899" y="8408"/>
                      <a:pt x="6631" y="8389"/>
                      <a:pt x="6363" y="8389"/>
                    </a:cubicBezTo>
                    <a:cubicBezTo>
                      <a:pt x="6036" y="8389"/>
                      <a:pt x="5709" y="8417"/>
                      <a:pt x="5387" y="8473"/>
                    </a:cubicBezTo>
                    <a:cubicBezTo>
                      <a:pt x="5079" y="8527"/>
                      <a:pt x="4776" y="8605"/>
                      <a:pt x="4482" y="8708"/>
                    </a:cubicBezTo>
                    <a:cubicBezTo>
                      <a:pt x="3918" y="8902"/>
                      <a:pt x="3385" y="9176"/>
                      <a:pt x="2896" y="9511"/>
                    </a:cubicBezTo>
                    <a:cubicBezTo>
                      <a:pt x="2546" y="9750"/>
                      <a:pt x="2218" y="10020"/>
                      <a:pt x="1914" y="10313"/>
                    </a:cubicBezTo>
                    <a:cubicBezTo>
                      <a:pt x="1900" y="10327"/>
                      <a:pt x="1913" y="10346"/>
                      <a:pt x="1930" y="10346"/>
                    </a:cubicBezTo>
                    <a:cubicBezTo>
                      <a:pt x="1931" y="10346"/>
                      <a:pt x="1932" y="10346"/>
                      <a:pt x="1933" y="10346"/>
                    </a:cubicBezTo>
                    <a:cubicBezTo>
                      <a:pt x="2306" y="10266"/>
                      <a:pt x="2687" y="10240"/>
                      <a:pt x="3068" y="10240"/>
                    </a:cubicBezTo>
                    <a:cubicBezTo>
                      <a:pt x="3189" y="10240"/>
                      <a:pt x="3311" y="10243"/>
                      <a:pt x="3432" y="10247"/>
                    </a:cubicBezTo>
                    <a:cubicBezTo>
                      <a:pt x="4020" y="10269"/>
                      <a:pt x="4610" y="10332"/>
                      <a:pt x="5199" y="10332"/>
                    </a:cubicBezTo>
                    <a:cubicBezTo>
                      <a:pt x="5495" y="10332"/>
                      <a:pt x="5791" y="10316"/>
                      <a:pt x="6086" y="10270"/>
                    </a:cubicBezTo>
                    <a:cubicBezTo>
                      <a:pt x="6888" y="10147"/>
                      <a:pt x="7640" y="9777"/>
                      <a:pt x="8227" y="9220"/>
                    </a:cubicBezTo>
                    <a:cubicBezTo>
                      <a:pt x="8331" y="9121"/>
                      <a:pt x="8431" y="9016"/>
                      <a:pt x="8524" y="8905"/>
                    </a:cubicBezTo>
                    <a:cubicBezTo>
                      <a:pt x="8646" y="8999"/>
                      <a:pt x="8769" y="9090"/>
                      <a:pt x="8894" y="9179"/>
                    </a:cubicBezTo>
                    <a:cubicBezTo>
                      <a:pt x="9346" y="9504"/>
                      <a:pt x="9813" y="9807"/>
                      <a:pt x="10296" y="10082"/>
                    </a:cubicBezTo>
                    <a:cubicBezTo>
                      <a:pt x="10399" y="10141"/>
                      <a:pt x="10503" y="10198"/>
                      <a:pt x="10608" y="10254"/>
                    </a:cubicBezTo>
                    <a:cubicBezTo>
                      <a:pt x="10315" y="10198"/>
                      <a:pt x="10017" y="10163"/>
                      <a:pt x="9718" y="10150"/>
                    </a:cubicBezTo>
                    <a:cubicBezTo>
                      <a:pt x="9620" y="10145"/>
                      <a:pt x="9522" y="10143"/>
                      <a:pt x="9424" y="10143"/>
                    </a:cubicBezTo>
                    <a:cubicBezTo>
                      <a:pt x="9080" y="10143"/>
                      <a:pt x="8735" y="10171"/>
                      <a:pt x="8395" y="10228"/>
                    </a:cubicBezTo>
                    <a:cubicBezTo>
                      <a:pt x="7934" y="10304"/>
                      <a:pt x="7481" y="10433"/>
                      <a:pt x="7048" y="10611"/>
                    </a:cubicBezTo>
                    <a:cubicBezTo>
                      <a:pt x="6587" y="10800"/>
                      <a:pt x="6149" y="11046"/>
                      <a:pt x="5747" y="11339"/>
                    </a:cubicBezTo>
                    <a:cubicBezTo>
                      <a:pt x="5612" y="11437"/>
                      <a:pt x="5482" y="11541"/>
                      <a:pt x="5356" y="11649"/>
                    </a:cubicBezTo>
                    <a:cubicBezTo>
                      <a:pt x="5102" y="11864"/>
                      <a:pt x="4866" y="12101"/>
                      <a:pt x="4652" y="12354"/>
                    </a:cubicBezTo>
                    <a:cubicBezTo>
                      <a:pt x="4641" y="12367"/>
                      <a:pt x="4649" y="12387"/>
                      <a:pt x="4664" y="12387"/>
                    </a:cubicBezTo>
                    <a:cubicBezTo>
                      <a:pt x="4666" y="12387"/>
                      <a:pt x="4668" y="12387"/>
                      <a:pt x="4670" y="12386"/>
                    </a:cubicBezTo>
                    <a:cubicBezTo>
                      <a:pt x="4721" y="12371"/>
                      <a:pt x="4771" y="12358"/>
                      <a:pt x="4823" y="12346"/>
                    </a:cubicBezTo>
                    <a:cubicBezTo>
                      <a:pt x="5056" y="12296"/>
                      <a:pt x="5292" y="12283"/>
                      <a:pt x="5530" y="12283"/>
                    </a:cubicBezTo>
                    <a:cubicBezTo>
                      <a:pt x="5722" y="12283"/>
                      <a:pt x="5914" y="12291"/>
                      <a:pt x="6105" y="12295"/>
                    </a:cubicBezTo>
                    <a:cubicBezTo>
                      <a:pt x="6180" y="12297"/>
                      <a:pt x="6255" y="12298"/>
                      <a:pt x="6329" y="12298"/>
                    </a:cubicBezTo>
                    <a:cubicBezTo>
                      <a:pt x="6682" y="12298"/>
                      <a:pt x="7035" y="12277"/>
                      <a:pt x="7386" y="12228"/>
                    </a:cubicBezTo>
                    <a:cubicBezTo>
                      <a:pt x="7807" y="12169"/>
                      <a:pt x="8224" y="12071"/>
                      <a:pt x="8622" y="11920"/>
                    </a:cubicBezTo>
                    <a:cubicBezTo>
                      <a:pt x="9040" y="11763"/>
                      <a:pt x="9431" y="11549"/>
                      <a:pt x="9790" y="11282"/>
                    </a:cubicBezTo>
                    <a:cubicBezTo>
                      <a:pt x="10006" y="11124"/>
                      <a:pt x="10208" y="10950"/>
                      <a:pt x="10406" y="10769"/>
                    </a:cubicBezTo>
                    <a:cubicBezTo>
                      <a:pt x="10548" y="10638"/>
                      <a:pt x="10687" y="10502"/>
                      <a:pt x="10825" y="10365"/>
                    </a:cubicBezTo>
                    <a:cubicBezTo>
                      <a:pt x="11295" y="10599"/>
                      <a:pt x="11788" y="10790"/>
                      <a:pt x="12306" y="10894"/>
                    </a:cubicBezTo>
                    <a:cubicBezTo>
                      <a:pt x="12310" y="10895"/>
                      <a:pt x="12314" y="10895"/>
                      <a:pt x="12318" y="10895"/>
                    </a:cubicBezTo>
                    <a:cubicBezTo>
                      <a:pt x="12380" y="10895"/>
                      <a:pt x="12400" y="10797"/>
                      <a:pt x="12333" y="10784"/>
                    </a:cubicBezTo>
                    <a:cubicBezTo>
                      <a:pt x="12245" y="10765"/>
                      <a:pt x="12158" y="10746"/>
                      <a:pt x="12072" y="10724"/>
                    </a:cubicBezTo>
                    <a:cubicBezTo>
                      <a:pt x="11773" y="10646"/>
                      <a:pt x="11484" y="10541"/>
                      <a:pt x="11202" y="10417"/>
                    </a:cubicBezTo>
                    <a:cubicBezTo>
                      <a:pt x="11202" y="10417"/>
                      <a:pt x="10965" y="10307"/>
                      <a:pt x="10903" y="10277"/>
                    </a:cubicBezTo>
                    <a:cubicBezTo>
                      <a:pt x="10908" y="10254"/>
                      <a:pt x="10913" y="10232"/>
                      <a:pt x="10920" y="10209"/>
                    </a:cubicBezTo>
                    <a:cubicBezTo>
                      <a:pt x="10935" y="10156"/>
                      <a:pt x="10951" y="10103"/>
                      <a:pt x="10971" y="10052"/>
                    </a:cubicBezTo>
                    <a:cubicBezTo>
                      <a:pt x="11098" y="9689"/>
                      <a:pt x="11290" y="9350"/>
                      <a:pt x="11428" y="8990"/>
                    </a:cubicBezTo>
                    <a:cubicBezTo>
                      <a:pt x="11571" y="8618"/>
                      <a:pt x="11655" y="8226"/>
                      <a:pt x="11686" y="7830"/>
                    </a:cubicBezTo>
                    <a:cubicBezTo>
                      <a:pt x="11717" y="7436"/>
                      <a:pt x="11693" y="7036"/>
                      <a:pt x="11612" y="6649"/>
                    </a:cubicBezTo>
                    <a:cubicBezTo>
                      <a:pt x="11572" y="6453"/>
                      <a:pt x="11517" y="6261"/>
                      <a:pt x="11449" y="6073"/>
                    </a:cubicBezTo>
                    <a:cubicBezTo>
                      <a:pt x="11368" y="5852"/>
                      <a:pt x="11267" y="5639"/>
                      <a:pt x="11159" y="5431"/>
                    </a:cubicBezTo>
                    <a:cubicBezTo>
                      <a:pt x="10934" y="4997"/>
                      <a:pt x="10678" y="4579"/>
                      <a:pt x="10495" y="4124"/>
                    </a:cubicBezTo>
                    <a:cubicBezTo>
                      <a:pt x="10492" y="4116"/>
                      <a:pt x="10483" y="4110"/>
                      <a:pt x="10475" y="4110"/>
                    </a:cubicBezTo>
                    <a:cubicBezTo>
                      <a:pt x="10469" y="4110"/>
                      <a:pt x="10463" y="4113"/>
                      <a:pt x="10460" y="4120"/>
                    </a:cubicBezTo>
                    <a:cubicBezTo>
                      <a:pt x="10437" y="4169"/>
                      <a:pt x="10415" y="4217"/>
                      <a:pt x="10395" y="4266"/>
                    </a:cubicBezTo>
                    <a:cubicBezTo>
                      <a:pt x="10234" y="4653"/>
                      <a:pt x="10150" y="5071"/>
                      <a:pt x="10070" y="5482"/>
                    </a:cubicBezTo>
                    <a:cubicBezTo>
                      <a:pt x="9994" y="5886"/>
                      <a:pt x="9937" y="6295"/>
                      <a:pt x="9912" y="6705"/>
                    </a:cubicBezTo>
                    <a:cubicBezTo>
                      <a:pt x="9886" y="7117"/>
                      <a:pt x="9893" y="7531"/>
                      <a:pt x="9943" y="7942"/>
                    </a:cubicBezTo>
                    <a:cubicBezTo>
                      <a:pt x="9994" y="8355"/>
                      <a:pt x="10089" y="8764"/>
                      <a:pt x="10237" y="9153"/>
                    </a:cubicBezTo>
                    <a:cubicBezTo>
                      <a:pt x="10329" y="9399"/>
                      <a:pt x="10443" y="9638"/>
                      <a:pt x="10578" y="9864"/>
                    </a:cubicBezTo>
                    <a:cubicBezTo>
                      <a:pt x="10632" y="9977"/>
                      <a:pt x="10689" y="10089"/>
                      <a:pt x="10748" y="10199"/>
                    </a:cubicBezTo>
                    <a:cubicBezTo>
                      <a:pt x="10528" y="10085"/>
                      <a:pt x="10312" y="9963"/>
                      <a:pt x="10100" y="9837"/>
                    </a:cubicBezTo>
                    <a:cubicBezTo>
                      <a:pt x="9709" y="9603"/>
                      <a:pt x="9329" y="9352"/>
                      <a:pt x="8960" y="9087"/>
                    </a:cubicBezTo>
                    <a:cubicBezTo>
                      <a:pt x="8837" y="8999"/>
                      <a:pt x="8714" y="8908"/>
                      <a:pt x="8594" y="8817"/>
                    </a:cubicBezTo>
                    <a:cubicBezTo>
                      <a:pt x="8599" y="8789"/>
                      <a:pt x="8605" y="8760"/>
                      <a:pt x="8611" y="8731"/>
                    </a:cubicBezTo>
                    <a:cubicBezTo>
                      <a:pt x="8709" y="8308"/>
                      <a:pt x="8977" y="7933"/>
                      <a:pt x="9179" y="7555"/>
                    </a:cubicBezTo>
                    <a:cubicBezTo>
                      <a:pt x="9378" y="7182"/>
                      <a:pt x="9557" y="6791"/>
                      <a:pt x="9644" y="6375"/>
                    </a:cubicBezTo>
                    <a:cubicBezTo>
                      <a:pt x="9728" y="5982"/>
                      <a:pt x="9712" y="5580"/>
                      <a:pt x="9629" y="5188"/>
                    </a:cubicBezTo>
                    <a:cubicBezTo>
                      <a:pt x="9461" y="4387"/>
                      <a:pt x="9061" y="3658"/>
                      <a:pt x="8820" y="2880"/>
                    </a:cubicBezTo>
                    <a:cubicBezTo>
                      <a:pt x="8817" y="2871"/>
                      <a:pt x="8809" y="2866"/>
                      <a:pt x="8802" y="2866"/>
                    </a:cubicBezTo>
                    <a:cubicBezTo>
                      <a:pt x="8794" y="2866"/>
                      <a:pt x="8785" y="2871"/>
                      <a:pt x="8782" y="2880"/>
                    </a:cubicBezTo>
                    <a:cubicBezTo>
                      <a:pt x="8743" y="2985"/>
                      <a:pt x="8707" y="3089"/>
                      <a:pt x="8670" y="3194"/>
                    </a:cubicBezTo>
                    <a:cubicBezTo>
                      <a:pt x="8377" y="4043"/>
                      <a:pt x="8168" y="4924"/>
                      <a:pt x="8105" y="5821"/>
                    </a:cubicBezTo>
                    <a:cubicBezTo>
                      <a:pt x="8046" y="6686"/>
                      <a:pt x="8126" y="7566"/>
                      <a:pt x="8394" y="8394"/>
                    </a:cubicBezTo>
                    <a:cubicBezTo>
                      <a:pt x="8427" y="8496"/>
                      <a:pt x="8462" y="8598"/>
                      <a:pt x="8501" y="8698"/>
                    </a:cubicBezTo>
                    <a:cubicBezTo>
                      <a:pt x="8511" y="8721"/>
                      <a:pt x="8520" y="8744"/>
                      <a:pt x="8529" y="8768"/>
                    </a:cubicBezTo>
                    <a:cubicBezTo>
                      <a:pt x="8439" y="8698"/>
                      <a:pt x="8349" y="8627"/>
                      <a:pt x="8261" y="8557"/>
                    </a:cubicBezTo>
                    <a:cubicBezTo>
                      <a:pt x="7783" y="8173"/>
                      <a:pt x="7326" y="7761"/>
                      <a:pt x="6893" y="7326"/>
                    </a:cubicBezTo>
                    <a:cubicBezTo>
                      <a:pt x="6899" y="7321"/>
                      <a:pt x="6899" y="7312"/>
                      <a:pt x="6895" y="7305"/>
                    </a:cubicBezTo>
                    <a:cubicBezTo>
                      <a:pt x="6895" y="7304"/>
                      <a:pt x="6893" y="7301"/>
                      <a:pt x="6893" y="7300"/>
                    </a:cubicBezTo>
                    <a:cubicBezTo>
                      <a:pt x="7147" y="6827"/>
                      <a:pt x="7400" y="6353"/>
                      <a:pt x="7600" y="5853"/>
                    </a:cubicBezTo>
                    <a:cubicBezTo>
                      <a:pt x="7925" y="5043"/>
                      <a:pt x="8101" y="4150"/>
                      <a:pt x="7886" y="3288"/>
                    </a:cubicBezTo>
                    <a:cubicBezTo>
                      <a:pt x="7666" y="2405"/>
                      <a:pt x="7112" y="1651"/>
                      <a:pt x="6554" y="949"/>
                    </a:cubicBezTo>
                    <a:cubicBezTo>
                      <a:pt x="6552" y="944"/>
                      <a:pt x="6548" y="943"/>
                      <a:pt x="6543" y="943"/>
                    </a:cubicBezTo>
                    <a:cubicBezTo>
                      <a:pt x="6535" y="943"/>
                      <a:pt x="6526" y="950"/>
                      <a:pt x="6523" y="958"/>
                    </a:cubicBezTo>
                    <a:cubicBezTo>
                      <a:pt x="6360" y="1408"/>
                      <a:pt x="6238" y="1875"/>
                      <a:pt x="6158" y="2348"/>
                    </a:cubicBezTo>
                    <a:cubicBezTo>
                      <a:pt x="6015" y="3189"/>
                      <a:pt x="6005" y="4050"/>
                      <a:pt x="6125" y="4895"/>
                    </a:cubicBezTo>
                    <a:cubicBezTo>
                      <a:pt x="6240" y="5717"/>
                      <a:pt x="6479" y="6519"/>
                      <a:pt x="6836" y="7269"/>
                    </a:cubicBezTo>
                    <a:cubicBezTo>
                      <a:pt x="6760" y="7191"/>
                      <a:pt x="6684" y="7113"/>
                      <a:pt x="6609" y="7035"/>
                    </a:cubicBezTo>
                    <a:cubicBezTo>
                      <a:pt x="6467" y="6886"/>
                      <a:pt x="6330" y="6734"/>
                      <a:pt x="6195" y="6580"/>
                    </a:cubicBezTo>
                    <a:cubicBezTo>
                      <a:pt x="6175" y="6540"/>
                      <a:pt x="6156" y="6500"/>
                      <a:pt x="6138" y="6458"/>
                    </a:cubicBezTo>
                    <a:cubicBezTo>
                      <a:pt x="5922" y="5980"/>
                      <a:pt x="5792" y="5470"/>
                      <a:pt x="5674" y="4961"/>
                    </a:cubicBezTo>
                    <a:cubicBezTo>
                      <a:pt x="5556" y="4452"/>
                      <a:pt x="5450" y="3937"/>
                      <a:pt x="5283" y="3441"/>
                    </a:cubicBezTo>
                    <a:cubicBezTo>
                      <a:pt x="5114" y="2940"/>
                      <a:pt x="4872" y="2467"/>
                      <a:pt x="4562" y="2037"/>
                    </a:cubicBezTo>
                    <a:cubicBezTo>
                      <a:pt x="4252" y="1606"/>
                      <a:pt x="3880" y="1220"/>
                      <a:pt x="3471" y="882"/>
                    </a:cubicBezTo>
                    <a:cubicBezTo>
                      <a:pt x="3348" y="780"/>
                      <a:pt x="3220" y="682"/>
                      <a:pt x="3090" y="589"/>
                    </a:cubicBezTo>
                    <a:cubicBezTo>
                      <a:pt x="2788" y="371"/>
                      <a:pt x="2467" y="176"/>
                      <a:pt x="2137" y="3"/>
                    </a:cubicBezTo>
                    <a:cubicBezTo>
                      <a:pt x="2134" y="2"/>
                      <a:pt x="2131" y="1"/>
                      <a:pt x="2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0"/>
              <p:cNvSpPr/>
              <p:nvPr/>
            </p:nvSpPr>
            <p:spPr>
              <a:xfrm>
                <a:off x="1182469" y="2288975"/>
                <a:ext cx="144079" cy="330096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5549" extrusionOk="0">
                    <a:moveTo>
                      <a:pt x="22" y="0"/>
                    </a:moveTo>
                    <a:cubicBezTo>
                      <a:pt x="11" y="0"/>
                      <a:pt x="1" y="8"/>
                      <a:pt x="2" y="19"/>
                    </a:cubicBezTo>
                    <a:cubicBezTo>
                      <a:pt x="9" y="88"/>
                      <a:pt x="17" y="157"/>
                      <a:pt x="25" y="227"/>
                    </a:cubicBezTo>
                    <a:cubicBezTo>
                      <a:pt x="87" y="776"/>
                      <a:pt x="163" y="1324"/>
                      <a:pt x="277" y="1866"/>
                    </a:cubicBezTo>
                    <a:cubicBezTo>
                      <a:pt x="390" y="2404"/>
                      <a:pt x="542" y="2934"/>
                      <a:pt x="756" y="3440"/>
                    </a:cubicBezTo>
                    <a:cubicBezTo>
                      <a:pt x="965" y="3932"/>
                      <a:pt x="1235" y="4396"/>
                      <a:pt x="1568" y="4817"/>
                    </a:cubicBezTo>
                    <a:cubicBezTo>
                      <a:pt x="1774" y="5079"/>
                      <a:pt x="2004" y="5324"/>
                      <a:pt x="2252" y="5548"/>
                    </a:cubicBezTo>
                    <a:cubicBezTo>
                      <a:pt x="2421" y="5474"/>
                      <a:pt x="1425" y="3382"/>
                      <a:pt x="1212" y="2818"/>
                    </a:cubicBezTo>
                    <a:cubicBezTo>
                      <a:pt x="946" y="2113"/>
                      <a:pt x="837" y="1327"/>
                      <a:pt x="983" y="588"/>
                    </a:cubicBezTo>
                    <a:cubicBezTo>
                      <a:pt x="681" y="370"/>
                      <a:pt x="361" y="175"/>
                      <a:pt x="30" y="2"/>
                    </a:cubicBezTo>
                    <a:cubicBezTo>
                      <a:pt x="28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0"/>
              <p:cNvSpPr/>
              <p:nvPr/>
            </p:nvSpPr>
            <p:spPr>
              <a:xfrm>
                <a:off x="1333213" y="2920325"/>
                <a:ext cx="342945" cy="105531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774" extrusionOk="0">
                    <a:moveTo>
                      <a:pt x="5212" y="0"/>
                    </a:moveTo>
                    <a:cubicBezTo>
                      <a:pt x="5026" y="0"/>
                      <a:pt x="4840" y="35"/>
                      <a:pt x="4662" y="83"/>
                    </a:cubicBezTo>
                    <a:cubicBezTo>
                      <a:pt x="4414" y="149"/>
                      <a:pt x="4170" y="234"/>
                      <a:pt x="3928" y="320"/>
                    </a:cubicBezTo>
                    <a:cubicBezTo>
                      <a:pt x="3013" y="646"/>
                      <a:pt x="2079" y="1057"/>
                      <a:pt x="1093" y="1057"/>
                    </a:cubicBezTo>
                    <a:cubicBezTo>
                      <a:pt x="1049" y="1057"/>
                      <a:pt x="1005" y="1056"/>
                      <a:pt x="961" y="1054"/>
                    </a:cubicBezTo>
                    <a:cubicBezTo>
                      <a:pt x="895" y="1051"/>
                      <a:pt x="804" y="1048"/>
                      <a:pt x="715" y="1035"/>
                    </a:cubicBezTo>
                    <a:cubicBezTo>
                      <a:pt x="461" y="1250"/>
                      <a:pt x="225" y="1487"/>
                      <a:pt x="11" y="1740"/>
                    </a:cubicBezTo>
                    <a:cubicBezTo>
                      <a:pt x="0" y="1753"/>
                      <a:pt x="8" y="1773"/>
                      <a:pt x="23" y="1773"/>
                    </a:cubicBezTo>
                    <a:cubicBezTo>
                      <a:pt x="25" y="1773"/>
                      <a:pt x="27" y="1773"/>
                      <a:pt x="29" y="1772"/>
                    </a:cubicBezTo>
                    <a:cubicBezTo>
                      <a:pt x="80" y="1757"/>
                      <a:pt x="130" y="1744"/>
                      <a:pt x="182" y="1732"/>
                    </a:cubicBezTo>
                    <a:cubicBezTo>
                      <a:pt x="415" y="1682"/>
                      <a:pt x="651" y="1669"/>
                      <a:pt x="889" y="1669"/>
                    </a:cubicBezTo>
                    <a:cubicBezTo>
                      <a:pt x="1081" y="1669"/>
                      <a:pt x="1273" y="1677"/>
                      <a:pt x="1464" y="1681"/>
                    </a:cubicBezTo>
                    <a:cubicBezTo>
                      <a:pt x="1539" y="1683"/>
                      <a:pt x="1614" y="1684"/>
                      <a:pt x="1688" y="1684"/>
                    </a:cubicBezTo>
                    <a:cubicBezTo>
                      <a:pt x="2042" y="1684"/>
                      <a:pt x="2395" y="1663"/>
                      <a:pt x="2745" y="1614"/>
                    </a:cubicBezTo>
                    <a:cubicBezTo>
                      <a:pt x="3166" y="1555"/>
                      <a:pt x="3583" y="1457"/>
                      <a:pt x="3981" y="1306"/>
                    </a:cubicBezTo>
                    <a:cubicBezTo>
                      <a:pt x="4399" y="1149"/>
                      <a:pt x="4790" y="935"/>
                      <a:pt x="5150" y="668"/>
                    </a:cubicBezTo>
                    <a:cubicBezTo>
                      <a:pt x="5365" y="510"/>
                      <a:pt x="5568" y="336"/>
                      <a:pt x="5765" y="155"/>
                    </a:cubicBezTo>
                    <a:cubicBezTo>
                      <a:pt x="5637" y="63"/>
                      <a:pt x="5481" y="18"/>
                      <a:pt x="5324" y="5"/>
                    </a:cubicBezTo>
                    <a:cubicBezTo>
                      <a:pt x="5287" y="2"/>
                      <a:pt x="5249" y="0"/>
                      <a:pt x="521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0"/>
              <p:cNvSpPr/>
              <p:nvPr/>
            </p:nvSpPr>
            <p:spPr>
              <a:xfrm>
                <a:off x="1057127" y="2646441"/>
                <a:ext cx="367395" cy="13426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2257" extrusionOk="0">
                    <a:moveTo>
                      <a:pt x="1231" y="0"/>
                    </a:moveTo>
                    <a:cubicBezTo>
                      <a:pt x="818" y="73"/>
                      <a:pt x="411" y="182"/>
                      <a:pt x="19" y="329"/>
                    </a:cubicBezTo>
                    <a:cubicBezTo>
                      <a:pt x="1" y="335"/>
                      <a:pt x="1" y="360"/>
                      <a:pt x="19" y="365"/>
                    </a:cubicBezTo>
                    <a:cubicBezTo>
                      <a:pt x="75" y="383"/>
                      <a:pt x="129" y="403"/>
                      <a:pt x="184" y="424"/>
                    </a:cubicBezTo>
                    <a:cubicBezTo>
                      <a:pt x="616" y="587"/>
                      <a:pt x="1010" y="835"/>
                      <a:pt x="1393" y="1093"/>
                    </a:cubicBezTo>
                    <a:cubicBezTo>
                      <a:pt x="1777" y="1350"/>
                      <a:pt x="2154" y="1621"/>
                      <a:pt x="2562" y="1839"/>
                    </a:cubicBezTo>
                    <a:cubicBezTo>
                      <a:pt x="2970" y="2058"/>
                      <a:pt x="3406" y="2212"/>
                      <a:pt x="3870" y="2247"/>
                    </a:cubicBezTo>
                    <a:cubicBezTo>
                      <a:pt x="3948" y="2253"/>
                      <a:pt x="4026" y="2256"/>
                      <a:pt x="4104" y="2256"/>
                    </a:cubicBezTo>
                    <a:cubicBezTo>
                      <a:pt x="4524" y="2256"/>
                      <a:pt x="4943" y="2174"/>
                      <a:pt x="5341" y="2043"/>
                    </a:cubicBezTo>
                    <a:cubicBezTo>
                      <a:pt x="5627" y="1950"/>
                      <a:pt x="5904" y="1832"/>
                      <a:pt x="6175" y="1699"/>
                    </a:cubicBezTo>
                    <a:cubicBezTo>
                      <a:pt x="6008" y="1642"/>
                      <a:pt x="5821" y="1631"/>
                      <a:pt x="5643" y="1631"/>
                    </a:cubicBezTo>
                    <a:cubicBezTo>
                      <a:pt x="5598" y="1631"/>
                      <a:pt x="5553" y="1632"/>
                      <a:pt x="5510" y="1633"/>
                    </a:cubicBezTo>
                    <a:cubicBezTo>
                      <a:pt x="5367" y="1636"/>
                      <a:pt x="5223" y="1640"/>
                      <a:pt x="5080" y="1640"/>
                    </a:cubicBezTo>
                    <a:cubicBezTo>
                      <a:pt x="4967" y="1640"/>
                      <a:pt x="4854" y="1637"/>
                      <a:pt x="4740" y="1630"/>
                    </a:cubicBezTo>
                    <a:cubicBezTo>
                      <a:pt x="4228" y="1600"/>
                      <a:pt x="3718" y="1510"/>
                      <a:pt x="3229" y="1348"/>
                    </a:cubicBezTo>
                    <a:cubicBezTo>
                      <a:pt x="2745" y="1187"/>
                      <a:pt x="2280" y="956"/>
                      <a:pt x="1875" y="643"/>
                    </a:cubicBezTo>
                    <a:cubicBezTo>
                      <a:pt x="1679" y="493"/>
                      <a:pt x="1496" y="322"/>
                      <a:pt x="1333" y="135"/>
                    </a:cubicBezTo>
                    <a:cubicBezTo>
                      <a:pt x="1299" y="96"/>
                      <a:pt x="1263" y="50"/>
                      <a:pt x="12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0"/>
              <p:cNvSpPr/>
              <p:nvPr/>
            </p:nvSpPr>
            <p:spPr>
              <a:xfrm>
                <a:off x="1170155" y="2829903"/>
                <a:ext cx="376437" cy="74538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53" extrusionOk="0">
                    <a:moveTo>
                      <a:pt x="6035" y="1"/>
                    </a:moveTo>
                    <a:cubicBezTo>
                      <a:pt x="5808" y="1"/>
                      <a:pt x="5578" y="97"/>
                      <a:pt x="5362" y="158"/>
                    </a:cubicBezTo>
                    <a:cubicBezTo>
                      <a:pt x="4423" y="425"/>
                      <a:pt x="3458" y="686"/>
                      <a:pt x="2476" y="686"/>
                    </a:cubicBezTo>
                    <a:cubicBezTo>
                      <a:pt x="2430" y="686"/>
                      <a:pt x="2384" y="685"/>
                      <a:pt x="2339" y="684"/>
                    </a:cubicBezTo>
                    <a:cubicBezTo>
                      <a:pt x="2085" y="678"/>
                      <a:pt x="1832" y="653"/>
                      <a:pt x="1581" y="604"/>
                    </a:cubicBezTo>
                    <a:cubicBezTo>
                      <a:pt x="1455" y="580"/>
                      <a:pt x="1328" y="552"/>
                      <a:pt x="1205" y="513"/>
                    </a:cubicBezTo>
                    <a:cubicBezTo>
                      <a:pt x="1137" y="491"/>
                      <a:pt x="1061" y="461"/>
                      <a:pt x="996" y="417"/>
                    </a:cubicBezTo>
                    <a:cubicBezTo>
                      <a:pt x="646" y="656"/>
                      <a:pt x="318" y="926"/>
                      <a:pt x="14" y="1219"/>
                    </a:cubicBezTo>
                    <a:cubicBezTo>
                      <a:pt x="1" y="1233"/>
                      <a:pt x="13" y="1252"/>
                      <a:pt x="29" y="1252"/>
                    </a:cubicBezTo>
                    <a:cubicBezTo>
                      <a:pt x="30" y="1252"/>
                      <a:pt x="32" y="1252"/>
                      <a:pt x="33" y="1252"/>
                    </a:cubicBezTo>
                    <a:cubicBezTo>
                      <a:pt x="406" y="1172"/>
                      <a:pt x="787" y="1146"/>
                      <a:pt x="1168" y="1146"/>
                    </a:cubicBezTo>
                    <a:cubicBezTo>
                      <a:pt x="1289" y="1146"/>
                      <a:pt x="1411" y="1149"/>
                      <a:pt x="1532" y="1153"/>
                    </a:cubicBezTo>
                    <a:cubicBezTo>
                      <a:pt x="2120" y="1175"/>
                      <a:pt x="2710" y="1238"/>
                      <a:pt x="3299" y="1238"/>
                    </a:cubicBezTo>
                    <a:cubicBezTo>
                      <a:pt x="3595" y="1238"/>
                      <a:pt x="3891" y="1222"/>
                      <a:pt x="4186" y="1176"/>
                    </a:cubicBezTo>
                    <a:cubicBezTo>
                      <a:pt x="4988" y="1053"/>
                      <a:pt x="5740" y="683"/>
                      <a:pt x="6327" y="126"/>
                    </a:cubicBezTo>
                    <a:cubicBezTo>
                      <a:pt x="6269" y="45"/>
                      <a:pt x="6159" y="2"/>
                      <a:pt x="6048" y="1"/>
                    </a:cubicBezTo>
                    <a:cubicBezTo>
                      <a:pt x="6044" y="1"/>
                      <a:pt x="6039" y="1"/>
                      <a:pt x="6035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0"/>
              <p:cNvSpPr/>
              <p:nvPr/>
            </p:nvSpPr>
            <p:spPr>
              <a:xfrm>
                <a:off x="1226193" y="2406583"/>
                <a:ext cx="177392" cy="253714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42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8" y="794"/>
                      <a:pt x="730" y="1567"/>
                      <a:pt x="1199" y="2292"/>
                    </a:cubicBezTo>
                    <a:cubicBezTo>
                      <a:pt x="1672" y="3015"/>
                      <a:pt x="2229" y="3693"/>
                      <a:pt x="2892" y="4253"/>
                    </a:cubicBezTo>
                    <a:cubicBezTo>
                      <a:pt x="2901" y="4260"/>
                      <a:pt x="2912" y="4265"/>
                      <a:pt x="2924" y="4265"/>
                    </a:cubicBezTo>
                    <a:cubicBezTo>
                      <a:pt x="2932" y="4265"/>
                      <a:pt x="2939" y="4263"/>
                      <a:pt x="2946" y="4260"/>
                    </a:cubicBezTo>
                    <a:cubicBezTo>
                      <a:pt x="2971" y="4247"/>
                      <a:pt x="2981" y="4217"/>
                      <a:pt x="2968" y="4192"/>
                    </a:cubicBezTo>
                    <a:cubicBezTo>
                      <a:pt x="2805" y="3860"/>
                      <a:pt x="2644" y="3524"/>
                      <a:pt x="2486" y="3188"/>
                    </a:cubicBezTo>
                    <a:cubicBezTo>
                      <a:pt x="2014" y="2178"/>
                      <a:pt x="1563" y="1158"/>
                      <a:pt x="1130" y="129"/>
                    </a:cubicBezTo>
                    <a:lnTo>
                      <a:pt x="1130" y="129"/>
                    </a:lnTo>
                    <a:cubicBezTo>
                      <a:pt x="1512" y="1179"/>
                      <a:pt x="1938" y="2211"/>
                      <a:pt x="2403" y="3226"/>
                    </a:cubicBezTo>
                    <a:cubicBezTo>
                      <a:pt x="2525" y="3490"/>
                      <a:pt x="2648" y="3753"/>
                      <a:pt x="2773" y="4015"/>
                    </a:cubicBezTo>
                    <a:lnTo>
                      <a:pt x="2773" y="4015"/>
                    </a:lnTo>
                    <a:cubicBezTo>
                      <a:pt x="1556" y="2913"/>
                      <a:pt x="716" y="1465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0"/>
              <p:cNvSpPr/>
              <p:nvPr/>
            </p:nvSpPr>
            <p:spPr>
              <a:xfrm>
                <a:off x="1448501" y="2451259"/>
                <a:ext cx="45389" cy="240627"/>
              </a:xfrm>
              <a:custGeom>
                <a:avLst/>
                <a:gdLst/>
                <a:ahLst/>
                <a:cxnLst/>
                <a:rect l="l" t="t" r="r" b="b"/>
                <a:pathLst>
                  <a:path w="763" h="4045" extrusionOk="0">
                    <a:moveTo>
                      <a:pt x="27" y="0"/>
                    </a:moveTo>
                    <a:lnTo>
                      <a:pt x="27" y="0"/>
                    </a:lnTo>
                    <a:cubicBezTo>
                      <a:pt x="3" y="1002"/>
                      <a:pt x="0" y="2005"/>
                      <a:pt x="73" y="3003"/>
                    </a:cubicBezTo>
                    <a:cubicBezTo>
                      <a:pt x="99" y="3337"/>
                      <a:pt x="130" y="3670"/>
                      <a:pt x="176" y="4001"/>
                    </a:cubicBezTo>
                    <a:cubicBezTo>
                      <a:pt x="179" y="4030"/>
                      <a:pt x="202" y="4045"/>
                      <a:pt x="226" y="4045"/>
                    </a:cubicBezTo>
                    <a:cubicBezTo>
                      <a:pt x="249" y="4045"/>
                      <a:pt x="273" y="4031"/>
                      <a:pt x="277" y="4002"/>
                    </a:cubicBezTo>
                    <a:cubicBezTo>
                      <a:pt x="444" y="2898"/>
                      <a:pt x="629" y="1632"/>
                      <a:pt x="763" y="526"/>
                    </a:cubicBezTo>
                    <a:lnTo>
                      <a:pt x="763" y="526"/>
                    </a:lnTo>
                    <a:cubicBezTo>
                      <a:pt x="612" y="1324"/>
                      <a:pt x="446" y="2315"/>
                      <a:pt x="313" y="3120"/>
                    </a:cubicBezTo>
                    <a:lnTo>
                      <a:pt x="233" y="3629"/>
                    </a:lnTo>
                    <a:lnTo>
                      <a:pt x="233" y="3629"/>
                    </a:lnTo>
                    <a:cubicBezTo>
                      <a:pt x="99" y="2435"/>
                      <a:pt x="75" y="1196"/>
                      <a:pt x="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0"/>
              <p:cNvSpPr/>
              <p:nvPr/>
            </p:nvSpPr>
            <p:spPr>
              <a:xfrm>
                <a:off x="1217746" y="2675411"/>
                <a:ext cx="219033" cy="6383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1073" extrusionOk="0">
                    <a:moveTo>
                      <a:pt x="104" y="0"/>
                    </a:moveTo>
                    <a:cubicBezTo>
                      <a:pt x="70" y="0"/>
                      <a:pt x="35" y="1"/>
                      <a:pt x="1" y="2"/>
                    </a:cubicBezTo>
                    <a:cubicBezTo>
                      <a:pt x="1017" y="33"/>
                      <a:pt x="2338" y="554"/>
                      <a:pt x="3361" y="881"/>
                    </a:cubicBezTo>
                    <a:lnTo>
                      <a:pt x="3361" y="881"/>
                    </a:lnTo>
                    <a:cubicBezTo>
                      <a:pt x="2866" y="931"/>
                      <a:pt x="2371" y="976"/>
                      <a:pt x="1875" y="993"/>
                    </a:cubicBezTo>
                    <a:cubicBezTo>
                      <a:pt x="1758" y="996"/>
                      <a:pt x="1641" y="998"/>
                      <a:pt x="1524" y="998"/>
                    </a:cubicBezTo>
                    <a:cubicBezTo>
                      <a:pt x="1061" y="998"/>
                      <a:pt x="599" y="967"/>
                      <a:pt x="144" y="880"/>
                    </a:cubicBezTo>
                    <a:lnTo>
                      <a:pt x="144" y="880"/>
                    </a:lnTo>
                    <a:cubicBezTo>
                      <a:pt x="692" y="1023"/>
                      <a:pt x="1253" y="1072"/>
                      <a:pt x="1817" y="1072"/>
                    </a:cubicBezTo>
                    <a:cubicBezTo>
                      <a:pt x="2419" y="1072"/>
                      <a:pt x="3024" y="1016"/>
                      <a:pt x="3619" y="958"/>
                    </a:cubicBezTo>
                    <a:cubicBezTo>
                      <a:pt x="3674" y="954"/>
                      <a:pt x="3682" y="874"/>
                      <a:pt x="3630" y="859"/>
                    </a:cubicBezTo>
                    <a:lnTo>
                      <a:pt x="2739" y="573"/>
                    </a:lnTo>
                    <a:cubicBezTo>
                      <a:pt x="1883" y="308"/>
                      <a:pt x="1010" y="0"/>
                      <a:pt x="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0"/>
              <p:cNvSpPr/>
              <p:nvPr/>
            </p:nvSpPr>
            <p:spPr>
              <a:xfrm>
                <a:off x="1560220" y="2582431"/>
                <a:ext cx="46698" cy="19934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351" extrusionOk="0">
                    <a:moveTo>
                      <a:pt x="176" y="1"/>
                    </a:moveTo>
                    <a:lnTo>
                      <a:pt x="176" y="1"/>
                    </a:lnTo>
                    <a:cubicBezTo>
                      <a:pt x="51" y="819"/>
                      <a:pt x="0" y="1648"/>
                      <a:pt x="11" y="2475"/>
                    </a:cubicBezTo>
                    <a:cubicBezTo>
                      <a:pt x="13" y="2752"/>
                      <a:pt x="24" y="3027"/>
                      <a:pt x="41" y="3303"/>
                    </a:cubicBezTo>
                    <a:cubicBezTo>
                      <a:pt x="42" y="3328"/>
                      <a:pt x="64" y="3349"/>
                      <a:pt x="90" y="3351"/>
                    </a:cubicBezTo>
                    <a:cubicBezTo>
                      <a:pt x="118" y="3351"/>
                      <a:pt x="141" y="3328"/>
                      <a:pt x="142" y="3301"/>
                    </a:cubicBezTo>
                    <a:cubicBezTo>
                      <a:pt x="152" y="2869"/>
                      <a:pt x="267" y="2445"/>
                      <a:pt x="393" y="2031"/>
                    </a:cubicBezTo>
                    <a:cubicBezTo>
                      <a:pt x="524" y="1614"/>
                      <a:pt x="660" y="1198"/>
                      <a:pt x="785" y="779"/>
                    </a:cubicBezTo>
                    <a:lnTo>
                      <a:pt x="785" y="779"/>
                    </a:lnTo>
                    <a:cubicBezTo>
                      <a:pt x="629" y="1180"/>
                      <a:pt x="465" y="1602"/>
                      <a:pt x="321" y="2009"/>
                    </a:cubicBezTo>
                    <a:cubicBezTo>
                      <a:pt x="242" y="2239"/>
                      <a:pt x="168" y="2474"/>
                      <a:pt x="116" y="2713"/>
                    </a:cubicBezTo>
                    <a:lnTo>
                      <a:pt x="116" y="2713"/>
                    </a:lnTo>
                    <a:cubicBezTo>
                      <a:pt x="88" y="1809"/>
                      <a:pt x="113" y="904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0"/>
              <p:cNvSpPr/>
              <p:nvPr/>
            </p:nvSpPr>
            <p:spPr>
              <a:xfrm>
                <a:off x="1309536" y="2805155"/>
                <a:ext cx="232894" cy="61867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1040" extrusionOk="0">
                    <a:moveTo>
                      <a:pt x="2866" y="0"/>
                    </a:moveTo>
                    <a:cubicBezTo>
                      <a:pt x="1896" y="0"/>
                      <a:pt x="925" y="142"/>
                      <a:pt x="1" y="433"/>
                    </a:cubicBezTo>
                    <a:cubicBezTo>
                      <a:pt x="908" y="215"/>
                      <a:pt x="1839" y="100"/>
                      <a:pt x="2772" y="100"/>
                    </a:cubicBezTo>
                    <a:cubicBezTo>
                      <a:pt x="2807" y="100"/>
                      <a:pt x="2842" y="100"/>
                      <a:pt x="2878" y="100"/>
                    </a:cubicBezTo>
                    <a:cubicBezTo>
                      <a:pt x="3097" y="102"/>
                      <a:pt x="3315" y="110"/>
                      <a:pt x="3534" y="125"/>
                    </a:cubicBezTo>
                    <a:lnTo>
                      <a:pt x="3534" y="125"/>
                    </a:lnTo>
                    <a:cubicBezTo>
                      <a:pt x="2649" y="354"/>
                      <a:pt x="1785" y="657"/>
                      <a:pt x="956" y="1039"/>
                    </a:cubicBezTo>
                    <a:cubicBezTo>
                      <a:pt x="1904" y="679"/>
                      <a:pt x="2873" y="378"/>
                      <a:pt x="3860" y="148"/>
                    </a:cubicBezTo>
                    <a:cubicBezTo>
                      <a:pt x="3914" y="136"/>
                      <a:pt x="3908" y="53"/>
                      <a:pt x="3853" y="49"/>
                    </a:cubicBezTo>
                    <a:cubicBezTo>
                      <a:pt x="3529" y="16"/>
                      <a:pt x="3204" y="0"/>
                      <a:pt x="2879" y="0"/>
                    </a:cubicBezTo>
                    <a:cubicBezTo>
                      <a:pt x="2875" y="0"/>
                      <a:pt x="2870" y="0"/>
                      <a:pt x="28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0"/>
              <p:cNvSpPr/>
              <p:nvPr/>
            </p:nvSpPr>
            <p:spPr>
              <a:xfrm>
                <a:off x="1669143" y="2688320"/>
                <a:ext cx="50683" cy="190657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205" extrusionOk="0">
                    <a:moveTo>
                      <a:pt x="851" y="0"/>
                    </a:moveTo>
                    <a:lnTo>
                      <a:pt x="851" y="0"/>
                    </a:lnTo>
                    <a:cubicBezTo>
                      <a:pt x="723" y="516"/>
                      <a:pt x="605" y="1034"/>
                      <a:pt x="525" y="1560"/>
                    </a:cubicBezTo>
                    <a:cubicBezTo>
                      <a:pt x="472" y="1917"/>
                      <a:pt x="437" y="2278"/>
                      <a:pt x="430" y="2640"/>
                    </a:cubicBezTo>
                    <a:lnTo>
                      <a:pt x="430" y="2640"/>
                    </a:lnTo>
                    <a:cubicBezTo>
                      <a:pt x="254" y="1822"/>
                      <a:pt x="115" y="996"/>
                      <a:pt x="1" y="167"/>
                    </a:cubicBezTo>
                    <a:lnTo>
                      <a:pt x="1" y="168"/>
                    </a:lnTo>
                    <a:cubicBezTo>
                      <a:pt x="45" y="924"/>
                      <a:pt x="145" y="1678"/>
                      <a:pt x="286" y="2423"/>
                    </a:cubicBezTo>
                    <a:cubicBezTo>
                      <a:pt x="333" y="2672"/>
                      <a:pt x="388" y="2919"/>
                      <a:pt x="444" y="3166"/>
                    </a:cubicBezTo>
                    <a:cubicBezTo>
                      <a:pt x="450" y="3187"/>
                      <a:pt x="469" y="3205"/>
                      <a:pt x="492" y="3205"/>
                    </a:cubicBezTo>
                    <a:cubicBezTo>
                      <a:pt x="494" y="3205"/>
                      <a:pt x="495" y="3205"/>
                      <a:pt x="497" y="3205"/>
                    </a:cubicBezTo>
                    <a:cubicBezTo>
                      <a:pt x="525" y="3203"/>
                      <a:pt x="547" y="3179"/>
                      <a:pt x="545" y="3150"/>
                    </a:cubicBezTo>
                    <a:cubicBezTo>
                      <a:pt x="510" y="2624"/>
                      <a:pt x="544" y="2095"/>
                      <a:pt x="607" y="1572"/>
                    </a:cubicBezTo>
                    <a:cubicBezTo>
                      <a:pt x="671" y="1046"/>
                      <a:pt x="766" y="524"/>
                      <a:pt x="8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0"/>
              <p:cNvSpPr/>
              <p:nvPr/>
            </p:nvSpPr>
            <p:spPr>
              <a:xfrm>
                <a:off x="1499007" y="2914317"/>
                <a:ext cx="178879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083" extrusionOk="0">
                    <a:moveTo>
                      <a:pt x="2937" y="0"/>
                    </a:moveTo>
                    <a:cubicBezTo>
                      <a:pt x="2936" y="0"/>
                      <a:pt x="2936" y="0"/>
                      <a:pt x="2935" y="0"/>
                    </a:cubicBezTo>
                    <a:cubicBezTo>
                      <a:pt x="2436" y="19"/>
                      <a:pt x="1938" y="72"/>
                      <a:pt x="1448" y="159"/>
                    </a:cubicBezTo>
                    <a:cubicBezTo>
                      <a:pt x="957" y="246"/>
                      <a:pt x="472" y="367"/>
                      <a:pt x="1" y="525"/>
                    </a:cubicBezTo>
                    <a:cubicBezTo>
                      <a:pt x="832" y="324"/>
                      <a:pt x="1677" y="185"/>
                      <a:pt x="2529" y="124"/>
                    </a:cubicBezTo>
                    <a:lnTo>
                      <a:pt x="2529" y="124"/>
                    </a:lnTo>
                    <a:cubicBezTo>
                      <a:pt x="2451" y="150"/>
                      <a:pt x="2374" y="177"/>
                      <a:pt x="2297" y="206"/>
                    </a:cubicBezTo>
                    <a:cubicBezTo>
                      <a:pt x="1681" y="432"/>
                      <a:pt x="1088" y="724"/>
                      <a:pt x="538" y="1082"/>
                    </a:cubicBezTo>
                    <a:cubicBezTo>
                      <a:pt x="1305" y="672"/>
                      <a:pt x="2113" y="337"/>
                      <a:pt x="2950" y="100"/>
                    </a:cubicBezTo>
                    <a:cubicBezTo>
                      <a:pt x="3007" y="85"/>
                      <a:pt x="2994" y="0"/>
                      <a:pt x="29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0"/>
              <p:cNvSpPr/>
              <p:nvPr/>
            </p:nvSpPr>
            <p:spPr>
              <a:xfrm>
                <a:off x="2800553" y="3433769"/>
                <a:ext cx="1107062" cy="22843"/>
              </a:xfrm>
              <a:custGeom>
                <a:avLst/>
                <a:gdLst/>
                <a:ahLst/>
                <a:cxnLst/>
                <a:rect l="l" t="t" r="r" b="b"/>
                <a:pathLst>
                  <a:path w="18610" h="384" extrusionOk="0">
                    <a:moveTo>
                      <a:pt x="1" y="0"/>
                    </a:moveTo>
                    <a:lnTo>
                      <a:pt x="1" y="384"/>
                    </a:lnTo>
                    <a:lnTo>
                      <a:pt x="18609" y="384"/>
                    </a:lnTo>
                    <a:lnTo>
                      <a:pt x="186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0"/>
              <p:cNvSpPr/>
              <p:nvPr/>
            </p:nvSpPr>
            <p:spPr>
              <a:xfrm>
                <a:off x="2800553" y="3624489"/>
                <a:ext cx="1107062" cy="22724"/>
              </a:xfrm>
              <a:custGeom>
                <a:avLst/>
                <a:gdLst/>
                <a:ahLst/>
                <a:cxnLst/>
                <a:rect l="l" t="t" r="r" b="b"/>
                <a:pathLst>
                  <a:path w="18610" h="382" extrusionOk="0">
                    <a:moveTo>
                      <a:pt x="1" y="0"/>
                    </a:moveTo>
                    <a:lnTo>
                      <a:pt x="1" y="382"/>
                    </a:lnTo>
                    <a:lnTo>
                      <a:pt x="18609" y="382"/>
                    </a:lnTo>
                    <a:lnTo>
                      <a:pt x="186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0"/>
              <p:cNvSpPr/>
              <p:nvPr/>
            </p:nvSpPr>
            <p:spPr>
              <a:xfrm>
                <a:off x="2810785" y="3456553"/>
                <a:ext cx="1083148" cy="167993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2824" extrusionOk="0">
                    <a:moveTo>
                      <a:pt x="0" y="1"/>
                    </a:moveTo>
                    <a:cubicBezTo>
                      <a:pt x="0" y="1"/>
                      <a:pt x="556" y="1520"/>
                      <a:pt x="0" y="2823"/>
                    </a:cubicBezTo>
                    <a:lnTo>
                      <a:pt x="18207" y="2823"/>
                    </a:lnTo>
                    <a:cubicBezTo>
                      <a:pt x="18207" y="2823"/>
                      <a:pt x="17337" y="1151"/>
                      <a:pt x="18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0"/>
              <p:cNvSpPr/>
              <p:nvPr/>
            </p:nvSpPr>
            <p:spPr>
              <a:xfrm>
                <a:off x="2839279" y="3472377"/>
                <a:ext cx="1010276" cy="152169"/>
              </a:xfrm>
              <a:custGeom>
                <a:avLst/>
                <a:gdLst/>
                <a:ahLst/>
                <a:cxnLst/>
                <a:rect l="l" t="t" r="r" b="b"/>
                <a:pathLst>
                  <a:path w="16983" h="2558" extrusionOk="0">
                    <a:moveTo>
                      <a:pt x="0" y="1"/>
                    </a:moveTo>
                    <a:lnTo>
                      <a:pt x="7952" y="709"/>
                    </a:lnTo>
                    <a:lnTo>
                      <a:pt x="134" y="1053"/>
                    </a:lnTo>
                    <a:lnTo>
                      <a:pt x="8625" y="1673"/>
                    </a:lnTo>
                    <a:lnTo>
                      <a:pt x="134" y="1782"/>
                    </a:lnTo>
                    <a:lnTo>
                      <a:pt x="7774" y="2049"/>
                    </a:lnTo>
                    <a:lnTo>
                      <a:pt x="0" y="2557"/>
                    </a:lnTo>
                    <a:lnTo>
                      <a:pt x="16983" y="2557"/>
                    </a:lnTo>
                    <a:lnTo>
                      <a:pt x="7352" y="2343"/>
                    </a:lnTo>
                    <a:lnTo>
                      <a:pt x="16906" y="1762"/>
                    </a:lnTo>
                    <a:lnTo>
                      <a:pt x="7034" y="1079"/>
                    </a:lnTo>
                    <a:lnTo>
                      <a:pt x="16983" y="958"/>
                    </a:lnTo>
                    <a:lnTo>
                      <a:pt x="6791" y="275"/>
                    </a:lnTo>
                    <a:lnTo>
                      <a:pt x="169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0"/>
              <p:cNvSpPr/>
              <p:nvPr/>
            </p:nvSpPr>
            <p:spPr>
              <a:xfrm>
                <a:off x="3012807" y="3207297"/>
                <a:ext cx="883687" cy="199581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3355" extrusionOk="0">
                    <a:moveTo>
                      <a:pt x="0" y="1"/>
                    </a:moveTo>
                    <a:cubicBezTo>
                      <a:pt x="0" y="1"/>
                      <a:pt x="454" y="1807"/>
                      <a:pt x="0" y="3354"/>
                    </a:cubicBezTo>
                    <a:lnTo>
                      <a:pt x="14854" y="3354"/>
                    </a:lnTo>
                    <a:cubicBezTo>
                      <a:pt x="14854" y="3354"/>
                      <a:pt x="14642" y="2762"/>
                      <a:pt x="14566" y="2002"/>
                    </a:cubicBezTo>
                    <a:cubicBezTo>
                      <a:pt x="14502" y="1370"/>
                      <a:pt x="14532" y="621"/>
                      <a:pt x="1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0"/>
              <p:cNvSpPr/>
              <p:nvPr/>
            </p:nvSpPr>
            <p:spPr>
              <a:xfrm>
                <a:off x="3025300" y="3225976"/>
                <a:ext cx="834907" cy="161806"/>
              </a:xfrm>
              <a:custGeom>
                <a:avLst/>
                <a:gdLst/>
                <a:ahLst/>
                <a:cxnLst/>
                <a:rect l="l" t="t" r="r" b="b"/>
                <a:pathLst>
                  <a:path w="14035" h="2720" extrusionOk="0">
                    <a:moveTo>
                      <a:pt x="180" y="1"/>
                    </a:moveTo>
                    <a:lnTo>
                      <a:pt x="6668" y="379"/>
                    </a:lnTo>
                    <a:lnTo>
                      <a:pt x="291" y="562"/>
                    </a:lnTo>
                    <a:lnTo>
                      <a:pt x="7217" y="891"/>
                    </a:lnTo>
                    <a:lnTo>
                      <a:pt x="291" y="948"/>
                    </a:lnTo>
                    <a:lnTo>
                      <a:pt x="6521" y="1091"/>
                    </a:lnTo>
                    <a:lnTo>
                      <a:pt x="207" y="1359"/>
                    </a:lnTo>
                    <a:lnTo>
                      <a:pt x="1" y="1359"/>
                    </a:lnTo>
                    <a:lnTo>
                      <a:pt x="7858" y="1475"/>
                    </a:lnTo>
                    <a:lnTo>
                      <a:pt x="63" y="1783"/>
                    </a:lnTo>
                    <a:lnTo>
                      <a:pt x="8119" y="2147"/>
                    </a:lnTo>
                    <a:lnTo>
                      <a:pt x="1" y="2210"/>
                    </a:lnTo>
                    <a:lnTo>
                      <a:pt x="8315" y="2574"/>
                    </a:lnTo>
                    <a:lnTo>
                      <a:pt x="1" y="2719"/>
                    </a:lnTo>
                    <a:lnTo>
                      <a:pt x="13854" y="2719"/>
                    </a:lnTo>
                    <a:lnTo>
                      <a:pt x="7368" y="2343"/>
                    </a:lnTo>
                    <a:lnTo>
                      <a:pt x="13747" y="2158"/>
                    </a:lnTo>
                    <a:lnTo>
                      <a:pt x="6817" y="1830"/>
                    </a:lnTo>
                    <a:lnTo>
                      <a:pt x="13747" y="1773"/>
                    </a:lnTo>
                    <a:lnTo>
                      <a:pt x="7513" y="1631"/>
                    </a:lnTo>
                    <a:lnTo>
                      <a:pt x="13827" y="1361"/>
                    </a:lnTo>
                    <a:lnTo>
                      <a:pt x="14035" y="1361"/>
                    </a:lnTo>
                    <a:lnTo>
                      <a:pt x="6178" y="1246"/>
                    </a:lnTo>
                    <a:lnTo>
                      <a:pt x="13973" y="939"/>
                    </a:lnTo>
                    <a:lnTo>
                      <a:pt x="5918" y="575"/>
                    </a:lnTo>
                    <a:lnTo>
                      <a:pt x="14035" y="510"/>
                    </a:lnTo>
                    <a:lnTo>
                      <a:pt x="5720" y="148"/>
                    </a:lnTo>
                    <a:lnTo>
                      <a:pt x="14035" y="1"/>
                    </a:lnTo>
                    <a:close/>
                  </a:path>
                </a:pathLst>
              </a:custGeom>
              <a:solidFill>
                <a:srgbClr val="F1C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0"/>
              <p:cNvSpPr/>
              <p:nvPr/>
            </p:nvSpPr>
            <p:spPr>
              <a:xfrm>
                <a:off x="3012807" y="3207297"/>
                <a:ext cx="883687" cy="199581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3355" extrusionOk="0">
                    <a:moveTo>
                      <a:pt x="0" y="1"/>
                    </a:moveTo>
                    <a:cubicBezTo>
                      <a:pt x="0" y="1"/>
                      <a:pt x="454" y="1807"/>
                      <a:pt x="0" y="3354"/>
                    </a:cubicBezTo>
                    <a:lnTo>
                      <a:pt x="3" y="3354"/>
                    </a:lnTo>
                    <a:cubicBezTo>
                      <a:pt x="577" y="3031"/>
                      <a:pt x="1173" y="2742"/>
                      <a:pt x="1781" y="2489"/>
                    </a:cubicBezTo>
                    <a:cubicBezTo>
                      <a:pt x="2907" y="2019"/>
                      <a:pt x="4083" y="1667"/>
                      <a:pt x="5282" y="1435"/>
                    </a:cubicBezTo>
                    <a:cubicBezTo>
                      <a:pt x="6459" y="1205"/>
                      <a:pt x="7661" y="1093"/>
                      <a:pt x="8862" y="1093"/>
                    </a:cubicBezTo>
                    <a:cubicBezTo>
                      <a:pt x="8882" y="1093"/>
                      <a:pt x="8903" y="1093"/>
                      <a:pt x="8924" y="1093"/>
                    </a:cubicBezTo>
                    <a:cubicBezTo>
                      <a:pt x="10148" y="1098"/>
                      <a:pt x="11374" y="1224"/>
                      <a:pt x="12575" y="1471"/>
                    </a:cubicBezTo>
                    <a:cubicBezTo>
                      <a:pt x="13249" y="1609"/>
                      <a:pt x="13914" y="1785"/>
                      <a:pt x="14566" y="2002"/>
                    </a:cubicBezTo>
                    <a:cubicBezTo>
                      <a:pt x="14502" y="1370"/>
                      <a:pt x="14532" y="621"/>
                      <a:pt x="1485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0"/>
              <p:cNvSpPr/>
              <p:nvPr/>
            </p:nvSpPr>
            <p:spPr>
              <a:xfrm>
                <a:off x="3004360" y="3180170"/>
                <a:ext cx="903258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456" extrusionOk="0">
                    <a:moveTo>
                      <a:pt x="1" y="1"/>
                    </a:moveTo>
                    <a:lnTo>
                      <a:pt x="1" y="455"/>
                    </a:lnTo>
                    <a:lnTo>
                      <a:pt x="15183" y="455"/>
                    </a:lnTo>
                    <a:lnTo>
                      <a:pt x="15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0"/>
              <p:cNvSpPr/>
              <p:nvPr/>
            </p:nvSpPr>
            <p:spPr>
              <a:xfrm>
                <a:off x="3004360" y="3406821"/>
                <a:ext cx="903258" cy="27007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454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15183" y="453"/>
                    </a:ln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0"/>
              <p:cNvSpPr/>
              <p:nvPr/>
            </p:nvSpPr>
            <p:spPr>
              <a:xfrm>
                <a:off x="3002694" y="3323418"/>
                <a:ext cx="191252" cy="252524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4245" extrusionOk="0">
                    <a:moveTo>
                      <a:pt x="954" y="1"/>
                    </a:moveTo>
                    <a:cubicBezTo>
                      <a:pt x="954" y="1"/>
                      <a:pt x="823" y="181"/>
                      <a:pt x="674" y="518"/>
                    </a:cubicBezTo>
                    <a:cubicBezTo>
                      <a:pt x="373" y="1194"/>
                      <a:pt x="0" y="2500"/>
                      <a:pt x="484" y="4244"/>
                    </a:cubicBezTo>
                    <a:cubicBezTo>
                      <a:pt x="484" y="4206"/>
                      <a:pt x="490" y="3089"/>
                      <a:pt x="1286" y="2600"/>
                    </a:cubicBezTo>
                    <a:cubicBezTo>
                      <a:pt x="1286" y="2600"/>
                      <a:pt x="2094" y="3484"/>
                      <a:pt x="2498" y="4040"/>
                    </a:cubicBezTo>
                    <a:cubicBezTo>
                      <a:pt x="2489" y="4000"/>
                      <a:pt x="2338" y="3399"/>
                      <a:pt x="2308" y="2653"/>
                    </a:cubicBezTo>
                    <a:cubicBezTo>
                      <a:pt x="2268" y="1731"/>
                      <a:pt x="2408" y="588"/>
                      <a:pt x="32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0"/>
              <p:cNvSpPr/>
              <p:nvPr/>
            </p:nvSpPr>
            <p:spPr>
              <a:xfrm>
                <a:off x="3042789" y="3323418"/>
                <a:ext cx="151098" cy="15782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653" extrusionOk="0">
                    <a:moveTo>
                      <a:pt x="280" y="1"/>
                    </a:moveTo>
                    <a:cubicBezTo>
                      <a:pt x="280" y="1"/>
                      <a:pt x="147" y="181"/>
                      <a:pt x="0" y="518"/>
                    </a:cubicBezTo>
                    <a:cubicBezTo>
                      <a:pt x="555" y="988"/>
                      <a:pt x="1025" y="1552"/>
                      <a:pt x="1389" y="2183"/>
                    </a:cubicBezTo>
                    <a:cubicBezTo>
                      <a:pt x="1477" y="2336"/>
                      <a:pt x="1558" y="2493"/>
                      <a:pt x="1634" y="2653"/>
                    </a:cubicBezTo>
                    <a:cubicBezTo>
                      <a:pt x="1594" y="1731"/>
                      <a:pt x="1734" y="588"/>
                      <a:pt x="254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0"/>
              <p:cNvSpPr/>
              <p:nvPr/>
            </p:nvSpPr>
            <p:spPr>
              <a:xfrm>
                <a:off x="3871165" y="2954174"/>
                <a:ext cx="132181" cy="219866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3696" extrusionOk="0">
                    <a:moveTo>
                      <a:pt x="0" y="1"/>
                    </a:moveTo>
                    <a:lnTo>
                      <a:pt x="0" y="3696"/>
                    </a:lnTo>
                    <a:lnTo>
                      <a:pt x="2221" y="3696"/>
                    </a:lnTo>
                    <a:lnTo>
                      <a:pt x="22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0"/>
              <p:cNvSpPr/>
              <p:nvPr/>
            </p:nvSpPr>
            <p:spPr>
              <a:xfrm>
                <a:off x="2857602" y="2948820"/>
                <a:ext cx="1145729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3891" extrusionOk="0">
                    <a:moveTo>
                      <a:pt x="369" y="1"/>
                    </a:moveTo>
                    <a:lnTo>
                      <a:pt x="229" y="454"/>
                    </a:lnTo>
                    <a:cubicBezTo>
                      <a:pt x="77" y="950"/>
                      <a:pt x="0" y="1463"/>
                      <a:pt x="0" y="1975"/>
                    </a:cubicBezTo>
                    <a:cubicBezTo>
                      <a:pt x="0" y="2627"/>
                      <a:pt x="124" y="3278"/>
                      <a:pt x="369" y="3891"/>
                    </a:cubicBezTo>
                    <a:lnTo>
                      <a:pt x="19259" y="3891"/>
                    </a:lnTo>
                    <a:cubicBezTo>
                      <a:pt x="19046" y="3355"/>
                      <a:pt x="18924" y="2791"/>
                      <a:pt x="18896" y="2223"/>
                    </a:cubicBezTo>
                    <a:cubicBezTo>
                      <a:pt x="18868" y="1630"/>
                      <a:pt x="18941" y="1031"/>
                      <a:pt x="19119" y="454"/>
                    </a:cubicBezTo>
                    <a:lnTo>
                      <a:pt x="192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0"/>
              <p:cNvSpPr/>
              <p:nvPr/>
            </p:nvSpPr>
            <p:spPr>
              <a:xfrm>
                <a:off x="2976876" y="2948820"/>
                <a:ext cx="16246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3891" extrusionOk="0">
                    <a:moveTo>
                      <a:pt x="369" y="1"/>
                    </a:moveTo>
                    <a:lnTo>
                      <a:pt x="229" y="454"/>
                    </a:lnTo>
                    <a:cubicBezTo>
                      <a:pt x="77" y="952"/>
                      <a:pt x="1" y="1486"/>
                      <a:pt x="1" y="1976"/>
                    </a:cubicBezTo>
                    <a:cubicBezTo>
                      <a:pt x="1" y="2466"/>
                      <a:pt x="69" y="2956"/>
                      <a:pt x="208" y="3427"/>
                    </a:cubicBezTo>
                    <a:cubicBezTo>
                      <a:pt x="254" y="3583"/>
                      <a:pt x="308" y="3738"/>
                      <a:pt x="369" y="3891"/>
                    </a:cubicBezTo>
                    <a:lnTo>
                      <a:pt x="2731" y="3891"/>
                    </a:lnTo>
                    <a:cubicBezTo>
                      <a:pt x="2544" y="3421"/>
                      <a:pt x="2427" y="2927"/>
                      <a:pt x="2383" y="2431"/>
                    </a:cubicBezTo>
                    <a:lnTo>
                      <a:pt x="2383" y="2430"/>
                    </a:lnTo>
                    <a:cubicBezTo>
                      <a:pt x="2323" y="1769"/>
                      <a:pt x="2392" y="1098"/>
                      <a:pt x="2590" y="454"/>
                    </a:cubicBezTo>
                    <a:lnTo>
                      <a:pt x="27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0"/>
              <p:cNvSpPr/>
              <p:nvPr/>
            </p:nvSpPr>
            <p:spPr>
              <a:xfrm>
                <a:off x="3750701" y="2948820"/>
                <a:ext cx="16246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3891" extrusionOk="0">
                    <a:moveTo>
                      <a:pt x="368" y="1"/>
                    </a:moveTo>
                    <a:lnTo>
                      <a:pt x="229" y="454"/>
                    </a:lnTo>
                    <a:cubicBezTo>
                      <a:pt x="161" y="672"/>
                      <a:pt x="108" y="893"/>
                      <a:pt x="73" y="1117"/>
                    </a:cubicBezTo>
                    <a:cubicBezTo>
                      <a:pt x="24" y="1401"/>
                      <a:pt x="0" y="1688"/>
                      <a:pt x="0" y="1976"/>
                    </a:cubicBezTo>
                    <a:cubicBezTo>
                      <a:pt x="0" y="2627"/>
                      <a:pt x="123" y="3278"/>
                      <a:pt x="368" y="3891"/>
                    </a:cubicBezTo>
                    <a:lnTo>
                      <a:pt x="2731" y="3891"/>
                    </a:lnTo>
                    <a:cubicBezTo>
                      <a:pt x="2442" y="3171"/>
                      <a:pt x="2323" y="2401"/>
                      <a:pt x="2372" y="1640"/>
                    </a:cubicBezTo>
                    <a:cubicBezTo>
                      <a:pt x="2398" y="1240"/>
                      <a:pt x="2470" y="843"/>
                      <a:pt x="2589" y="454"/>
                    </a:cubicBezTo>
                    <a:lnTo>
                      <a:pt x="27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0"/>
              <p:cNvSpPr/>
              <p:nvPr/>
            </p:nvSpPr>
            <p:spPr>
              <a:xfrm>
                <a:off x="2857602" y="2947582"/>
                <a:ext cx="1145729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3891" extrusionOk="0">
                    <a:moveTo>
                      <a:pt x="369" y="1"/>
                    </a:moveTo>
                    <a:lnTo>
                      <a:pt x="229" y="454"/>
                    </a:lnTo>
                    <a:cubicBezTo>
                      <a:pt x="77" y="952"/>
                      <a:pt x="0" y="1463"/>
                      <a:pt x="0" y="1976"/>
                    </a:cubicBezTo>
                    <a:cubicBezTo>
                      <a:pt x="0" y="2627"/>
                      <a:pt x="124" y="3278"/>
                      <a:pt x="369" y="3891"/>
                    </a:cubicBezTo>
                    <a:lnTo>
                      <a:pt x="1533" y="3891"/>
                    </a:lnTo>
                    <a:cubicBezTo>
                      <a:pt x="1751" y="3723"/>
                      <a:pt x="1980" y="3570"/>
                      <a:pt x="2215" y="3427"/>
                    </a:cubicBezTo>
                    <a:cubicBezTo>
                      <a:pt x="2503" y="3249"/>
                      <a:pt x="2803" y="3092"/>
                      <a:pt x="3108" y="2947"/>
                    </a:cubicBezTo>
                    <a:cubicBezTo>
                      <a:pt x="3525" y="2751"/>
                      <a:pt x="3952" y="2580"/>
                      <a:pt x="4388" y="2431"/>
                    </a:cubicBezTo>
                    <a:cubicBezTo>
                      <a:pt x="4677" y="2328"/>
                      <a:pt x="4968" y="2236"/>
                      <a:pt x="5262" y="2149"/>
                    </a:cubicBezTo>
                    <a:cubicBezTo>
                      <a:pt x="6014" y="1927"/>
                      <a:pt x="6775" y="1732"/>
                      <a:pt x="7539" y="1562"/>
                    </a:cubicBezTo>
                    <a:cubicBezTo>
                      <a:pt x="9101" y="1215"/>
                      <a:pt x="10692" y="983"/>
                      <a:pt x="12294" y="949"/>
                    </a:cubicBezTo>
                    <a:cubicBezTo>
                      <a:pt x="12409" y="947"/>
                      <a:pt x="12524" y="946"/>
                      <a:pt x="12639" y="946"/>
                    </a:cubicBezTo>
                    <a:cubicBezTo>
                      <a:pt x="13457" y="946"/>
                      <a:pt x="14277" y="999"/>
                      <a:pt x="15086" y="1117"/>
                    </a:cubicBezTo>
                    <a:cubicBezTo>
                      <a:pt x="15619" y="1193"/>
                      <a:pt x="16149" y="1299"/>
                      <a:pt x="16671" y="1435"/>
                    </a:cubicBezTo>
                    <a:cubicBezTo>
                      <a:pt x="16911" y="1497"/>
                      <a:pt x="17149" y="1565"/>
                      <a:pt x="17385" y="1640"/>
                    </a:cubicBezTo>
                    <a:cubicBezTo>
                      <a:pt x="17899" y="1802"/>
                      <a:pt x="18406" y="1997"/>
                      <a:pt x="18896" y="2225"/>
                    </a:cubicBezTo>
                    <a:cubicBezTo>
                      <a:pt x="18868" y="1630"/>
                      <a:pt x="18941" y="1031"/>
                      <a:pt x="19119" y="454"/>
                    </a:cubicBezTo>
                    <a:lnTo>
                      <a:pt x="19259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0"/>
              <p:cNvSpPr/>
              <p:nvPr/>
            </p:nvSpPr>
            <p:spPr>
              <a:xfrm>
                <a:off x="3895257" y="3650366"/>
                <a:ext cx="132241" cy="130456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2193" extrusionOk="0">
                    <a:moveTo>
                      <a:pt x="1" y="0"/>
                    </a:moveTo>
                    <a:lnTo>
                      <a:pt x="1" y="2193"/>
                    </a:lnTo>
                    <a:lnTo>
                      <a:pt x="2223" y="2193"/>
                    </a:lnTo>
                    <a:lnTo>
                      <a:pt x="222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0"/>
              <p:cNvSpPr/>
              <p:nvPr/>
            </p:nvSpPr>
            <p:spPr>
              <a:xfrm>
                <a:off x="2881754" y="3647154"/>
                <a:ext cx="1145729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2309" extrusionOk="0">
                    <a:moveTo>
                      <a:pt x="368" y="1"/>
                    </a:moveTo>
                    <a:lnTo>
                      <a:pt x="229" y="270"/>
                    </a:lnTo>
                    <a:cubicBezTo>
                      <a:pt x="77" y="565"/>
                      <a:pt x="1" y="869"/>
                      <a:pt x="1" y="1174"/>
                    </a:cubicBezTo>
                    <a:cubicBezTo>
                      <a:pt x="1" y="1560"/>
                      <a:pt x="124" y="1945"/>
                      <a:pt x="368" y="2309"/>
                    </a:cubicBezTo>
                    <a:lnTo>
                      <a:pt x="19260" y="2309"/>
                    </a:lnTo>
                    <a:cubicBezTo>
                      <a:pt x="19046" y="1992"/>
                      <a:pt x="18925" y="1657"/>
                      <a:pt x="18896" y="1321"/>
                    </a:cubicBezTo>
                    <a:cubicBezTo>
                      <a:pt x="18869" y="969"/>
                      <a:pt x="18942" y="613"/>
                      <a:pt x="19120" y="270"/>
                    </a:cubicBezTo>
                    <a:lnTo>
                      <a:pt x="1926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0"/>
              <p:cNvSpPr/>
              <p:nvPr/>
            </p:nvSpPr>
            <p:spPr>
              <a:xfrm>
                <a:off x="3012807" y="3678623"/>
                <a:ext cx="866257" cy="63830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1073" extrusionOk="0">
                    <a:moveTo>
                      <a:pt x="441" y="1"/>
                    </a:moveTo>
                    <a:cubicBezTo>
                      <a:pt x="197" y="1"/>
                      <a:pt x="0" y="197"/>
                      <a:pt x="0" y="441"/>
                    </a:cubicBezTo>
                    <a:lnTo>
                      <a:pt x="0" y="632"/>
                    </a:lnTo>
                    <a:cubicBezTo>
                      <a:pt x="0" y="876"/>
                      <a:pt x="197" y="1072"/>
                      <a:pt x="441" y="1072"/>
                    </a:cubicBezTo>
                    <a:lnTo>
                      <a:pt x="14121" y="1072"/>
                    </a:lnTo>
                    <a:cubicBezTo>
                      <a:pt x="14366" y="1072"/>
                      <a:pt x="14562" y="876"/>
                      <a:pt x="14562" y="632"/>
                    </a:cubicBezTo>
                    <a:lnTo>
                      <a:pt x="14562" y="441"/>
                    </a:lnTo>
                    <a:cubicBezTo>
                      <a:pt x="14562" y="197"/>
                      <a:pt x="14366" y="1"/>
                      <a:pt x="141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0"/>
              <p:cNvSpPr/>
              <p:nvPr/>
            </p:nvSpPr>
            <p:spPr>
              <a:xfrm>
                <a:off x="2881754" y="3647154"/>
                <a:ext cx="1145729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2309" extrusionOk="0">
                    <a:moveTo>
                      <a:pt x="368" y="1"/>
                    </a:moveTo>
                    <a:lnTo>
                      <a:pt x="229" y="270"/>
                    </a:lnTo>
                    <a:cubicBezTo>
                      <a:pt x="77" y="565"/>
                      <a:pt x="1" y="869"/>
                      <a:pt x="1" y="1172"/>
                    </a:cubicBezTo>
                    <a:cubicBezTo>
                      <a:pt x="1" y="1560"/>
                      <a:pt x="124" y="1945"/>
                      <a:pt x="368" y="2309"/>
                    </a:cubicBezTo>
                    <a:lnTo>
                      <a:pt x="1533" y="2309"/>
                    </a:lnTo>
                    <a:cubicBezTo>
                      <a:pt x="1751" y="2210"/>
                      <a:pt x="1980" y="2119"/>
                      <a:pt x="2214" y="2035"/>
                    </a:cubicBezTo>
                    <a:cubicBezTo>
                      <a:pt x="2504" y="1930"/>
                      <a:pt x="2804" y="1835"/>
                      <a:pt x="3109" y="1749"/>
                    </a:cubicBezTo>
                    <a:cubicBezTo>
                      <a:pt x="3526" y="1632"/>
                      <a:pt x="3953" y="1532"/>
                      <a:pt x="4388" y="1443"/>
                    </a:cubicBezTo>
                    <a:cubicBezTo>
                      <a:pt x="4676" y="1383"/>
                      <a:pt x="4969" y="1327"/>
                      <a:pt x="5262" y="1276"/>
                    </a:cubicBezTo>
                    <a:cubicBezTo>
                      <a:pt x="6014" y="1144"/>
                      <a:pt x="6775" y="1028"/>
                      <a:pt x="7539" y="928"/>
                    </a:cubicBezTo>
                    <a:cubicBezTo>
                      <a:pt x="9102" y="722"/>
                      <a:pt x="10693" y="584"/>
                      <a:pt x="12294" y="563"/>
                    </a:cubicBezTo>
                    <a:cubicBezTo>
                      <a:pt x="12410" y="562"/>
                      <a:pt x="12525" y="561"/>
                      <a:pt x="12641" y="561"/>
                    </a:cubicBezTo>
                    <a:cubicBezTo>
                      <a:pt x="13458" y="561"/>
                      <a:pt x="14278" y="594"/>
                      <a:pt x="15087" y="663"/>
                    </a:cubicBezTo>
                    <a:cubicBezTo>
                      <a:pt x="15619" y="709"/>
                      <a:pt x="16149" y="771"/>
                      <a:pt x="16671" y="852"/>
                    </a:cubicBezTo>
                    <a:cubicBezTo>
                      <a:pt x="16912" y="888"/>
                      <a:pt x="17149" y="928"/>
                      <a:pt x="17386" y="974"/>
                    </a:cubicBezTo>
                    <a:cubicBezTo>
                      <a:pt x="17900" y="1070"/>
                      <a:pt x="18405" y="1185"/>
                      <a:pt x="18896" y="1321"/>
                    </a:cubicBezTo>
                    <a:cubicBezTo>
                      <a:pt x="18869" y="967"/>
                      <a:pt x="18942" y="613"/>
                      <a:pt x="19120" y="270"/>
                    </a:cubicBezTo>
                    <a:lnTo>
                      <a:pt x="19260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0"/>
              <p:cNvSpPr/>
              <p:nvPr/>
            </p:nvSpPr>
            <p:spPr>
              <a:xfrm>
                <a:off x="2698411" y="2599385"/>
                <a:ext cx="1107122" cy="22843"/>
              </a:xfrm>
              <a:custGeom>
                <a:avLst/>
                <a:gdLst/>
                <a:ahLst/>
                <a:cxnLst/>
                <a:rect l="l" t="t" r="r" b="b"/>
                <a:pathLst>
                  <a:path w="18611" h="384" extrusionOk="0">
                    <a:moveTo>
                      <a:pt x="1" y="0"/>
                    </a:moveTo>
                    <a:lnTo>
                      <a:pt x="1" y="383"/>
                    </a:lnTo>
                    <a:lnTo>
                      <a:pt x="18610" y="383"/>
                    </a:lnTo>
                    <a:lnTo>
                      <a:pt x="186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40"/>
              <p:cNvSpPr/>
              <p:nvPr/>
            </p:nvSpPr>
            <p:spPr>
              <a:xfrm>
                <a:off x="2698411" y="2790045"/>
                <a:ext cx="1107122" cy="22784"/>
              </a:xfrm>
              <a:custGeom>
                <a:avLst/>
                <a:gdLst/>
                <a:ahLst/>
                <a:cxnLst/>
                <a:rect l="l" t="t" r="r" b="b"/>
                <a:pathLst>
                  <a:path w="18611" h="383" extrusionOk="0">
                    <a:moveTo>
                      <a:pt x="1" y="1"/>
                    </a:moveTo>
                    <a:lnTo>
                      <a:pt x="1" y="383"/>
                    </a:lnTo>
                    <a:lnTo>
                      <a:pt x="18610" y="383"/>
                    </a:lnTo>
                    <a:lnTo>
                      <a:pt x="186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40"/>
              <p:cNvSpPr/>
              <p:nvPr/>
            </p:nvSpPr>
            <p:spPr>
              <a:xfrm>
                <a:off x="2708703" y="2622169"/>
                <a:ext cx="1083148" cy="167933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2823" extrusionOk="0">
                    <a:moveTo>
                      <a:pt x="0" y="0"/>
                    </a:moveTo>
                    <a:cubicBezTo>
                      <a:pt x="0" y="0"/>
                      <a:pt x="555" y="1520"/>
                      <a:pt x="0" y="2823"/>
                    </a:cubicBezTo>
                    <a:lnTo>
                      <a:pt x="18207" y="2823"/>
                    </a:lnTo>
                    <a:cubicBezTo>
                      <a:pt x="18207" y="2823"/>
                      <a:pt x="17336" y="1151"/>
                      <a:pt x="182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0"/>
              <p:cNvSpPr/>
              <p:nvPr/>
            </p:nvSpPr>
            <p:spPr>
              <a:xfrm>
                <a:off x="2737138" y="2637993"/>
                <a:ext cx="1010276" cy="152110"/>
              </a:xfrm>
              <a:custGeom>
                <a:avLst/>
                <a:gdLst/>
                <a:ahLst/>
                <a:cxnLst/>
                <a:rect l="l" t="t" r="r" b="b"/>
                <a:pathLst>
                  <a:path w="16983" h="2557" extrusionOk="0">
                    <a:moveTo>
                      <a:pt x="0" y="1"/>
                    </a:moveTo>
                    <a:lnTo>
                      <a:pt x="7952" y="709"/>
                    </a:lnTo>
                    <a:lnTo>
                      <a:pt x="134" y="1053"/>
                    </a:lnTo>
                    <a:lnTo>
                      <a:pt x="8626" y="1672"/>
                    </a:lnTo>
                    <a:lnTo>
                      <a:pt x="134" y="1780"/>
                    </a:lnTo>
                    <a:lnTo>
                      <a:pt x="7774" y="2049"/>
                    </a:lnTo>
                    <a:lnTo>
                      <a:pt x="0" y="2557"/>
                    </a:lnTo>
                    <a:lnTo>
                      <a:pt x="16983" y="2557"/>
                    </a:lnTo>
                    <a:lnTo>
                      <a:pt x="7352" y="2343"/>
                    </a:lnTo>
                    <a:lnTo>
                      <a:pt x="16906" y="1762"/>
                    </a:lnTo>
                    <a:lnTo>
                      <a:pt x="7033" y="1079"/>
                    </a:lnTo>
                    <a:lnTo>
                      <a:pt x="16983" y="958"/>
                    </a:lnTo>
                    <a:lnTo>
                      <a:pt x="6791" y="275"/>
                    </a:lnTo>
                    <a:lnTo>
                      <a:pt x="169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0"/>
              <p:cNvSpPr/>
              <p:nvPr/>
            </p:nvSpPr>
            <p:spPr>
              <a:xfrm>
                <a:off x="2928036" y="2429546"/>
                <a:ext cx="883687" cy="149730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2517" extrusionOk="0">
                    <a:moveTo>
                      <a:pt x="1" y="0"/>
                    </a:moveTo>
                    <a:cubicBezTo>
                      <a:pt x="323" y="467"/>
                      <a:pt x="353" y="1028"/>
                      <a:pt x="288" y="1502"/>
                    </a:cubicBezTo>
                    <a:cubicBezTo>
                      <a:pt x="212" y="2072"/>
                      <a:pt x="1" y="2516"/>
                      <a:pt x="1" y="2516"/>
                    </a:cubicBezTo>
                    <a:lnTo>
                      <a:pt x="14854" y="2516"/>
                    </a:lnTo>
                    <a:cubicBezTo>
                      <a:pt x="14401" y="1356"/>
                      <a:pt x="14854" y="0"/>
                      <a:pt x="14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0"/>
              <p:cNvSpPr/>
              <p:nvPr/>
            </p:nvSpPr>
            <p:spPr>
              <a:xfrm>
                <a:off x="2964205" y="2443585"/>
                <a:ext cx="834967" cy="121414"/>
              </a:xfrm>
              <a:custGeom>
                <a:avLst/>
                <a:gdLst/>
                <a:ahLst/>
                <a:cxnLst/>
                <a:rect l="l" t="t" r="r" b="b"/>
                <a:pathLst>
                  <a:path w="14036" h="2041" extrusionOk="0">
                    <a:moveTo>
                      <a:pt x="1" y="1"/>
                    </a:moveTo>
                    <a:lnTo>
                      <a:pt x="8316" y="110"/>
                    </a:lnTo>
                    <a:lnTo>
                      <a:pt x="1" y="383"/>
                    </a:lnTo>
                    <a:lnTo>
                      <a:pt x="8118" y="431"/>
                    </a:lnTo>
                    <a:lnTo>
                      <a:pt x="64" y="704"/>
                    </a:lnTo>
                    <a:lnTo>
                      <a:pt x="7857" y="935"/>
                    </a:lnTo>
                    <a:lnTo>
                      <a:pt x="1" y="1020"/>
                    </a:lnTo>
                    <a:lnTo>
                      <a:pt x="208" y="1020"/>
                    </a:lnTo>
                    <a:lnTo>
                      <a:pt x="6523" y="1223"/>
                    </a:lnTo>
                    <a:lnTo>
                      <a:pt x="290" y="1330"/>
                    </a:lnTo>
                    <a:lnTo>
                      <a:pt x="7218" y="1372"/>
                    </a:lnTo>
                    <a:lnTo>
                      <a:pt x="290" y="1619"/>
                    </a:lnTo>
                    <a:lnTo>
                      <a:pt x="6669" y="1757"/>
                    </a:lnTo>
                    <a:lnTo>
                      <a:pt x="181" y="2040"/>
                    </a:lnTo>
                    <a:lnTo>
                      <a:pt x="14036" y="2040"/>
                    </a:lnTo>
                    <a:lnTo>
                      <a:pt x="5721" y="1931"/>
                    </a:lnTo>
                    <a:lnTo>
                      <a:pt x="14036" y="1658"/>
                    </a:lnTo>
                    <a:lnTo>
                      <a:pt x="5918" y="1610"/>
                    </a:lnTo>
                    <a:lnTo>
                      <a:pt x="13973" y="1337"/>
                    </a:lnTo>
                    <a:lnTo>
                      <a:pt x="6179" y="1106"/>
                    </a:lnTo>
                    <a:lnTo>
                      <a:pt x="14036" y="1020"/>
                    </a:lnTo>
                    <a:lnTo>
                      <a:pt x="13828" y="1020"/>
                    </a:lnTo>
                    <a:lnTo>
                      <a:pt x="7514" y="818"/>
                    </a:lnTo>
                    <a:lnTo>
                      <a:pt x="13746" y="711"/>
                    </a:lnTo>
                    <a:lnTo>
                      <a:pt x="6819" y="668"/>
                    </a:lnTo>
                    <a:lnTo>
                      <a:pt x="13746" y="422"/>
                    </a:lnTo>
                    <a:lnTo>
                      <a:pt x="7369" y="284"/>
                    </a:lnTo>
                    <a:lnTo>
                      <a:pt x="138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0"/>
              <p:cNvSpPr/>
              <p:nvPr/>
            </p:nvSpPr>
            <p:spPr>
              <a:xfrm>
                <a:off x="2928036" y="2429546"/>
                <a:ext cx="883687" cy="149730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2517" extrusionOk="0">
                    <a:moveTo>
                      <a:pt x="1" y="0"/>
                    </a:moveTo>
                    <a:cubicBezTo>
                      <a:pt x="323" y="467"/>
                      <a:pt x="353" y="1028"/>
                      <a:pt x="288" y="1502"/>
                    </a:cubicBezTo>
                    <a:cubicBezTo>
                      <a:pt x="941" y="1340"/>
                      <a:pt x="1606" y="1207"/>
                      <a:pt x="2280" y="1104"/>
                    </a:cubicBezTo>
                    <a:cubicBezTo>
                      <a:pt x="3479" y="919"/>
                      <a:pt x="4705" y="824"/>
                      <a:pt x="5931" y="820"/>
                    </a:cubicBezTo>
                    <a:cubicBezTo>
                      <a:pt x="5958" y="820"/>
                      <a:pt x="5984" y="820"/>
                      <a:pt x="6011" y="820"/>
                    </a:cubicBezTo>
                    <a:cubicBezTo>
                      <a:pt x="7205" y="820"/>
                      <a:pt x="8400" y="906"/>
                      <a:pt x="9573" y="1076"/>
                    </a:cubicBezTo>
                    <a:cubicBezTo>
                      <a:pt x="10771" y="1251"/>
                      <a:pt x="11946" y="1515"/>
                      <a:pt x="13073" y="1868"/>
                    </a:cubicBezTo>
                    <a:cubicBezTo>
                      <a:pt x="13680" y="2058"/>
                      <a:pt x="14276" y="2273"/>
                      <a:pt x="14852" y="2516"/>
                    </a:cubicBezTo>
                    <a:lnTo>
                      <a:pt x="14854" y="2516"/>
                    </a:lnTo>
                    <a:cubicBezTo>
                      <a:pt x="14401" y="1356"/>
                      <a:pt x="14854" y="0"/>
                      <a:pt x="1485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0"/>
              <p:cNvSpPr/>
              <p:nvPr/>
            </p:nvSpPr>
            <p:spPr>
              <a:xfrm>
                <a:off x="2916852" y="2409201"/>
                <a:ext cx="903199" cy="20345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42" extrusionOk="0">
                    <a:moveTo>
                      <a:pt x="0" y="1"/>
                    </a:moveTo>
                    <a:lnTo>
                      <a:pt x="0" y="341"/>
                    </a:lnTo>
                    <a:lnTo>
                      <a:pt x="15182" y="341"/>
                    </a:lnTo>
                    <a:lnTo>
                      <a:pt x="151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0"/>
              <p:cNvSpPr/>
              <p:nvPr/>
            </p:nvSpPr>
            <p:spPr>
              <a:xfrm>
                <a:off x="2916852" y="2579219"/>
                <a:ext cx="903199" cy="20345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42" extrusionOk="0">
                    <a:moveTo>
                      <a:pt x="0" y="0"/>
                    </a:moveTo>
                    <a:lnTo>
                      <a:pt x="0" y="342"/>
                    </a:lnTo>
                    <a:lnTo>
                      <a:pt x="15182" y="342"/>
                    </a:lnTo>
                    <a:lnTo>
                      <a:pt x="151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0"/>
              <p:cNvSpPr/>
              <p:nvPr/>
            </p:nvSpPr>
            <p:spPr>
              <a:xfrm>
                <a:off x="3630534" y="2516696"/>
                <a:ext cx="191252" cy="189408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3184" extrusionOk="0">
                    <a:moveTo>
                      <a:pt x="1" y="1"/>
                    </a:moveTo>
                    <a:cubicBezTo>
                      <a:pt x="807" y="441"/>
                      <a:pt x="948" y="1299"/>
                      <a:pt x="907" y="1990"/>
                    </a:cubicBezTo>
                    <a:cubicBezTo>
                      <a:pt x="876" y="2550"/>
                      <a:pt x="727" y="3001"/>
                      <a:pt x="718" y="3031"/>
                    </a:cubicBezTo>
                    <a:cubicBezTo>
                      <a:pt x="1120" y="2615"/>
                      <a:pt x="1930" y="1951"/>
                      <a:pt x="1930" y="1951"/>
                    </a:cubicBezTo>
                    <a:cubicBezTo>
                      <a:pt x="2726" y="2318"/>
                      <a:pt x="2732" y="3157"/>
                      <a:pt x="2732" y="3184"/>
                    </a:cubicBezTo>
                    <a:cubicBezTo>
                      <a:pt x="3214" y="1876"/>
                      <a:pt x="2843" y="895"/>
                      <a:pt x="2541" y="389"/>
                    </a:cubicBezTo>
                    <a:cubicBezTo>
                      <a:pt x="2393" y="136"/>
                      <a:pt x="2261" y="1"/>
                      <a:pt x="22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0"/>
              <p:cNvSpPr/>
              <p:nvPr/>
            </p:nvSpPr>
            <p:spPr>
              <a:xfrm>
                <a:off x="3630534" y="2516696"/>
                <a:ext cx="151217" cy="11844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1991" extrusionOk="0">
                    <a:moveTo>
                      <a:pt x="1" y="1"/>
                    </a:moveTo>
                    <a:cubicBezTo>
                      <a:pt x="807" y="441"/>
                      <a:pt x="948" y="1299"/>
                      <a:pt x="907" y="1990"/>
                    </a:cubicBezTo>
                    <a:cubicBezTo>
                      <a:pt x="983" y="1871"/>
                      <a:pt x="1064" y="1753"/>
                      <a:pt x="1153" y="1638"/>
                    </a:cubicBezTo>
                    <a:cubicBezTo>
                      <a:pt x="1516" y="1164"/>
                      <a:pt x="1985" y="741"/>
                      <a:pt x="2541" y="389"/>
                    </a:cubicBezTo>
                    <a:cubicBezTo>
                      <a:pt x="2393" y="136"/>
                      <a:pt x="2261" y="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0"/>
              <p:cNvSpPr/>
              <p:nvPr/>
            </p:nvSpPr>
            <p:spPr>
              <a:xfrm>
                <a:off x="3608226" y="2245370"/>
                <a:ext cx="95596" cy="158891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2671" extrusionOk="0">
                    <a:moveTo>
                      <a:pt x="0" y="0"/>
                    </a:moveTo>
                    <a:lnTo>
                      <a:pt x="0" y="2670"/>
                    </a:lnTo>
                    <a:lnTo>
                      <a:pt x="1607" y="2670"/>
                    </a:lnTo>
                    <a:lnTo>
                      <a:pt x="160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0"/>
              <p:cNvSpPr/>
              <p:nvPr/>
            </p:nvSpPr>
            <p:spPr>
              <a:xfrm>
                <a:off x="2875508" y="2241503"/>
                <a:ext cx="828304" cy="167338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2813" extrusionOk="0">
                    <a:moveTo>
                      <a:pt x="267" y="0"/>
                    </a:moveTo>
                    <a:lnTo>
                      <a:pt x="165" y="327"/>
                    </a:lnTo>
                    <a:cubicBezTo>
                      <a:pt x="55" y="687"/>
                      <a:pt x="0" y="1057"/>
                      <a:pt x="0" y="1427"/>
                    </a:cubicBezTo>
                    <a:cubicBezTo>
                      <a:pt x="0" y="1899"/>
                      <a:pt x="89" y="2369"/>
                      <a:pt x="267" y="2812"/>
                    </a:cubicBezTo>
                    <a:lnTo>
                      <a:pt x="13924" y="2812"/>
                    </a:lnTo>
                    <a:cubicBezTo>
                      <a:pt x="13769" y="2425"/>
                      <a:pt x="13681" y="2017"/>
                      <a:pt x="13660" y="1607"/>
                    </a:cubicBezTo>
                    <a:cubicBezTo>
                      <a:pt x="13641" y="1178"/>
                      <a:pt x="13693" y="744"/>
                      <a:pt x="13821" y="327"/>
                    </a:cubicBezTo>
                    <a:lnTo>
                      <a:pt x="13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0"/>
              <p:cNvSpPr/>
              <p:nvPr/>
            </p:nvSpPr>
            <p:spPr>
              <a:xfrm>
                <a:off x="2961707" y="2241503"/>
                <a:ext cx="117547" cy="167338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2813" extrusionOk="0">
                    <a:moveTo>
                      <a:pt x="267" y="0"/>
                    </a:moveTo>
                    <a:lnTo>
                      <a:pt x="167" y="327"/>
                    </a:lnTo>
                    <a:cubicBezTo>
                      <a:pt x="57" y="687"/>
                      <a:pt x="1" y="1073"/>
                      <a:pt x="1" y="1427"/>
                    </a:cubicBezTo>
                    <a:cubicBezTo>
                      <a:pt x="1" y="1782"/>
                      <a:pt x="52" y="2135"/>
                      <a:pt x="152" y="2477"/>
                    </a:cubicBezTo>
                    <a:cubicBezTo>
                      <a:pt x="184" y="2590"/>
                      <a:pt x="223" y="2702"/>
                      <a:pt x="267" y="2812"/>
                    </a:cubicBezTo>
                    <a:lnTo>
                      <a:pt x="1975" y="2812"/>
                    </a:lnTo>
                    <a:cubicBezTo>
                      <a:pt x="1840" y="2472"/>
                      <a:pt x="1754" y="2116"/>
                      <a:pt x="1723" y="1756"/>
                    </a:cubicBezTo>
                    <a:cubicBezTo>
                      <a:pt x="1680" y="1278"/>
                      <a:pt x="1730" y="794"/>
                      <a:pt x="1874" y="327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rgbClr val="00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0"/>
              <p:cNvSpPr/>
              <p:nvPr/>
            </p:nvSpPr>
            <p:spPr>
              <a:xfrm>
                <a:off x="3521135" y="2241503"/>
                <a:ext cx="117488" cy="167338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813" extrusionOk="0">
                    <a:moveTo>
                      <a:pt x="267" y="0"/>
                    </a:moveTo>
                    <a:lnTo>
                      <a:pt x="166" y="327"/>
                    </a:lnTo>
                    <a:cubicBezTo>
                      <a:pt x="117" y="486"/>
                      <a:pt x="80" y="646"/>
                      <a:pt x="54" y="807"/>
                    </a:cubicBezTo>
                    <a:cubicBezTo>
                      <a:pt x="17" y="1012"/>
                      <a:pt x="1" y="1220"/>
                      <a:pt x="1" y="1427"/>
                    </a:cubicBezTo>
                    <a:cubicBezTo>
                      <a:pt x="1" y="1899"/>
                      <a:pt x="89" y="2369"/>
                      <a:pt x="267" y="2812"/>
                    </a:cubicBezTo>
                    <a:lnTo>
                      <a:pt x="1975" y="2812"/>
                    </a:lnTo>
                    <a:cubicBezTo>
                      <a:pt x="1766" y="2293"/>
                      <a:pt x="1680" y="1735"/>
                      <a:pt x="1715" y="1185"/>
                    </a:cubicBezTo>
                    <a:cubicBezTo>
                      <a:pt x="1735" y="896"/>
                      <a:pt x="1786" y="608"/>
                      <a:pt x="1872" y="327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0"/>
              <p:cNvSpPr/>
              <p:nvPr/>
            </p:nvSpPr>
            <p:spPr>
              <a:xfrm>
                <a:off x="2875508" y="2241503"/>
                <a:ext cx="828244" cy="167338"/>
              </a:xfrm>
              <a:custGeom>
                <a:avLst/>
                <a:gdLst/>
                <a:ahLst/>
                <a:cxnLst/>
                <a:rect l="l" t="t" r="r" b="b"/>
                <a:pathLst>
                  <a:path w="13923" h="2813" extrusionOk="0">
                    <a:moveTo>
                      <a:pt x="265" y="0"/>
                    </a:moveTo>
                    <a:lnTo>
                      <a:pt x="165" y="327"/>
                    </a:lnTo>
                    <a:cubicBezTo>
                      <a:pt x="55" y="687"/>
                      <a:pt x="0" y="1057"/>
                      <a:pt x="0" y="1427"/>
                    </a:cubicBezTo>
                    <a:cubicBezTo>
                      <a:pt x="0" y="1899"/>
                      <a:pt x="89" y="2369"/>
                      <a:pt x="265" y="2812"/>
                    </a:cubicBezTo>
                    <a:lnTo>
                      <a:pt x="1107" y="2812"/>
                    </a:lnTo>
                    <a:cubicBezTo>
                      <a:pt x="1266" y="2691"/>
                      <a:pt x="1430" y="2580"/>
                      <a:pt x="1601" y="2477"/>
                    </a:cubicBezTo>
                    <a:cubicBezTo>
                      <a:pt x="1810" y="2348"/>
                      <a:pt x="2027" y="2234"/>
                      <a:pt x="2246" y="2130"/>
                    </a:cubicBezTo>
                    <a:cubicBezTo>
                      <a:pt x="2549" y="1987"/>
                      <a:pt x="2857" y="1865"/>
                      <a:pt x="3172" y="1756"/>
                    </a:cubicBezTo>
                    <a:cubicBezTo>
                      <a:pt x="3381" y="1682"/>
                      <a:pt x="3592" y="1616"/>
                      <a:pt x="3805" y="1553"/>
                    </a:cubicBezTo>
                    <a:cubicBezTo>
                      <a:pt x="4348" y="1392"/>
                      <a:pt x="4897" y="1251"/>
                      <a:pt x="5450" y="1129"/>
                    </a:cubicBezTo>
                    <a:cubicBezTo>
                      <a:pt x="6579" y="878"/>
                      <a:pt x="7730" y="709"/>
                      <a:pt x="8888" y="686"/>
                    </a:cubicBezTo>
                    <a:cubicBezTo>
                      <a:pt x="8976" y="684"/>
                      <a:pt x="9063" y="683"/>
                      <a:pt x="9151" y="683"/>
                    </a:cubicBezTo>
                    <a:cubicBezTo>
                      <a:pt x="9738" y="683"/>
                      <a:pt x="10326" y="722"/>
                      <a:pt x="10907" y="807"/>
                    </a:cubicBezTo>
                    <a:cubicBezTo>
                      <a:pt x="11291" y="862"/>
                      <a:pt x="11674" y="938"/>
                      <a:pt x="12052" y="1037"/>
                    </a:cubicBezTo>
                    <a:cubicBezTo>
                      <a:pt x="12225" y="1081"/>
                      <a:pt x="12398" y="1130"/>
                      <a:pt x="12568" y="1185"/>
                    </a:cubicBezTo>
                    <a:cubicBezTo>
                      <a:pt x="12941" y="1303"/>
                      <a:pt x="13306" y="1443"/>
                      <a:pt x="13660" y="1607"/>
                    </a:cubicBezTo>
                    <a:cubicBezTo>
                      <a:pt x="13641" y="1178"/>
                      <a:pt x="13694" y="744"/>
                      <a:pt x="13823" y="327"/>
                    </a:cubicBezTo>
                    <a:lnTo>
                      <a:pt x="13821" y="327"/>
                    </a:lnTo>
                    <a:lnTo>
                      <a:pt x="13923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0"/>
              <p:cNvSpPr/>
              <p:nvPr/>
            </p:nvSpPr>
            <p:spPr>
              <a:xfrm>
                <a:off x="3753616" y="2815923"/>
                <a:ext cx="104757" cy="130516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194" extrusionOk="0">
                    <a:moveTo>
                      <a:pt x="1" y="1"/>
                    </a:moveTo>
                    <a:lnTo>
                      <a:pt x="1" y="2193"/>
                    </a:lnTo>
                    <a:lnTo>
                      <a:pt x="1761" y="2193"/>
                    </a:lnTo>
                    <a:lnTo>
                      <a:pt x="17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0"/>
              <p:cNvSpPr/>
              <p:nvPr/>
            </p:nvSpPr>
            <p:spPr>
              <a:xfrm>
                <a:off x="2950761" y="2812770"/>
                <a:ext cx="907601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5257" h="2309" extrusionOk="0">
                    <a:moveTo>
                      <a:pt x="291" y="1"/>
                    </a:moveTo>
                    <a:lnTo>
                      <a:pt x="181" y="270"/>
                    </a:lnTo>
                    <a:cubicBezTo>
                      <a:pt x="60" y="564"/>
                      <a:pt x="1" y="868"/>
                      <a:pt x="1" y="1172"/>
                    </a:cubicBezTo>
                    <a:cubicBezTo>
                      <a:pt x="1" y="1559"/>
                      <a:pt x="98" y="1945"/>
                      <a:pt x="291" y="2309"/>
                    </a:cubicBezTo>
                    <a:lnTo>
                      <a:pt x="15257" y="2309"/>
                    </a:lnTo>
                    <a:cubicBezTo>
                      <a:pt x="15087" y="1991"/>
                      <a:pt x="14990" y="1657"/>
                      <a:pt x="14968" y="1320"/>
                    </a:cubicBezTo>
                    <a:cubicBezTo>
                      <a:pt x="14946" y="967"/>
                      <a:pt x="15005" y="612"/>
                      <a:pt x="15145" y="270"/>
                    </a:cubicBezTo>
                    <a:lnTo>
                      <a:pt x="1525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0"/>
              <p:cNvSpPr/>
              <p:nvPr/>
            </p:nvSpPr>
            <p:spPr>
              <a:xfrm>
                <a:off x="3054508" y="2844239"/>
                <a:ext cx="686248" cy="63771"/>
              </a:xfrm>
              <a:custGeom>
                <a:avLst/>
                <a:gdLst/>
                <a:ahLst/>
                <a:cxnLst/>
                <a:rect l="l" t="t" r="r" b="b"/>
                <a:pathLst>
                  <a:path w="11536" h="1072" extrusionOk="0">
                    <a:moveTo>
                      <a:pt x="350" y="0"/>
                    </a:moveTo>
                    <a:cubicBezTo>
                      <a:pt x="157" y="0"/>
                      <a:pt x="1" y="198"/>
                      <a:pt x="1" y="441"/>
                    </a:cubicBezTo>
                    <a:lnTo>
                      <a:pt x="1" y="630"/>
                    </a:lnTo>
                    <a:cubicBezTo>
                      <a:pt x="1" y="873"/>
                      <a:pt x="157" y="1072"/>
                      <a:pt x="350" y="1072"/>
                    </a:cubicBezTo>
                    <a:lnTo>
                      <a:pt x="11188" y="1072"/>
                    </a:lnTo>
                    <a:cubicBezTo>
                      <a:pt x="11380" y="1072"/>
                      <a:pt x="11536" y="873"/>
                      <a:pt x="11536" y="630"/>
                    </a:cubicBezTo>
                    <a:lnTo>
                      <a:pt x="11536" y="441"/>
                    </a:lnTo>
                    <a:cubicBezTo>
                      <a:pt x="11536" y="198"/>
                      <a:pt x="11380" y="0"/>
                      <a:pt x="11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0"/>
              <p:cNvSpPr/>
              <p:nvPr/>
            </p:nvSpPr>
            <p:spPr>
              <a:xfrm>
                <a:off x="2950761" y="2812770"/>
                <a:ext cx="907601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5257" h="2309" extrusionOk="0">
                    <a:moveTo>
                      <a:pt x="291" y="1"/>
                    </a:moveTo>
                    <a:lnTo>
                      <a:pt x="182" y="270"/>
                    </a:lnTo>
                    <a:cubicBezTo>
                      <a:pt x="60" y="564"/>
                      <a:pt x="1" y="868"/>
                      <a:pt x="1" y="1172"/>
                    </a:cubicBezTo>
                    <a:cubicBezTo>
                      <a:pt x="1" y="1559"/>
                      <a:pt x="98" y="1945"/>
                      <a:pt x="291" y="2309"/>
                    </a:cubicBezTo>
                    <a:lnTo>
                      <a:pt x="1214" y="2309"/>
                    </a:lnTo>
                    <a:cubicBezTo>
                      <a:pt x="1388" y="2210"/>
                      <a:pt x="1568" y="2119"/>
                      <a:pt x="1754" y="2035"/>
                    </a:cubicBezTo>
                    <a:cubicBezTo>
                      <a:pt x="1984" y="1929"/>
                      <a:pt x="2222" y="1835"/>
                      <a:pt x="2462" y="1749"/>
                    </a:cubicBezTo>
                    <a:cubicBezTo>
                      <a:pt x="2793" y="1632"/>
                      <a:pt x="3131" y="1532"/>
                      <a:pt x="3476" y="1442"/>
                    </a:cubicBezTo>
                    <a:cubicBezTo>
                      <a:pt x="3705" y="1383"/>
                      <a:pt x="3936" y="1327"/>
                      <a:pt x="4169" y="1276"/>
                    </a:cubicBezTo>
                    <a:cubicBezTo>
                      <a:pt x="4765" y="1144"/>
                      <a:pt x="5366" y="1028"/>
                      <a:pt x="5973" y="928"/>
                    </a:cubicBezTo>
                    <a:cubicBezTo>
                      <a:pt x="7209" y="722"/>
                      <a:pt x="8470" y="584"/>
                      <a:pt x="9739" y="564"/>
                    </a:cubicBezTo>
                    <a:cubicBezTo>
                      <a:pt x="9839" y="563"/>
                      <a:pt x="9939" y="562"/>
                      <a:pt x="10039" y="562"/>
                    </a:cubicBezTo>
                    <a:cubicBezTo>
                      <a:pt x="10677" y="562"/>
                      <a:pt x="11318" y="595"/>
                      <a:pt x="11950" y="663"/>
                    </a:cubicBezTo>
                    <a:cubicBezTo>
                      <a:pt x="12372" y="709"/>
                      <a:pt x="12793" y="771"/>
                      <a:pt x="13206" y="851"/>
                    </a:cubicBezTo>
                    <a:cubicBezTo>
                      <a:pt x="13395" y="888"/>
                      <a:pt x="13585" y="928"/>
                      <a:pt x="13771" y="974"/>
                    </a:cubicBezTo>
                    <a:cubicBezTo>
                      <a:pt x="14179" y="1070"/>
                      <a:pt x="14580" y="1185"/>
                      <a:pt x="14968" y="1320"/>
                    </a:cubicBezTo>
                    <a:cubicBezTo>
                      <a:pt x="14946" y="967"/>
                      <a:pt x="15005" y="612"/>
                      <a:pt x="15145" y="270"/>
                    </a:cubicBezTo>
                    <a:lnTo>
                      <a:pt x="15257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0"/>
              <p:cNvSpPr/>
              <p:nvPr/>
            </p:nvSpPr>
            <p:spPr>
              <a:xfrm>
                <a:off x="713284" y="3566488"/>
                <a:ext cx="132181" cy="219925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3697" extrusionOk="0">
                    <a:moveTo>
                      <a:pt x="1" y="1"/>
                    </a:moveTo>
                    <a:lnTo>
                      <a:pt x="1" y="3696"/>
                    </a:lnTo>
                    <a:lnTo>
                      <a:pt x="2222" y="3696"/>
                    </a:lnTo>
                    <a:lnTo>
                      <a:pt x="22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40"/>
              <p:cNvSpPr/>
              <p:nvPr/>
            </p:nvSpPr>
            <p:spPr>
              <a:xfrm>
                <a:off x="713284" y="3561193"/>
                <a:ext cx="114567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19259" h="3891" extrusionOk="0">
                    <a:moveTo>
                      <a:pt x="1" y="0"/>
                    </a:moveTo>
                    <a:lnTo>
                      <a:pt x="141" y="454"/>
                    </a:lnTo>
                    <a:cubicBezTo>
                      <a:pt x="318" y="1030"/>
                      <a:pt x="392" y="1630"/>
                      <a:pt x="363" y="2224"/>
                    </a:cubicBezTo>
                    <a:lnTo>
                      <a:pt x="364" y="2224"/>
                    </a:lnTo>
                    <a:cubicBezTo>
                      <a:pt x="335" y="2791"/>
                      <a:pt x="214" y="3355"/>
                      <a:pt x="1" y="3890"/>
                    </a:cubicBezTo>
                    <a:lnTo>
                      <a:pt x="18891" y="3890"/>
                    </a:lnTo>
                    <a:cubicBezTo>
                      <a:pt x="19137" y="3277"/>
                      <a:pt x="19259" y="2628"/>
                      <a:pt x="19259" y="1976"/>
                    </a:cubicBezTo>
                    <a:cubicBezTo>
                      <a:pt x="19259" y="1463"/>
                      <a:pt x="19183" y="951"/>
                      <a:pt x="19030" y="454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40"/>
              <p:cNvSpPr/>
              <p:nvPr/>
            </p:nvSpPr>
            <p:spPr>
              <a:xfrm>
                <a:off x="1577234" y="3561193"/>
                <a:ext cx="16246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3891" extrusionOk="0">
                    <a:moveTo>
                      <a:pt x="0" y="0"/>
                    </a:moveTo>
                    <a:lnTo>
                      <a:pt x="140" y="454"/>
                    </a:lnTo>
                    <a:cubicBezTo>
                      <a:pt x="339" y="1098"/>
                      <a:pt x="408" y="1769"/>
                      <a:pt x="349" y="2430"/>
                    </a:cubicBezTo>
                    <a:cubicBezTo>
                      <a:pt x="305" y="2928"/>
                      <a:pt x="187" y="3420"/>
                      <a:pt x="0" y="3890"/>
                    </a:cubicBezTo>
                    <a:lnTo>
                      <a:pt x="2363" y="3890"/>
                    </a:lnTo>
                    <a:cubicBezTo>
                      <a:pt x="2424" y="3737"/>
                      <a:pt x="2477" y="3584"/>
                      <a:pt x="2522" y="3428"/>
                    </a:cubicBezTo>
                    <a:cubicBezTo>
                      <a:pt x="2661" y="2955"/>
                      <a:pt x="2730" y="2465"/>
                      <a:pt x="2730" y="1976"/>
                    </a:cubicBezTo>
                    <a:cubicBezTo>
                      <a:pt x="2730" y="1463"/>
                      <a:pt x="2655" y="951"/>
                      <a:pt x="2502" y="454"/>
                    </a:cubicBez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40"/>
              <p:cNvSpPr/>
              <p:nvPr/>
            </p:nvSpPr>
            <p:spPr>
              <a:xfrm>
                <a:off x="803469" y="3561193"/>
                <a:ext cx="16246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3891" extrusionOk="0">
                    <a:moveTo>
                      <a:pt x="0" y="0"/>
                    </a:moveTo>
                    <a:lnTo>
                      <a:pt x="141" y="454"/>
                    </a:lnTo>
                    <a:cubicBezTo>
                      <a:pt x="260" y="842"/>
                      <a:pt x="333" y="1239"/>
                      <a:pt x="359" y="1639"/>
                    </a:cubicBezTo>
                    <a:cubicBezTo>
                      <a:pt x="408" y="2402"/>
                      <a:pt x="289" y="3171"/>
                      <a:pt x="0" y="3890"/>
                    </a:cubicBezTo>
                    <a:lnTo>
                      <a:pt x="2363" y="3890"/>
                    </a:lnTo>
                    <a:cubicBezTo>
                      <a:pt x="2609" y="3277"/>
                      <a:pt x="2731" y="2628"/>
                      <a:pt x="2731" y="1976"/>
                    </a:cubicBezTo>
                    <a:cubicBezTo>
                      <a:pt x="2731" y="1687"/>
                      <a:pt x="2707" y="1402"/>
                      <a:pt x="2658" y="1116"/>
                    </a:cubicBezTo>
                    <a:cubicBezTo>
                      <a:pt x="2622" y="893"/>
                      <a:pt x="2570" y="673"/>
                      <a:pt x="2502" y="454"/>
                    </a:cubicBez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40"/>
              <p:cNvSpPr/>
              <p:nvPr/>
            </p:nvSpPr>
            <p:spPr>
              <a:xfrm>
                <a:off x="713225" y="3561193"/>
                <a:ext cx="1145729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3891" extrusionOk="0">
                    <a:moveTo>
                      <a:pt x="0" y="0"/>
                    </a:moveTo>
                    <a:lnTo>
                      <a:pt x="142" y="454"/>
                    </a:lnTo>
                    <a:cubicBezTo>
                      <a:pt x="319" y="1032"/>
                      <a:pt x="393" y="1630"/>
                      <a:pt x="364" y="2224"/>
                    </a:cubicBezTo>
                    <a:cubicBezTo>
                      <a:pt x="855" y="1997"/>
                      <a:pt x="1360" y="1802"/>
                      <a:pt x="1876" y="1639"/>
                    </a:cubicBezTo>
                    <a:cubicBezTo>
                      <a:pt x="2111" y="1564"/>
                      <a:pt x="2350" y="1497"/>
                      <a:pt x="2589" y="1434"/>
                    </a:cubicBezTo>
                    <a:cubicBezTo>
                      <a:pt x="3111" y="1298"/>
                      <a:pt x="3641" y="1194"/>
                      <a:pt x="4175" y="1116"/>
                    </a:cubicBezTo>
                    <a:cubicBezTo>
                      <a:pt x="4977" y="1000"/>
                      <a:pt x="5790" y="946"/>
                      <a:pt x="6601" y="946"/>
                    </a:cubicBezTo>
                    <a:cubicBezTo>
                      <a:pt x="6723" y="946"/>
                      <a:pt x="6845" y="947"/>
                      <a:pt x="6966" y="950"/>
                    </a:cubicBezTo>
                    <a:cubicBezTo>
                      <a:pt x="8569" y="982"/>
                      <a:pt x="10160" y="1215"/>
                      <a:pt x="11721" y="1563"/>
                    </a:cubicBezTo>
                    <a:cubicBezTo>
                      <a:pt x="12486" y="1732"/>
                      <a:pt x="13246" y="1928"/>
                      <a:pt x="13998" y="2149"/>
                    </a:cubicBezTo>
                    <a:cubicBezTo>
                      <a:pt x="14292" y="2236"/>
                      <a:pt x="14584" y="2328"/>
                      <a:pt x="14873" y="2430"/>
                    </a:cubicBezTo>
                    <a:cubicBezTo>
                      <a:pt x="15309" y="2581"/>
                      <a:pt x="15735" y="2750"/>
                      <a:pt x="16153" y="2947"/>
                    </a:cubicBezTo>
                    <a:cubicBezTo>
                      <a:pt x="16457" y="3092"/>
                      <a:pt x="16757" y="3250"/>
                      <a:pt x="17046" y="3428"/>
                    </a:cubicBezTo>
                    <a:cubicBezTo>
                      <a:pt x="17280" y="3570"/>
                      <a:pt x="17509" y="3724"/>
                      <a:pt x="17728" y="3890"/>
                    </a:cubicBezTo>
                    <a:lnTo>
                      <a:pt x="18892" y="3890"/>
                    </a:lnTo>
                    <a:cubicBezTo>
                      <a:pt x="19138" y="3277"/>
                      <a:pt x="19260" y="2628"/>
                      <a:pt x="19260" y="1976"/>
                    </a:cubicBezTo>
                    <a:cubicBezTo>
                      <a:pt x="19260" y="1463"/>
                      <a:pt x="19184" y="951"/>
                      <a:pt x="19031" y="454"/>
                    </a:cubicBezTo>
                    <a:lnTo>
                      <a:pt x="18892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40"/>
              <p:cNvSpPr/>
              <p:nvPr/>
            </p:nvSpPr>
            <p:spPr>
              <a:xfrm>
                <a:off x="894486" y="3349058"/>
                <a:ext cx="1107122" cy="22903"/>
              </a:xfrm>
              <a:custGeom>
                <a:avLst/>
                <a:gdLst/>
                <a:ahLst/>
                <a:cxnLst/>
                <a:rect l="l" t="t" r="r" b="b"/>
                <a:pathLst>
                  <a:path w="18611" h="385" extrusionOk="0">
                    <a:moveTo>
                      <a:pt x="0" y="1"/>
                    </a:moveTo>
                    <a:lnTo>
                      <a:pt x="0" y="384"/>
                    </a:lnTo>
                    <a:lnTo>
                      <a:pt x="18610" y="384"/>
                    </a:lnTo>
                    <a:lnTo>
                      <a:pt x="1861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40"/>
              <p:cNvSpPr/>
              <p:nvPr/>
            </p:nvSpPr>
            <p:spPr>
              <a:xfrm>
                <a:off x="894486" y="3539718"/>
                <a:ext cx="1107122" cy="22784"/>
              </a:xfrm>
              <a:custGeom>
                <a:avLst/>
                <a:gdLst/>
                <a:ahLst/>
                <a:cxnLst/>
                <a:rect l="l" t="t" r="r" b="b"/>
                <a:pathLst>
                  <a:path w="18611" h="383" extrusionOk="0">
                    <a:moveTo>
                      <a:pt x="0" y="0"/>
                    </a:moveTo>
                    <a:lnTo>
                      <a:pt x="0" y="382"/>
                    </a:lnTo>
                    <a:lnTo>
                      <a:pt x="18610" y="382"/>
                    </a:lnTo>
                    <a:lnTo>
                      <a:pt x="186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40"/>
              <p:cNvSpPr/>
              <p:nvPr/>
            </p:nvSpPr>
            <p:spPr>
              <a:xfrm>
                <a:off x="908168" y="3371901"/>
                <a:ext cx="1083148" cy="167874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2822" extrusionOk="0">
                    <a:moveTo>
                      <a:pt x="0" y="0"/>
                    </a:moveTo>
                    <a:cubicBezTo>
                      <a:pt x="872" y="1151"/>
                      <a:pt x="0" y="2821"/>
                      <a:pt x="0" y="2821"/>
                    </a:cubicBezTo>
                    <a:lnTo>
                      <a:pt x="18208" y="2821"/>
                    </a:lnTo>
                    <a:cubicBezTo>
                      <a:pt x="17653" y="1520"/>
                      <a:pt x="18208" y="0"/>
                      <a:pt x="18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40"/>
              <p:cNvSpPr/>
              <p:nvPr/>
            </p:nvSpPr>
            <p:spPr>
              <a:xfrm>
                <a:off x="952606" y="3387666"/>
                <a:ext cx="1010276" cy="152110"/>
              </a:xfrm>
              <a:custGeom>
                <a:avLst/>
                <a:gdLst/>
                <a:ahLst/>
                <a:cxnLst/>
                <a:rect l="l" t="t" r="r" b="b"/>
                <a:pathLst>
                  <a:path w="16983" h="2557" extrusionOk="0">
                    <a:moveTo>
                      <a:pt x="0" y="0"/>
                    </a:moveTo>
                    <a:lnTo>
                      <a:pt x="10192" y="275"/>
                    </a:lnTo>
                    <a:lnTo>
                      <a:pt x="0" y="957"/>
                    </a:lnTo>
                    <a:lnTo>
                      <a:pt x="9949" y="1079"/>
                    </a:lnTo>
                    <a:lnTo>
                      <a:pt x="77" y="1763"/>
                    </a:lnTo>
                    <a:lnTo>
                      <a:pt x="9631" y="2343"/>
                    </a:lnTo>
                    <a:lnTo>
                      <a:pt x="0" y="2556"/>
                    </a:lnTo>
                    <a:lnTo>
                      <a:pt x="16983" y="2556"/>
                    </a:lnTo>
                    <a:lnTo>
                      <a:pt x="9209" y="2050"/>
                    </a:lnTo>
                    <a:lnTo>
                      <a:pt x="16849" y="1781"/>
                    </a:lnTo>
                    <a:lnTo>
                      <a:pt x="8357" y="1673"/>
                    </a:lnTo>
                    <a:lnTo>
                      <a:pt x="16849" y="1053"/>
                    </a:lnTo>
                    <a:lnTo>
                      <a:pt x="9031" y="709"/>
                    </a:lnTo>
                    <a:lnTo>
                      <a:pt x="169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40"/>
              <p:cNvSpPr/>
              <p:nvPr/>
            </p:nvSpPr>
            <p:spPr>
              <a:xfrm>
                <a:off x="888299" y="3179159"/>
                <a:ext cx="883746" cy="149790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2518" extrusionOk="0">
                    <a:moveTo>
                      <a:pt x="1" y="1"/>
                    </a:moveTo>
                    <a:cubicBezTo>
                      <a:pt x="1" y="1"/>
                      <a:pt x="454" y="1358"/>
                      <a:pt x="1" y="2518"/>
                    </a:cubicBezTo>
                    <a:lnTo>
                      <a:pt x="14855" y="2518"/>
                    </a:lnTo>
                    <a:cubicBezTo>
                      <a:pt x="14855" y="2518"/>
                      <a:pt x="14642" y="2074"/>
                      <a:pt x="14567" y="1504"/>
                    </a:cubicBezTo>
                    <a:cubicBezTo>
                      <a:pt x="14502" y="1028"/>
                      <a:pt x="14532" y="467"/>
                      <a:pt x="148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40"/>
              <p:cNvSpPr/>
              <p:nvPr/>
            </p:nvSpPr>
            <p:spPr>
              <a:xfrm>
                <a:off x="900911" y="3193317"/>
                <a:ext cx="834907" cy="121355"/>
              </a:xfrm>
              <a:custGeom>
                <a:avLst/>
                <a:gdLst/>
                <a:ahLst/>
                <a:cxnLst/>
                <a:rect l="l" t="t" r="r" b="b"/>
                <a:pathLst>
                  <a:path w="14035" h="2040" extrusionOk="0">
                    <a:moveTo>
                      <a:pt x="178" y="0"/>
                    </a:moveTo>
                    <a:lnTo>
                      <a:pt x="6666" y="284"/>
                    </a:lnTo>
                    <a:lnTo>
                      <a:pt x="289" y="421"/>
                    </a:lnTo>
                    <a:lnTo>
                      <a:pt x="7215" y="668"/>
                    </a:lnTo>
                    <a:lnTo>
                      <a:pt x="289" y="711"/>
                    </a:lnTo>
                    <a:lnTo>
                      <a:pt x="6520" y="817"/>
                    </a:lnTo>
                    <a:lnTo>
                      <a:pt x="207" y="1019"/>
                    </a:lnTo>
                    <a:lnTo>
                      <a:pt x="0" y="1019"/>
                    </a:lnTo>
                    <a:lnTo>
                      <a:pt x="7857" y="1106"/>
                    </a:lnTo>
                    <a:lnTo>
                      <a:pt x="61" y="1337"/>
                    </a:lnTo>
                    <a:lnTo>
                      <a:pt x="8117" y="1610"/>
                    </a:lnTo>
                    <a:lnTo>
                      <a:pt x="0" y="1658"/>
                    </a:lnTo>
                    <a:lnTo>
                      <a:pt x="8314" y="1931"/>
                    </a:lnTo>
                    <a:lnTo>
                      <a:pt x="0" y="2040"/>
                    </a:lnTo>
                    <a:lnTo>
                      <a:pt x="13854" y="2040"/>
                    </a:lnTo>
                    <a:lnTo>
                      <a:pt x="7366" y="1757"/>
                    </a:lnTo>
                    <a:lnTo>
                      <a:pt x="13745" y="1619"/>
                    </a:lnTo>
                    <a:lnTo>
                      <a:pt x="6817" y="1372"/>
                    </a:lnTo>
                    <a:lnTo>
                      <a:pt x="13745" y="1329"/>
                    </a:lnTo>
                    <a:lnTo>
                      <a:pt x="7511" y="1223"/>
                    </a:lnTo>
                    <a:lnTo>
                      <a:pt x="13826" y="1020"/>
                    </a:lnTo>
                    <a:lnTo>
                      <a:pt x="14034" y="1020"/>
                    </a:lnTo>
                    <a:lnTo>
                      <a:pt x="6178" y="934"/>
                    </a:lnTo>
                    <a:lnTo>
                      <a:pt x="13971" y="703"/>
                    </a:lnTo>
                    <a:lnTo>
                      <a:pt x="5917" y="430"/>
                    </a:lnTo>
                    <a:lnTo>
                      <a:pt x="14034" y="382"/>
                    </a:lnTo>
                    <a:lnTo>
                      <a:pt x="5719" y="110"/>
                    </a:lnTo>
                    <a:lnTo>
                      <a:pt x="14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40"/>
              <p:cNvSpPr/>
              <p:nvPr/>
            </p:nvSpPr>
            <p:spPr>
              <a:xfrm>
                <a:off x="888299" y="3179159"/>
                <a:ext cx="883746" cy="149790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2518" extrusionOk="0">
                    <a:moveTo>
                      <a:pt x="1" y="1"/>
                    </a:moveTo>
                    <a:cubicBezTo>
                      <a:pt x="1" y="1"/>
                      <a:pt x="454" y="1357"/>
                      <a:pt x="1" y="2518"/>
                    </a:cubicBezTo>
                    <a:lnTo>
                      <a:pt x="3" y="2518"/>
                    </a:lnTo>
                    <a:cubicBezTo>
                      <a:pt x="579" y="2275"/>
                      <a:pt x="1175" y="2059"/>
                      <a:pt x="1783" y="1869"/>
                    </a:cubicBezTo>
                    <a:cubicBezTo>
                      <a:pt x="2909" y="1517"/>
                      <a:pt x="4084" y="1252"/>
                      <a:pt x="5282" y="1078"/>
                    </a:cubicBezTo>
                    <a:cubicBezTo>
                      <a:pt x="6463" y="905"/>
                      <a:pt x="7666" y="820"/>
                      <a:pt x="8869" y="820"/>
                    </a:cubicBezTo>
                    <a:cubicBezTo>
                      <a:pt x="8887" y="820"/>
                      <a:pt x="8905" y="820"/>
                      <a:pt x="8924" y="820"/>
                    </a:cubicBezTo>
                    <a:cubicBezTo>
                      <a:pt x="10150" y="826"/>
                      <a:pt x="11376" y="920"/>
                      <a:pt x="12575" y="1105"/>
                    </a:cubicBezTo>
                    <a:cubicBezTo>
                      <a:pt x="13249" y="1209"/>
                      <a:pt x="13914" y="1341"/>
                      <a:pt x="14567" y="1504"/>
                    </a:cubicBezTo>
                    <a:cubicBezTo>
                      <a:pt x="14502" y="1028"/>
                      <a:pt x="14532" y="467"/>
                      <a:pt x="14855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40"/>
              <p:cNvSpPr/>
              <p:nvPr/>
            </p:nvSpPr>
            <p:spPr>
              <a:xfrm>
                <a:off x="879971" y="3158933"/>
                <a:ext cx="903199" cy="20285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41" extrusionOk="0">
                    <a:moveTo>
                      <a:pt x="0" y="1"/>
                    </a:moveTo>
                    <a:lnTo>
                      <a:pt x="0" y="341"/>
                    </a:lnTo>
                    <a:lnTo>
                      <a:pt x="15182" y="341"/>
                    </a:lnTo>
                    <a:lnTo>
                      <a:pt x="151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40"/>
              <p:cNvSpPr/>
              <p:nvPr/>
            </p:nvSpPr>
            <p:spPr>
              <a:xfrm>
                <a:off x="879971" y="3328891"/>
                <a:ext cx="903199" cy="20404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43" extrusionOk="0">
                    <a:moveTo>
                      <a:pt x="0" y="1"/>
                    </a:moveTo>
                    <a:lnTo>
                      <a:pt x="0" y="343"/>
                    </a:lnTo>
                    <a:lnTo>
                      <a:pt x="15182" y="343"/>
                    </a:lnTo>
                    <a:lnTo>
                      <a:pt x="151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40"/>
              <p:cNvSpPr/>
              <p:nvPr/>
            </p:nvSpPr>
            <p:spPr>
              <a:xfrm>
                <a:off x="878246" y="3266428"/>
                <a:ext cx="191252" cy="189408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3184" extrusionOk="0">
                    <a:moveTo>
                      <a:pt x="954" y="0"/>
                    </a:moveTo>
                    <a:cubicBezTo>
                      <a:pt x="954" y="0"/>
                      <a:pt x="822" y="135"/>
                      <a:pt x="674" y="387"/>
                    </a:cubicBezTo>
                    <a:cubicBezTo>
                      <a:pt x="372" y="895"/>
                      <a:pt x="1" y="1874"/>
                      <a:pt x="483" y="3184"/>
                    </a:cubicBezTo>
                    <a:cubicBezTo>
                      <a:pt x="483" y="3155"/>
                      <a:pt x="489" y="2317"/>
                      <a:pt x="1285" y="1951"/>
                    </a:cubicBezTo>
                    <a:cubicBezTo>
                      <a:pt x="1285" y="1951"/>
                      <a:pt x="2094" y="2613"/>
                      <a:pt x="2497" y="3030"/>
                    </a:cubicBezTo>
                    <a:cubicBezTo>
                      <a:pt x="2488" y="3001"/>
                      <a:pt x="2339" y="2550"/>
                      <a:pt x="2307" y="1990"/>
                    </a:cubicBezTo>
                    <a:cubicBezTo>
                      <a:pt x="2267" y="1298"/>
                      <a:pt x="2409" y="441"/>
                      <a:pt x="3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40"/>
              <p:cNvSpPr/>
              <p:nvPr/>
            </p:nvSpPr>
            <p:spPr>
              <a:xfrm>
                <a:off x="918281" y="3266428"/>
                <a:ext cx="151217" cy="11844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1991" extrusionOk="0">
                    <a:moveTo>
                      <a:pt x="281" y="0"/>
                    </a:moveTo>
                    <a:cubicBezTo>
                      <a:pt x="281" y="0"/>
                      <a:pt x="149" y="135"/>
                      <a:pt x="1" y="387"/>
                    </a:cubicBezTo>
                    <a:cubicBezTo>
                      <a:pt x="556" y="741"/>
                      <a:pt x="1025" y="1164"/>
                      <a:pt x="1389" y="1637"/>
                    </a:cubicBezTo>
                    <a:cubicBezTo>
                      <a:pt x="1477" y="1752"/>
                      <a:pt x="1559" y="1871"/>
                      <a:pt x="1634" y="1990"/>
                    </a:cubicBezTo>
                    <a:cubicBezTo>
                      <a:pt x="1594" y="1298"/>
                      <a:pt x="1734" y="441"/>
                      <a:pt x="254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40"/>
              <p:cNvSpPr/>
              <p:nvPr/>
            </p:nvSpPr>
            <p:spPr>
              <a:xfrm>
                <a:off x="832261" y="3024727"/>
                <a:ext cx="104757" cy="1305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195" extrusionOk="0">
                    <a:moveTo>
                      <a:pt x="1" y="0"/>
                    </a:moveTo>
                    <a:lnTo>
                      <a:pt x="1" y="2194"/>
                    </a:lnTo>
                    <a:lnTo>
                      <a:pt x="1761" y="2194"/>
                    </a:lnTo>
                    <a:lnTo>
                      <a:pt x="17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40"/>
              <p:cNvSpPr/>
              <p:nvPr/>
            </p:nvSpPr>
            <p:spPr>
              <a:xfrm>
                <a:off x="832261" y="3021574"/>
                <a:ext cx="907660" cy="137416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2310" extrusionOk="0">
                    <a:moveTo>
                      <a:pt x="1" y="0"/>
                    </a:moveTo>
                    <a:lnTo>
                      <a:pt x="113" y="269"/>
                    </a:lnTo>
                    <a:cubicBezTo>
                      <a:pt x="253" y="612"/>
                      <a:pt x="311" y="968"/>
                      <a:pt x="289" y="1320"/>
                    </a:cubicBezTo>
                    <a:cubicBezTo>
                      <a:pt x="267" y="1656"/>
                      <a:pt x="171" y="1991"/>
                      <a:pt x="2" y="2310"/>
                    </a:cubicBezTo>
                    <a:lnTo>
                      <a:pt x="14966" y="2310"/>
                    </a:lnTo>
                    <a:cubicBezTo>
                      <a:pt x="15160" y="1946"/>
                      <a:pt x="15257" y="1560"/>
                      <a:pt x="15257" y="1173"/>
                    </a:cubicBezTo>
                    <a:cubicBezTo>
                      <a:pt x="15257" y="869"/>
                      <a:pt x="15197" y="565"/>
                      <a:pt x="15077" y="269"/>
                    </a:cubicBezTo>
                    <a:lnTo>
                      <a:pt x="14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40"/>
              <p:cNvSpPr/>
              <p:nvPr/>
            </p:nvSpPr>
            <p:spPr>
              <a:xfrm>
                <a:off x="949870" y="3052984"/>
                <a:ext cx="686248" cy="63830"/>
              </a:xfrm>
              <a:custGeom>
                <a:avLst/>
                <a:gdLst/>
                <a:ahLst/>
                <a:cxnLst/>
                <a:rect l="l" t="t" r="r" b="b"/>
                <a:pathLst>
                  <a:path w="11536" h="1073" extrusionOk="0">
                    <a:moveTo>
                      <a:pt x="350" y="1"/>
                    </a:moveTo>
                    <a:cubicBezTo>
                      <a:pt x="157" y="1"/>
                      <a:pt x="1" y="198"/>
                      <a:pt x="1" y="442"/>
                    </a:cubicBezTo>
                    <a:lnTo>
                      <a:pt x="1" y="631"/>
                    </a:lnTo>
                    <a:cubicBezTo>
                      <a:pt x="1" y="875"/>
                      <a:pt x="157" y="1072"/>
                      <a:pt x="350" y="1072"/>
                    </a:cubicBezTo>
                    <a:lnTo>
                      <a:pt x="11186" y="1072"/>
                    </a:lnTo>
                    <a:cubicBezTo>
                      <a:pt x="11380" y="1072"/>
                      <a:pt x="11536" y="874"/>
                      <a:pt x="11536" y="631"/>
                    </a:cubicBezTo>
                    <a:lnTo>
                      <a:pt x="11536" y="442"/>
                    </a:lnTo>
                    <a:cubicBezTo>
                      <a:pt x="11536" y="198"/>
                      <a:pt x="11380" y="1"/>
                      <a:pt x="11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0"/>
              <p:cNvSpPr/>
              <p:nvPr/>
            </p:nvSpPr>
            <p:spPr>
              <a:xfrm>
                <a:off x="832261" y="3021574"/>
                <a:ext cx="907660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2309" extrusionOk="0">
                    <a:moveTo>
                      <a:pt x="1" y="0"/>
                    </a:moveTo>
                    <a:lnTo>
                      <a:pt x="113" y="269"/>
                    </a:lnTo>
                    <a:cubicBezTo>
                      <a:pt x="254" y="612"/>
                      <a:pt x="311" y="968"/>
                      <a:pt x="289" y="1320"/>
                    </a:cubicBezTo>
                    <a:cubicBezTo>
                      <a:pt x="678" y="1185"/>
                      <a:pt x="1079" y="1069"/>
                      <a:pt x="1487" y="973"/>
                    </a:cubicBezTo>
                    <a:cubicBezTo>
                      <a:pt x="1673" y="928"/>
                      <a:pt x="1862" y="889"/>
                      <a:pt x="2052" y="851"/>
                    </a:cubicBezTo>
                    <a:cubicBezTo>
                      <a:pt x="2465" y="770"/>
                      <a:pt x="2886" y="708"/>
                      <a:pt x="3308" y="663"/>
                    </a:cubicBezTo>
                    <a:cubicBezTo>
                      <a:pt x="3940" y="594"/>
                      <a:pt x="4580" y="561"/>
                      <a:pt x="5219" y="561"/>
                    </a:cubicBezTo>
                    <a:cubicBezTo>
                      <a:pt x="5319" y="561"/>
                      <a:pt x="5419" y="562"/>
                      <a:pt x="5518" y="564"/>
                    </a:cubicBezTo>
                    <a:cubicBezTo>
                      <a:pt x="6787" y="583"/>
                      <a:pt x="8049" y="721"/>
                      <a:pt x="9285" y="928"/>
                    </a:cubicBezTo>
                    <a:cubicBezTo>
                      <a:pt x="9892" y="1028"/>
                      <a:pt x="10493" y="1144"/>
                      <a:pt x="11089" y="1276"/>
                    </a:cubicBezTo>
                    <a:cubicBezTo>
                      <a:pt x="11322" y="1328"/>
                      <a:pt x="11553" y="1382"/>
                      <a:pt x="11781" y="1442"/>
                    </a:cubicBezTo>
                    <a:cubicBezTo>
                      <a:pt x="12127" y="1532"/>
                      <a:pt x="12465" y="1632"/>
                      <a:pt x="12796" y="1748"/>
                    </a:cubicBezTo>
                    <a:cubicBezTo>
                      <a:pt x="13036" y="1834"/>
                      <a:pt x="13274" y="1929"/>
                      <a:pt x="13504" y="2034"/>
                    </a:cubicBezTo>
                    <a:cubicBezTo>
                      <a:pt x="13689" y="2119"/>
                      <a:pt x="13870" y="2210"/>
                      <a:pt x="14044" y="2308"/>
                    </a:cubicBezTo>
                    <a:lnTo>
                      <a:pt x="14966" y="2308"/>
                    </a:lnTo>
                    <a:cubicBezTo>
                      <a:pt x="15160" y="1945"/>
                      <a:pt x="15257" y="1559"/>
                      <a:pt x="15257" y="1173"/>
                    </a:cubicBezTo>
                    <a:cubicBezTo>
                      <a:pt x="15257" y="869"/>
                      <a:pt x="15197" y="564"/>
                      <a:pt x="15077" y="269"/>
                    </a:cubicBezTo>
                    <a:lnTo>
                      <a:pt x="14966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0"/>
              <p:cNvSpPr/>
              <p:nvPr/>
            </p:nvSpPr>
            <p:spPr>
              <a:xfrm>
                <a:off x="1652011" y="3130259"/>
                <a:ext cx="1378623" cy="605523"/>
              </a:xfrm>
              <a:custGeom>
                <a:avLst/>
                <a:gdLst/>
                <a:ahLst/>
                <a:cxnLst/>
                <a:rect l="l" t="t" r="r" b="b"/>
                <a:pathLst>
                  <a:path w="23175" h="10179" extrusionOk="0">
                    <a:moveTo>
                      <a:pt x="2526" y="1"/>
                    </a:moveTo>
                    <a:cubicBezTo>
                      <a:pt x="1544" y="1"/>
                      <a:pt x="518" y="353"/>
                      <a:pt x="346" y="1761"/>
                    </a:cubicBezTo>
                    <a:cubicBezTo>
                      <a:pt x="0" y="4575"/>
                      <a:pt x="1477" y="8438"/>
                      <a:pt x="6039" y="9490"/>
                    </a:cubicBezTo>
                    <a:cubicBezTo>
                      <a:pt x="7009" y="9714"/>
                      <a:pt x="7850" y="9802"/>
                      <a:pt x="8574" y="9802"/>
                    </a:cubicBezTo>
                    <a:cubicBezTo>
                      <a:pt x="11254" y="9802"/>
                      <a:pt x="12319" y="8594"/>
                      <a:pt x="12319" y="8594"/>
                    </a:cubicBezTo>
                    <a:cubicBezTo>
                      <a:pt x="12319" y="8594"/>
                      <a:pt x="15156" y="10178"/>
                      <a:pt x="17727" y="10178"/>
                    </a:cubicBezTo>
                    <a:cubicBezTo>
                      <a:pt x="18480" y="10178"/>
                      <a:pt x="19210" y="10043"/>
                      <a:pt x="19839" y="9691"/>
                    </a:cubicBezTo>
                    <a:cubicBezTo>
                      <a:pt x="22616" y="8142"/>
                      <a:pt x="23174" y="2110"/>
                      <a:pt x="19839" y="1107"/>
                    </a:cubicBezTo>
                    <a:cubicBezTo>
                      <a:pt x="17603" y="435"/>
                      <a:pt x="11449" y="324"/>
                      <a:pt x="7633" y="324"/>
                    </a:cubicBezTo>
                    <a:cubicBezTo>
                      <a:pt x="5755" y="324"/>
                      <a:pt x="4442" y="351"/>
                      <a:pt x="4442" y="351"/>
                    </a:cubicBezTo>
                    <a:cubicBezTo>
                      <a:pt x="4442" y="351"/>
                      <a:pt x="3506" y="1"/>
                      <a:pt x="25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0"/>
              <p:cNvSpPr/>
              <p:nvPr/>
            </p:nvSpPr>
            <p:spPr>
              <a:xfrm>
                <a:off x="1676580" y="3420325"/>
                <a:ext cx="544549" cy="408858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6873" extrusionOk="0">
                    <a:moveTo>
                      <a:pt x="2920" y="1"/>
                    </a:moveTo>
                    <a:cubicBezTo>
                      <a:pt x="2859" y="1"/>
                      <a:pt x="2797" y="7"/>
                      <a:pt x="2732" y="21"/>
                    </a:cubicBezTo>
                    <a:cubicBezTo>
                      <a:pt x="1639" y="241"/>
                      <a:pt x="0" y="2368"/>
                      <a:pt x="1090" y="5378"/>
                    </a:cubicBezTo>
                    <a:cubicBezTo>
                      <a:pt x="1273" y="5888"/>
                      <a:pt x="1599" y="6241"/>
                      <a:pt x="2017" y="6475"/>
                    </a:cubicBezTo>
                    <a:cubicBezTo>
                      <a:pt x="2020" y="6477"/>
                      <a:pt x="2024" y="6479"/>
                      <a:pt x="2027" y="6480"/>
                    </a:cubicBezTo>
                    <a:cubicBezTo>
                      <a:pt x="2535" y="6764"/>
                      <a:pt x="3177" y="6873"/>
                      <a:pt x="3869" y="6873"/>
                    </a:cubicBezTo>
                    <a:cubicBezTo>
                      <a:pt x="3916" y="6873"/>
                      <a:pt x="3964" y="6872"/>
                      <a:pt x="4011" y="6871"/>
                    </a:cubicBezTo>
                    <a:cubicBezTo>
                      <a:pt x="4074" y="6870"/>
                      <a:pt x="4136" y="6867"/>
                      <a:pt x="4197" y="6865"/>
                    </a:cubicBezTo>
                    <a:cubicBezTo>
                      <a:pt x="4981" y="6826"/>
                      <a:pt x="5806" y="6666"/>
                      <a:pt x="6554" y="6471"/>
                    </a:cubicBezTo>
                    <a:cubicBezTo>
                      <a:pt x="7519" y="6219"/>
                      <a:pt x="8353" y="5910"/>
                      <a:pt x="8803" y="5731"/>
                    </a:cubicBezTo>
                    <a:cubicBezTo>
                      <a:pt x="8806" y="5730"/>
                      <a:pt x="8809" y="5728"/>
                      <a:pt x="8813" y="5727"/>
                    </a:cubicBezTo>
                    <a:cubicBezTo>
                      <a:pt x="9030" y="5641"/>
                      <a:pt x="9153" y="5587"/>
                      <a:pt x="9153" y="5587"/>
                    </a:cubicBezTo>
                    <a:lnTo>
                      <a:pt x="9018" y="3807"/>
                    </a:lnTo>
                    <a:lnTo>
                      <a:pt x="9012" y="3727"/>
                    </a:lnTo>
                    <a:lnTo>
                      <a:pt x="9004" y="3609"/>
                    </a:lnTo>
                    <a:lnTo>
                      <a:pt x="8869" y="1838"/>
                    </a:lnTo>
                    <a:cubicBezTo>
                      <a:pt x="8869" y="1838"/>
                      <a:pt x="8773" y="1803"/>
                      <a:pt x="8605" y="1742"/>
                    </a:cubicBezTo>
                    <a:cubicBezTo>
                      <a:pt x="7990" y="1521"/>
                      <a:pt x="6406" y="960"/>
                      <a:pt x="5041" y="534"/>
                    </a:cubicBezTo>
                    <a:cubicBezTo>
                      <a:pt x="4574" y="389"/>
                      <a:pt x="4131" y="258"/>
                      <a:pt x="3763" y="162"/>
                    </a:cubicBezTo>
                    <a:cubicBezTo>
                      <a:pt x="3706" y="146"/>
                      <a:pt x="3651" y="133"/>
                      <a:pt x="3599" y="120"/>
                    </a:cubicBezTo>
                    <a:cubicBezTo>
                      <a:pt x="3333" y="55"/>
                      <a:pt x="3114" y="13"/>
                      <a:pt x="2967" y="2"/>
                    </a:cubicBezTo>
                    <a:cubicBezTo>
                      <a:pt x="2951" y="1"/>
                      <a:pt x="2936" y="1"/>
                      <a:pt x="2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0"/>
              <p:cNvSpPr/>
              <p:nvPr/>
            </p:nvSpPr>
            <p:spPr>
              <a:xfrm>
                <a:off x="2393414" y="3059468"/>
                <a:ext cx="836335" cy="602489"/>
              </a:xfrm>
              <a:custGeom>
                <a:avLst/>
                <a:gdLst/>
                <a:ahLst/>
                <a:cxnLst/>
                <a:rect l="l" t="t" r="r" b="b"/>
                <a:pathLst>
                  <a:path w="14059" h="10128" extrusionOk="0">
                    <a:moveTo>
                      <a:pt x="9837" y="0"/>
                    </a:moveTo>
                    <a:cubicBezTo>
                      <a:pt x="7006" y="0"/>
                      <a:pt x="2905" y="2719"/>
                      <a:pt x="1" y="4962"/>
                    </a:cubicBezTo>
                    <a:cubicBezTo>
                      <a:pt x="384" y="6724"/>
                      <a:pt x="1405" y="8325"/>
                      <a:pt x="2835" y="9375"/>
                    </a:cubicBezTo>
                    <a:cubicBezTo>
                      <a:pt x="3243" y="9673"/>
                      <a:pt x="3685" y="9928"/>
                      <a:pt x="4155" y="10128"/>
                    </a:cubicBezTo>
                    <a:cubicBezTo>
                      <a:pt x="8897" y="8712"/>
                      <a:pt x="14058" y="6207"/>
                      <a:pt x="12737" y="2166"/>
                    </a:cubicBezTo>
                    <a:cubicBezTo>
                      <a:pt x="12289" y="792"/>
                      <a:pt x="11415" y="155"/>
                      <a:pt x="10294" y="26"/>
                    </a:cubicBezTo>
                    <a:cubicBezTo>
                      <a:pt x="10146" y="8"/>
                      <a:pt x="9993" y="0"/>
                      <a:pt x="9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0"/>
              <p:cNvSpPr/>
              <p:nvPr/>
            </p:nvSpPr>
            <p:spPr>
              <a:xfrm>
                <a:off x="2147192" y="3354649"/>
                <a:ext cx="493389" cy="398566"/>
              </a:xfrm>
              <a:custGeom>
                <a:avLst/>
                <a:gdLst/>
                <a:ahLst/>
                <a:cxnLst/>
                <a:rect l="l" t="t" r="r" b="b"/>
                <a:pathLst>
                  <a:path w="8294" h="6700" extrusionOk="0">
                    <a:moveTo>
                      <a:pt x="4141" y="0"/>
                    </a:moveTo>
                    <a:cubicBezTo>
                      <a:pt x="2105" y="1575"/>
                      <a:pt x="658" y="2915"/>
                      <a:pt x="658" y="2915"/>
                    </a:cubicBezTo>
                    <a:cubicBezTo>
                      <a:pt x="658" y="2915"/>
                      <a:pt x="133" y="3479"/>
                      <a:pt x="60" y="4317"/>
                    </a:cubicBezTo>
                    <a:cubicBezTo>
                      <a:pt x="1" y="4987"/>
                      <a:pt x="227" y="5828"/>
                      <a:pt x="1234" y="6700"/>
                    </a:cubicBezTo>
                    <a:cubicBezTo>
                      <a:pt x="1234" y="6700"/>
                      <a:pt x="4640" y="6257"/>
                      <a:pt x="8294" y="5166"/>
                    </a:cubicBezTo>
                    <a:cubicBezTo>
                      <a:pt x="7824" y="4966"/>
                      <a:pt x="7382" y="4711"/>
                      <a:pt x="6974" y="4413"/>
                    </a:cubicBezTo>
                    <a:cubicBezTo>
                      <a:pt x="5544" y="3363"/>
                      <a:pt x="4523" y="1762"/>
                      <a:pt x="4141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0"/>
              <p:cNvSpPr/>
              <p:nvPr/>
            </p:nvSpPr>
            <p:spPr>
              <a:xfrm>
                <a:off x="2147192" y="3060955"/>
                <a:ext cx="1082554" cy="692256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11637" extrusionOk="0">
                    <a:moveTo>
                      <a:pt x="14433" y="1"/>
                    </a:moveTo>
                    <a:lnTo>
                      <a:pt x="14433" y="1"/>
                    </a:lnTo>
                    <a:cubicBezTo>
                      <a:pt x="14639" y="1207"/>
                      <a:pt x="14233" y="2462"/>
                      <a:pt x="13624" y="3514"/>
                    </a:cubicBezTo>
                    <a:cubicBezTo>
                      <a:pt x="13245" y="4169"/>
                      <a:pt x="12786" y="4780"/>
                      <a:pt x="12304" y="5362"/>
                    </a:cubicBezTo>
                    <a:cubicBezTo>
                      <a:pt x="11850" y="5908"/>
                      <a:pt x="11362" y="6427"/>
                      <a:pt x="10837" y="6907"/>
                    </a:cubicBezTo>
                    <a:cubicBezTo>
                      <a:pt x="9804" y="7852"/>
                      <a:pt x="8629" y="8653"/>
                      <a:pt x="7336" y="9204"/>
                    </a:cubicBezTo>
                    <a:cubicBezTo>
                      <a:pt x="7217" y="9255"/>
                      <a:pt x="7096" y="9304"/>
                      <a:pt x="6974" y="9350"/>
                    </a:cubicBezTo>
                    <a:cubicBezTo>
                      <a:pt x="5882" y="9766"/>
                      <a:pt x="4720" y="9991"/>
                      <a:pt x="3552" y="9991"/>
                    </a:cubicBezTo>
                    <a:cubicBezTo>
                      <a:pt x="3383" y="9991"/>
                      <a:pt x="3214" y="9987"/>
                      <a:pt x="3045" y="9977"/>
                    </a:cubicBezTo>
                    <a:cubicBezTo>
                      <a:pt x="2015" y="9920"/>
                      <a:pt x="994" y="9683"/>
                      <a:pt x="60" y="9254"/>
                    </a:cubicBezTo>
                    <a:lnTo>
                      <a:pt x="60" y="9254"/>
                    </a:lnTo>
                    <a:cubicBezTo>
                      <a:pt x="1" y="9924"/>
                      <a:pt x="227" y="10765"/>
                      <a:pt x="1234" y="11637"/>
                    </a:cubicBezTo>
                    <a:cubicBezTo>
                      <a:pt x="1234" y="11637"/>
                      <a:pt x="4640" y="11194"/>
                      <a:pt x="8294" y="10103"/>
                    </a:cubicBezTo>
                    <a:cubicBezTo>
                      <a:pt x="13036" y="8687"/>
                      <a:pt x="18197" y="6182"/>
                      <a:pt x="16878" y="2141"/>
                    </a:cubicBezTo>
                    <a:cubicBezTo>
                      <a:pt x="16428" y="767"/>
                      <a:pt x="15554" y="130"/>
                      <a:pt x="14433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0"/>
              <p:cNvSpPr/>
              <p:nvPr/>
            </p:nvSpPr>
            <p:spPr>
              <a:xfrm>
                <a:off x="1676580" y="3420384"/>
                <a:ext cx="344016" cy="409274"/>
              </a:xfrm>
              <a:custGeom>
                <a:avLst/>
                <a:gdLst/>
                <a:ahLst/>
                <a:cxnLst/>
                <a:rect l="l" t="t" r="r" b="b"/>
                <a:pathLst>
                  <a:path w="5783" h="6880" extrusionOk="0">
                    <a:moveTo>
                      <a:pt x="2967" y="1"/>
                    </a:moveTo>
                    <a:lnTo>
                      <a:pt x="2732" y="20"/>
                    </a:lnTo>
                    <a:cubicBezTo>
                      <a:pt x="1639" y="240"/>
                      <a:pt x="0" y="2366"/>
                      <a:pt x="1090" y="5377"/>
                    </a:cubicBezTo>
                    <a:cubicBezTo>
                      <a:pt x="1273" y="5887"/>
                      <a:pt x="1599" y="6240"/>
                      <a:pt x="2017" y="6474"/>
                    </a:cubicBezTo>
                    <a:lnTo>
                      <a:pt x="2017" y="6489"/>
                    </a:lnTo>
                    <a:cubicBezTo>
                      <a:pt x="2110" y="6540"/>
                      <a:pt x="2207" y="6586"/>
                      <a:pt x="2308" y="6626"/>
                    </a:cubicBezTo>
                    <a:lnTo>
                      <a:pt x="2310" y="6626"/>
                    </a:lnTo>
                    <a:cubicBezTo>
                      <a:pt x="2758" y="6807"/>
                      <a:pt x="3285" y="6880"/>
                      <a:pt x="3844" y="6880"/>
                    </a:cubicBezTo>
                    <a:cubicBezTo>
                      <a:pt x="3895" y="6880"/>
                      <a:pt x="3946" y="6879"/>
                      <a:pt x="3998" y="6878"/>
                    </a:cubicBezTo>
                    <a:cubicBezTo>
                      <a:pt x="4001" y="6877"/>
                      <a:pt x="4005" y="6874"/>
                      <a:pt x="4011" y="6870"/>
                    </a:cubicBezTo>
                    <a:lnTo>
                      <a:pt x="4012" y="6870"/>
                    </a:lnTo>
                    <a:cubicBezTo>
                      <a:pt x="4144" y="6777"/>
                      <a:pt x="5087" y="6074"/>
                      <a:pt x="5522" y="4874"/>
                    </a:cubicBezTo>
                    <a:cubicBezTo>
                      <a:pt x="5689" y="4412"/>
                      <a:pt x="5783" y="3874"/>
                      <a:pt x="5724" y="3267"/>
                    </a:cubicBezTo>
                    <a:cubicBezTo>
                      <a:pt x="5505" y="971"/>
                      <a:pt x="2967" y="1"/>
                      <a:pt x="29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0"/>
              <p:cNvSpPr/>
              <p:nvPr/>
            </p:nvSpPr>
            <p:spPr>
              <a:xfrm>
                <a:off x="1676580" y="3421574"/>
                <a:ext cx="247171" cy="393034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6607" extrusionOk="0">
                    <a:moveTo>
                      <a:pt x="2732" y="0"/>
                    </a:moveTo>
                    <a:cubicBezTo>
                      <a:pt x="1639" y="220"/>
                      <a:pt x="0" y="2346"/>
                      <a:pt x="1090" y="5357"/>
                    </a:cubicBezTo>
                    <a:cubicBezTo>
                      <a:pt x="1273" y="5867"/>
                      <a:pt x="1599" y="6220"/>
                      <a:pt x="2017" y="6454"/>
                    </a:cubicBezTo>
                    <a:lnTo>
                      <a:pt x="2017" y="6469"/>
                    </a:lnTo>
                    <a:cubicBezTo>
                      <a:pt x="2110" y="6520"/>
                      <a:pt x="2207" y="6566"/>
                      <a:pt x="2308" y="6606"/>
                    </a:cubicBezTo>
                    <a:lnTo>
                      <a:pt x="2310" y="6606"/>
                    </a:lnTo>
                    <a:cubicBezTo>
                      <a:pt x="2340" y="6598"/>
                      <a:pt x="3337" y="6323"/>
                      <a:pt x="3742" y="3819"/>
                    </a:cubicBezTo>
                    <a:cubicBezTo>
                      <a:pt x="4154" y="1276"/>
                      <a:pt x="2732" y="0"/>
                      <a:pt x="273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40"/>
              <p:cNvSpPr/>
              <p:nvPr/>
            </p:nvSpPr>
            <p:spPr>
              <a:xfrm>
                <a:off x="1644218" y="1397125"/>
                <a:ext cx="1487128" cy="1437694"/>
              </a:xfrm>
              <a:custGeom>
                <a:avLst/>
                <a:gdLst/>
                <a:ahLst/>
                <a:cxnLst/>
                <a:rect l="l" t="t" r="r" b="b"/>
                <a:pathLst>
                  <a:path w="24999" h="24168" extrusionOk="0">
                    <a:moveTo>
                      <a:pt x="12500" y="0"/>
                    </a:moveTo>
                    <a:cubicBezTo>
                      <a:pt x="10065" y="0"/>
                      <a:pt x="7863" y="1065"/>
                      <a:pt x="6292" y="2779"/>
                    </a:cubicBezTo>
                    <a:cubicBezTo>
                      <a:pt x="5935" y="3168"/>
                      <a:pt x="5610" y="3592"/>
                      <a:pt x="5321" y="4045"/>
                    </a:cubicBezTo>
                    <a:cubicBezTo>
                      <a:pt x="5114" y="4368"/>
                      <a:pt x="4927" y="4707"/>
                      <a:pt x="4759" y="5062"/>
                    </a:cubicBezTo>
                    <a:cubicBezTo>
                      <a:pt x="4747" y="5084"/>
                      <a:pt x="4737" y="5106"/>
                      <a:pt x="4727" y="5129"/>
                    </a:cubicBezTo>
                    <a:cubicBezTo>
                      <a:pt x="4580" y="5518"/>
                      <a:pt x="4477" y="5926"/>
                      <a:pt x="4397" y="6323"/>
                    </a:cubicBezTo>
                    <a:cubicBezTo>
                      <a:pt x="4249" y="7057"/>
                      <a:pt x="4133" y="7828"/>
                      <a:pt x="3868" y="8521"/>
                    </a:cubicBezTo>
                    <a:cubicBezTo>
                      <a:pt x="3721" y="8904"/>
                      <a:pt x="3528" y="9264"/>
                      <a:pt x="3258" y="9579"/>
                    </a:cubicBezTo>
                    <a:cubicBezTo>
                      <a:pt x="2724" y="10203"/>
                      <a:pt x="1950" y="10570"/>
                      <a:pt x="1360" y="11142"/>
                    </a:cubicBezTo>
                    <a:cubicBezTo>
                      <a:pt x="678" y="11800"/>
                      <a:pt x="268" y="12730"/>
                      <a:pt x="238" y="13676"/>
                    </a:cubicBezTo>
                    <a:cubicBezTo>
                      <a:pt x="207" y="14621"/>
                      <a:pt x="557" y="15576"/>
                      <a:pt x="1194" y="16276"/>
                    </a:cubicBezTo>
                    <a:cubicBezTo>
                      <a:pt x="399" y="16880"/>
                      <a:pt x="0" y="17962"/>
                      <a:pt x="213" y="18936"/>
                    </a:cubicBezTo>
                    <a:cubicBezTo>
                      <a:pt x="425" y="19912"/>
                      <a:pt x="1238" y="20730"/>
                      <a:pt x="2212" y="20948"/>
                    </a:cubicBezTo>
                    <a:cubicBezTo>
                      <a:pt x="1825" y="21743"/>
                      <a:pt x="2096" y="22761"/>
                      <a:pt x="2735" y="23373"/>
                    </a:cubicBezTo>
                    <a:cubicBezTo>
                      <a:pt x="3303" y="23918"/>
                      <a:pt x="4104" y="24167"/>
                      <a:pt x="4895" y="24167"/>
                    </a:cubicBezTo>
                    <a:cubicBezTo>
                      <a:pt x="4965" y="24167"/>
                      <a:pt x="5036" y="24165"/>
                      <a:pt x="5106" y="24161"/>
                    </a:cubicBezTo>
                    <a:cubicBezTo>
                      <a:pt x="5133" y="24161"/>
                      <a:pt x="5162" y="24160"/>
                      <a:pt x="5189" y="24157"/>
                    </a:cubicBezTo>
                    <a:cubicBezTo>
                      <a:pt x="6071" y="24090"/>
                      <a:pt x="6910" y="23744"/>
                      <a:pt x="7685" y="23321"/>
                    </a:cubicBezTo>
                    <a:lnTo>
                      <a:pt x="17312" y="23321"/>
                    </a:lnTo>
                    <a:cubicBezTo>
                      <a:pt x="18088" y="23744"/>
                      <a:pt x="18928" y="24090"/>
                      <a:pt x="19810" y="24157"/>
                    </a:cubicBezTo>
                    <a:cubicBezTo>
                      <a:pt x="19904" y="24164"/>
                      <a:pt x="19999" y="24168"/>
                      <a:pt x="20093" y="24168"/>
                    </a:cubicBezTo>
                    <a:cubicBezTo>
                      <a:pt x="20410" y="24168"/>
                      <a:pt x="20729" y="24129"/>
                      <a:pt x="21034" y="24046"/>
                    </a:cubicBezTo>
                    <a:cubicBezTo>
                      <a:pt x="21492" y="23924"/>
                      <a:pt x="21921" y="23702"/>
                      <a:pt x="22264" y="23373"/>
                    </a:cubicBezTo>
                    <a:cubicBezTo>
                      <a:pt x="22901" y="22761"/>
                      <a:pt x="23174" y="21743"/>
                      <a:pt x="22787" y="20948"/>
                    </a:cubicBezTo>
                    <a:cubicBezTo>
                      <a:pt x="23760" y="20729"/>
                      <a:pt x="24574" y="19912"/>
                      <a:pt x="24786" y="18936"/>
                    </a:cubicBezTo>
                    <a:cubicBezTo>
                      <a:pt x="24999" y="17962"/>
                      <a:pt x="24600" y="16880"/>
                      <a:pt x="23804" y="16276"/>
                    </a:cubicBezTo>
                    <a:cubicBezTo>
                      <a:pt x="24442" y="15576"/>
                      <a:pt x="24791" y="14621"/>
                      <a:pt x="24761" y="13676"/>
                    </a:cubicBezTo>
                    <a:cubicBezTo>
                      <a:pt x="24731" y="12730"/>
                      <a:pt x="24320" y="11800"/>
                      <a:pt x="23639" y="11142"/>
                    </a:cubicBezTo>
                    <a:cubicBezTo>
                      <a:pt x="23048" y="10570"/>
                      <a:pt x="22275" y="10203"/>
                      <a:pt x="21741" y="9579"/>
                    </a:cubicBezTo>
                    <a:cubicBezTo>
                      <a:pt x="21471" y="9264"/>
                      <a:pt x="21279" y="8904"/>
                      <a:pt x="21131" y="8519"/>
                    </a:cubicBezTo>
                    <a:cubicBezTo>
                      <a:pt x="20866" y="7828"/>
                      <a:pt x="20750" y="7057"/>
                      <a:pt x="20602" y="6323"/>
                    </a:cubicBezTo>
                    <a:cubicBezTo>
                      <a:pt x="20522" y="5926"/>
                      <a:pt x="20419" y="5518"/>
                      <a:pt x="20272" y="5129"/>
                    </a:cubicBezTo>
                    <a:cubicBezTo>
                      <a:pt x="20097" y="4753"/>
                      <a:pt x="19900" y="4390"/>
                      <a:pt x="19678" y="4045"/>
                    </a:cubicBezTo>
                    <a:cubicBezTo>
                      <a:pt x="18800" y="2664"/>
                      <a:pt x="17575" y="1551"/>
                      <a:pt x="16136" y="846"/>
                    </a:cubicBezTo>
                    <a:cubicBezTo>
                      <a:pt x="15054" y="315"/>
                      <a:pt x="13852" y="13"/>
                      <a:pt x="12585" y="2"/>
                    </a:cubicBezTo>
                    <a:cubicBezTo>
                      <a:pt x="12557" y="0"/>
                      <a:pt x="12529" y="0"/>
                      <a:pt x="12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40"/>
              <p:cNvSpPr/>
              <p:nvPr/>
            </p:nvSpPr>
            <p:spPr>
              <a:xfrm>
                <a:off x="1838209" y="1970117"/>
                <a:ext cx="1100995" cy="864710"/>
              </a:xfrm>
              <a:custGeom>
                <a:avLst/>
                <a:gdLst/>
                <a:ahLst/>
                <a:cxnLst/>
                <a:rect l="l" t="t" r="r" b="b"/>
                <a:pathLst>
                  <a:path w="18508" h="14536" extrusionOk="0">
                    <a:moveTo>
                      <a:pt x="10753" y="0"/>
                    </a:moveTo>
                    <a:cubicBezTo>
                      <a:pt x="10343" y="0"/>
                      <a:pt x="9929" y="69"/>
                      <a:pt x="9534" y="207"/>
                    </a:cubicBezTo>
                    <a:cubicBezTo>
                      <a:pt x="8931" y="419"/>
                      <a:pt x="8394" y="779"/>
                      <a:pt x="7983" y="1263"/>
                    </a:cubicBezTo>
                    <a:cubicBezTo>
                      <a:pt x="7475" y="846"/>
                      <a:pt x="6826" y="630"/>
                      <a:pt x="6175" y="630"/>
                    </a:cubicBezTo>
                    <a:cubicBezTo>
                      <a:pt x="5839" y="630"/>
                      <a:pt x="5504" y="688"/>
                      <a:pt x="5185" y="805"/>
                    </a:cubicBezTo>
                    <a:cubicBezTo>
                      <a:pt x="4259" y="1145"/>
                      <a:pt x="3614" y="1986"/>
                      <a:pt x="3450" y="2951"/>
                    </a:cubicBezTo>
                    <a:cubicBezTo>
                      <a:pt x="3370" y="3428"/>
                      <a:pt x="3406" y="3920"/>
                      <a:pt x="3568" y="4375"/>
                    </a:cubicBezTo>
                    <a:cubicBezTo>
                      <a:pt x="3501" y="4371"/>
                      <a:pt x="3435" y="4368"/>
                      <a:pt x="3368" y="4368"/>
                    </a:cubicBezTo>
                    <a:cubicBezTo>
                      <a:pt x="2314" y="4368"/>
                      <a:pt x="1291" y="4920"/>
                      <a:pt x="688" y="5789"/>
                    </a:cubicBezTo>
                    <a:cubicBezTo>
                      <a:pt x="1" y="6778"/>
                      <a:pt x="24" y="8075"/>
                      <a:pt x="617" y="9104"/>
                    </a:cubicBezTo>
                    <a:cubicBezTo>
                      <a:pt x="923" y="9633"/>
                      <a:pt x="1375" y="10074"/>
                      <a:pt x="1920" y="10348"/>
                    </a:cubicBezTo>
                    <a:cubicBezTo>
                      <a:pt x="964" y="11487"/>
                      <a:pt x="943" y="13231"/>
                      <a:pt x="1783" y="14444"/>
                    </a:cubicBezTo>
                    <a:cubicBezTo>
                      <a:pt x="1803" y="14474"/>
                      <a:pt x="1824" y="14502"/>
                      <a:pt x="1845" y="14529"/>
                    </a:cubicBezTo>
                    <a:cubicBezTo>
                      <a:pt x="1872" y="14529"/>
                      <a:pt x="1901" y="14528"/>
                      <a:pt x="1928" y="14525"/>
                    </a:cubicBezTo>
                    <a:cubicBezTo>
                      <a:pt x="2810" y="14458"/>
                      <a:pt x="3649" y="14112"/>
                      <a:pt x="4424" y="13689"/>
                    </a:cubicBezTo>
                    <a:lnTo>
                      <a:pt x="14051" y="13689"/>
                    </a:lnTo>
                    <a:cubicBezTo>
                      <a:pt x="14827" y="14112"/>
                      <a:pt x="15667" y="14458"/>
                      <a:pt x="16549" y="14525"/>
                    </a:cubicBezTo>
                    <a:cubicBezTo>
                      <a:pt x="16643" y="14532"/>
                      <a:pt x="16738" y="14536"/>
                      <a:pt x="16832" y="14536"/>
                    </a:cubicBezTo>
                    <a:cubicBezTo>
                      <a:pt x="17149" y="14536"/>
                      <a:pt x="17468" y="14497"/>
                      <a:pt x="17773" y="14414"/>
                    </a:cubicBezTo>
                    <a:cubicBezTo>
                      <a:pt x="17860" y="14297"/>
                      <a:pt x="17934" y="14171"/>
                      <a:pt x="17993" y="14037"/>
                    </a:cubicBezTo>
                    <a:cubicBezTo>
                      <a:pt x="18508" y="12888"/>
                      <a:pt x="18040" y="11545"/>
                      <a:pt x="17130" y="10747"/>
                    </a:cubicBezTo>
                    <a:cubicBezTo>
                      <a:pt x="16685" y="10357"/>
                      <a:pt x="16155" y="10082"/>
                      <a:pt x="15594" y="9904"/>
                    </a:cubicBezTo>
                    <a:cubicBezTo>
                      <a:pt x="16443" y="9455"/>
                      <a:pt x="17006" y="8551"/>
                      <a:pt x="17075" y="7591"/>
                    </a:cubicBezTo>
                    <a:cubicBezTo>
                      <a:pt x="17153" y="6493"/>
                      <a:pt x="16476" y="5499"/>
                      <a:pt x="15498" y="5037"/>
                    </a:cubicBezTo>
                    <a:cubicBezTo>
                      <a:pt x="15122" y="4862"/>
                      <a:pt x="14715" y="4767"/>
                      <a:pt x="14305" y="4767"/>
                    </a:cubicBezTo>
                    <a:cubicBezTo>
                      <a:pt x="14190" y="4767"/>
                      <a:pt x="14076" y="4774"/>
                      <a:pt x="13962" y="4789"/>
                    </a:cubicBezTo>
                    <a:cubicBezTo>
                      <a:pt x="14432" y="3571"/>
                      <a:pt x="14141" y="2132"/>
                      <a:pt x="13298" y="1138"/>
                    </a:cubicBezTo>
                    <a:cubicBezTo>
                      <a:pt x="12653" y="378"/>
                      <a:pt x="11712" y="0"/>
                      <a:pt x="107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40"/>
              <p:cNvSpPr/>
              <p:nvPr/>
            </p:nvSpPr>
            <p:spPr>
              <a:xfrm>
                <a:off x="1784908" y="2382015"/>
                <a:ext cx="1115688" cy="852991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14339" extrusionOk="0">
                    <a:moveTo>
                      <a:pt x="5036" y="1"/>
                    </a:moveTo>
                    <a:cubicBezTo>
                      <a:pt x="4518" y="1"/>
                      <a:pt x="3935" y="72"/>
                      <a:pt x="3288" y="249"/>
                    </a:cubicBezTo>
                    <a:cubicBezTo>
                      <a:pt x="0" y="1146"/>
                      <a:pt x="17" y="5040"/>
                      <a:pt x="17" y="5040"/>
                    </a:cubicBezTo>
                    <a:cubicBezTo>
                      <a:pt x="17" y="5040"/>
                      <a:pt x="1440" y="6223"/>
                      <a:pt x="4168" y="6223"/>
                    </a:cubicBezTo>
                    <a:cubicBezTo>
                      <a:pt x="4180" y="6223"/>
                      <a:pt x="4191" y="6223"/>
                      <a:pt x="4203" y="6223"/>
                    </a:cubicBezTo>
                    <a:lnTo>
                      <a:pt x="4203" y="6223"/>
                    </a:lnTo>
                    <a:cubicBezTo>
                      <a:pt x="4203" y="6223"/>
                      <a:pt x="3506" y="8318"/>
                      <a:pt x="3044" y="10263"/>
                    </a:cubicBezTo>
                    <a:cubicBezTo>
                      <a:pt x="2886" y="10920"/>
                      <a:pt x="2758" y="11560"/>
                      <a:pt x="2692" y="12097"/>
                    </a:cubicBezTo>
                    <a:cubicBezTo>
                      <a:pt x="2692" y="12097"/>
                      <a:pt x="4728" y="14339"/>
                      <a:pt x="8739" y="14339"/>
                    </a:cubicBezTo>
                    <a:cubicBezTo>
                      <a:pt x="12750" y="14339"/>
                      <a:pt x="15424" y="13346"/>
                      <a:pt x="15424" y="13346"/>
                    </a:cubicBezTo>
                    <a:lnTo>
                      <a:pt x="15227" y="6443"/>
                    </a:lnTo>
                    <a:lnTo>
                      <a:pt x="15227" y="6442"/>
                    </a:lnTo>
                    <a:cubicBezTo>
                      <a:pt x="15227" y="6442"/>
                      <a:pt x="15234" y="6442"/>
                      <a:pt x="15248" y="6442"/>
                    </a:cubicBezTo>
                    <a:cubicBezTo>
                      <a:pt x="15478" y="6442"/>
                      <a:pt x="17515" y="6417"/>
                      <a:pt x="18754" y="5574"/>
                    </a:cubicBezTo>
                    <a:cubicBezTo>
                      <a:pt x="18754" y="5574"/>
                      <a:pt x="18262" y="2266"/>
                      <a:pt x="16258" y="1103"/>
                    </a:cubicBezTo>
                    <a:cubicBezTo>
                      <a:pt x="16066" y="990"/>
                      <a:pt x="15858" y="898"/>
                      <a:pt x="15636" y="832"/>
                    </a:cubicBezTo>
                    <a:cubicBezTo>
                      <a:pt x="15205" y="702"/>
                      <a:pt x="14813" y="650"/>
                      <a:pt x="14462" y="650"/>
                    </a:cubicBezTo>
                    <a:cubicBezTo>
                      <a:pt x="13077" y="650"/>
                      <a:pt x="12319" y="1453"/>
                      <a:pt x="12319" y="1453"/>
                    </a:cubicBezTo>
                    <a:lnTo>
                      <a:pt x="8184" y="1181"/>
                    </a:lnTo>
                    <a:cubicBezTo>
                      <a:pt x="8184" y="1181"/>
                      <a:pt x="7147" y="1"/>
                      <a:pt x="50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40"/>
              <p:cNvSpPr/>
              <p:nvPr/>
            </p:nvSpPr>
            <p:spPr>
              <a:xfrm>
                <a:off x="1944991" y="2447630"/>
                <a:ext cx="955607" cy="787377"/>
              </a:xfrm>
              <a:custGeom>
                <a:avLst/>
                <a:gdLst/>
                <a:ahLst/>
                <a:cxnLst/>
                <a:rect l="l" t="t" r="r" b="b"/>
                <a:pathLst>
                  <a:path w="16064" h="13236" extrusionOk="0">
                    <a:moveTo>
                      <a:pt x="13567" y="0"/>
                    </a:moveTo>
                    <a:cubicBezTo>
                      <a:pt x="13138" y="752"/>
                      <a:pt x="12656" y="1475"/>
                      <a:pt x="12128" y="2160"/>
                    </a:cubicBezTo>
                    <a:cubicBezTo>
                      <a:pt x="11212" y="3342"/>
                      <a:pt x="10159" y="4416"/>
                      <a:pt x="8991" y="5352"/>
                    </a:cubicBezTo>
                    <a:cubicBezTo>
                      <a:pt x="7791" y="6310"/>
                      <a:pt x="6474" y="7119"/>
                      <a:pt x="5074" y="7751"/>
                    </a:cubicBezTo>
                    <a:cubicBezTo>
                      <a:pt x="3572" y="8427"/>
                      <a:pt x="1979" y="8900"/>
                      <a:pt x="353" y="9160"/>
                    </a:cubicBezTo>
                    <a:cubicBezTo>
                      <a:pt x="195" y="9817"/>
                      <a:pt x="67" y="10457"/>
                      <a:pt x="1" y="10994"/>
                    </a:cubicBezTo>
                    <a:cubicBezTo>
                      <a:pt x="1" y="10994"/>
                      <a:pt x="2037" y="13236"/>
                      <a:pt x="6048" y="13236"/>
                    </a:cubicBezTo>
                    <a:cubicBezTo>
                      <a:pt x="10059" y="13236"/>
                      <a:pt x="12733" y="12243"/>
                      <a:pt x="12733" y="12243"/>
                    </a:cubicBezTo>
                    <a:lnTo>
                      <a:pt x="12536" y="5340"/>
                    </a:lnTo>
                    <a:lnTo>
                      <a:pt x="12536" y="5340"/>
                    </a:lnTo>
                    <a:cubicBezTo>
                      <a:pt x="12536" y="5340"/>
                      <a:pt x="12542" y="5340"/>
                      <a:pt x="12555" y="5340"/>
                    </a:cubicBezTo>
                    <a:cubicBezTo>
                      <a:pt x="12776" y="5340"/>
                      <a:pt x="14821" y="5317"/>
                      <a:pt x="16063" y="4471"/>
                    </a:cubicBezTo>
                    <a:cubicBezTo>
                      <a:pt x="16063" y="4471"/>
                      <a:pt x="15571" y="1163"/>
                      <a:pt x="13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0"/>
              <p:cNvSpPr/>
              <p:nvPr/>
            </p:nvSpPr>
            <p:spPr>
              <a:xfrm>
                <a:off x="2267477" y="2389510"/>
                <a:ext cx="250264" cy="114097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918" extrusionOk="0">
                    <a:moveTo>
                      <a:pt x="354" y="1"/>
                    </a:moveTo>
                    <a:lnTo>
                      <a:pt x="1" y="1327"/>
                    </a:lnTo>
                    <a:cubicBezTo>
                      <a:pt x="1" y="1327"/>
                      <a:pt x="461" y="1918"/>
                      <a:pt x="2104" y="1918"/>
                    </a:cubicBezTo>
                    <a:cubicBezTo>
                      <a:pt x="3747" y="1918"/>
                      <a:pt x="4207" y="1327"/>
                      <a:pt x="4207" y="1327"/>
                    </a:cubicBezTo>
                    <a:lnTo>
                      <a:pt x="3852" y="1"/>
                    </a:lnTo>
                    <a:cubicBezTo>
                      <a:pt x="3290" y="82"/>
                      <a:pt x="2705" y="121"/>
                      <a:pt x="2104" y="121"/>
                    </a:cubicBezTo>
                    <a:cubicBezTo>
                      <a:pt x="1504" y="121"/>
                      <a:pt x="918" y="82"/>
                      <a:pt x="354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0"/>
              <p:cNvSpPr/>
              <p:nvPr/>
            </p:nvSpPr>
            <p:spPr>
              <a:xfrm>
                <a:off x="2267477" y="2389510"/>
                <a:ext cx="229146" cy="83937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1411" extrusionOk="0">
                    <a:moveTo>
                      <a:pt x="354" y="1"/>
                    </a:moveTo>
                    <a:lnTo>
                      <a:pt x="1" y="1327"/>
                    </a:lnTo>
                    <a:cubicBezTo>
                      <a:pt x="272" y="1385"/>
                      <a:pt x="533" y="1411"/>
                      <a:pt x="783" y="1411"/>
                    </a:cubicBezTo>
                    <a:cubicBezTo>
                      <a:pt x="2634" y="1411"/>
                      <a:pt x="3852" y="1"/>
                      <a:pt x="385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0"/>
              <p:cNvSpPr/>
              <p:nvPr/>
            </p:nvSpPr>
            <p:spPr>
              <a:xfrm>
                <a:off x="1735473" y="1760421"/>
                <a:ext cx="240508" cy="392677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6601" extrusionOk="0">
                    <a:moveTo>
                      <a:pt x="2349" y="0"/>
                    </a:moveTo>
                    <a:cubicBezTo>
                      <a:pt x="2077" y="0"/>
                      <a:pt x="1806" y="58"/>
                      <a:pt x="1560" y="175"/>
                    </a:cubicBezTo>
                    <a:cubicBezTo>
                      <a:pt x="1503" y="200"/>
                      <a:pt x="1448" y="230"/>
                      <a:pt x="1395" y="262"/>
                    </a:cubicBezTo>
                    <a:cubicBezTo>
                      <a:pt x="724" y="667"/>
                      <a:pt x="348" y="1467"/>
                      <a:pt x="204" y="2249"/>
                    </a:cubicBezTo>
                    <a:cubicBezTo>
                      <a:pt x="0" y="3368"/>
                      <a:pt x="195" y="4592"/>
                      <a:pt x="901" y="5483"/>
                    </a:cubicBezTo>
                    <a:cubicBezTo>
                      <a:pt x="1443" y="6164"/>
                      <a:pt x="2306" y="6601"/>
                      <a:pt x="3163" y="6601"/>
                    </a:cubicBezTo>
                    <a:cubicBezTo>
                      <a:pt x="3231" y="6601"/>
                      <a:pt x="3300" y="6598"/>
                      <a:pt x="3368" y="6592"/>
                    </a:cubicBezTo>
                    <a:lnTo>
                      <a:pt x="3371" y="6592"/>
                    </a:lnTo>
                    <a:cubicBezTo>
                      <a:pt x="3564" y="6577"/>
                      <a:pt x="3758" y="6535"/>
                      <a:pt x="3943" y="6470"/>
                    </a:cubicBezTo>
                    <a:lnTo>
                      <a:pt x="4042" y="1123"/>
                    </a:lnTo>
                    <a:cubicBezTo>
                      <a:pt x="3851" y="667"/>
                      <a:pt x="3467" y="295"/>
                      <a:pt x="3004" y="119"/>
                    </a:cubicBezTo>
                    <a:cubicBezTo>
                      <a:pt x="2796" y="40"/>
                      <a:pt x="2572" y="0"/>
                      <a:pt x="2349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0"/>
              <p:cNvSpPr/>
              <p:nvPr/>
            </p:nvSpPr>
            <p:spPr>
              <a:xfrm>
                <a:off x="1766109" y="1855721"/>
                <a:ext cx="117607" cy="253238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257" extrusionOk="0">
                    <a:moveTo>
                      <a:pt x="685" y="1"/>
                    </a:moveTo>
                    <a:cubicBezTo>
                      <a:pt x="668" y="1"/>
                      <a:pt x="651" y="2"/>
                      <a:pt x="635" y="5"/>
                    </a:cubicBezTo>
                    <a:cubicBezTo>
                      <a:pt x="197" y="79"/>
                      <a:pt x="1" y="1088"/>
                      <a:pt x="197" y="2261"/>
                    </a:cubicBezTo>
                    <a:cubicBezTo>
                      <a:pt x="384" y="3389"/>
                      <a:pt x="866" y="4257"/>
                      <a:pt x="1292" y="4257"/>
                    </a:cubicBezTo>
                    <a:cubicBezTo>
                      <a:pt x="1309" y="4257"/>
                      <a:pt x="1326" y="4255"/>
                      <a:pt x="1342" y="4252"/>
                    </a:cubicBezTo>
                    <a:cubicBezTo>
                      <a:pt x="1780" y="4180"/>
                      <a:pt x="1976" y="3169"/>
                      <a:pt x="1780" y="1998"/>
                    </a:cubicBezTo>
                    <a:cubicBezTo>
                      <a:pt x="1591" y="870"/>
                      <a:pt x="1110" y="1"/>
                      <a:pt x="685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0"/>
              <p:cNvSpPr/>
              <p:nvPr/>
            </p:nvSpPr>
            <p:spPr>
              <a:xfrm>
                <a:off x="1807216" y="1844537"/>
                <a:ext cx="81557" cy="26121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4391" extrusionOk="0">
                    <a:moveTo>
                      <a:pt x="72" y="0"/>
                    </a:moveTo>
                    <a:cubicBezTo>
                      <a:pt x="52" y="0"/>
                      <a:pt x="32" y="9"/>
                      <a:pt x="20" y="27"/>
                    </a:cubicBezTo>
                    <a:cubicBezTo>
                      <a:pt x="1" y="54"/>
                      <a:pt x="7" y="93"/>
                      <a:pt x="36" y="114"/>
                    </a:cubicBezTo>
                    <a:cubicBezTo>
                      <a:pt x="297" y="297"/>
                      <a:pt x="507" y="583"/>
                      <a:pt x="697" y="1014"/>
                    </a:cubicBezTo>
                    <a:cubicBezTo>
                      <a:pt x="1155" y="2049"/>
                      <a:pt x="1242" y="3221"/>
                      <a:pt x="942" y="4312"/>
                    </a:cubicBezTo>
                    <a:cubicBezTo>
                      <a:pt x="933" y="4346"/>
                      <a:pt x="953" y="4379"/>
                      <a:pt x="987" y="4388"/>
                    </a:cubicBezTo>
                    <a:cubicBezTo>
                      <a:pt x="992" y="4391"/>
                      <a:pt x="997" y="4391"/>
                      <a:pt x="1002" y="4391"/>
                    </a:cubicBezTo>
                    <a:lnTo>
                      <a:pt x="1003" y="4391"/>
                    </a:lnTo>
                    <a:cubicBezTo>
                      <a:pt x="1031" y="4391"/>
                      <a:pt x="1055" y="4373"/>
                      <a:pt x="1063" y="4346"/>
                    </a:cubicBezTo>
                    <a:cubicBezTo>
                      <a:pt x="1371" y="3226"/>
                      <a:pt x="1281" y="2025"/>
                      <a:pt x="811" y="963"/>
                    </a:cubicBezTo>
                    <a:cubicBezTo>
                      <a:pt x="611" y="511"/>
                      <a:pt x="388" y="209"/>
                      <a:pt x="107" y="11"/>
                    </a:cubicBezTo>
                    <a:cubicBezTo>
                      <a:pt x="97" y="4"/>
                      <a:pt x="84" y="0"/>
                      <a:pt x="72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0"/>
              <p:cNvSpPr/>
              <p:nvPr/>
            </p:nvSpPr>
            <p:spPr>
              <a:xfrm>
                <a:off x="1806681" y="1976007"/>
                <a:ext cx="70552" cy="8179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375" extrusionOk="0">
                    <a:moveTo>
                      <a:pt x="1113" y="0"/>
                    </a:moveTo>
                    <a:cubicBezTo>
                      <a:pt x="1102" y="0"/>
                      <a:pt x="1090" y="4"/>
                      <a:pt x="1080" y="11"/>
                    </a:cubicBezTo>
                    <a:cubicBezTo>
                      <a:pt x="603" y="311"/>
                      <a:pt x="224" y="765"/>
                      <a:pt x="14" y="1289"/>
                    </a:cubicBezTo>
                    <a:cubicBezTo>
                      <a:pt x="1" y="1320"/>
                      <a:pt x="16" y="1356"/>
                      <a:pt x="47" y="1369"/>
                    </a:cubicBezTo>
                    <a:cubicBezTo>
                      <a:pt x="55" y="1373"/>
                      <a:pt x="63" y="1374"/>
                      <a:pt x="71" y="1374"/>
                    </a:cubicBezTo>
                    <a:cubicBezTo>
                      <a:pt x="95" y="1374"/>
                      <a:pt x="119" y="1359"/>
                      <a:pt x="129" y="1335"/>
                    </a:cubicBezTo>
                    <a:cubicBezTo>
                      <a:pt x="331" y="835"/>
                      <a:pt x="692" y="403"/>
                      <a:pt x="1146" y="116"/>
                    </a:cubicBezTo>
                    <a:cubicBezTo>
                      <a:pt x="1176" y="98"/>
                      <a:pt x="1185" y="59"/>
                      <a:pt x="1166" y="30"/>
                    </a:cubicBezTo>
                    <a:cubicBezTo>
                      <a:pt x="1154" y="11"/>
                      <a:pt x="1134" y="0"/>
                      <a:pt x="1113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0"/>
              <p:cNvSpPr/>
              <p:nvPr/>
            </p:nvSpPr>
            <p:spPr>
              <a:xfrm>
                <a:off x="1818102" y="1760421"/>
                <a:ext cx="157880" cy="392201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6593" extrusionOk="0">
                    <a:moveTo>
                      <a:pt x="960" y="0"/>
                    </a:moveTo>
                    <a:cubicBezTo>
                      <a:pt x="688" y="0"/>
                      <a:pt x="417" y="58"/>
                      <a:pt x="171" y="175"/>
                    </a:cubicBezTo>
                    <a:cubicBezTo>
                      <a:pt x="114" y="200"/>
                      <a:pt x="59" y="230"/>
                      <a:pt x="6" y="262"/>
                    </a:cubicBezTo>
                    <a:lnTo>
                      <a:pt x="1" y="267"/>
                    </a:lnTo>
                    <a:cubicBezTo>
                      <a:pt x="1737" y="2007"/>
                      <a:pt x="1979" y="6592"/>
                      <a:pt x="1979" y="6592"/>
                    </a:cubicBezTo>
                    <a:lnTo>
                      <a:pt x="1982" y="6592"/>
                    </a:lnTo>
                    <a:cubicBezTo>
                      <a:pt x="2175" y="6577"/>
                      <a:pt x="2369" y="6535"/>
                      <a:pt x="2554" y="6470"/>
                    </a:cubicBezTo>
                    <a:lnTo>
                      <a:pt x="2653" y="1123"/>
                    </a:lnTo>
                    <a:cubicBezTo>
                      <a:pt x="2462" y="667"/>
                      <a:pt x="2078" y="295"/>
                      <a:pt x="1615" y="119"/>
                    </a:cubicBezTo>
                    <a:cubicBezTo>
                      <a:pt x="1407" y="40"/>
                      <a:pt x="1183" y="0"/>
                      <a:pt x="960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40"/>
              <p:cNvSpPr/>
              <p:nvPr/>
            </p:nvSpPr>
            <p:spPr>
              <a:xfrm>
                <a:off x="2811558" y="1760421"/>
                <a:ext cx="240448" cy="392677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6601" extrusionOk="0">
                    <a:moveTo>
                      <a:pt x="1692" y="0"/>
                    </a:moveTo>
                    <a:cubicBezTo>
                      <a:pt x="1469" y="0"/>
                      <a:pt x="1246" y="40"/>
                      <a:pt x="1038" y="119"/>
                    </a:cubicBezTo>
                    <a:cubicBezTo>
                      <a:pt x="575" y="295"/>
                      <a:pt x="191" y="667"/>
                      <a:pt x="0" y="1123"/>
                    </a:cubicBezTo>
                    <a:lnTo>
                      <a:pt x="99" y="6470"/>
                    </a:lnTo>
                    <a:cubicBezTo>
                      <a:pt x="284" y="6535"/>
                      <a:pt x="478" y="6577"/>
                      <a:pt x="672" y="6592"/>
                    </a:cubicBezTo>
                    <a:lnTo>
                      <a:pt x="674" y="6592"/>
                    </a:lnTo>
                    <a:cubicBezTo>
                      <a:pt x="742" y="6598"/>
                      <a:pt x="811" y="6601"/>
                      <a:pt x="879" y="6601"/>
                    </a:cubicBezTo>
                    <a:cubicBezTo>
                      <a:pt x="1736" y="6601"/>
                      <a:pt x="2599" y="6164"/>
                      <a:pt x="3141" y="5483"/>
                    </a:cubicBezTo>
                    <a:cubicBezTo>
                      <a:pt x="3847" y="4592"/>
                      <a:pt x="4042" y="3368"/>
                      <a:pt x="3837" y="2249"/>
                    </a:cubicBezTo>
                    <a:cubicBezTo>
                      <a:pt x="3694" y="1467"/>
                      <a:pt x="3319" y="667"/>
                      <a:pt x="2647" y="262"/>
                    </a:cubicBezTo>
                    <a:cubicBezTo>
                      <a:pt x="2594" y="230"/>
                      <a:pt x="2539" y="200"/>
                      <a:pt x="2481" y="175"/>
                    </a:cubicBezTo>
                    <a:cubicBezTo>
                      <a:pt x="2236" y="58"/>
                      <a:pt x="1964" y="0"/>
                      <a:pt x="1692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40"/>
              <p:cNvSpPr/>
              <p:nvPr/>
            </p:nvSpPr>
            <p:spPr>
              <a:xfrm>
                <a:off x="2903467" y="1855364"/>
                <a:ext cx="117488" cy="25311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4255" extrusionOk="0">
                    <a:moveTo>
                      <a:pt x="1292" y="0"/>
                    </a:moveTo>
                    <a:cubicBezTo>
                      <a:pt x="866" y="0"/>
                      <a:pt x="384" y="868"/>
                      <a:pt x="197" y="1996"/>
                    </a:cubicBezTo>
                    <a:cubicBezTo>
                      <a:pt x="1" y="3169"/>
                      <a:pt x="197" y="4178"/>
                      <a:pt x="634" y="4251"/>
                    </a:cubicBezTo>
                    <a:cubicBezTo>
                      <a:pt x="651" y="4253"/>
                      <a:pt x="668" y="4255"/>
                      <a:pt x="686" y="4255"/>
                    </a:cubicBezTo>
                    <a:cubicBezTo>
                      <a:pt x="1110" y="4255"/>
                      <a:pt x="1592" y="3387"/>
                      <a:pt x="1780" y="2259"/>
                    </a:cubicBezTo>
                    <a:cubicBezTo>
                      <a:pt x="1975" y="1087"/>
                      <a:pt x="1780" y="77"/>
                      <a:pt x="1342" y="5"/>
                    </a:cubicBezTo>
                    <a:cubicBezTo>
                      <a:pt x="1326" y="2"/>
                      <a:pt x="1309" y="0"/>
                      <a:pt x="1292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40"/>
              <p:cNvSpPr/>
              <p:nvPr/>
            </p:nvSpPr>
            <p:spPr>
              <a:xfrm>
                <a:off x="2898768" y="1844537"/>
                <a:ext cx="81498" cy="26121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391" extrusionOk="0">
                    <a:moveTo>
                      <a:pt x="1298" y="0"/>
                    </a:moveTo>
                    <a:cubicBezTo>
                      <a:pt x="1286" y="0"/>
                      <a:pt x="1273" y="4"/>
                      <a:pt x="1263" y="11"/>
                    </a:cubicBezTo>
                    <a:cubicBezTo>
                      <a:pt x="982" y="209"/>
                      <a:pt x="759" y="511"/>
                      <a:pt x="559" y="963"/>
                    </a:cubicBezTo>
                    <a:cubicBezTo>
                      <a:pt x="89" y="2025"/>
                      <a:pt x="0" y="3226"/>
                      <a:pt x="307" y="4346"/>
                    </a:cubicBezTo>
                    <a:cubicBezTo>
                      <a:pt x="315" y="4373"/>
                      <a:pt x="339" y="4391"/>
                      <a:pt x="368" y="4391"/>
                    </a:cubicBezTo>
                    <a:cubicBezTo>
                      <a:pt x="373" y="4391"/>
                      <a:pt x="378" y="4390"/>
                      <a:pt x="384" y="4388"/>
                    </a:cubicBezTo>
                    <a:cubicBezTo>
                      <a:pt x="417" y="4379"/>
                      <a:pt x="437" y="4346"/>
                      <a:pt x="428" y="4312"/>
                    </a:cubicBezTo>
                    <a:cubicBezTo>
                      <a:pt x="128" y="3221"/>
                      <a:pt x="216" y="2049"/>
                      <a:pt x="673" y="1014"/>
                    </a:cubicBezTo>
                    <a:cubicBezTo>
                      <a:pt x="863" y="583"/>
                      <a:pt x="1073" y="297"/>
                      <a:pt x="1334" y="114"/>
                    </a:cubicBezTo>
                    <a:cubicBezTo>
                      <a:pt x="1363" y="93"/>
                      <a:pt x="1369" y="54"/>
                      <a:pt x="1350" y="27"/>
                    </a:cubicBezTo>
                    <a:cubicBezTo>
                      <a:pt x="1338" y="9"/>
                      <a:pt x="1318" y="0"/>
                      <a:pt x="1298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40"/>
              <p:cNvSpPr/>
              <p:nvPr/>
            </p:nvSpPr>
            <p:spPr>
              <a:xfrm>
                <a:off x="2910368" y="1976007"/>
                <a:ext cx="70433" cy="817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375" extrusionOk="0">
                    <a:moveTo>
                      <a:pt x="71" y="1"/>
                    </a:moveTo>
                    <a:cubicBezTo>
                      <a:pt x="50" y="1"/>
                      <a:pt x="30" y="11"/>
                      <a:pt x="18" y="30"/>
                    </a:cubicBezTo>
                    <a:cubicBezTo>
                      <a:pt x="0" y="59"/>
                      <a:pt x="8" y="98"/>
                      <a:pt x="38" y="116"/>
                    </a:cubicBezTo>
                    <a:cubicBezTo>
                      <a:pt x="492" y="403"/>
                      <a:pt x="854" y="835"/>
                      <a:pt x="1055" y="1335"/>
                    </a:cubicBezTo>
                    <a:cubicBezTo>
                      <a:pt x="1065" y="1359"/>
                      <a:pt x="1089" y="1374"/>
                      <a:pt x="1113" y="1374"/>
                    </a:cubicBezTo>
                    <a:cubicBezTo>
                      <a:pt x="1121" y="1374"/>
                      <a:pt x="1129" y="1373"/>
                      <a:pt x="1137" y="1369"/>
                    </a:cubicBezTo>
                    <a:cubicBezTo>
                      <a:pt x="1168" y="1356"/>
                      <a:pt x="1183" y="1320"/>
                      <a:pt x="1170" y="1289"/>
                    </a:cubicBezTo>
                    <a:cubicBezTo>
                      <a:pt x="960" y="765"/>
                      <a:pt x="581" y="311"/>
                      <a:pt x="104" y="11"/>
                    </a:cubicBezTo>
                    <a:cubicBezTo>
                      <a:pt x="94" y="4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40"/>
              <p:cNvSpPr/>
              <p:nvPr/>
            </p:nvSpPr>
            <p:spPr>
              <a:xfrm>
                <a:off x="2811558" y="1760421"/>
                <a:ext cx="157820" cy="392201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6593" extrusionOk="0">
                    <a:moveTo>
                      <a:pt x="1693" y="0"/>
                    </a:moveTo>
                    <a:cubicBezTo>
                      <a:pt x="1470" y="0"/>
                      <a:pt x="1246" y="40"/>
                      <a:pt x="1038" y="119"/>
                    </a:cubicBezTo>
                    <a:cubicBezTo>
                      <a:pt x="575" y="295"/>
                      <a:pt x="191" y="667"/>
                      <a:pt x="0" y="1123"/>
                    </a:cubicBezTo>
                    <a:lnTo>
                      <a:pt x="99" y="6470"/>
                    </a:lnTo>
                    <a:cubicBezTo>
                      <a:pt x="284" y="6535"/>
                      <a:pt x="478" y="6577"/>
                      <a:pt x="672" y="6592"/>
                    </a:cubicBezTo>
                    <a:lnTo>
                      <a:pt x="674" y="6592"/>
                    </a:lnTo>
                    <a:cubicBezTo>
                      <a:pt x="674" y="6592"/>
                      <a:pt x="916" y="2007"/>
                      <a:pt x="2652" y="267"/>
                    </a:cubicBezTo>
                    <a:lnTo>
                      <a:pt x="2647" y="262"/>
                    </a:lnTo>
                    <a:cubicBezTo>
                      <a:pt x="2594" y="230"/>
                      <a:pt x="2539" y="200"/>
                      <a:pt x="2482" y="175"/>
                    </a:cubicBezTo>
                    <a:cubicBezTo>
                      <a:pt x="2236" y="58"/>
                      <a:pt x="1965" y="0"/>
                      <a:pt x="169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40"/>
              <p:cNvSpPr/>
              <p:nvPr/>
            </p:nvSpPr>
            <p:spPr>
              <a:xfrm>
                <a:off x="1905074" y="1484038"/>
                <a:ext cx="975060" cy="912776"/>
              </a:xfrm>
              <a:custGeom>
                <a:avLst/>
                <a:gdLst/>
                <a:ahLst/>
                <a:cxnLst/>
                <a:rect l="l" t="t" r="r" b="b"/>
                <a:pathLst>
                  <a:path w="16391" h="15344" extrusionOk="0">
                    <a:moveTo>
                      <a:pt x="8196" y="1"/>
                    </a:moveTo>
                    <a:cubicBezTo>
                      <a:pt x="3671" y="1"/>
                      <a:pt x="0" y="3763"/>
                      <a:pt x="0" y="8404"/>
                    </a:cubicBezTo>
                    <a:cubicBezTo>
                      <a:pt x="0" y="12430"/>
                      <a:pt x="2761" y="14692"/>
                      <a:pt x="6446" y="15222"/>
                    </a:cubicBezTo>
                    <a:cubicBezTo>
                      <a:pt x="7010" y="15303"/>
                      <a:pt x="7596" y="15344"/>
                      <a:pt x="8196" y="15344"/>
                    </a:cubicBezTo>
                    <a:cubicBezTo>
                      <a:pt x="8796" y="15344"/>
                      <a:pt x="9382" y="15303"/>
                      <a:pt x="9944" y="15222"/>
                    </a:cubicBezTo>
                    <a:cubicBezTo>
                      <a:pt x="13630" y="14693"/>
                      <a:pt x="16390" y="12430"/>
                      <a:pt x="16390" y="8404"/>
                    </a:cubicBezTo>
                    <a:cubicBezTo>
                      <a:pt x="16390" y="3762"/>
                      <a:pt x="12721" y="1"/>
                      <a:pt x="8196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40"/>
              <p:cNvSpPr/>
              <p:nvPr/>
            </p:nvSpPr>
            <p:spPr>
              <a:xfrm>
                <a:off x="1950226" y="1977256"/>
                <a:ext cx="239973" cy="239913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4033" extrusionOk="0">
                    <a:moveTo>
                      <a:pt x="2018" y="0"/>
                    </a:moveTo>
                    <a:cubicBezTo>
                      <a:pt x="904" y="0"/>
                      <a:pt x="1" y="903"/>
                      <a:pt x="1" y="2017"/>
                    </a:cubicBezTo>
                    <a:cubicBezTo>
                      <a:pt x="1" y="3130"/>
                      <a:pt x="904" y="4033"/>
                      <a:pt x="2018" y="4033"/>
                    </a:cubicBezTo>
                    <a:cubicBezTo>
                      <a:pt x="3131" y="4033"/>
                      <a:pt x="4034" y="3130"/>
                      <a:pt x="4034" y="2017"/>
                    </a:cubicBezTo>
                    <a:cubicBezTo>
                      <a:pt x="4034" y="903"/>
                      <a:pt x="3131" y="0"/>
                      <a:pt x="2018" y="0"/>
                    </a:cubicBezTo>
                    <a:close/>
                  </a:path>
                </a:pathLst>
              </a:custGeom>
              <a:solidFill>
                <a:srgbClr val="EB667B">
                  <a:alpha val="5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40"/>
              <p:cNvSpPr/>
              <p:nvPr/>
            </p:nvSpPr>
            <p:spPr>
              <a:xfrm>
                <a:off x="2595020" y="1977256"/>
                <a:ext cx="239973" cy="239913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4033" extrusionOk="0">
                    <a:moveTo>
                      <a:pt x="2016" y="0"/>
                    </a:moveTo>
                    <a:cubicBezTo>
                      <a:pt x="903" y="0"/>
                      <a:pt x="1" y="903"/>
                      <a:pt x="1" y="2017"/>
                    </a:cubicBezTo>
                    <a:cubicBezTo>
                      <a:pt x="1" y="3130"/>
                      <a:pt x="903" y="4033"/>
                      <a:pt x="2016" y="4033"/>
                    </a:cubicBezTo>
                    <a:cubicBezTo>
                      <a:pt x="3131" y="4033"/>
                      <a:pt x="4034" y="3130"/>
                      <a:pt x="4034" y="2017"/>
                    </a:cubicBezTo>
                    <a:cubicBezTo>
                      <a:pt x="4034" y="903"/>
                      <a:pt x="3131" y="0"/>
                      <a:pt x="2016" y="0"/>
                    </a:cubicBezTo>
                    <a:close/>
                  </a:path>
                </a:pathLst>
              </a:custGeom>
              <a:solidFill>
                <a:srgbClr val="EB667B">
                  <a:alpha val="5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40"/>
              <p:cNvSpPr/>
              <p:nvPr/>
            </p:nvSpPr>
            <p:spPr>
              <a:xfrm>
                <a:off x="2046359" y="1890819"/>
                <a:ext cx="240686" cy="123496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6" extrusionOk="0">
                    <a:moveTo>
                      <a:pt x="2011" y="1"/>
                    </a:moveTo>
                    <a:cubicBezTo>
                      <a:pt x="1182" y="1"/>
                      <a:pt x="351" y="488"/>
                      <a:pt x="1" y="1334"/>
                    </a:cubicBezTo>
                    <a:cubicBezTo>
                      <a:pt x="511" y="739"/>
                      <a:pt x="1238" y="367"/>
                      <a:pt x="1955" y="367"/>
                    </a:cubicBezTo>
                    <a:cubicBezTo>
                      <a:pt x="2455" y="367"/>
                      <a:pt x="2949" y="548"/>
                      <a:pt x="3362" y="958"/>
                    </a:cubicBezTo>
                    <a:cubicBezTo>
                      <a:pt x="3666" y="1256"/>
                      <a:pt x="3891" y="1641"/>
                      <a:pt x="4043" y="2075"/>
                    </a:cubicBezTo>
                    <a:cubicBezTo>
                      <a:pt x="4045" y="1614"/>
                      <a:pt x="3884" y="1141"/>
                      <a:pt x="3580" y="762"/>
                    </a:cubicBezTo>
                    <a:cubicBezTo>
                      <a:pt x="3169" y="240"/>
                      <a:pt x="2591" y="1"/>
                      <a:pt x="20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40"/>
              <p:cNvSpPr/>
              <p:nvPr/>
            </p:nvSpPr>
            <p:spPr>
              <a:xfrm>
                <a:off x="2036484" y="1776542"/>
                <a:ext cx="191074" cy="6032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1014" extrusionOk="0">
                    <a:moveTo>
                      <a:pt x="2174" y="0"/>
                    </a:moveTo>
                    <a:cubicBezTo>
                      <a:pt x="1450" y="0"/>
                      <a:pt x="0" y="479"/>
                      <a:pt x="33" y="930"/>
                    </a:cubicBezTo>
                    <a:cubicBezTo>
                      <a:pt x="37" y="995"/>
                      <a:pt x="271" y="1014"/>
                      <a:pt x="591" y="1014"/>
                    </a:cubicBezTo>
                    <a:cubicBezTo>
                      <a:pt x="1062" y="1014"/>
                      <a:pt x="1719" y="972"/>
                      <a:pt x="2116" y="972"/>
                    </a:cubicBezTo>
                    <a:cubicBezTo>
                      <a:pt x="2130" y="972"/>
                      <a:pt x="2143" y="972"/>
                      <a:pt x="2156" y="972"/>
                    </a:cubicBezTo>
                    <a:cubicBezTo>
                      <a:pt x="2330" y="974"/>
                      <a:pt x="2504" y="985"/>
                      <a:pt x="2657" y="985"/>
                    </a:cubicBezTo>
                    <a:cubicBezTo>
                      <a:pt x="2933" y="985"/>
                      <a:pt x="3143" y="950"/>
                      <a:pt x="3170" y="761"/>
                    </a:cubicBezTo>
                    <a:cubicBezTo>
                      <a:pt x="3211" y="466"/>
                      <a:pt x="2828" y="35"/>
                      <a:pt x="2251" y="2"/>
                    </a:cubicBezTo>
                    <a:cubicBezTo>
                      <a:pt x="2226" y="1"/>
                      <a:pt x="2201" y="0"/>
                      <a:pt x="21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0"/>
              <p:cNvSpPr/>
              <p:nvPr/>
            </p:nvSpPr>
            <p:spPr>
              <a:xfrm>
                <a:off x="2021315" y="1859291"/>
                <a:ext cx="59904" cy="10047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689" extrusionOk="0">
                    <a:moveTo>
                      <a:pt x="122" y="1"/>
                    </a:moveTo>
                    <a:cubicBezTo>
                      <a:pt x="1" y="537"/>
                      <a:pt x="131" y="1180"/>
                      <a:pt x="550" y="1688"/>
                    </a:cubicBezTo>
                    <a:lnTo>
                      <a:pt x="1006" y="1145"/>
                    </a:lnTo>
                    <a:cubicBezTo>
                      <a:pt x="601" y="962"/>
                      <a:pt x="237" y="539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0"/>
              <p:cNvSpPr/>
              <p:nvPr/>
            </p:nvSpPr>
            <p:spPr>
              <a:xfrm>
                <a:off x="2322445" y="1990700"/>
                <a:ext cx="140450" cy="109279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37" extrusionOk="0">
                    <a:moveTo>
                      <a:pt x="1195" y="0"/>
                    </a:moveTo>
                    <a:cubicBezTo>
                      <a:pt x="446" y="0"/>
                      <a:pt x="0" y="762"/>
                      <a:pt x="0" y="1188"/>
                    </a:cubicBezTo>
                    <a:cubicBezTo>
                      <a:pt x="0" y="1616"/>
                      <a:pt x="386" y="1837"/>
                      <a:pt x="1136" y="1837"/>
                    </a:cubicBezTo>
                    <a:cubicBezTo>
                      <a:pt x="1884" y="1837"/>
                      <a:pt x="2360" y="1616"/>
                      <a:pt x="2360" y="1188"/>
                    </a:cubicBezTo>
                    <a:cubicBezTo>
                      <a:pt x="2360" y="762"/>
                      <a:pt x="1943" y="0"/>
                      <a:pt x="1195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0"/>
              <p:cNvSpPr/>
              <p:nvPr/>
            </p:nvSpPr>
            <p:spPr>
              <a:xfrm>
                <a:off x="2318637" y="1986953"/>
                <a:ext cx="147945" cy="7828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1316" extrusionOk="0">
                    <a:moveTo>
                      <a:pt x="1258" y="1"/>
                    </a:moveTo>
                    <a:cubicBezTo>
                      <a:pt x="445" y="1"/>
                      <a:pt x="1" y="827"/>
                      <a:pt x="1" y="1251"/>
                    </a:cubicBezTo>
                    <a:cubicBezTo>
                      <a:pt x="1" y="1287"/>
                      <a:pt x="29" y="1315"/>
                      <a:pt x="63" y="1315"/>
                    </a:cubicBezTo>
                    <a:cubicBezTo>
                      <a:pt x="98" y="1315"/>
                      <a:pt x="127" y="1287"/>
                      <a:pt x="127" y="1251"/>
                    </a:cubicBezTo>
                    <a:cubicBezTo>
                      <a:pt x="127" y="855"/>
                      <a:pt x="545" y="125"/>
                      <a:pt x="1259" y="125"/>
                    </a:cubicBezTo>
                    <a:cubicBezTo>
                      <a:pt x="1972" y="125"/>
                      <a:pt x="2362" y="870"/>
                      <a:pt x="2362" y="1251"/>
                    </a:cubicBezTo>
                    <a:cubicBezTo>
                      <a:pt x="2362" y="1287"/>
                      <a:pt x="2389" y="1315"/>
                      <a:pt x="2424" y="1315"/>
                    </a:cubicBezTo>
                    <a:cubicBezTo>
                      <a:pt x="2458" y="1315"/>
                      <a:pt x="2487" y="1287"/>
                      <a:pt x="2487" y="1251"/>
                    </a:cubicBezTo>
                    <a:cubicBezTo>
                      <a:pt x="2487" y="815"/>
                      <a:pt x="2072" y="1"/>
                      <a:pt x="1258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0"/>
              <p:cNvSpPr/>
              <p:nvPr/>
            </p:nvSpPr>
            <p:spPr>
              <a:xfrm>
                <a:off x="2343741" y="2006524"/>
                <a:ext cx="44497" cy="3884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53" extrusionOk="0">
                    <a:moveTo>
                      <a:pt x="548" y="1"/>
                    </a:moveTo>
                    <a:cubicBezTo>
                      <a:pt x="531" y="1"/>
                      <a:pt x="514" y="4"/>
                      <a:pt x="498" y="9"/>
                    </a:cubicBezTo>
                    <a:cubicBezTo>
                      <a:pt x="326" y="77"/>
                      <a:pt x="166" y="186"/>
                      <a:pt x="53" y="337"/>
                    </a:cubicBezTo>
                    <a:cubicBezTo>
                      <a:pt x="35" y="355"/>
                      <a:pt x="23" y="376"/>
                      <a:pt x="16" y="400"/>
                    </a:cubicBezTo>
                    <a:cubicBezTo>
                      <a:pt x="6" y="422"/>
                      <a:pt x="1" y="446"/>
                      <a:pt x="3" y="472"/>
                    </a:cubicBezTo>
                    <a:cubicBezTo>
                      <a:pt x="5" y="517"/>
                      <a:pt x="27" y="572"/>
                      <a:pt x="63" y="602"/>
                    </a:cubicBezTo>
                    <a:cubicBezTo>
                      <a:pt x="97" y="631"/>
                      <a:pt x="141" y="653"/>
                      <a:pt x="186" y="653"/>
                    </a:cubicBezTo>
                    <a:cubicBezTo>
                      <a:pt x="190" y="653"/>
                      <a:pt x="193" y="653"/>
                      <a:pt x="197" y="652"/>
                    </a:cubicBezTo>
                    <a:cubicBezTo>
                      <a:pt x="244" y="648"/>
                      <a:pt x="298" y="632"/>
                      <a:pt x="328" y="593"/>
                    </a:cubicBezTo>
                    <a:cubicBezTo>
                      <a:pt x="362" y="547"/>
                      <a:pt x="402" y="506"/>
                      <a:pt x="445" y="467"/>
                    </a:cubicBezTo>
                    <a:cubicBezTo>
                      <a:pt x="493" y="430"/>
                      <a:pt x="545" y="398"/>
                      <a:pt x="601" y="372"/>
                    </a:cubicBezTo>
                    <a:cubicBezTo>
                      <a:pt x="602" y="370"/>
                      <a:pt x="605" y="370"/>
                      <a:pt x="606" y="369"/>
                    </a:cubicBezTo>
                    <a:cubicBezTo>
                      <a:pt x="654" y="351"/>
                      <a:pt x="694" y="324"/>
                      <a:pt x="719" y="277"/>
                    </a:cubicBezTo>
                    <a:cubicBezTo>
                      <a:pt x="740" y="237"/>
                      <a:pt x="748" y="180"/>
                      <a:pt x="732" y="135"/>
                    </a:cubicBezTo>
                    <a:cubicBezTo>
                      <a:pt x="716" y="89"/>
                      <a:pt x="685" y="44"/>
                      <a:pt x="640" y="24"/>
                    </a:cubicBezTo>
                    <a:cubicBezTo>
                      <a:pt x="612" y="10"/>
                      <a:pt x="579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0"/>
              <p:cNvSpPr/>
              <p:nvPr/>
            </p:nvSpPr>
            <p:spPr>
              <a:xfrm>
                <a:off x="2233985" y="2126512"/>
                <a:ext cx="313559" cy="76382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284" extrusionOk="0">
                    <a:moveTo>
                      <a:pt x="5271" y="0"/>
                    </a:moveTo>
                    <a:lnTo>
                      <a:pt x="5271" y="0"/>
                    </a:lnTo>
                    <a:cubicBezTo>
                      <a:pt x="4420" y="540"/>
                      <a:pt x="3499" y="811"/>
                      <a:pt x="2576" y="811"/>
                    </a:cubicBezTo>
                    <a:cubicBezTo>
                      <a:pt x="1700" y="811"/>
                      <a:pt x="823" y="568"/>
                      <a:pt x="0" y="78"/>
                    </a:cubicBezTo>
                    <a:lnTo>
                      <a:pt x="0" y="78"/>
                    </a:lnTo>
                    <a:cubicBezTo>
                      <a:pt x="620" y="883"/>
                      <a:pt x="1610" y="1284"/>
                      <a:pt x="2601" y="1284"/>
                    </a:cubicBezTo>
                    <a:cubicBezTo>
                      <a:pt x="3628" y="1284"/>
                      <a:pt x="4655" y="854"/>
                      <a:pt x="5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0"/>
              <p:cNvSpPr/>
              <p:nvPr/>
            </p:nvSpPr>
            <p:spPr>
              <a:xfrm>
                <a:off x="2363551" y="2215566"/>
                <a:ext cx="58952" cy="2849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479" extrusionOk="0">
                    <a:moveTo>
                      <a:pt x="918" y="1"/>
                    </a:moveTo>
                    <a:cubicBezTo>
                      <a:pt x="908" y="1"/>
                      <a:pt x="898" y="4"/>
                      <a:pt x="890" y="10"/>
                    </a:cubicBezTo>
                    <a:cubicBezTo>
                      <a:pt x="655" y="198"/>
                      <a:pt x="373" y="322"/>
                      <a:pt x="73" y="359"/>
                    </a:cubicBezTo>
                    <a:cubicBezTo>
                      <a:pt x="1" y="368"/>
                      <a:pt x="1" y="478"/>
                      <a:pt x="69" y="478"/>
                    </a:cubicBezTo>
                    <a:cubicBezTo>
                      <a:pt x="71" y="478"/>
                      <a:pt x="74" y="478"/>
                      <a:pt x="77" y="478"/>
                    </a:cubicBezTo>
                    <a:cubicBezTo>
                      <a:pt x="396" y="437"/>
                      <a:pt x="700" y="313"/>
                      <a:pt x="952" y="111"/>
                    </a:cubicBezTo>
                    <a:cubicBezTo>
                      <a:pt x="977" y="92"/>
                      <a:pt x="990" y="59"/>
                      <a:pt x="972" y="30"/>
                    </a:cubicBezTo>
                    <a:cubicBezTo>
                      <a:pt x="961" y="13"/>
                      <a:pt x="939" y="1"/>
                      <a:pt x="918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0"/>
              <p:cNvSpPr/>
              <p:nvPr/>
            </p:nvSpPr>
            <p:spPr>
              <a:xfrm>
                <a:off x="2474854" y="1890700"/>
                <a:ext cx="243780" cy="123437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2075" extrusionOk="0">
                    <a:moveTo>
                      <a:pt x="2037" y="0"/>
                    </a:moveTo>
                    <a:cubicBezTo>
                      <a:pt x="1466" y="0"/>
                      <a:pt x="897" y="232"/>
                      <a:pt x="483" y="742"/>
                    </a:cubicBezTo>
                    <a:cubicBezTo>
                      <a:pt x="169" y="1125"/>
                      <a:pt x="1" y="1607"/>
                      <a:pt x="2" y="2075"/>
                    </a:cubicBezTo>
                    <a:cubicBezTo>
                      <a:pt x="157" y="1633"/>
                      <a:pt x="387" y="1241"/>
                      <a:pt x="698" y="941"/>
                    </a:cubicBezTo>
                    <a:cubicBezTo>
                      <a:pt x="1109" y="543"/>
                      <a:pt x="1595" y="369"/>
                      <a:pt x="2084" y="369"/>
                    </a:cubicBezTo>
                    <a:cubicBezTo>
                      <a:pt x="2833" y="369"/>
                      <a:pt x="3589" y="777"/>
                      <a:pt x="4098" y="1420"/>
                    </a:cubicBezTo>
                    <a:cubicBezTo>
                      <a:pt x="3762" y="527"/>
                      <a:pt x="2899" y="0"/>
                      <a:pt x="20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0"/>
              <p:cNvSpPr/>
              <p:nvPr/>
            </p:nvSpPr>
            <p:spPr>
              <a:xfrm>
                <a:off x="2535532" y="1768095"/>
                <a:ext cx="189527" cy="84413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1419" extrusionOk="0">
                    <a:moveTo>
                      <a:pt x="896" y="0"/>
                    </a:moveTo>
                    <a:cubicBezTo>
                      <a:pt x="412" y="0"/>
                      <a:pt x="41" y="300"/>
                      <a:pt x="23" y="564"/>
                    </a:cubicBezTo>
                    <a:cubicBezTo>
                      <a:pt x="1" y="861"/>
                      <a:pt x="492" y="885"/>
                      <a:pt x="969" y="983"/>
                    </a:cubicBezTo>
                    <a:cubicBezTo>
                      <a:pt x="1508" y="1093"/>
                      <a:pt x="2602" y="1419"/>
                      <a:pt x="2949" y="1419"/>
                    </a:cubicBezTo>
                    <a:cubicBezTo>
                      <a:pt x="3010" y="1419"/>
                      <a:pt x="3049" y="1408"/>
                      <a:pt x="3055" y="1385"/>
                    </a:cubicBezTo>
                    <a:cubicBezTo>
                      <a:pt x="3185" y="934"/>
                      <a:pt x="1762" y="121"/>
                      <a:pt x="1079" y="14"/>
                    </a:cubicBezTo>
                    <a:cubicBezTo>
                      <a:pt x="1016" y="5"/>
                      <a:pt x="955" y="0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0"/>
              <p:cNvSpPr/>
              <p:nvPr/>
            </p:nvSpPr>
            <p:spPr>
              <a:xfrm>
                <a:off x="2682052" y="1858220"/>
                <a:ext cx="57881" cy="101664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709" extrusionOk="0">
                    <a:moveTo>
                      <a:pt x="825" y="1"/>
                    </a:moveTo>
                    <a:lnTo>
                      <a:pt x="825" y="1"/>
                    </a:lnTo>
                    <a:cubicBezTo>
                      <a:pt x="737" y="545"/>
                      <a:pt x="395" y="985"/>
                      <a:pt x="0" y="1189"/>
                    </a:cubicBezTo>
                    <a:lnTo>
                      <a:pt x="483" y="1709"/>
                    </a:lnTo>
                    <a:cubicBezTo>
                      <a:pt x="876" y="1180"/>
                      <a:pt x="973" y="531"/>
                      <a:pt x="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0"/>
              <p:cNvSpPr/>
              <p:nvPr/>
            </p:nvSpPr>
            <p:spPr>
              <a:xfrm>
                <a:off x="2097222" y="1667560"/>
                <a:ext cx="351274" cy="87328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468" extrusionOk="0">
                    <a:moveTo>
                      <a:pt x="443" y="0"/>
                    </a:moveTo>
                    <a:cubicBezTo>
                      <a:pt x="443" y="0"/>
                      <a:pt x="277" y="280"/>
                      <a:pt x="0" y="634"/>
                    </a:cubicBezTo>
                    <a:cubicBezTo>
                      <a:pt x="487" y="1184"/>
                      <a:pt x="1517" y="1467"/>
                      <a:pt x="2603" y="1467"/>
                    </a:cubicBezTo>
                    <a:cubicBezTo>
                      <a:pt x="3899" y="1467"/>
                      <a:pt x="5276" y="1063"/>
                      <a:pt x="5905" y="224"/>
                    </a:cubicBezTo>
                    <a:lnTo>
                      <a:pt x="5905" y="224"/>
                    </a:lnTo>
                    <a:cubicBezTo>
                      <a:pt x="5189" y="718"/>
                      <a:pt x="4142" y="959"/>
                      <a:pt x="3143" y="959"/>
                    </a:cubicBezTo>
                    <a:cubicBezTo>
                      <a:pt x="1978" y="959"/>
                      <a:pt x="877" y="632"/>
                      <a:pt x="44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0"/>
              <p:cNvSpPr/>
              <p:nvPr/>
            </p:nvSpPr>
            <p:spPr>
              <a:xfrm>
                <a:off x="2372950" y="1619969"/>
                <a:ext cx="210169" cy="173525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2917" extrusionOk="0">
                    <a:moveTo>
                      <a:pt x="2082" y="0"/>
                    </a:moveTo>
                    <a:cubicBezTo>
                      <a:pt x="2078" y="11"/>
                      <a:pt x="2074" y="22"/>
                      <a:pt x="2071" y="33"/>
                    </a:cubicBezTo>
                    <a:cubicBezTo>
                      <a:pt x="1953" y="376"/>
                      <a:pt x="1728" y="665"/>
                      <a:pt x="1431" y="904"/>
                    </a:cubicBezTo>
                    <a:cubicBezTo>
                      <a:pt x="1306" y="1256"/>
                      <a:pt x="1046" y="1806"/>
                      <a:pt x="527" y="2394"/>
                    </a:cubicBezTo>
                    <a:cubicBezTo>
                      <a:pt x="375" y="2567"/>
                      <a:pt x="201" y="2742"/>
                      <a:pt x="1" y="2916"/>
                    </a:cubicBezTo>
                    <a:cubicBezTo>
                      <a:pt x="1441" y="2723"/>
                      <a:pt x="3087" y="1161"/>
                      <a:pt x="3532" y="716"/>
                    </a:cubicBezTo>
                    <a:lnTo>
                      <a:pt x="3532" y="716"/>
                    </a:lnTo>
                    <a:cubicBezTo>
                      <a:pt x="2813" y="1351"/>
                      <a:pt x="1620" y="2263"/>
                      <a:pt x="542" y="2408"/>
                    </a:cubicBezTo>
                    <a:cubicBezTo>
                      <a:pt x="1858" y="1254"/>
                      <a:pt x="2070" y="73"/>
                      <a:pt x="208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0"/>
              <p:cNvSpPr/>
              <p:nvPr/>
            </p:nvSpPr>
            <p:spPr>
              <a:xfrm>
                <a:off x="2590618" y="1625204"/>
                <a:ext cx="286730" cy="285956"/>
              </a:xfrm>
              <a:custGeom>
                <a:avLst/>
                <a:gdLst/>
                <a:ahLst/>
                <a:cxnLst/>
                <a:rect l="l" t="t" r="r" b="b"/>
                <a:pathLst>
                  <a:path w="4820" h="4807" extrusionOk="0">
                    <a:moveTo>
                      <a:pt x="529" y="0"/>
                    </a:moveTo>
                    <a:cubicBezTo>
                      <a:pt x="529" y="0"/>
                      <a:pt x="328" y="214"/>
                      <a:pt x="1" y="514"/>
                    </a:cubicBezTo>
                    <a:lnTo>
                      <a:pt x="6" y="516"/>
                    </a:lnTo>
                    <a:cubicBezTo>
                      <a:pt x="868" y="2516"/>
                      <a:pt x="2930" y="3719"/>
                      <a:pt x="4819" y="4806"/>
                    </a:cubicBezTo>
                    <a:lnTo>
                      <a:pt x="4819" y="4805"/>
                    </a:lnTo>
                    <a:cubicBezTo>
                      <a:pt x="2931" y="3719"/>
                      <a:pt x="1409" y="2007"/>
                      <a:pt x="546" y="7"/>
                    </a:cubicBez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0"/>
              <p:cNvSpPr/>
              <p:nvPr/>
            </p:nvSpPr>
            <p:spPr>
              <a:xfrm>
                <a:off x="1944931" y="1453758"/>
                <a:ext cx="932883" cy="457518"/>
              </a:xfrm>
              <a:custGeom>
                <a:avLst/>
                <a:gdLst/>
                <a:ahLst/>
                <a:cxnLst/>
                <a:rect l="l" t="t" r="r" b="b"/>
                <a:pathLst>
                  <a:path w="15682" h="7691" extrusionOk="0">
                    <a:moveTo>
                      <a:pt x="8017" y="0"/>
                    </a:moveTo>
                    <a:cubicBezTo>
                      <a:pt x="4759" y="0"/>
                      <a:pt x="2815" y="1094"/>
                      <a:pt x="1660" y="2312"/>
                    </a:cubicBezTo>
                    <a:cubicBezTo>
                      <a:pt x="205" y="3845"/>
                      <a:pt x="0" y="5578"/>
                      <a:pt x="0" y="5578"/>
                    </a:cubicBezTo>
                    <a:cubicBezTo>
                      <a:pt x="149" y="5634"/>
                      <a:pt x="298" y="5660"/>
                      <a:pt x="446" y="5660"/>
                    </a:cubicBezTo>
                    <a:cubicBezTo>
                      <a:pt x="881" y="5660"/>
                      <a:pt x="1304" y="5440"/>
                      <a:pt x="1677" y="5142"/>
                    </a:cubicBezTo>
                    <a:cubicBezTo>
                      <a:pt x="1678" y="5141"/>
                      <a:pt x="1681" y="5140"/>
                      <a:pt x="1682" y="5139"/>
                    </a:cubicBezTo>
                    <a:cubicBezTo>
                      <a:pt x="2029" y="4862"/>
                      <a:pt x="2333" y="4519"/>
                      <a:pt x="2560" y="4228"/>
                    </a:cubicBezTo>
                    <a:cubicBezTo>
                      <a:pt x="2837" y="3874"/>
                      <a:pt x="3003" y="3594"/>
                      <a:pt x="3003" y="3594"/>
                    </a:cubicBezTo>
                    <a:cubicBezTo>
                      <a:pt x="3437" y="4226"/>
                      <a:pt x="4538" y="4553"/>
                      <a:pt x="5703" y="4553"/>
                    </a:cubicBezTo>
                    <a:cubicBezTo>
                      <a:pt x="6702" y="4553"/>
                      <a:pt x="7749" y="4312"/>
                      <a:pt x="8465" y="3818"/>
                    </a:cubicBezTo>
                    <a:cubicBezTo>
                      <a:pt x="8521" y="3780"/>
                      <a:pt x="8574" y="3740"/>
                      <a:pt x="8626" y="3698"/>
                    </a:cubicBezTo>
                    <a:cubicBezTo>
                      <a:pt x="8922" y="3459"/>
                      <a:pt x="9147" y="3170"/>
                      <a:pt x="9266" y="2827"/>
                    </a:cubicBezTo>
                    <a:cubicBezTo>
                      <a:pt x="9269" y="2815"/>
                      <a:pt x="9273" y="2805"/>
                      <a:pt x="9277" y="2794"/>
                    </a:cubicBezTo>
                    <a:lnTo>
                      <a:pt x="9277" y="2794"/>
                    </a:lnTo>
                    <a:cubicBezTo>
                      <a:pt x="9265" y="2867"/>
                      <a:pt x="9053" y="4048"/>
                      <a:pt x="7736" y="5202"/>
                    </a:cubicBezTo>
                    <a:cubicBezTo>
                      <a:pt x="8815" y="5057"/>
                      <a:pt x="10008" y="4145"/>
                      <a:pt x="10727" y="3510"/>
                    </a:cubicBezTo>
                    <a:lnTo>
                      <a:pt x="10733" y="3503"/>
                    </a:lnTo>
                    <a:cubicBezTo>
                      <a:pt x="10775" y="3466"/>
                      <a:pt x="10816" y="3431"/>
                      <a:pt x="10855" y="3396"/>
                    </a:cubicBezTo>
                    <a:cubicBezTo>
                      <a:pt x="11182" y="3096"/>
                      <a:pt x="11383" y="2882"/>
                      <a:pt x="11383" y="2882"/>
                    </a:cubicBezTo>
                    <a:lnTo>
                      <a:pt x="11400" y="2889"/>
                    </a:lnTo>
                    <a:cubicBezTo>
                      <a:pt x="12261" y="4889"/>
                      <a:pt x="13785" y="6601"/>
                      <a:pt x="15673" y="7687"/>
                    </a:cubicBezTo>
                    <a:cubicBezTo>
                      <a:pt x="15675" y="7687"/>
                      <a:pt x="15677" y="7688"/>
                      <a:pt x="15679" y="7690"/>
                    </a:cubicBezTo>
                    <a:cubicBezTo>
                      <a:pt x="15680" y="7690"/>
                      <a:pt x="15680" y="7691"/>
                      <a:pt x="15681" y="7691"/>
                    </a:cubicBezTo>
                    <a:lnTo>
                      <a:pt x="15681" y="7690"/>
                    </a:lnTo>
                    <a:lnTo>
                      <a:pt x="15680" y="7690"/>
                    </a:lnTo>
                    <a:cubicBezTo>
                      <a:pt x="15680" y="7687"/>
                      <a:pt x="15680" y="7683"/>
                      <a:pt x="15680" y="7678"/>
                    </a:cubicBezTo>
                    <a:cubicBezTo>
                      <a:pt x="15662" y="7327"/>
                      <a:pt x="15198" y="0"/>
                      <a:pt x="80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0"/>
              <p:cNvSpPr/>
              <p:nvPr/>
            </p:nvSpPr>
            <p:spPr>
              <a:xfrm>
                <a:off x="1927323" y="1562384"/>
                <a:ext cx="181675" cy="135929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2285" extrusionOk="0">
                    <a:moveTo>
                      <a:pt x="1533" y="1"/>
                    </a:moveTo>
                    <a:cubicBezTo>
                      <a:pt x="1176" y="390"/>
                      <a:pt x="851" y="814"/>
                      <a:pt x="561" y="1267"/>
                    </a:cubicBezTo>
                    <a:cubicBezTo>
                      <a:pt x="353" y="1590"/>
                      <a:pt x="166" y="1929"/>
                      <a:pt x="0" y="2284"/>
                    </a:cubicBezTo>
                    <a:cubicBezTo>
                      <a:pt x="10" y="2284"/>
                      <a:pt x="21" y="2284"/>
                      <a:pt x="31" y="2284"/>
                    </a:cubicBezTo>
                    <a:cubicBezTo>
                      <a:pt x="288" y="2284"/>
                      <a:pt x="544" y="2253"/>
                      <a:pt x="791" y="2194"/>
                    </a:cubicBezTo>
                    <a:cubicBezTo>
                      <a:pt x="1646" y="1992"/>
                      <a:pt x="2417" y="1458"/>
                      <a:pt x="2885" y="697"/>
                    </a:cubicBezTo>
                    <a:cubicBezTo>
                      <a:pt x="2890" y="697"/>
                      <a:pt x="2897" y="698"/>
                      <a:pt x="2900" y="698"/>
                    </a:cubicBezTo>
                    <a:cubicBezTo>
                      <a:pt x="2904" y="698"/>
                      <a:pt x="2908" y="698"/>
                      <a:pt x="2911" y="698"/>
                    </a:cubicBezTo>
                    <a:cubicBezTo>
                      <a:pt x="3053" y="698"/>
                      <a:pt x="3040" y="473"/>
                      <a:pt x="2893" y="462"/>
                    </a:cubicBezTo>
                    <a:cubicBezTo>
                      <a:pt x="2635" y="441"/>
                      <a:pt x="2382" y="386"/>
                      <a:pt x="2139" y="301"/>
                    </a:cubicBezTo>
                    <a:cubicBezTo>
                      <a:pt x="1982" y="245"/>
                      <a:pt x="1830" y="176"/>
                      <a:pt x="1685" y="95"/>
                    </a:cubicBezTo>
                    <a:cubicBezTo>
                      <a:pt x="1631" y="65"/>
                      <a:pt x="1582" y="33"/>
                      <a:pt x="1533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40"/>
              <p:cNvSpPr/>
              <p:nvPr/>
            </p:nvSpPr>
            <p:spPr>
              <a:xfrm>
                <a:off x="2155877" y="1397185"/>
                <a:ext cx="448238" cy="250323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4208" extrusionOk="0">
                    <a:moveTo>
                      <a:pt x="3982" y="1"/>
                    </a:moveTo>
                    <a:cubicBezTo>
                      <a:pt x="3897" y="338"/>
                      <a:pt x="3774" y="667"/>
                      <a:pt x="3621" y="979"/>
                    </a:cubicBezTo>
                    <a:cubicBezTo>
                      <a:pt x="3165" y="1907"/>
                      <a:pt x="2429" y="2691"/>
                      <a:pt x="1496" y="3194"/>
                    </a:cubicBezTo>
                    <a:cubicBezTo>
                      <a:pt x="1066" y="3426"/>
                      <a:pt x="607" y="3592"/>
                      <a:pt x="129" y="3692"/>
                    </a:cubicBezTo>
                    <a:cubicBezTo>
                      <a:pt x="0" y="3719"/>
                      <a:pt x="39" y="3887"/>
                      <a:pt x="138" y="3921"/>
                    </a:cubicBezTo>
                    <a:cubicBezTo>
                      <a:pt x="690" y="4117"/>
                      <a:pt x="1255" y="4208"/>
                      <a:pt x="1816" y="4208"/>
                    </a:cubicBezTo>
                    <a:cubicBezTo>
                      <a:pt x="3885" y="4208"/>
                      <a:pt x="5915" y="2984"/>
                      <a:pt x="7176" y="1367"/>
                    </a:cubicBezTo>
                    <a:lnTo>
                      <a:pt x="7176" y="1366"/>
                    </a:lnTo>
                    <a:cubicBezTo>
                      <a:pt x="7306" y="1199"/>
                      <a:pt x="7427" y="1025"/>
                      <a:pt x="7535" y="845"/>
                    </a:cubicBezTo>
                    <a:cubicBezTo>
                      <a:pt x="6453" y="314"/>
                      <a:pt x="5250" y="12"/>
                      <a:pt x="39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40"/>
              <p:cNvSpPr/>
              <p:nvPr/>
            </p:nvSpPr>
            <p:spPr>
              <a:xfrm>
                <a:off x="2075508" y="1519077"/>
                <a:ext cx="104757" cy="171502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883" extrusionOk="0">
                    <a:moveTo>
                      <a:pt x="989" y="723"/>
                    </a:moveTo>
                    <a:cubicBezTo>
                      <a:pt x="1087" y="1023"/>
                      <a:pt x="1159" y="1331"/>
                      <a:pt x="1196" y="1644"/>
                    </a:cubicBezTo>
                    <a:cubicBezTo>
                      <a:pt x="1211" y="1761"/>
                      <a:pt x="1220" y="1878"/>
                      <a:pt x="1226" y="1995"/>
                    </a:cubicBezTo>
                    <a:cubicBezTo>
                      <a:pt x="1230" y="2087"/>
                      <a:pt x="1247" y="2199"/>
                      <a:pt x="1213" y="2288"/>
                    </a:cubicBezTo>
                    <a:lnTo>
                      <a:pt x="1215" y="2288"/>
                    </a:lnTo>
                    <a:cubicBezTo>
                      <a:pt x="1171" y="2404"/>
                      <a:pt x="992" y="2408"/>
                      <a:pt x="871" y="2408"/>
                    </a:cubicBezTo>
                    <a:cubicBezTo>
                      <a:pt x="862" y="2408"/>
                      <a:pt x="852" y="2408"/>
                      <a:pt x="843" y="2408"/>
                    </a:cubicBezTo>
                    <a:cubicBezTo>
                      <a:pt x="836" y="2408"/>
                      <a:pt x="828" y="2408"/>
                      <a:pt x="821" y="2408"/>
                    </a:cubicBezTo>
                    <a:cubicBezTo>
                      <a:pt x="815" y="2408"/>
                      <a:pt x="808" y="2408"/>
                      <a:pt x="801" y="2408"/>
                    </a:cubicBezTo>
                    <a:cubicBezTo>
                      <a:pt x="720" y="2408"/>
                      <a:pt x="613" y="2406"/>
                      <a:pt x="552" y="2349"/>
                    </a:cubicBezTo>
                    <a:cubicBezTo>
                      <a:pt x="502" y="2303"/>
                      <a:pt x="507" y="2238"/>
                      <a:pt x="512" y="2173"/>
                    </a:cubicBezTo>
                    <a:cubicBezTo>
                      <a:pt x="529" y="1964"/>
                      <a:pt x="580" y="1752"/>
                      <a:pt x="638" y="1551"/>
                    </a:cubicBezTo>
                    <a:cubicBezTo>
                      <a:pt x="720" y="1264"/>
                      <a:pt x="839" y="983"/>
                      <a:pt x="989" y="723"/>
                    </a:cubicBezTo>
                    <a:close/>
                    <a:moveTo>
                      <a:pt x="1059" y="0"/>
                    </a:moveTo>
                    <a:cubicBezTo>
                      <a:pt x="1038" y="0"/>
                      <a:pt x="1015" y="4"/>
                      <a:pt x="993" y="10"/>
                    </a:cubicBezTo>
                    <a:cubicBezTo>
                      <a:pt x="992" y="10"/>
                      <a:pt x="989" y="10"/>
                      <a:pt x="983" y="10"/>
                    </a:cubicBezTo>
                    <a:cubicBezTo>
                      <a:pt x="959" y="10"/>
                      <a:pt x="894" y="17"/>
                      <a:pt x="848" y="84"/>
                    </a:cubicBezTo>
                    <a:cubicBezTo>
                      <a:pt x="598" y="452"/>
                      <a:pt x="382" y="829"/>
                      <a:pt x="238" y="1249"/>
                    </a:cubicBezTo>
                    <a:cubicBezTo>
                      <a:pt x="167" y="1457"/>
                      <a:pt x="112" y="1671"/>
                      <a:pt x="77" y="1888"/>
                    </a:cubicBezTo>
                    <a:cubicBezTo>
                      <a:pt x="41" y="2105"/>
                      <a:pt x="0" y="2343"/>
                      <a:pt x="112" y="2544"/>
                    </a:cubicBezTo>
                    <a:cubicBezTo>
                      <a:pt x="218" y="2739"/>
                      <a:pt x="433" y="2846"/>
                      <a:pt x="647" y="2870"/>
                    </a:cubicBezTo>
                    <a:cubicBezTo>
                      <a:pt x="714" y="2878"/>
                      <a:pt x="786" y="2883"/>
                      <a:pt x="859" y="2883"/>
                    </a:cubicBezTo>
                    <a:cubicBezTo>
                      <a:pt x="1001" y="2883"/>
                      <a:pt x="1146" y="2865"/>
                      <a:pt x="1272" y="2820"/>
                    </a:cubicBezTo>
                    <a:cubicBezTo>
                      <a:pt x="1760" y="2640"/>
                      <a:pt x="1723" y="2123"/>
                      <a:pt x="1676" y="1694"/>
                    </a:cubicBezTo>
                    <a:lnTo>
                      <a:pt x="1677" y="1694"/>
                    </a:lnTo>
                    <a:cubicBezTo>
                      <a:pt x="1621" y="1169"/>
                      <a:pt x="1491" y="656"/>
                      <a:pt x="1287" y="169"/>
                    </a:cubicBezTo>
                    <a:cubicBezTo>
                      <a:pt x="1247" y="72"/>
                      <a:pt x="1161" y="0"/>
                      <a:pt x="10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0"/>
              <p:cNvSpPr/>
              <p:nvPr/>
            </p:nvSpPr>
            <p:spPr>
              <a:xfrm>
                <a:off x="2135770" y="1538708"/>
                <a:ext cx="35930" cy="12361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2078" extrusionOk="0">
                    <a:moveTo>
                      <a:pt x="147" y="0"/>
                    </a:moveTo>
                    <a:cubicBezTo>
                      <a:pt x="73" y="0"/>
                      <a:pt x="0" y="60"/>
                      <a:pt x="35" y="147"/>
                    </a:cubicBezTo>
                    <a:cubicBezTo>
                      <a:pt x="269" y="726"/>
                      <a:pt x="365" y="1345"/>
                      <a:pt x="317" y="1969"/>
                    </a:cubicBezTo>
                    <a:cubicBezTo>
                      <a:pt x="312" y="2042"/>
                      <a:pt x="364" y="2078"/>
                      <a:pt x="421" y="2078"/>
                    </a:cubicBezTo>
                    <a:cubicBezTo>
                      <a:pt x="482" y="2078"/>
                      <a:pt x="548" y="2037"/>
                      <a:pt x="554" y="1960"/>
                    </a:cubicBezTo>
                    <a:cubicBezTo>
                      <a:pt x="603" y="1321"/>
                      <a:pt x="502" y="674"/>
                      <a:pt x="261" y="78"/>
                    </a:cubicBezTo>
                    <a:lnTo>
                      <a:pt x="263" y="78"/>
                    </a:lnTo>
                    <a:cubicBezTo>
                      <a:pt x="241" y="24"/>
                      <a:pt x="193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0"/>
              <p:cNvSpPr/>
              <p:nvPr/>
            </p:nvSpPr>
            <p:spPr>
              <a:xfrm>
                <a:off x="2046121" y="2437993"/>
                <a:ext cx="601895" cy="86257"/>
              </a:xfrm>
              <a:custGeom>
                <a:avLst/>
                <a:gdLst/>
                <a:ahLst/>
                <a:cxnLst/>
                <a:rect l="l" t="t" r="r" b="b"/>
                <a:pathLst>
                  <a:path w="10118" h="1450" extrusionOk="0">
                    <a:moveTo>
                      <a:pt x="10065" y="0"/>
                    </a:moveTo>
                    <a:lnTo>
                      <a:pt x="1" y="1450"/>
                    </a:lnTo>
                    <a:lnTo>
                      <a:pt x="1" y="1450"/>
                    </a:lnTo>
                    <a:lnTo>
                      <a:pt x="10117" y="759"/>
                    </a:lnTo>
                    <a:lnTo>
                      <a:pt x="100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0"/>
              <p:cNvSpPr/>
              <p:nvPr/>
            </p:nvSpPr>
            <p:spPr>
              <a:xfrm>
                <a:off x="2045883" y="2481836"/>
                <a:ext cx="683273" cy="840975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14137" extrusionOk="0">
                    <a:moveTo>
                      <a:pt x="10568" y="1"/>
                    </a:moveTo>
                    <a:lnTo>
                      <a:pt x="1" y="723"/>
                    </a:lnTo>
                    <a:lnTo>
                      <a:pt x="918" y="14136"/>
                    </a:lnTo>
                    <a:lnTo>
                      <a:pt x="11485" y="13414"/>
                    </a:lnTo>
                    <a:lnTo>
                      <a:pt x="105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0"/>
              <p:cNvSpPr/>
              <p:nvPr/>
            </p:nvSpPr>
            <p:spPr>
              <a:xfrm>
                <a:off x="2123932" y="2508844"/>
                <a:ext cx="569295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12975" extrusionOk="0">
                    <a:moveTo>
                      <a:pt x="7547" y="330"/>
                    </a:moveTo>
                    <a:cubicBezTo>
                      <a:pt x="7580" y="823"/>
                      <a:pt x="7994" y="1201"/>
                      <a:pt x="8486" y="1201"/>
                    </a:cubicBezTo>
                    <a:cubicBezTo>
                      <a:pt x="8508" y="1201"/>
                      <a:pt x="8531" y="1200"/>
                      <a:pt x="8553" y="1199"/>
                    </a:cubicBezTo>
                    <a:lnTo>
                      <a:pt x="9239" y="11213"/>
                    </a:lnTo>
                    <a:cubicBezTo>
                      <a:pt x="8717" y="11249"/>
                      <a:pt x="8324" y="11696"/>
                      <a:pt x="8359" y="12212"/>
                    </a:cubicBezTo>
                    <a:lnTo>
                      <a:pt x="2023" y="12646"/>
                    </a:lnTo>
                    <a:cubicBezTo>
                      <a:pt x="1989" y="12152"/>
                      <a:pt x="1574" y="11773"/>
                      <a:pt x="1081" y="11773"/>
                    </a:cubicBezTo>
                    <a:cubicBezTo>
                      <a:pt x="1060" y="11773"/>
                      <a:pt x="1038" y="11774"/>
                      <a:pt x="1016" y="11775"/>
                    </a:cubicBezTo>
                    <a:lnTo>
                      <a:pt x="331" y="1761"/>
                    </a:lnTo>
                    <a:cubicBezTo>
                      <a:pt x="851" y="1726"/>
                      <a:pt x="1245" y="1279"/>
                      <a:pt x="1210" y="762"/>
                    </a:cubicBezTo>
                    <a:lnTo>
                      <a:pt x="7547" y="330"/>
                    </a:lnTo>
                    <a:close/>
                    <a:moveTo>
                      <a:pt x="8724" y="0"/>
                    </a:moveTo>
                    <a:lnTo>
                      <a:pt x="1" y="598"/>
                    </a:lnTo>
                    <a:lnTo>
                      <a:pt x="846" y="12974"/>
                    </a:lnTo>
                    <a:lnTo>
                      <a:pt x="9569" y="12378"/>
                    </a:lnTo>
                    <a:lnTo>
                      <a:pt x="8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0"/>
              <p:cNvSpPr/>
              <p:nvPr/>
            </p:nvSpPr>
            <p:spPr>
              <a:xfrm>
                <a:off x="2045883" y="2521158"/>
                <a:ext cx="108327" cy="801654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3476" extrusionOk="0">
                    <a:moveTo>
                      <a:pt x="904" y="1"/>
                    </a:moveTo>
                    <a:lnTo>
                      <a:pt x="1" y="62"/>
                    </a:lnTo>
                    <a:lnTo>
                      <a:pt x="918" y="13475"/>
                    </a:lnTo>
                    <a:lnTo>
                      <a:pt x="1820" y="13414"/>
                    </a:lnTo>
                    <a:lnTo>
                      <a:pt x="9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0"/>
              <p:cNvSpPr/>
              <p:nvPr/>
            </p:nvSpPr>
            <p:spPr>
              <a:xfrm>
                <a:off x="2069024" y="2481241"/>
                <a:ext cx="660371" cy="840915"/>
              </a:xfrm>
              <a:custGeom>
                <a:avLst/>
                <a:gdLst/>
                <a:ahLst/>
                <a:cxnLst/>
                <a:rect l="l" t="t" r="r" b="b"/>
                <a:pathLst>
                  <a:path w="11101" h="14136" extrusionOk="0">
                    <a:moveTo>
                      <a:pt x="10183" y="0"/>
                    </a:moveTo>
                    <a:lnTo>
                      <a:pt x="6110" y="278"/>
                    </a:lnTo>
                    <a:cubicBezTo>
                      <a:pt x="6164" y="417"/>
                      <a:pt x="6216" y="556"/>
                      <a:pt x="6268" y="695"/>
                    </a:cubicBezTo>
                    <a:cubicBezTo>
                      <a:pt x="6300" y="777"/>
                      <a:pt x="6329" y="856"/>
                      <a:pt x="6358" y="938"/>
                    </a:cubicBezTo>
                    <a:cubicBezTo>
                      <a:pt x="6537" y="1425"/>
                      <a:pt x="6702" y="1916"/>
                      <a:pt x="6855" y="2412"/>
                    </a:cubicBezTo>
                    <a:cubicBezTo>
                      <a:pt x="7080" y="3133"/>
                      <a:pt x="7278" y="3861"/>
                      <a:pt x="7450" y="4594"/>
                    </a:cubicBezTo>
                    <a:cubicBezTo>
                      <a:pt x="7622" y="5328"/>
                      <a:pt x="7794" y="6072"/>
                      <a:pt x="7863" y="6822"/>
                    </a:cubicBezTo>
                    <a:cubicBezTo>
                      <a:pt x="7924" y="7504"/>
                      <a:pt x="7865" y="8212"/>
                      <a:pt x="7513" y="8831"/>
                    </a:cubicBezTo>
                    <a:cubicBezTo>
                      <a:pt x="7194" y="9391"/>
                      <a:pt x="6649" y="9779"/>
                      <a:pt x="5987" y="9944"/>
                    </a:cubicBezTo>
                    <a:cubicBezTo>
                      <a:pt x="5724" y="10010"/>
                      <a:pt x="5464" y="10040"/>
                      <a:pt x="5207" y="10040"/>
                    </a:cubicBezTo>
                    <a:cubicBezTo>
                      <a:pt x="4090" y="10040"/>
                      <a:pt x="3044" y="9471"/>
                      <a:pt x="2219" y="8796"/>
                    </a:cubicBezTo>
                    <a:cubicBezTo>
                      <a:pt x="2030" y="8643"/>
                      <a:pt x="1847" y="8482"/>
                      <a:pt x="1670" y="8317"/>
                    </a:cubicBezTo>
                    <a:cubicBezTo>
                      <a:pt x="1580" y="8232"/>
                      <a:pt x="1489" y="8145"/>
                      <a:pt x="1402" y="8057"/>
                    </a:cubicBezTo>
                    <a:cubicBezTo>
                      <a:pt x="1260" y="7917"/>
                      <a:pt x="1125" y="7774"/>
                      <a:pt x="995" y="7627"/>
                    </a:cubicBezTo>
                    <a:cubicBezTo>
                      <a:pt x="630" y="7223"/>
                      <a:pt x="299" y="6796"/>
                      <a:pt x="0" y="6350"/>
                    </a:cubicBezTo>
                    <a:lnTo>
                      <a:pt x="0" y="6350"/>
                    </a:lnTo>
                    <a:lnTo>
                      <a:pt x="533" y="14136"/>
                    </a:lnTo>
                    <a:lnTo>
                      <a:pt x="11100" y="13414"/>
                    </a:lnTo>
                    <a:lnTo>
                      <a:pt x="101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0"/>
              <p:cNvSpPr/>
              <p:nvPr/>
            </p:nvSpPr>
            <p:spPr>
              <a:xfrm>
                <a:off x="2086454" y="2448106"/>
                <a:ext cx="573460" cy="73467"/>
              </a:xfrm>
              <a:custGeom>
                <a:avLst/>
                <a:gdLst/>
                <a:ahLst/>
                <a:cxnLst/>
                <a:rect l="l" t="t" r="r" b="b"/>
                <a:pathLst>
                  <a:path w="9640" h="1235" extrusionOk="0">
                    <a:moveTo>
                      <a:pt x="9600" y="0"/>
                    </a:moveTo>
                    <a:lnTo>
                      <a:pt x="1" y="1234"/>
                    </a:lnTo>
                    <a:lnTo>
                      <a:pt x="9639" y="574"/>
                    </a:lnTo>
                    <a:lnTo>
                      <a:pt x="9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0"/>
              <p:cNvSpPr/>
              <p:nvPr/>
            </p:nvSpPr>
            <p:spPr>
              <a:xfrm>
                <a:off x="2144158" y="2465655"/>
                <a:ext cx="509391" cy="51933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873" extrusionOk="0">
                    <a:moveTo>
                      <a:pt x="8543" y="0"/>
                    </a:moveTo>
                    <a:cubicBezTo>
                      <a:pt x="8543" y="0"/>
                      <a:pt x="94" y="866"/>
                      <a:pt x="1" y="873"/>
                    </a:cubicBezTo>
                    <a:lnTo>
                      <a:pt x="8563" y="287"/>
                    </a:lnTo>
                    <a:lnTo>
                      <a:pt x="854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0"/>
              <p:cNvSpPr/>
              <p:nvPr/>
            </p:nvSpPr>
            <p:spPr>
              <a:xfrm>
                <a:off x="2094664" y="2720266"/>
                <a:ext cx="880891" cy="528844"/>
              </a:xfrm>
              <a:custGeom>
                <a:avLst/>
                <a:gdLst/>
                <a:ahLst/>
                <a:cxnLst/>
                <a:rect l="l" t="t" r="r" b="b"/>
                <a:pathLst>
                  <a:path w="14808" h="8890" extrusionOk="0">
                    <a:moveTo>
                      <a:pt x="13378" y="1"/>
                    </a:moveTo>
                    <a:cubicBezTo>
                      <a:pt x="13378" y="1"/>
                      <a:pt x="11916" y="718"/>
                      <a:pt x="10078" y="753"/>
                    </a:cubicBezTo>
                    <a:lnTo>
                      <a:pt x="9836" y="3249"/>
                    </a:lnTo>
                    <a:lnTo>
                      <a:pt x="5326" y="4412"/>
                    </a:lnTo>
                    <a:cubicBezTo>
                      <a:pt x="5326" y="4412"/>
                      <a:pt x="4005" y="3500"/>
                      <a:pt x="2846" y="3491"/>
                    </a:cubicBezTo>
                    <a:cubicBezTo>
                      <a:pt x="2684" y="3491"/>
                      <a:pt x="2511" y="3507"/>
                      <a:pt x="2333" y="3536"/>
                    </a:cubicBezTo>
                    <a:cubicBezTo>
                      <a:pt x="1245" y="3718"/>
                      <a:pt x="0" y="4417"/>
                      <a:pt x="84" y="4856"/>
                    </a:cubicBezTo>
                    <a:cubicBezTo>
                      <a:pt x="133" y="5111"/>
                      <a:pt x="462" y="5175"/>
                      <a:pt x="779" y="5175"/>
                    </a:cubicBezTo>
                    <a:cubicBezTo>
                      <a:pt x="1077" y="5175"/>
                      <a:pt x="1364" y="5119"/>
                      <a:pt x="1399" y="5112"/>
                    </a:cubicBezTo>
                    <a:lnTo>
                      <a:pt x="1399" y="5112"/>
                    </a:lnTo>
                    <a:cubicBezTo>
                      <a:pt x="1330" y="5159"/>
                      <a:pt x="256" y="5882"/>
                      <a:pt x="519" y="6285"/>
                    </a:cubicBezTo>
                    <a:cubicBezTo>
                      <a:pt x="729" y="6604"/>
                      <a:pt x="1003" y="6639"/>
                      <a:pt x="1118" y="6639"/>
                    </a:cubicBezTo>
                    <a:cubicBezTo>
                      <a:pt x="1147" y="6639"/>
                      <a:pt x="1165" y="6637"/>
                      <a:pt x="1171" y="6637"/>
                    </a:cubicBezTo>
                    <a:lnTo>
                      <a:pt x="1171" y="6637"/>
                    </a:lnTo>
                    <a:cubicBezTo>
                      <a:pt x="1152" y="6655"/>
                      <a:pt x="965" y="6858"/>
                      <a:pt x="1124" y="7185"/>
                    </a:cubicBezTo>
                    <a:cubicBezTo>
                      <a:pt x="1236" y="7415"/>
                      <a:pt x="1406" y="7452"/>
                      <a:pt x="1505" y="7452"/>
                    </a:cubicBezTo>
                    <a:cubicBezTo>
                      <a:pt x="1553" y="7452"/>
                      <a:pt x="1585" y="7443"/>
                      <a:pt x="1585" y="7443"/>
                    </a:cubicBezTo>
                    <a:lnTo>
                      <a:pt x="1585" y="7443"/>
                    </a:lnTo>
                    <a:cubicBezTo>
                      <a:pt x="1585" y="7443"/>
                      <a:pt x="1443" y="7645"/>
                      <a:pt x="1620" y="7923"/>
                    </a:cubicBezTo>
                    <a:cubicBezTo>
                      <a:pt x="1740" y="8113"/>
                      <a:pt x="1947" y="8143"/>
                      <a:pt x="2066" y="8143"/>
                    </a:cubicBezTo>
                    <a:cubicBezTo>
                      <a:pt x="2121" y="8143"/>
                      <a:pt x="2158" y="8137"/>
                      <a:pt x="2158" y="8137"/>
                    </a:cubicBezTo>
                    <a:lnTo>
                      <a:pt x="2158" y="8137"/>
                    </a:lnTo>
                    <a:cubicBezTo>
                      <a:pt x="2158" y="8137"/>
                      <a:pt x="2138" y="8197"/>
                      <a:pt x="2136" y="8282"/>
                    </a:cubicBezTo>
                    <a:cubicBezTo>
                      <a:pt x="2128" y="8429"/>
                      <a:pt x="2168" y="8656"/>
                      <a:pt x="2427" y="8819"/>
                    </a:cubicBezTo>
                    <a:cubicBezTo>
                      <a:pt x="2503" y="8867"/>
                      <a:pt x="2623" y="8889"/>
                      <a:pt x="2773" y="8889"/>
                    </a:cubicBezTo>
                    <a:cubicBezTo>
                      <a:pt x="3426" y="8889"/>
                      <a:pt x="4649" y="8477"/>
                      <a:pt x="5361" y="8036"/>
                    </a:cubicBezTo>
                    <a:cubicBezTo>
                      <a:pt x="6235" y="7491"/>
                      <a:pt x="6465" y="7025"/>
                      <a:pt x="6465" y="7025"/>
                    </a:cubicBezTo>
                    <a:cubicBezTo>
                      <a:pt x="6465" y="7025"/>
                      <a:pt x="7853" y="7206"/>
                      <a:pt x="9407" y="7206"/>
                    </a:cubicBezTo>
                    <a:cubicBezTo>
                      <a:pt x="11156" y="7206"/>
                      <a:pt x="13117" y="6977"/>
                      <a:pt x="13547" y="6002"/>
                    </a:cubicBezTo>
                    <a:cubicBezTo>
                      <a:pt x="14807" y="3153"/>
                      <a:pt x="13378" y="1"/>
                      <a:pt x="13378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0"/>
              <p:cNvSpPr/>
              <p:nvPr/>
            </p:nvSpPr>
            <p:spPr>
              <a:xfrm>
                <a:off x="2094664" y="2913543"/>
                <a:ext cx="697729" cy="299460"/>
              </a:xfrm>
              <a:custGeom>
                <a:avLst/>
                <a:gdLst/>
                <a:ahLst/>
                <a:cxnLst/>
                <a:rect l="l" t="t" r="r" b="b"/>
                <a:pathLst>
                  <a:path w="11729" h="5034" extrusionOk="0">
                    <a:moveTo>
                      <a:pt x="9836" y="0"/>
                    </a:moveTo>
                    <a:lnTo>
                      <a:pt x="5327" y="1163"/>
                    </a:lnTo>
                    <a:cubicBezTo>
                      <a:pt x="5327" y="1163"/>
                      <a:pt x="4006" y="251"/>
                      <a:pt x="2846" y="242"/>
                    </a:cubicBezTo>
                    <a:cubicBezTo>
                      <a:pt x="2840" y="242"/>
                      <a:pt x="2834" y="242"/>
                      <a:pt x="2829" y="242"/>
                    </a:cubicBezTo>
                    <a:cubicBezTo>
                      <a:pt x="2671" y="242"/>
                      <a:pt x="2505" y="259"/>
                      <a:pt x="2333" y="287"/>
                    </a:cubicBezTo>
                    <a:cubicBezTo>
                      <a:pt x="1246" y="469"/>
                      <a:pt x="0" y="1168"/>
                      <a:pt x="85" y="1607"/>
                    </a:cubicBezTo>
                    <a:cubicBezTo>
                      <a:pt x="134" y="1862"/>
                      <a:pt x="463" y="1925"/>
                      <a:pt x="780" y="1925"/>
                    </a:cubicBezTo>
                    <a:cubicBezTo>
                      <a:pt x="1078" y="1925"/>
                      <a:pt x="1365" y="1869"/>
                      <a:pt x="1399" y="1863"/>
                    </a:cubicBezTo>
                    <a:lnTo>
                      <a:pt x="1399" y="1863"/>
                    </a:lnTo>
                    <a:cubicBezTo>
                      <a:pt x="1330" y="1910"/>
                      <a:pt x="258" y="2633"/>
                      <a:pt x="520" y="3036"/>
                    </a:cubicBezTo>
                    <a:cubicBezTo>
                      <a:pt x="730" y="3356"/>
                      <a:pt x="1006" y="3390"/>
                      <a:pt x="1120" y="3390"/>
                    </a:cubicBezTo>
                    <a:cubicBezTo>
                      <a:pt x="1147" y="3390"/>
                      <a:pt x="1165" y="3388"/>
                      <a:pt x="1171" y="3388"/>
                    </a:cubicBezTo>
                    <a:lnTo>
                      <a:pt x="1171" y="3388"/>
                    </a:lnTo>
                    <a:cubicBezTo>
                      <a:pt x="1154" y="3406"/>
                      <a:pt x="967" y="3609"/>
                      <a:pt x="1125" y="3935"/>
                    </a:cubicBezTo>
                    <a:cubicBezTo>
                      <a:pt x="1236" y="4166"/>
                      <a:pt x="1407" y="4203"/>
                      <a:pt x="1506" y="4203"/>
                    </a:cubicBezTo>
                    <a:cubicBezTo>
                      <a:pt x="1555" y="4203"/>
                      <a:pt x="1586" y="4194"/>
                      <a:pt x="1586" y="4194"/>
                    </a:cubicBezTo>
                    <a:lnTo>
                      <a:pt x="1586" y="4194"/>
                    </a:lnTo>
                    <a:cubicBezTo>
                      <a:pt x="1586" y="4194"/>
                      <a:pt x="1445" y="4396"/>
                      <a:pt x="1620" y="4674"/>
                    </a:cubicBezTo>
                    <a:cubicBezTo>
                      <a:pt x="1741" y="4864"/>
                      <a:pt x="1949" y="4894"/>
                      <a:pt x="2068" y="4894"/>
                    </a:cubicBezTo>
                    <a:cubicBezTo>
                      <a:pt x="2122" y="4894"/>
                      <a:pt x="2158" y="4888"/>
                      <a:pt x="2158" y="4888"/>
                    </a:cubicBezTo>
                    <a:lnTo>
                      <a:pt x="2158" y="4888"/>
                    </a:lnTo>
                    <a:cubicBezTo>
                      <a:pt x="2158" y="4888"/>
                      <a:pt x="2138" y="4948"/>
                      <a:pt x="2136" y="5033"/>
                    </a:cubicBezTo>
                    <a:cubicBezTo>
                      <a:pt x="4241" y="1673"/>
                      <a:pt x="11729" y="1080"/>
                      <a:pt x="11729" y="1080"/>
                    </a:cubicBezTo>
                    <a:cubicBezTo>
                      <a:pt x="11237" y="191"/>
                      <a:pt x="9836" y="0"/>
                      <a:pt x="9836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40"/>
              <p:cNvSpPr/>
              <p:nvPr/>
            </p:nvSpPr>
            <p:spPr>
              <a:xfrm>
                <a:off x="1711142" y="2635733"/>
                <a:ext cx="928421" cy="488749"/>
              </a:xfrm>
              <a:custGeom>
                <a:avLst/>
                <a:gdLst/>
                <a:ahLst/>
                <a:cxnLst/>
                <a:rect l="l" t="t" r="r" b="b"/>
                <a:pathLst>
                  <a:path w="15607" h="8216" extrusionOk="0">
                    <a:moveTo>
                      <a:pt x="14152" y="0"/>
                    </a:moveTo>
                    <a:cubicBezTo>
                      <a:pt x="13513" y="0"/>
                      <a:pt x="12738" y="142"/>
                      <a:pt x="12204" y="424"/>
                    </a:cubicBezTo>
                    <a:cubicBezTo>
                      <a:pt x="11180" y="966"/>
                      <a:pt x="10428" y="2386"/>
                      <a:pt x="10428" y="2386"/>
                    </a:cubicBezTo>
                    <a:lnTo>
                      <a:pt x="5994" y="3414"/>
                    </a:lnTo>
                    <a:lnTo>
                      <a:pt x="5893" y="1958"/>
                    </a:lnTo>
                    <a:cubicBezTo>
                      <a:pt x="5789" y="1962"/>
                      <a:pt x="5686" y="1963"/>
                      <a:pt x="5584" y="1963"/>
                    </a:cubicBezTo>
                    <a:cubicBezTo>
                      <a:pt x="3038" y="1963"/>
                      <a:pt x="1463" y="921"/>
                      <a:pt x="1462" y="921"/>
                    </a:cubicBezTo>
                    <a:lnTo>
                      <a:pt x="1462" y="921"/>
                    </a:lnTo>
                    <a:cubicBezTo>
                      <a:pt x="1462" y="921"/>
                      <a:pt x="0" y="5912"/>
                      <a:pt x="2508" y="7760"/>
                    </a:cubicBezTo>
                    <a:cubicBezTo>
                      <a:pt x="2945" y="8083"/>
                      <a:pt x="3476" y="8216"/>
                      <a:pt x="4055" y="8216"/>
                    </a:cubicBezTo>
                    <a:cubicBezTo>
                      <a:pt x="6799" y="8216"/>
                      <a:pt x="10626" y="5229"/>
                      <a:pt x="10626" y="5229"/>
                    </a:cubicBezTo>
                    <a:cubicBezTo>
                      <a:pt x="10626" y="5229"/>
                      <a:pt x="11047" y="5537"/>
                      <a:pt x="12073" y="5615"/>
                    </a:cubicBezTo>
                    <a:cubicBezTo>
                      <a:pt x="12178" y="5623"/>
                      <a:pt x="12290" y="5626"/>
                      <a:pt x="12406" y="5626"/>
                    </a:cubicBezTo>
                    <a:cubicBezTo>
                      <a:pt x="13431" y="5626"/>
                      <a:pt x="14819" y="5331"/>
                      <a:pt x="15037" y="4955"/>
                    </a:cubicBezTo>
                    <a:cubicBezTo>
                      <a:pt x="15281" y="4537"/>
                      <a:pt x="14960" y="4226"/>
                      <a:pt x="14960" y="4226"/>
                    </a:cubicBezTo>
                    <a:cubicBezTo>
                      <a:pt x="14960" y="4226"/>
                      <a:pt x="15311" y="4117"/>
                      <a:pt x="15338" y="3788"/>
                    </a:cubicBezTo>
                    <a:cubicBezTo>
                      <a:pt x="15365" y="3459"/>
                      <a:pt x="15147" y="3347"/>
                      <a:pt x="15147" y="3347"/>
                    </a:cubicBezTo>
                    <a:cubicBezTo>
                      <a:pt x="15147" y="3347"/>
                      <a:pt x="15447" y="3285"/>
                      <a:pt x="15437" y="2904"/>
                    </a:cubicBezTo>
                    <a:cubicBezTo>
                      <a:pt x="15426" y="2525"/>
                      <a:pt x="15141" y="2442"/>
                      <a:pt x="15141" y="2442"/>
                    </a:cubicBezTo>
                    <a:cubicBezTo>
                      <a:pt x="15141" y="2442"/>
                      <a:pt x="15508" y="2321"/>
                      <a:pt x="15557" y="1827"/>
                    </a:cubicBezTo>
                    <a:cubicBezTo>
                      <a:pt x="15607" y="1335"/>
                      <a:pt x="14231" y="1193"/>
                      <a:pt x="14231" y="1193"/>
                    </a:cubicBezTo>
                    <a:cubicBezTo>
                      <a:pt x="14231" y="1193"/>
                      <a:pt x="15430" y="858"/>
                      <a:pt x="15283" y="358"/>
                    </a:cubicBezTo>
                    <a:cubicBezTo>
                      <a:pt x="15213" y="120"/>
                      <a:pt x="14739" y="0"/>
                      <a:pt x="14152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0"/>
              <p:cNvSpPr/>
              <p:nvPr/>
            </p:nvSpPr>
            <p:spPr>
              <a:xfrm>
                <a:off x="2491154" y="2706643"/>
                <a:ext cx="66388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657" extrusionOk="0">
                    <a:moveTo>
                      <a:pt x="1027" y="1"/>
                    </a:moveTo>
                    <a:cubicBezTo>
                      <a:pt x="1017" y="1"/>
                      <a:pt x="1007" y="3"/>
                      <a:pt x="997" y="9"/>
                    </a:cubicBezTo>
                    <a:cubicBezTo>
                      <a:pt x="684" y="188"/>
                      <a:pt x="370" y="369"/>
                      <a:pt x="57" y="548"/>
                    </a:cubicBezTo>
                    <a:cubicBezTo>
                      <a:pt x="1" y="580"/>
                      <a:pt x="36" y="657"/>
                      <a:pt x="88" y="657"/>
                    </a:cubicBezTo>
                    <a:cubicBezTo>
                      <a:pt x="98" y="657"/>
                      <a:pt x="108" y="654"/>
                      <a:pt x="118" y="648"/>
                    </a:cubicBezTo>
                    <a:cubicBezTo>
                      <a:pt x="432" y="469"/>
                      <a:pt x="745" y="290"/>
                      <a:pt x="1060" y="110"/>
                    </a:cubicBezTo>
                    <a:cubicBezTo>
                      <a:pt x="1116" y="79"/>
                      <a:pt x="1079" y="1"/>
                      <a:pt x="1027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0"/>
              <p:cNvSpPr/>
              <p:nvPr/>
            </p:nvSpPr>
            <p:spPr>
              <a:xfrm>
                <a:off x="2567596" y="2779397"/>
                <a:ext cx="46103" cy="10589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78" extrusionOk="0">
                    <a:moveTo>
                      <a:pt x="705" y="0"/>
                    </a:moveTo>
                    <a:cubicBezTo>
                      <a:pt x="703" y="0"/>
                      <a:pt x="700" y="0"/>
                      <a:pt x="698" y="1"/>
                    </a:cubicBezTo>
                    <a:cubicBezTo>
                      <a:pt x="490" y="20"/>
                      <a:pt x="282" y="40"/>
                      <a:pt x="73" y="59"/>
                    </a:cubicBezTo>
                    <a:cubicBezTo>
                      <a:pt x="0" y="67"/>
                      <a:pt x="2" y="178"/>
                      <a:pt x="71" y="178"/>
                    </a:cubicBezTo>
                    <a:cubicBezTo>
                      <a:pt x="74" y="178"/>
                      <a:pt x="76" y="177"/>
                      <a:pt x="79" y="177"/>
                    </a:cubicBezTo>
                    <a:cubicBezTo>
                      <a:pt x="286" y="158"/>
                      <a:pt x="494" y="138"/>
                      <a:pt x="702" y="119"/>
                    </a:cubicBezTo>
                    <a:cubicBezTo>
                      <a:pt x="775" y="111"/>
                      <a:pt x="774" y="0"/>
                      <a:pt x="705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0"/>
              <p:cNvSpPr/>
              <p:nvPr/>
            </p:nvSpPr>
            <p:spPr>
              <a:xfrm>
                <a:off x="2571106" y="2830557"/>
                <a:ext cx="45567" cy="1933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25" extrusionOk="0">
                    <a:moveTo>
                      <a:pt x="686" y="1"/>
                    </a:moveTo>
                    <a:cubicBezTo>
                      <a:pt x="680" y="1"/>
                      <a:pt x="673" y="2"/>
                      <a:pt x="666" y="4"/>
                    </a:cubicBezTo>
                    <a:cubicBezTo>
                      <a:pt x="466" y="72"/>
                      <a:pt x="266" y="139"/>
                      <a:pt x="66" y="208"/>
                    </a:cubicBezTo>
                    <a:cubicBezTo>
                      <a:pt x="1" y="231"/>
                      <a:pt x="23" y="325"/>
                      <a:pt x="80" y="325"/>
                    </a:cubicBezTo>
                    <a:cubicBezTo>
                      <a:pt x="86" y="325"/>
                      <a:pt x="93" y="324"/>
                      <a:pt x="100" y="321"/>
                    </a:cubicBezTo>
                    <a:cubicBezTo>
                      <a:pt x="300" y="254"/>
                      <a:pt x="500" y="185"/>
                      <a:pt x="700" y="117"/>
                    </a:cubicBezTo>
                    <a:cubicBezTo>
                      <a:pt x="766" y="95"/>
                      <a:pt x="745" y="1"/>
                      <a:pt x="686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0"/>
              <p:cNvSpPr/>
              <p:nvPr/>
            </p:nvSpPr>
            <p:spPr>
              <a:xfrm>
                <a:off x="2562004" y="2885584"/>
                <a:ext cx="41106" cy="1713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88" extrusionOk="0">
                    <a:moveTo>
                      <a:pt x="610" y="1"/>
                    </a:moveTo>
                    <a:cubicBezTo>
                      <a:pt x="604" y="1"/>
                      <a:pt x="597" y="2"/>
                      <a:pt x="591" y="4"/>
                    </a:cubicBezTo>
                    <a:cubicBezTo>
                      <a:pt x="417" y="60"/>
                      <a:pt x="241" y="116"/>
                      <a:pt x="66" y="172"/>
                    </a:cubicBezTo>
                    <a:cubicBezTo>
                      <a:pt x="0" y="193"/>
                      <a:pt x="22" y="288"/>
                      <a:pt x="81" y="288"/>
                    </a:cubicBezTo>
                    <a:cubicBezTo>
                      <a:pt x="87" y="288"/>
                      <a:pt x="93" y="287"/>
                      <a:pt x="100" y="285"/>
                    </a:cubicBezTo>
                    <a:cubicBezTo>
                      <a:pt x="275" y="229"/>
                      <a:pt x="450" y="173"/>
                      <a:pt x="625" y="117"/>
                    </a:cubicBezTo>
                    <a:cubicBezTo>
                      <a:pt x="690" y="96"/>
                      <a:pt x="669" y="1"/>
                      <a:pt x="610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0"/>
              <p:cNvSpPr/>
              <p:nvPr/>
            </p:nvSpPr>
            <p:spPr>
              <a:xfrm>
                <a:off x="2004479" y="2752211"/>
                <a:ext cx="63295" cy="97619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1" extrusionOk="0">
                    <a:moveTo>
                      <a:pt x="962" y="0"/>
                    </a:moveTo>
                    <a:lnTo>
                      <a:pt x="1" y="1641"/>
                    </a:lnTo>
                    <a:lnTo>
                      <a:pt x="1063" y="1456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423B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0"/>
              <p:cNvSpPr/>
              <p:nvPr/>
            </p:nvSpPr>
            <p:spPr>
              <a:xfrm>
                <a:off x="2406859" y="3459765"/>
                <a:ext cx="793682" cy="401660"/>
              </a:xfrm>
              <a:custGeom>
                <a:avLst/>
                <a:gdLst/>
                <a:ahLst/>
                <a:cxnLst/>
                <a:rect l="l" t="t" r="r" b="b"/>
                <a:pathLst>
                  <a:path w="13342" h="6752" extrusionOk="0">
                    <a:moveTo>
                      <a:pt x="9385" y="0"/>
                    </a:moveTo>
                    <a:cubicBezTo>
                      <a:pt x="9187" y="0"/>
                      <a:pt x="8923" y="15"/>
                      <a:pt x="8612" y="40"/>
                    </a:cubicBezTo>
                    <a:cubicBezTo>
                      <a:pt x="8538" y="47"/>
                      <a:pt x="8459" y="53"/>
                      <a:pt x="8379" y="60"/>
                    </a:cubicBezTo>
                    <a:cubicBezTo>
                      <a:pt x="7855" y="109"/>
                      <a:pt x="7221" y="186"/>
                      <a:pt x="6550" y="271"/>
                    </a:cubicBezTo>
                    <a:cubicBezTo>
                      <a:pt x="4594" y="525"/>
                      <a:pt x="2310" y="886"/>
                      <a:pt x="1423" y="1029"/>
                    </a:cubicBezTo>
                    <a:cubicBezTo>
                      <a:pt x="1182" y="1068"/>
                      <a:pt x="1044" y="1090"/>
                      <a:pt x="1044" y="1090"/>
                    </a:cubicBezTo>
                    <a:lnTo>
                      <a:pt x="552" y="2829"/>
                    </a:lnTo>
                    <a:lnTo>
                      <a:pt x="518" y="2946"/>
                    </a:lnTo>
                    <a:lnTo>
                      <a:pt x="496" y="3025"/>
                    </a:lnTo>
                    <a:lnTo>
                      <a:pt x="1" y="4774"/>
                    </a:lnTo>
                    <a:cubicBezTo>
                      <a:pt x="1" y="4774"/>
                      <a:pt x="163" y="4843"/>
                      <a:pt x="448" y="4956"/>
                    </a:cubicBezTo>
                    <a:cubicBezTo>
                      <a:pt x="1034" y="5187"/>
                      <a:pt x="2139" y="5602"/>
                      <a:pt x="3435" y="5975"/>
                    </a:cubicBezTo>
                    <a:cubicBezTo>
                      <a:pt x="4434" y="6260"/>
                      <a:pt x="5546" y="6521"/>
                      <a:pt x="6621" y="6656"/>
                    </a:cubicBezTo>
                    <a:cubicBezTo>
                      <a:pt x="7101" y="6717"/>
                      <a:pt x="7573" y="6751"/>
                      <a:pt x="8025" y="6751"/>
                    </a:cubicBezTo>
                    <a:cubicBezTo>
                      <a:pt x="8624" y="6751"/>
                      <a:pt x="9187" y="6690"/>
                      <a:pt x="9683" y="6547"/>
                    </a:cubicBezTo>
                    <a:cubicBezTo>
                      <a:pt x="10306" y="6367"/>
                      <a:pt x="10822" y="6055"/>
                      <a:pt x="11167" y="5569"/>
                    </a:cubicBezTo>
                    <a:cubicBezTo>
                      <a:pt x="13341" y="2505"/>
                      <a:pt x="10992" y="61"/>
                      <a:pt x="9506" y="3"/>
                    </a:cubicBezTo>
                    <a:cubicBezTo>
                      <a:pt x="9469" y="1"/>
                      <a:pt x="9429" y="0"/>
                      <a:pt x="9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0"/>
              <p:cNvSpPr/>
              <p:nvPr/>
            </p:nvSpPr>
            <p:spPr>
              <a:xfrm>
                <a:off x="2433450" y="3705750"/>
                <a:ext cx="559777" cy="155679"/>
              </a:xfrm>
              <a:custGeom>
                <a:avLst/>
                <a:gdLst/>
                <a:ahLst/>
                <a:cxnLst/>
                <a:rect l="l" t="t" r="r" b="b"/>
                <a:pathLst>
                  <a:path w="9410" h="2617" extrusionOk="0">
                    <a:moveTo>
                      <a:pt x="1473" y="1"/>
                    </a:moveTo>
                    <a:cubicBezTo>
                      <a:pt x="1405" y="1"/>
                      <a:pt x="1345" y="3"/>
                      <a:pt x="1293" y="7"/>
                    </a:cubicBezTo>
                    <a:cubicBezTo>
                      <a:pt x="645" y="59"/>
                      <a:pt x="237" y="438"/>
                      <a:pt x="1" y="821"/>
                    </a:cubicBezTo>
                    <a:cubicBezTo>
                      <a:pt x="1037" y="1230"/>
                      <a:pt x="3704" y="2212"/>
                      <a:pt x="6174" y="2521"/>
                    </a:cubicBezTo>
                    <a:cubicBezTo>
                      <a:pt x="6654" y="2582"/>
                      <a:pt x="7126" y="2616"/>
                      <a:pt x="7578" y="2616"/>
                    </a:cubicBezTo>
                    <a:cubicBezTo>
                      <a:pt x="8177" y="2616"/>
                      <a:pt x="8740" y="2555"/>
                      <a:pt x="9236" y="2412"/>
                    </a:cubicBezTo>
                    <a:lnTo>
                      <a:pt x="9410" y="1201"/>
                    </a:lnTo>
                    <a:cubicBezTo>
                      <a:pt x="9410" y="1201"/>
                      <a:pt x="3144" y="1"/>
                      <a:pt x="1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0"/>
              <p:cNvSpPr/>
              <p:nvPr/>
            </p:nvSpPr>
            <p:spPr>
              <a:xfrm>
                <a:off x="2491511" y="3462145"/>
                <a:ext cx="462753" cy="152585"/>
              </a:xfrm>
              <a:custGeom>
                <a:avLst/>
                <a:gdLst/>
                <a:ahLst/>
                <a:cxnLst/>
                <a:rect l="l" t="t" r="r" b="b"/>
                <a:pathLst>
                  <a:path w="7779" h="2565" extrusionOk="0">
                    <a:moveTo>
                      <a:pt x="7189" y="0"/>
                    </a:moveTo>
                    <a:cubicBezTo>
                      <a:pt x="6626" y="47"/>
                      <a:pt x="5902" y="131"/>
                      <a:pt x="5127" y="231"/>
                    </a:cubicBezTo>
                    <a:cubicBezTo>
                      <a:pt x="3171" y="485"/>
                      <a:pt x="887" y="846"/>
                      <a:pt x="0" y="989"/>
                    </a:cubicBezTo>
                    <a:cubicBezTo>
                      <a:pt x="195" y="1415"/>
                      <a:pt x="542" y="1926"/>
                      <a:pt x="1159" y="2333"/>
                    </a:cubicBezTo>
                    <a:cubicBezTo>
                      <a:pt x="1409" y="2498"/>
                      <a:pt x="1802" y="2565"/>
                      <a:pt x="2275" y="2565"/>
                    </a:cubicBezTo>
                    <a:cubicBezTo>
                      <a:pt x="4281" y="2565"/>
                      <a:pt x="7724" y="1362"/>
                      <a:pt x="7778" y="1344"/>
                    </a:cubicBezTo>
                    <a:lnTo>
                      <a:pt x="7779" y="1343"/>
                    </a:lnTo>
                    <a:lnTo>
                      <a:pt x="71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0"/>
              <p:cNvSpPr/>
              <p:nvPr/>
            </p:nvSpPr>
            <p:spPr>
              <a:xfrm>
                <a:off x="2796448" y="3459765"/>
                <a:ext cx="404099" cy="401660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6752" extrusionOk="0">
                    <a:moveTo>
                      <a:pt x="2831" y="0"/>
                    </a:moveTo>
                    <a:cubicBezTo>
                      <a:pt x="2634" y="0"/>
                      <a:pt x="2372" y="14"/>
                      <a:pt x="2063" y="40"/>
                    </a:cubicBezTo>
                    <a:cubicBezTo>
                      <a:pt x="1500" y="87"/>
                      <a:pt x="776" y="171"/>
                      <a:pt x="1" y="271"/>
                    </a:cubicBezTo>
                    <a:cubicBezTo>
                      <a:pt x="1022" y="439"/>
                      <a:pt x="2205" y="762"/>
                      <a:pt x="2653" y="1382"/>
                    </a:cubicBezTo>
                    <a:lnTo>
                      <a:pt x="2652" y="1383"/>
                    </a:lnTo>
                    <a:cubicBezTo>
                      <a:pt x="2615" y="1434"/>
                      <a:pt x="1584" y="2922"/>
                      <a:pt x="3308" y="5336"/>
                    </a:cubicBezTo>
                    <a:cubicBezTo>
                      <a:pt x="3308" y="5336"/>
                      <a:pt x="2326" y="6467"/>
                      <a:pt x="72" y="6656"/>
                    </a:cubicBezTo>
                    <a:cubicBezTo>
                      <a:pt x="552" y="6717"/>
                      <a:pt x="1024" y="6751"/>
                      <a:pt x="1476" y="6751"/>
                    </a:cubicBezTo>
                    <a:cubicBezTo>
                      <a:pt x="2075" y="6751"/>
                      <a:pt x="2638" y="6690"/>
                      <a:pt x="3134" y="6547"/>
                    </a:cubicBezTo>
                    <a:cubicBezTo>
                      <a:pt x="3757" y="6367"/>
                      <a:pt x="4273" y="6055"/>
                      <a:pt x="4618" y="5569"/>
                    </a:cubicBezTo>
                    <a:cubicBezTo>
                      <a:pt x="6792" y="2504"/>
                      <a:pt x="4443" y="60"/>
                      <a:pt x="2957" y="3"/>
                    </a:cubicBezTo>
                    <a:cubicBezTo>
                      <a:pt x="2918" y="1"/>
                      <a:pt x="2876" y="0"/>
                      <a:pt x="28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40"/>
              <p:cNvSpPr/>
              <p:nvPr/>
            </p:nvSpPr>
            <p:spPr>
              <a:xfrm>
                <a:off x="2768845" y="3543347"/>
                <a:ext cx="101129" cy="243601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4095" extrusionOk="0">
                    <a:moveTo>
                      <a:pt x="1539" y="1"/>
                    </a:moveTo>
                    <a:cubicBezTo>
                      <a:pt x="1518" y="1"/>
                      <a:pt x="1498" y="10"/>
                      <a:pt x="1484" y="31"/>
                    </a:cubicBezTo>
                    <a:cubicBezTo>
                      <a:pt x="1153" y="564"/>
                      <a:pt x="865" y="1124"/>
                      <a:pt x="624" y="1702"/>
                    </a:cubicBezTo>
                    <a:cubicBezTo>
                      <a:pt x="562" y="1517"/>
                      <a:pt x="502" y="1330"/>
                      <a:pt x="449" y="1142"/>
                    </a:cubicBezTo>
                    <a:cubicBezTo>
                      <a:pt x="369" y="859"/>
                      <a:pt x="300" y="573"/>
                      <a:pt x="240" y="285"/>
                    </a:cubicBezTo>
                    <a:cubicBezTo>
                      <a:pt x="234" y="253"/>
                      <a:pt x="212" y="240"/>
                      <a:pt x="188" y="240"/>
                    </a:cubicBezTo>
                    <a:cubicBezTo>
                      <a:pt x="151" y="240"/>
                      <a:pt x="110" y="272"/>
                      <a:pt x="119" y="320"/>
                    </a:cubicBezTo>
                    <a:cubicBezTo>
                      <a:pt x="228" y="851"/>
                      <a:pt x="374" y="1372"/>
                      <a:pt x="552" y="1882"/>
                    </a:cubicBezTo>
                    <a:cubicBezTo>
                      <a:pt x="434" y="2182"/>
                      <a:pt x="326" y="2486"/>
                      <a:pt x="232" y="2795"/>
                    </a:cubicBezTo>
                    <a:cubicBezTo>
                      <a:pt x="148" y="3075"/>
                      <a:pt x="74" y="3358"/>
                      <a:pt x="11" y="3644"/>
                    </a:cubicBezTo>
                    <a:cubicBezTo>
                      <a:pt x="1" y="3690"/>
                      <a:pt x="39" y="3719"/>
                      <a:pt x="76" y="3719"/>
                    </a:cubicBezTo>
                    <a:cubicBezTo>
                      <a:pt x="102" y="3719"/>
                      <a:pt x="127" y="3705"/>
                      <a:pt x="135" y="3672"/>
                    </a:cubicBezTo>
                    <a:cubicBezTo>
                      <a:pt x="256" y="3124"/>
                      <a:pt x="418" y="2586"/>
                      <a:pt x="617" y="2063"/>
                    </a:cubicBezTo>
                    <a:cubicBezTo>
                      <a:pt x="769" y="2476"/>
                      <a:pt x="941" y="2881"/>
                      <a:pt x="1136" y="3276"/>
                    </a:cubicBezTo>
                    <a:cubicBezTo>
                      <a:pt x="1269" y="3543"/>
                      <a:pt x="1412" y="3807"/>
                      <a:pt x="1564" y="4064"/>
                    </a:cubicBezTo>
                    <a:cubicBezTo>
                      <a:pt x="1576" y="4085"/>
                      <a:pt x="1594" y="4094"/>
                      <a:pt x="1613" y="4094"/>
                    </a:cubicBezTo>
                    <a:cubicBezTo>
                      <a:pt x="1656" y="4094"/>
                      <a:pt x="1699" y="4047"/>
                      <a:pt x="1671" y="3998"/>
                    </a:cubicBezTo>
                    <a:cubicBezTo>
                      <a:pt x="1275" y="3328"/>
                      <a:pt x="945" y="2619"/>
                      <a:pt x="686" y="1885"/>
                    </a:cubicBezTo>
                    <a:cubicBezTo>
                      <a:pt x="828" y="1529"/>
                      <a:pt x="989" y="1180"/>
                      <a:pt x="1167" y="838"/>
                    </a:cubicBezTo>
                    <a:cubicBezTo>
                      <a:pt x="1301" y="583"/>
                      <a:pt x="1444" y="334"/>
                      <a:pt x="1597" y="90"/>
                    </a:cubicBezTo>
                    <a:cubicBezTo>
                      <a:pt x="1627" y="43"/>
                      <a:pt x="1583" y="1"/>
                      <a:pt x="1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40"/>
              <p:cNvSpPr/>
              <p:nvPr/>
            </p:nvSpPr>
            <p:spPr>
              <a:xfrm>
                <a:off x="2652308" y="3572853"/>
                <a:ext cx="108386" cy="17697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2975" extrusionOk="0">
                    <a:moveTo>
                      <a:pt x="1588" y="1"/>
                    </a:moveTo>
                    <a:cubicBezTo>
                      <a:pt x="1568" y="1"/>
                      <a:pt x="1548" y="10"/>
                      <a:pt x="1534" y="32"/>
                    </a:cubicBezTo>
                    <a:cubicBezTo>
                      <a:pt x="1266" y="472"/>
                      <a:pt x="1027" y="929"/>
                      <a:pt x="820" y="1399"/>
                    </a:cubicBezTo>
                    <a:cubicBezTo>
                      <a:pt x="577" y="991"/>
                      <a:pt x="347" y="576"/>
                      <a:pt x="134" y="151"/>
                    </a:cubicBezTo>
                    <a:cubicBezTo>
                      <a:pt x="122" y="129"/>
                      <a:pt x="104" y="120"/>
                      <a:pt x="86" y="120"/>
                    </a:cubicBezTo>
                    <a:cubicBezTo>
                      <a:pt x="44" y="120"/>
                      <a:pt x="1" y="167"/>
                      <a:pt x="26" y="217"/>
                    </a:cubicBezTo>
                    <a:cubicBezTo>
                      <a:pt x="253" y="669"/>
                      <a:pt x="499" y="1111"/>
                      <a:pt x="759" y="1545"/>
                    </a:cubicBezTo>
                    <a:cubicBezTo>
                      <a:pt x="574" y="1980"/>
                      <a:pt x="414" y="2425"/>
                      <a:pt x="283" y="2880"/>
                    </a:cubicBezTo>
                    <a:cubicBezTo>
                      <a:pt x="270" y="2926"/>
                      <a:pt x="308" y="2955"/>
                      <a:pt x="345" y="2955"/>
                    </a:cubicBezTo>
                    <a:cubicBezTo>
                      <a:pt x="371" y="2955"/>
                      <a:pt x="398" y="2941"/>
                      <a:pt x="407" y="2909"/>
                    </a:cubicBezTo>
                    <a:cubicBezTo>
                      <a:pt x="527" y="2489"/>
                      <a:pt x="673" y="2079"/>
                      <a:pt x="839" y="1677"/>
                    </a:cubicBezTo>
                    <a:cubicBezTo>
                      <a:pt x="1104" y="2111"/>
                      <a:pt x="1383" y="2534"/>
                      <a:pt x="1680" y="2947"/>
                    </a:cubicBezTo>
                    <a:cubicBezTo>
                      <a:pt x="1694" y="2966"/>
                      <a:pt x="1713" y="2974"/>
                      <a:pt x="1732" y="2974"/>
                    </a:cubicBezTo>
                    <a:cubicBezTo>
                      <a:pt x="1777" y="2974"/>
                      <a:pt x="1821" y="2928"/>
                      <a:pt x="1787" y="2881"/>
                    </a:cubicBezTo>
                    <a:cubicBezTo>
                      <a:pt x="1473" y="2445"/>
                      <a:pt x="1177" y="1995"/>
                      <a:pt x="899" y="1536"/>
                    </a:cubicBezTo>
                    <a:cubicBezTo>
                      <a:pt x="1113" y="1038"/>
                      <a:pt x="1363" y="554"/>
                      <a:pt x="1646" y="90"/>
                    </a:cubicBezTo>
                    <a:cubicBezTo>
                      <a:pt x="1675" y="43"/>
                      <a:pt x="1632" y="1"/>
                      <a:pt x="15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0"/>
              <p:cNvSpPr/>
              <p:nvPr/>
            </p:nvSpPr>
            <p:spPr>
              <a:xfrm>
                <a:off x="2520362" y="3526452"/>
                <a:ext cx="139022" cy="286849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4822" extrusionOk="0">
                    <a:moveTo>
                      <a:pt x="941" y="126"/>
                    </a:moveTo>
                    <a:cubicBezTo>
                      <a:pt x="1044" y="126"/>
                      <a:pt x="1149" y="201"/>
                      <a:pt x="1209" y="284"/>
                    </a:cubicBezTo>
                    <a:cubicBezTo>
                      <a:pt x="1302" y="415"/>
                      <a:pt x="1353" y="580"/>
                      <a:pt x="1399" y="734"/>
                    </a:cubicBezTo>
                    <a:cubicBezTo>
                      <a:pt x="1448" y="896"/>
                      <a:pt x="1484" y="1062"/>
                      <a:pt x="1506" y="1231"/>
                    </a:cubicBezTo>
                    <a:cubicBezTo>
                      <a:pt x="1544" y="1530"/>
                      <a:pt x="1538" y="1831"/>
                      <a:pt x="1491" y="2127"/>
                    </a:cubicBezTo>
                    <a:cubicBezTo>
                      <a:pt x="1147" y="1686"/>
                      <a:pt x="870" y="1169"/>
                      <a:pt x="730" y="630"/>
                    </a:cubicBezTo>
                    <a:cubicBezTo>
                      <a:pt x="691" y="479"/>
                      <a:pt x="676" y="288"/>
                      <a:pt x="808" y="176"/>
                    </a:cubicBezTo>
                    <a:cubicBezTo>
                      <a:pt x="849" y="141"/>
                      <a:pt x="894" y="126"/>
                      <a:pt x="941" y="126"/>
                    </a:cubicBezTo>
                    <a:close/>
                    <a:moveTo>
                      <a:pt x="1510" y="2430"/>
                    </a:moveTo>
                    <a:lnTo>
                      <a:pt x="1510" y="2430"/>
                    </a:lnTo>
                    <a:cubicBezTo>
                      <a:pt x="1440" y="2722"/>
                      <a:pt x="1335" y="3007"/>
                      <a:pt x="1192" y="3273"/>
                    </a:cubicBezTo>
                    <a:cubicBezTo>
                      <a:pt x="1110" y="3425"/>
                      <a:pt x="1018" y="3573"/>
                      <a:pt x="914" y="3712"/>
                    </a:cubicBezTo>
                    <a:cubicBezTo>
                      <a:pt x="815" y="3843"/>
                      <a:pt x="708" y="3982"/>
                      <a:pt x="582" y="4089"/>
                    </a:cubicBezTo>
                    <a:cubicBezTo>
                      <a:pt x="520" y="4140"/>
                      <a:pt x="422" y="4184"/>
                      <a:pt x="337" y="4184"/>
                    </a:cubicBezTo>
                    <a:cubicBezTo>
                      <a:pt x="259" y="4184"/>
                      <a:pt x="190" y="4148"/>
                      <a:pt x="166" y="4048"/>
                    </a:cubicBezTo>
                    <a:cubicBezTo>
                      <a:pt x="130" y="3898"/>
                      <a:pt x="217" y="3730"/>
                      <a:pt x="282" y="3600"/>
                    </a:cubicBezTo>
                    <a:cubicBezTo>
                      <a:pt x="422" y="3317"/>
                      <a:pt x="618" y="3064"/>
                      <a:pt x="852" y="2852"/>
                    </a:cubicBezTo>
                    <a:cubicBezTo>
                      <a:pt x="974" y="2743"/>
                      <a:pt x="1105" y="2647"/>
                      <a:pt x="1245" y="2564"/>
                    </a:cubicBezTo>
                    <a:cubicBezTo>
                      <a:pt x="1312" y="2525"/>
                      <a:pt x="1379" y="2488"/>
                      <a:pt x="1448" y="2456"/>
                    </a:cubicBezTo>
                    <a:cubicBezTo>
                      <a:pt x="1466" y="2447"/>
                      <a:pt x="1488" y="2439"/>
                      <a:pt x="1510" y="2430"/>
                    </a:cubicBezTo>
                    <a:close/>
                    <a:moveTo>
                      <a:pt x="942" y="0"/>
                    </a:moveTo>
                    <a:cubicBezTo>
                      <a:pt x="929" y="0"/>
                      <a:pt x="916" y="1"/>
                      <a:pt x="902" y="2"/>
                    </a:cubicBezTo>
                    <a:cubicBezTo>
                      <a:pt x="756" y="21"/>
                      <a:pt x="649" y="135"/>
                      <a:pt x="602" y="269"/>
                    </a:cubicBezTo>
                    <a:cubicBezTo>
                      <a:pt x="539" y="458"/>
                      <a:pt x="602" y="661"/>
                      <a:pt x="663" y="843"/>
                    </a:cubicBezTo>
                    <a:cubicBezTo>
                      <a:pt x="724" y="1027"/>
                      <a:pt x="798" y="1208"/>
                      <a:pt x="883" y="1383"/>
                    </a:cubicBezTo>
                    <a:cubicBezTo>
                      <a:pt x="1039" y="1708"/>
                      <a:pt x="1236" y="2009"/>
                      <a:pt x="1462" y="2287"/>
                    </a:cubicBezTo>
                    <a:cubicBezTo>
                      <a:pt x="1460" y="2297"/>
                      <a:pt x="1460" y="2307"/>
                      <a:pt x="1457" y="2316"/>
                    </a:cubicBezTo>
                    <a:cubicBezTo>
                      <a:pt x="847" y="2588"/>
                      <a:pt x="318" y="3103"/>
                      <a:pt x="84" y="3735"/>
                    </a:cubicBezTo>
                    <a:cubicBezTo>
                      <a:pt x="33" y="3872"/>
                      <a:pt x="1" y="4044"/>
                      <a:pt x="84" y="4176"/>
                    </a:cubicBezTo>
                    <a:cubicBezTo>
                      <a:pt x="143" y="4270"/>
                      <a:pt x="247" y="4313"/>
                      <a:pt x="353" y="4313"/>
                    </a:cubicBezTo>
                    <a:cubicBezTo>
                      <a:pt x="399" y="4313"/>
                      <a:pt x="446" y="4305"/>
                      <a:pt x="489" y="4289"/>
                    </a:cubicBezTo>
                    <a:cubicBezTo>
                      <a:pt x="653" y="4228"/>
                      <a:pt x="774" y="4082"/>
                      <a:pt x="884" y="3951"/>
                    </a:cubicBezTo>
                    <a:cubicBezTo>
                      <a:pt x="1006" y="3807"/>
                      <a:pt x="1117" y="3652"/>
                      <a:pt x="1214" y="3490"/>
                    </a:cubicBezTo>
                    <a:cubicBezTo>
                      <a:pt x="1401" y="3179"/>
                      <a:pt x="1538" y="2840"/>
                      <a:pt x="1625" y="2488"/>
                    </a:cubicBezTo>
                    <a:cubicBezTo>
                      <a:pt x="1696" y="2649"/>
                      <a:pt x="1767" y="2812"/>
                      <a:pt x="1840" y="2974"/>
                    </a:cubicBezTo>
                    <a:cubicBezTo>
                      <a:pt x="1932" y="3183"/>
                      <a:pt x="2028" y="3391"/>
                      <a:pt x="2093" y="3609"/>
                    </a:cubicBezTo>
                    <a:cubicBezTo>
                      <a:pt x="2206" y="3987"/>
                      <a:pt x="2204" y="4444"/>
                      <a:pt x="1880" y="4720"/>
                    </a:cubicBezTo>
                    <a:cubicBezTo>
                      <a:pt x="1833" y="4761"/>
                      <a:pt x="1878" y="4822"/>
                      <a:pt x="1930" y="4822"/>
                    </a:cubicBezTo>
                    <a:cubicBezTo>
                      <a:pt x="1944" y="4822"/>
                      <a:pt x="1959" y="4817"/>
                      <a:pt x="1973" y="4806"/>
                    </a:cubicBezTo>
                    <a:cubicBezTo>
                      <a:pt x="2295" y="4531"/>
                      <a:pt x="2336" y="4072"/>
                      <a:pt x="2244" y="3685"/>
                    </a:cubicBezTo>
                    <a:cubicBezTo>
                      <a:pt x="2188" y="3450"/>
                      <a:pt x="2088" y="3229"/>
                      <a:pt x="1992" y="3008"/>
                    </a:cubicBezTo>
                    <a:cubicBezTo>
                      <a:pt x="1883" y="2764"/>
                      <a:pt x="1775" y="2518"/>
                      <a:pt x="1667" y="2274"/>
                    </a:cubicBezTo>
                    <a:cubicBezTo>
                      <a:pt x="1656" y="2248"/>
                      <a:pt x="1628" y="2233"/>
                      <a:pt x="1602" y="2231"/>
                    </a:cubicBezTo>
                    <a:cubicBezTo>
                      <a:pt x="1665" y="1891"/>
                      <a:pt x="1675" y="1540"/>
                      <a:pt x="1628" y="1199"/>
                    </a:cubicBezTo>
                    <a:cubicBezTo>
                      <a:pt x="1604" y="1014"/>
                      <a:pt x="1563" y="832"/>
                      <a:pt x="1508" y="656"/>
                    </a:cubicBezTo>
                    <a:cubicBezTo>
                      <a:pt x="1456" y="491"/>
                      <a:pt x="1396" y="313"/>
                      <a:pt x="1284" y="176"/>
                    </a:cubicBezTo>
                    <a:cubicBezTo>
                      <a:pt x="1200" y="75"/>
                      <a:pt x="1076" y="0"/>
                      <a:pt x="9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0"/>
              <p:cNvSpPr/>
              <p:nvPr/>
            </p:nvSpPr>
            <p:spPr>
              <a:xfrm>
                <a:off x="2406859" y="3459765"/>
                <a:ext cx="793682" cy="401660"/>
              </a:xfrm>
              <a:custGeom>
                <a:avLst/>
                <a:gdLst/>
                <a:ahLst/>
                <a:cxnLst/>
                <a:rect l="l" t="t" r="r" b="b"/>
                <a:pathLst>
                  <a:path w="13342" h="6752" extrusionOk="0">
                    <a:moveTo>
                      <a:pt x="9385" y="0"/>
                    </a:moveTo>
                    <a:cubicBezTo>
                      <a:pt x="9188" y="0"/>
                      <a:pt x="8923" y="15"/>
                      <a:pt x="8612" y="40"/>
                    </a:cubicBezTo>
                    <a:cubicBezTo>
                      <a:pt x="8538" y="47"/>
                      <a:pt x="8459" y="52"/>
                      <a:pt x="8379" y="60"/>
                    </a:cubicBezTo>
                    <a:cubicBezTo>
                      <a:pt x="8528" y="475"/>
                      <a:pt x="8611" y="913"/>
                      <a:pt x="8628" y="1353"/>
                    </a:cubicBezTo>
                    <a:cubicBezTo>
                      <a:pt x="8664" y="2317"/>
                      <a:pt x="8369" y="3273"/>
                      <a:pt x="7763" y="4026"/>
                    </a:cubicBezTo>
                    <a:cubicBezTo>
                      <a:pt x="7171" y="4761"/>
                      <a:pt x="6330" y="5287"/>
                      <a:pt x="5413" y="5506"/>
                    </a:cubicBezTo>
                    <a:cubicBezTo>
                      <a:pt x="5116" y="5576"/>
                      <a:pt x="4815" y="5611"/>
                      <a:pt x="4515" y="5611"/>
                    </a:cubicBezTo>
                    <a:cubicBezTo>
                      <a:pt x="4197" y="5611"/>
                      <a:pt x="3880" y="5572"/>
                      <a:pt x="3571" y="5497"/>
                    </a:cubicBezTo>
                    <a:cubicBezTo>
                      <a:pt x="3262" y="5421"/>
                      <a:pt x="2961" y="5310"/>
                      <a:pt x="2674" y="5163"/>
                    </a:cubicBezTo>
                    <a:cubicBezTo>
                      <a:pt x="1845" y="4737"/>
                      <a:pt x="1152" y="4042"/>
                      <a:pt x="756" y="3195"/>
                    </a:cubicBezTo>
                    <a:cubicBezTo>
                      <a:pt x="706" y="3089"/>
                      <a:pt x="663" y="2981"/>
                      <a:pt x="623" y="2870"/>
                    </a:cubicBezTo>
                    <a:cubicBezTo>
                      <a:pt x="613" y="2841"/>
                      <a:pt x="589" y="2828"/>
                      <a:pt x="565" y="2828"/>
                    </a:cubicBezTo>
                    <a:cubicBezTo>
                      <a:pt x="560" y="2828"/>
                      <a:pt x="556" y="2828"/>
                      <a:pt x="552" y="2829"/>
                    </a:cubicBezTo>
                    <a:cubicBezTo>
                      <a:pt x="517" y="2835"/>
                      <a:pt x="488" y="2864"/>
                      <a:pt x="504" y="2907"/>
                    </a:cubicBezTo>
                    <a:cubicBezTo>
                      <a:pt x="509" y="2918"/>
                      <a:pt x="514" y="2933"/>
                      <a:pt x="518" y="2946"/>
                    </a:cubicBezTo>
                    <a:cubicBezTo>
                      <a:pt x="526" y="2966"/>
                      <a:pt x="534" y="2987"/>
                      <a:pt x="543" y="3007"/>
                    </a:cubicBezTo>
                    <a:lnTo>
                      <a:pt x="496" y="3025"/>
                    </a:lnTo>
                    <a:lnTo>
                      <a:pt x="1" y="4774"/>
                    </a:lnTo>
                    <a:cubicBezTo>
                      <a:pt x="1" y="4774"/>
                      <a:pt x="163" y="4843"/>
                      <a:pt x="448" y="4956"/>
                    </a:cubicBezTo>
                    <a:cubicBezTo>
                      <a:pt x="1034" y="5187"/>
                      <a:pt x="2139" y="5602"/>
                      <a:pt x="3435" y="5975"/>
                    </a:cubicBezTo>
                    <a:cubicBezTo>
                      <a:pt x="4434" y="6260"/>
                      <a:pt x="5546" y="6521"/>
                      <a:pt x="6621" y="6656"/>
                    </a:cubicBezTo>
                    <a:cubicBezTo>
                      <a:pt x="7101" y="6717"/>
                      <a:pt x="7573" y="6751"/>
                      <a:pt x="8025" y="6751"/>
                    </a:cubicBezTo>
                    <a:cubicBezTo>
                      <a:pt x="8624" y="6751"/>
                      <a:pt x="9187" y="6690"/>
                      <a:pt x="9683" y="6547"/>
                    </a:cubicBezTo>
                    <a:cubicBezTo>
                      <a:pt x="10306" y="6367"/>
                      <a:pt x="10822" y="6055"/>
                      <a:pt x="11167" y="5569"/>
                    </a:cubicBezTo>
                    <a:cubicBezTo>
                      <a:pt x="13341" y="2505"/>
                      <a:pt x="10992" y="61"/>
                      <a:pt x="9506" y="3"/>
                    </a:cubicBezTo>
                    <a:cubicBezTo>
                      <a:pt x="9469" y="1"/>
                      <a:pt x="9429" y="0"/>
                      <a:pt x="9385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0"/>
              <p:cNvSpPr/>
              <p:nvPr/>
            </p:nvSpPr>
            <p:spPr>
              <a:xfrm>
                <a:off x="1445943" y="2959171"/>
                <a:ext cx="839012" cy="641751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10788" extrusionOk="0">
                    <a:moveTo>
                      <a:pt x="4471" y="1"/>
                    </a:moveTo>
                    <a:cubicBezTo>
                      <a:pt x="3358" y="1"/>
                      <a:pt x="2423" y="527"/>
                      <a:pt x="1813" y="1822"/>
                    </a:cubicBezTo>
                    <a:cubicBezTo>
                      <a:pt x="0" y="5667"/>
                      <a:pt x="4811" y="8794"/>
                      <a:pt x="9340" y="10788"/>
                    </a:cubicBezTo>
                    <a:cubicBezTo>
                      <a:pt x="9831" y="10649"/>
                      <a:pt x="10300" y="10451"/>
                      <a:pt x="10744" y="10206"/>
                    </a:cubicBezTo>
                    <a:cubicBezTo>
                      <a:pt x="12293" y="9342"/>
                      <a:pt x="13506" y="7880"/>
                      <a:pt x="14103" y="6180"/>
                    </a:cubicBezTo>
                    <a:cubicBezTo>
                      <a:pt x="11359" y="3449"/>
                      <a:pt x="7354" y="28"/>
                      <a:pt x="4503" y="1"/>
                    </a:cubicBezTo>
                    <a:cubicBezTo>
                      <a:pt x="4492" y="1"/>
                      <a:pt x="4482" y="1"/>
                      <a:pt x="44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0"/>
              <p:cNvSpPr/>
              <p:nvPr/>
            </p:nvSpPr>
            <p:spPr>
              <a:xfrm>
                <a:off x="2001564" y="3326749"/>
                <a:ext cx="494222" cy="417067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7011" extrusionOk="0">
                    <a:moveTo>
                      <a:pt x="4763" y="1"/>
                    </a:moveTo>
                    <a:cubicBezTo>
                      <a:pt x="4166" y="1701"/>
                      <a:pt x="2953" y="3163"/>
                      <a:pt x="1404" y="4027"/>
                    </a:cubicBezTo>
                    <a:cubicBezTo>
                      <a:pt x="960" y="4272"/>
                      <a:pt x="491" y="4470"/>
                      <a:pt x="0" y="4609"/>
                    </a:cubicBezTo>
                    <a:cubicBezTo>
                      <a:pt x="3490" y="6147"/>
                      <a:pt x="6814" y="7010"/>
                      <a:pt x="6814" y="7010"/>
                    </a:cubicBezTo>
                    <a:cubicBezTo>
                      <a:pt x="7922" y="6270"/>
                      <a:pt x="8252" y="5462"/>
                      <a:pt x="8275" y="4791"/>
                    </a:cubicBezTo>
                    <a:cubicBezTo>
                      <a:pt x="8308" y="3950"/>
                      <a:pt x="7857" y="3326"/>
                      <a:pt x="7857" y="3326"/>
                    </a:cubicBezTo>
                    <a:cubicBezTo>
                      <a:pt x="7857" y="3326"/>
                      <a:pt x="6588" y="1816"/>
                      <a:pt x="4763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0"/>
              <p:cNvSpPr/>
              <p:nvPr/>
            </p:nvSpPr>
            <p:spPr>
              <a:xfrm>
                <a:off x="1445943" y="2959290"/>
                <a:ext cx="1047932" cy="784521"/>
              </a:xfrm>
              <a:custGeom>
                <a:avLst/>
                <a:gdLst/>
                <a:ahLst/>
                <a:cxnLst/>
                <a:rect l="l" t="t" r="r" b="b"/>
                <a:pathLst>
                  <a:path w="17616" h="13188" extrusionOk="0">
                    <a:moveTo>
                      <a:pt x="4471" y="0"/>
                    </a:moveTo>
                    <a:cubicBezTo>
                      <a:pt x="3358" y="0"/>
                      <a:pt x="2423" y="525"/>
                      <a:pt x="1813" y="1820"/>
                    </a:cubicBezTo>
                    <a:cubicBezTo>
                      <a:pt x="0" y="5665"/>
                      <a:pt x="4811" y="8792"/>
                      <a:pt x="9340" y="10786"/>
                    </a:cubicBezTo>
                    <a:cubicBezTo>
                      <a:pt x="12830" y="12324"/>
                      <a:pt x="16154" y="13187"/>
                      <a:pt x="16154" y="13187"/>
                    </a:cubicBezTo>
                    <a:cubicBezTo>
                      <a:pt x="17262" y="12447"/>
                      <a:pt x="17592" y="11639"/>
                      <a:pt x="17615" y="10968"/>
                    </a:cubicBezTo>
                    <a:lnTo>
                      <a:pt x="17615" y="10968"/>
                    </a:lnTo>
                    <a:cubicBezTo>
                      <a:pt x="16825" y="11218"/>
                      <a:pt x="15996" y="11336"/>
                      <a:pt x="15165" y="11336"/>
                    </a:cubicBezTo>
                    <a:cubicBezTo>
                      <a:pt x="14965" y="11336"/>
                      <a:pt x="14764" y="11329"/>
                      <a:pt x="14564" y="11316"/>
                    </a:cubicBezTo>
                    <a:cubicBezTo>
                      <a:pt x="13226" y="11224"/>
                      <a:pt x="11924" y="10831"/>
                      <a:pt x="10744" y="10204"/>
                    </a:cubicBezTo>
                    <a:cubicBezTo>
                      <a:pt x="10627" y="10143"/>
                      <a:pt x="10514" y="10079"/>
                      <a:pt x="10401" y="10014"/>
                    </a:cubicBezTo>
                    <a:cubicBezTo>
                      <a:pt x="9187" y="9308"/>
                      <a:pt x="8121" y="8366"/>
                      <a:pt x="7214" y="7300"/>
                    </a:cubicBezTo>
                    <a:cubicBezTo>
                      <a:pt x="6753" y="6758"/>
                      <a:pt x="6332" y="6183"/>
                      <a:pt x="5950" y="5584"/>
                    </a:cubicBezTo>
                    <a:cubicBezTo>
                      <a:pt x="5544" y="4948"/>
                      <a:pt x="5166" y="4283"/>
                      <a:pt x="4870" y="3586"/>
                    </a:cubicBezTo>
                    <a:cubicBezTo>
                      <a:pt x="4397" y="2467"/>
                      <a:pt x="4150" y="1171"/>
                      <a:pt x="4503" y="0"/>
                    </a:cubicBezTo>
                    <a:cubicBezTo>
                      <a:pt x="4492" y="0"/>
                      <a:pt x="4481" y="0"/>
                      <a:pt x="447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0"/>
              <p:cNvSpPr/>
              <p:nvPr/>
            </p:nvSpPr>
            <p:spPr>
              <a:xfrm>
                <a:off x="1081993" y="1539184"/>
                <a:ext cx="622358" cy="508559"/>
              </a:xfrm>
              <a:custGeom>
                <a:avLst/>
                <a:gdLst/>
                <a:ahLst/>
                <a:cxnLst/>
                <a:rect l="l" t="t" r="r" b="b"/>
                <a:pathLst>
                  <a:path w="10462" h="8549" extrusionOk="0">
                    <a:moveTo>
                      <a:pt x="6281" y="0"/>
                    </a:moveTo>
                    <a:cubicBezTo>
                      <a:pt x="5705" y="0"/>
                      <a:pt x="5124" y="188"/>
                      <a:pt x="4638" y="575"/>
                    </a:cubicBezTo>
                    <a:cubicBezTo>
                      <a:pt x="3960" y="1115"/>
                      <a:pt x="3619" y="1921"/>
                      <a:pt x="3645" y="2725"/>
                    </a:cubicBezTo>
                    <a:cubicBezTo>
                      <a:pt x="3426" y="2667"/>
                      <a:pt x="3200" y="2638"/>
                      <a:pt x="2973" y="2638"/>
                    </a:cubicBezTo>
                    <a:cubicBezTo>
                      <a:pt x="2395" y="2638"/>
                      <a:pt x="1814" y="2826"/>
                      <a:pt x="1327" y="3214"/>
                    </a:cubicBezTo>
                    <a:cubicBezTo>
                      <a:pt x="188" y="4122"/>
                      <a:pt x="1" y="5783"/>
                      <a:pt x="909" y="6924"/>
                    </a:cubicBezTo>
                    <a:lnTo>
                      <a:pt x="919" y="6937"/>
                    </a:lnTo>
                    <a:cubicBezTo>
                      <a:pt x="936" y="6957"/>
                      <a:pt x="954" y="6978"/>
                      <a:pt x="971" y="6999"/>
                    </a:cubicBezTo>
                    <a:lnTo>
                      <a:pt x="974" y="7002"/>
                    </a:lnTo>
                    <a:cubicBezTo>
                      <a:pt x="981" y="7012"/>
                      <a:pt x="989" y="7020"/>
                      <a:pt x="997" y="7028"/>
                    </a:cubicBezTo>
                    <a:cubicBezTo>
                      <a:pt x="1006" y="7037"/>
                      <a:pt x="1015" y="7047"/>
                      <a:pt x="1023" y="7055"/>
                    </a:cubicBezTo>
                    <a:cubicBezTo>
                      <a:pt x="1044" y="7078"/>
                      <a:pt x="1066" y="7099"/>
                      <a:pt x="1087" y="7121"/>
                    </a:cubicBezTo>
                    <a:cubicBezTo>
                      <a:pt x="1094" y="7129"/>
                      <a:pt x="1103" y="7139"/>
                      <a:pt x="1113" y="7147"/>
                    </a:cubicBezTo>
                    <a:cubicBezTo>
                      <a:pt x="1126" y="7159"/>
                      <a:pt x="1137" y="7170"/>
                      <a:pt x="1148" y="7182"/>
                    </a:cubicBezTo>
                    <a:cubicBezTo>
                      <a:pt x="1159" y="7194"/>
                      <a:pt x="1171" y="7204"/>
                      <a:pt x="1183" y="7215"/>
                    </a:cubicBezTo>
                    <a:cubicBezTo>
                      <a:pt x="1206" y="7237"/>
                      <a:pt x="1233" y="7261"/>
                      <a:pt x="1261" y="7286"/>
                    </a:cubicBezTo>
                    <a:cubicBezTo>
                      <a:pt x="1263" y="7289"/>
                      <a:pt x="1266" y="7290"/>
                      <a:pt x="1268" y="7293"/>
                    </a:cubicBezTo>
                    <a:cubicBezTo>
                      <a:pt x="1285" y="7308"/>
                      <a:pt x="1304" y="7322"/>
                      <a:pt x="1320" y="7338"/>
                    </a:cubicBezTo>
                    <a:cubicBezTo>
                      <a:pt x="1405" y="7408"/>
                      <a:pt x="1501" y="7485"/>
                      <a:pt x="1611" y="7561"/>
                    </a:cubicBezTo>
                    <a:cubicBezTo>
                      <a:pt x="2251" y="8017"/>
                      <a:pt x="3348" y="8548"/>
                      <a:pt x="4980" y="8548"/>
                    </a:cubicBezTo>
                    <a:cubicBezTo>
                      <a:pt x="5809" y="8548"/>
                      <a:pt x="6777" y="8411"/>
                      <a:pt x="7894" y="8056"/>
                    </a:cubicBezTo>
                    <a:cubicBezTo>
                      <a:pt x="7894" y="8056"/>
                      <a:pt x="10462" y="3844"/>
                      <a:pt x="8430" y="1102"/>
                    </a:cubicBezTo>
                    <a:cubicBezTo>
                      <a:pt x="8403" y="1066"/>
                      <a:pt x="8376" y="1031"/>
                      <a:pt x="8347" y="994"/>
                    </a:cubicBezTo>
                    <a:lnTo>
                      <a:pt x="8348" y="994"/>
                    </a:lnTo>
                    <a:cubicBezTo>
                      <a:pt x="7964" y="514"/>
                      <a:pt x="7446" y="202"/>
                      <a:pt x="6890" y="71"/>
                    </a:cubicBezTo>
                    <a:cubicBezTo>
                      <a:pt x="6690" y="24"/>
                      <a:pt x="6486" y="0"/>
                      <a:pt x="6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0"/>
              <p:cNvSpPr/>
              <p:nvPr/>
            </p:nvSpPr>
            <p:spPr>
              <a:xfrm>
                <a:off x="1177829" y="1543407"/>
                <a:ext cx="526524" cy="504335"/>
              </a:xfrm>
              <a:custGeom>
                <a:avLst/>
                <a:gdLst/>
                <a:ahLst/>
                <a:cxnLst/>
                <a:rect l="l" t="t" r="r" b="b"/>
                <a:pathLst>
                  <a:path w="8851" h="8478" extrusionOk="0">
                    <a:moveTo>
                      <a:pt x="5278" y="0"/>
                    </a:moveTo>
                    <a:lnTo>
                      <a:pt x="5278" y="0"/>
                    </a:lnTo>
                    <a:cubicBezTo>
                      <a:pt x="5548" y="381"/>
                      <a:pt x="5737" y="826"/>
                      <a:pt x="5848" y="1275"/>
                    </a:cubicBezTo>
                    <a:cubicBezTo>
                      <a:pt x="6049" y="2090"/>
                      <a:pt x="6019" y="2960"/>
                      <a:pt x="5800" y="3768"/>
                    </a:cubicBezTo>
                    <a:cubicBezTo>
                      <a:pt x="5585" y="4565"/>
                      <a:pt x="5184" y="5316"/>
                      <a:pt x="4624" y="5925"/>
                    </a:cubicBezTo>
                    <a:cubicBezTo>
                      <a:pt x="4049" y="6551"/>
                      <a:pt x="3310" y="7015"/>
                      <a:pt x="2505" y="7285"/>
                    </a:cubicBezTo>
                    <a:cubicBezTo>
                      <a:pt x="1968" y="7465"/>
                      <a:pt x="1401" y="7559"/>
                      <a:pt x="833" y="7559"/>
                    </a:cubicBezTo>
                    <a:cubicBezTo>
                      <a:pt x="554" y="7559"/>
                      <a:pt x="276" y="7537"/>
                      <a:pt x="0" y="7490"/>
                    </a:cubicBezTo>
                    <a:lnTo>
                      <a:pt x="0" y="7490"/>
                    </a:lnTo>
                    <a:cubicBezTo>
                      <a:pt x="640" y="7946"/>
                      <a:pt x="1737" y="8477"/>
                      <a:pt x="3369" y="8477"/>
                    </a:cubicBezTo>
                    <a:cubicBezTo>
                      <a:pt x="4198" y="8477"/>
                      <a:pt x="5166" y="8340"/>
                      <a:pt x="6283" y="7985"/>
                    </a:cubicBezTo>
                    <a:cubicBezTo>
                      <a:pt x="6283" y="7985"/>
                      <a:pt x="8851" y="3773"/>
                      <a:pt x="6819" y="1031"/>
                    </a:cubicBezTo>
                    <a:cubicBezTo>
                      <a:pt x="6792" y="995"/>
                      <a:pt x="6765" y="960"/>
                      <a:pt x="6736" y="923"/>
                    </a:cubicBezTo>
                    <a:cubicBezTo>
                      <a:pt x="6353" y="443"/>
                      <a:pt x="5835" y="131"/>
                      <a:pt x="5278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40"/>
              <p:cNvSpPr/>
              <p:nvPr/>
            </p:nvSpPr>
            <p:spPr>
              <a:xfrm>
                <a:off x="1127145" y="1775650"/>
                <a:ext cx="88279" cy="152288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2560" extrusionOk="0">
                    <a:moveTo>
                      <a:pt x="1075" y="1"/>
                    </a:moveTo>
                    <a:cubicBezTo>
                      <a:pt x="925" y="1"/>
                      <a:pt x="770" y="73"/>
                      <a:pt x="651" y="163"/>
                    </a:cubicBezTo>
                    <a:cubicBezTo>
                      <a:pt x="217" y="491"/>
                      <a:pt x="0" y="1054"/>
                      <a:pt x="85" y="1589"/>
                    </a:cubicBezTo>
                    <a:cubicBezTo>
                      <a:pt x="87" y="1599"/>
                      <a:pt x="89" y="1610"/>
                      <a:pt x="91" y="1620"/>
                    </a:cubicBezTo>
                    <a:cubicBezTo>
                      <a:pt x="90" y="1628"/>
                      <a:pt x="91" y="1634"/>
                      <a:pt x="94" y="1643"/>
                    </a:cubicBezTo>
                    <a:cubicBezTo>
                      <a:pt x="95" y="1646"/>
                      <a:pt x="96" y="1651"/>
                      <a:pt x="98" y="1656"/>
                    </a:cubicBezTo>
                    <a:cubicBezTo>
                      <a:pt x="139" y="1862"/>
                      <a:pt x="224" y="2067"/>
                      <a:pt x="359" y="2230"/>
                    </a:cubicBezTo>
                    <a:cubicBezTo>
                      <a:pt x="399" y="2286"/>
                      <a:pt x="446" y="2338"/>
                      <a:pt x="499" y="2386"/>
                    </a:cubicBezTo>
                    <a:cubicBezTo>
                      <a:pt x="621" y="2492"/>
                      <a:pt x="775" y="2560"/>
                      <a:pt x="931" y="2560"/>
                    </a:cubicBezTo>
                    <a:cubicBezTo>
                      <a:pt x="1011" y="2560"/>
                      <a:pt x="1092" y="2542"/>
                      <a:pt x="1169" y="2502"/>
                    </a:cubicBezTo>
                    <a:cubicBezTo>
                      <a:pt x="1264" y="2453"/>
                      <a:pt x="1343" y="2375"/>
                      <a:pt x="1384" y="2273"/>
                    </a:cubicBezTo>
                    <a:cubicBezTo>
                      <a:pt x="1436" y="2142"/>
                      <a:pt x="1423" y="1986"/>
                      <a:pt x="1428" y="1847"/>
                    </a:cubicBezTo>
                    <a:cubicBezTo>
                      <a:pt x="1441" y="1524"/>
                      <a:pt x="1452" y="1200"/>
                      <a:pt x="1464" y="877"/>
                    </a:cubicBezTo>
                    <a:cubicBezTo>
                      <a:pt x="1469" y="726"/>
                      <a:pt x="1484" y="574"/>
                      <a:pt x="1476" y="424"/>
                    </a:cubicBezTo>
                    <a:lnTo>
                      <a:pt x="1476" y="424"/>
                    </a:lnTo>
                    <a:lnTo>
                      <a:pt x="1476" y="425"/>
                    </a:lnTo>
                    <a:cubicBezTo>
                      <a:pt x="1469" y="302"/>
                      <a:pt x="1436" y="178"/>
                      <a:pt x="1338" y="96"/>
                    </a:cubicBezTo>
                    <a:cubicBezTo>
                      <a:pt x="1259" y="28"/>
                      <a:pt x="1168" y="1"/>
                      <a:pt x="10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40"/>
              <p:cNvSpPr/>
              <p:nvPr/>
            </p:nvSpPr>
            <p:spPr>
              <a:xfrm>
                <a:off x="1569500" y="1282075"/>
                <a:ext cx="394640" cy="326884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495" extrusionOk="0">
                    <a:moveTo>
                      <a:pt x="1841" y="0"/>
                    </a:moveTo>
                    <a:cubicBezTo>
                      <a:pt x="825" y="0"/>
                      <a:pt x="0" y="824"/>
                      <a:pt x="0" y="1841"/>
                    </a:cubicBezTo>
                    <a:lnTo>
                      <a:pt x="0" y="1852"/>
                    </a:lnTo>
                    <a:cubicBezTo>
                      <a:pt x="0" y="1871"/>
                      <a:pt x="1" y="1890"/>
                      <a:pt x="3" y="1910"/>
                    </a:cubicBezTo>
                    <a:lnTo>
                      <a:pt x="3" y="1912"/>
                    </a:lnTo>
                    <a:cubicBezTo>
                      <a:pt x="3" y="1920"/>
                      <a:pt x="3" y="1928"/>
                      <a:pt x="4" y="1936"/>
                    </a:cubicBezTo>
                    <a:cubicBezTo>
                      <a:pt x="4" y="1945"/>
                      <a:pt x="5" y="1954"/>
                      <a:pt x="5" y="1963"/>
                    </a:cubicBezTo>
                    <a:cubicBezTo>
                      <a:pt x="7" y="1984"/>
                      <a:pt x="11" y="2004"/>
                      <a:pt x="12" y="2025"/>
                    </a:cubicBezTo>
                    <a:cubicBezTo>
                      <a:pt x="13" y="2034"/>
                      <a:pt x="13" y="2043"/>
                      <a:pt x="14" y="2051"/>
                    </a:cubicBezTo>
                    <a:cubicBezTo>
                      <a:pt x="16" y="2064"/>
                      <a:pt x="17" y="2075"/>
                      <a:pt x="20" y="2086"/>
                    </a:cubicBezTo>
                    <a:cubicBezTo>
                      <a:pt x="21" y="2097"/>
                      <a:pt x="22" y="2108"/>
                      <a:pt x="24" y="2119"/>
                    </a:cubicBezTo>
                    <a:cubicBezTo>
                      <a:pt x="26" y="2141"/>
                      <a:pt x="31" y="2166"/>
                      <a:pt x="35" y="2191"/>
                    </a:cubicBezTo>
                    <a:cubicBezTo>
                      <a:pt x="37" y="2194"/>
                      <a:pt x="37" y="2197"/>
                      <a:pt x="37" y="2199"/>
                    </a:cubicBezTo>
                    <a:cubicBezTo>
                      <a:pt x="39" y="2215"/>
                      <a:pt x="43" y="2229"/>
                      <a:pt x="46" y="2246"/>
                    </a:cubicBezTo>
                    <a:cubicBezTo>
                      <a:pt x="60" y="2321"/>
                      <a:pt x="81" y="2404"/>
                      <a:pt x="107" y="2494"/>
                    </a:cubicBezTo>
                    <a:cubicBezTo>
                      <a:pt x="334" y="3289"/>
                      <a:pt x="1054" y="4628"/>
                      <a:pt x="3317" y="5494"/>
                    </a:cubicBezTo>
                    <a:cubicBezTo>
                      <a:pt x="3317" y="5494"/>
                      <a:pt x="6548" y="4314"/>
                      <a:pt x="6632" y="1936"/>
                    </a:cubicBezTo>
                    <a:cubicBezTo>
                      <a:pt x="6633" y="1904"/>
                      <a:pt x="6633" y="1873"/>
                      <a:pt x="6633" y="1841"/>
                    </a:cubicBezTo>
                    <a:cubicBezTo>
                      <a:pt x="6633" y="1412"/>
                      <a:pt x="6487" y="1016"/>
                      <a:pt x="6240" y="704"/>
                    </a:cubicBezTo>
                    <a:cubicBezTo>
                      <a:pt x="5903" y="276"/>
                      <a:pt x="5380" y="0"/>
                      <a:pt x="4793" y="0"/>
                    </a:cubicBezTo>
                    <a:cubicBezTo>
                      <a:pt x="4189" y="0"/>
                      <a:pt x="3652" y="291"/>
                      <a:pt x="3317" y="741"/>
                    </a:cubicBezTo>
                    <a:cubicBezTo>
                      <a:pt x="2982" y="291"/>
                      <a:pt x="2446" y="0"/>
                      <a:pt x="1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40"/>
              <p:cNvSpPr/>
              <p:nvPr/>
            </p:nvSpPr>
            <p:spPr>
              <a:xfrm>
                <a:off x="1575806" y="1323955"/>
                <a:ext cx="388334" cy="28500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4791" extrusionOk="0">
                    <a:moveTo>
                      <a:pt x="6134" y="0"/>
                    </a:moveTo>
                    <a:cubicBezTo>
                      <a:pt x="6116" y="325"/>
                      <a:pt x="6025" y="650"/>
                      <a:pt x="5891" y="942"/>
                    </a:cubicBezTo>
                    <a:cubicBezTo>
                      <a:pt x="5647" y="1474"/>
                      <a:pt x="5252" y="1936"/>
                      <a:pt x="4782" y="2281"/>
                    </a:cubicBezTo>
                    <a:cubicBezTo>
                      <a:pt x="4317" y="2623"/>
                      <a:pt x="3772" y="2858"/>
                      <a:pt x="3202" y="2946"/>
                    </a:cubicBezTo>
                    <a:cubicBezTo>
                      <a:pt x="3031" y="2973"/>
                      <a:pt x="2857" y="2986"/>
                      <a:pt x="2684" y="2986"/>
                    </a:cubicBezTo>
                    <a:cubicBezTo>
                      <a:pt x="2266" y="2986"/>
                      <a:pt x="1848" y="2910"/>
                      <a:pt x="1455" y="2767"/>
                    </a:cubicBezTo>
                    <a:cubicBezTo>
                      <a:pt x="902" y="2566"/>
                      <a:pt x="396" y="2229"/>
                      <a:pt x="1" y="1790"/>
                    </a:cubicBezTo>
                    <a:lnTo>
                      <a:pt x="1" y="1790"/>
                    </a:lnTo>
                    <a:cubicBezTo>
                      <a:pt x="228" y="2585"/>
                      <a:pt x="948" y="3924"/>
                      <a:pt x="3211" y="4790"/>
                    </a:cubicBezTo>
                    <a:cubicBezTo>
                      <a:pt x="3211" y="4790"/>
                      <a:pt x="6442" y="3610"/>
                      <a:pt x="6526" y="1232"/>
                    </a:cubicBezTo>
                    <a:cubicBezTo>
                      <a:pt x="6527" y="1201"/>
                      <a:pt x="6527" y="1170"/>
                      <a:pt x="6527" y="1138"/>
                    </a:cubicBezTo>
                    <a:lnTo>
                      <a:pt x="6527" y="1138"/>
                    </a:lnTo>
                    <a:lnTo>
                      <a:pt x="6527" y="1137"/>
                    </a:lnTo>
                    <a:cubicBezTo>
                      <a:pt x="6527" y="1137"/>
                      <a:pt x="6527" y="1138"/>
                      <a:pt x="6527" y="1138"/>
                    </a:cubicBezTo>
                    <a:lnTo>
                      <a:pt x="6527" y="1138"/>
                    </a:lnTo>
                    <a:cubicBezTo>
                      <a:pt x="6527" y="708"/>
                      <a:pt x="6381" y="313"/>
                      <a:pt x="613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40"/>
              <p:cNvSpPr/>
              <p:nvPr/>
            </p:nvSpPr>
            <p:spPr>
              <a:xfrm>
                <a:off x="1594724" y="1314139"/>
                <a:ext cx="88220" cy="89767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509" extrusionOk="0">
                    <a:moveTo>
                      <a:pt x="1038" y="0"/>
                    </a:moveTo>
                    <a:cubicBezTo>
                      <a:pt x="667" y="0"/>
                      <a:pt x="315" y="210"/>
                      <a:pt x="133" y="532"/>
                    </a:cubicBezTo>
                    <a:cubicBezTo>
                      <a:pt x="129" y="538"/>
                      <a:pt x="126" y="546"/>
                      <a:pt x="123" y="552"/>
                    </a:cubicBezTo>
                    <a:cubicBezTo>
                      <a:pt x="119" y="555"/>
                      <a:pt x="116" y="560"/>
                      <a:pt x="114" y="565"/>
                    </a:cubicBezTo>
                    <a:cubicBezTo>
                      <a:pt x="114" y="568"/>
                      <a:pt x="113" y="572"/>
                      <a:pt x="110" y="574"/>
                    </a:cubicBezTo>
                    <a:cubicBezTo>
                      <a:pt x="44" y="704"/>
                      <a:pt x="1" y="854"/>
                      <a:pt x="3" y="1000"/>
                    </a:cubicBezTo>
                    <a:cubicBezTo>
                      <a:pt x="1" y="1049"/>
                      <a:pt x="3" y="1098"/>
                      <a:pt x="13" y="1147"/>
                    </a:cubicBezTo>
                    <a:cubicBezTo>
                      <a:pt x="42" y="1315"/>
                      <a:pt x="153" y="1467"/>
                      <a:pt x="327" y="1502"/>
                    </a:cubicBezTo>
                    <a:cubicBezTo>
                      <a:pt x="349" y="1506"/>
                      <a:pt x="372" y="1508"/>
                      <a:pt x="394" y="1508"/>
                    </a:cubicBezTo>
                    <a:cubicBezTo>
                      <a:pt x="446" y="1508"/>
                      <a:pt x="498" y="1496"/>
                      <a:pt x="544" y="1469"/>
                    </a:cubicBezTo>
                    <a:cubicBezTo>
                      <a:pt x="628" y="1421"/>
                      <a:pt x="689" y="1330"/>
                      <a:pt x="753" y="1258"/>
                    </a:cubicBezTo>
                    <a:cubicBezTo>
                      <a:pt x="900" y="1086"/>
                      <a:pt x="1048" y="915"/>
                      <a:pt x="1195" y="743"/>
                    </a:cubicBezTo>
                    <a:cubicBezTo>
                      <a:pt x="1262" y="664"/>
                      <a:pt x="1337" y="587"/>
                      <a:pt x="1397" y="502"/>
                    </a:cubicBezTo>
                    <a:cubicBezTo>
                      <a:pt x="1448" y="432"/>
                      <a:pt x="1483" y="350"/>
                      <a:pt x="1466" y="263"/>
                    </a:cubicBezTo>
                    <a:cubicBezTo>
                      <a:pt x="1428" y="76"/>
                      <a:pt x="1230" y="4"/>
                      <a:pt x="1062" y="0"/>
                    </a:cubicBezTo>
                    <a:cubicBezTo>
                      <a:pt x="1054" y="0"/>
                      <a:pt x="1046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0"/>
              <p:cNvSpPr/>
              <p:nvPr/>
            </p:nvSpPr>
            <p:spPr>
              <a:xfrm>
                <a:off x="2729977" y="1177300"/>
                <a:ext cx="178881" cy="18680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2687" extrusionOk="0">
                    <a:moveTo>
                      <a:pt x="948" y="1"/>
                    </a:moveTo>
                    <a:lnTo>
                      <a:pt x="832" y="931"/>
                    </a:lnTo>
                    <a:lnTo>
                      <a:pt x="1" y="1365"/>
                    </a:lnTo>
                    <a:lnTo>
                      <a:pt x="850" y="1761"/>
                    </a:lnTo>
                    <a:lnTo>
                      <a:pt x="1005" y="2687"/>
                    </a:lnTo>
                    <a:lnTo>
                      <a:pt x="1645" y="2001"/>
                    </a:lnTo>
                    <a:lnTo>
                      <a:pt x="2573" y="2140"/>
                    </a:lnTo>
                    <a:lnTo>
                      <a:pt x="2118" y="1319"/>
                    </a:lnTo>
                    <a:lnTo>
                      <a:pt x="2536" y="480"/>
                    </a:lnTo>
                    <a:lnTo>
                      <a:pt x="1617" y="65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0"/>
              <p:cNvSpPr/>
              <p:nvPr/>
            </p:nvSpPr>
            <p:spPr>
              <a:xfrm>
                <a:off x="3157306" y="764628"/>
                <a:ext cx="264672" cy="271823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3910" extrusionOk="0">
                    <a:moveTo>
                      <a:pt x="2530" y="0"/>
                    </a:moveTo>
                    <a:lnTo>
                      <a:pt x="1505" y="908"/>
                    </a:lnTo>
                    <a:lnTo>
                      <a:pt x="176" y="580"/>
                    </a:lnTo>
                    <a:lnTo>
                      <a:pt x="176" y="580"/>
                    </a:lnTo>
                    <a:lnTo>
                      <a:pt x="723" y="1834"/>
                    </a:lnTo>
                    <a:lnTo>
                      <a:pt x="1" y="2995"/>
                    </a:lnTo>
                    <a:lnTo>
                      <a:pt x="1362" y="2863"/>
                    </a:lnTo>
                    <a:lnTo>
                      <a:pt x="2244" y="3910"/>
                    </a:lnTo>
                    <a:lnTo>
                      <a:pt x="2539" y="2573"/>
                    </a:lnTo>
                    <a:lnTo>
                      <a:pt x="3806" y="2059"/>
                    </a:lnTo>
                    <a:lnTo>
                      <a:pt x="2627" y="1365"/>
                    </a:lnTo>
                    <a:lnTo>
                      <a:pt x="25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0"/>
              <p:cNvSpPr/>
              <p:nvPr/>
            </p:nvSpPr>
            <p:spPr>
              <a:xfrm>
                <a:off x="3171113" y="1277495"/>
                <a:ext cx="78630" cy="5944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55" extrusionOk="0">
                    <a:moveTo>
                      <a:pt x="552" y="1"/>
                    </a:moveTo>
                    <a:cubicBezTo>
                      <a:pt x="1" y="1"/>
                      <a:pt x="32" y="854"/>
                      <a:pt x="581" y="854"/>
                    </a:cubicBezTo>
                    <a:cubicBezTo>
                      <a:pt x="1131" y="854"/>
                      <a:pt x="1101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0"/>
              <p:cNvSpPr/>
              <p:nvPr/>
            </p:nvSpPr>
            <p:spPr>
              <a:xfrm>
                <a:off x="2494450" y="1032322"/>
                <a:ext cx="59789" cy="6938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998" extrusionOk="0">
                    <a:moveTo>
                      <a:pt x="444" y="1"/>
                    </a:moveTo>
                    <a:cubicBezTo>
                      <a:pt x="434" y="1"/>
                      <a:pt x="425" y="1"/>
                      <a:pt x="415" y="2"/>
                    </a:cubicBezTo>
                    <a:lnTo>
                      <a:pt x="307" y="19"/>
                    </a:lnTo>
                    <a:cubicBezTo>
                      <a:pt x="235" y="41"/>
                      <a:pt x="171" y="81"/>
                      <a:pt x="118" y="137"/>
                    </a:cubicBezTo>
                    <a:cubicBezTo>
                      <a:pt x="96" y="168"/>
                      <a:pt x="74" y="199"/>
                      <a:pt x="52" y="230"/>
                    </a:cubicBezTo>
                    <a:cubicBezTo>
                      <a:pt x="18" y="297"/>
                      <a:pt x="1" y="368"/>
                      <a:pt x="4" y="443"/>
                    </a:cubicBezTo>
                    <a:lnTo>
                      <a:pt x="4" y="585"/>
                    </a:lnTo>
                    <a:cubicBezTo>
                      <a:pt x="4" y="642"/>
                      <a:pt x="17" y="695"/>
                      <a:pt x="44" y="743"/>
                    </a:cubicBezTo>
                    <a:cubicBezTo>
                      <a:pt x="63" y="798"/>
                      <a:pt x="94" y="845"/>
                      <a:pt x="140" y="882"/>
                    </a:cubicBezTo>
                    <a:cubicBezTo>
                      <a:pt x="180" y="924"/>
                      <a:pt x="230" y="953"/>
                      <a:pt x="284" y="968"/>
                    </a:cubicBezTo>
                    <a:cubicBezTo>
                      <a:pt x="327" y="988"/>
                      <a:pt x="373" y="998"/>
                      <a:pt x="420" y="998"/>
                    </a:cubicBezTo>
                    <a:cubicBezTo>
                      <a:pt x="429" y="998"/>
                      <a:pt x="437" y="997"/>
                      <a:pt x="445" y="997"/>
                    </a:cubicBezTo>
                    <a:cubicBezTo>
                      <a:pt x="482" y="992"/>
                      <a:pt x="517" y="985"/>
                      <a:pt x="553" y="979"/>
                    </a:cubicBezTo>
                    <a:cubicBezTo>
                      <a:pt x="627" y="956"/>
                      <a:pt x="691" y="918"/>
                      <a:pt x="743" y="862"/>
                    </a:cubicBezTo>
                    <a:cubicBezTo>
                      <a:pt x="765" y="831"/>
                      <a:pt x="787" y="799"/>
                      <a:pt x="809" y="768"/>
                    </a:cubicBezTo>
                    <a:cubicBezTo>
                      <a:pt x="844" y="701"/>
                      <a:pt x="859" y="630"/>
                      <a:pt x="857" y="555"/>
                    </a:cubicBezTo>
                    <a:lnTo>
                      <a:pt x="857" y="412"/>
                    </a:lnTo>
                    <a:cubicBezTo>
                      <a:pt x="857" y="356"/>
                      <a:pt x="844" y="303"/>
                      <a:pt x="817" y="255"/>
                    </a:cubicBezTo>
                    <a:cubicBezTo>
                      <a:pt x="798" y="201"/>
                      <a:pt x="766" y="154"/>
                      <a:pt x="722" y="115"/>
                    </a:cubicBezTo>
                    <a:cubicBezTo>
                      <a:pt x="680" y="73"/>
                      <a:pt x="632" y="46"/>
                      <a:pt x="576" y="30"/>
                    </a:cubicBezTo>
                    <a:cubicBezTo>
                      <a:pt x="534" y="11"/>
                      <a:pt x="490" y="1"/>
                      <a:pt x="4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0"/>
              <p:cNvSpPr/>
              <p:nvPr/>
            </p:nvSpPr>
            <p:spPr>
              <a:xfrm>
                <a:off x="3578468" y="1619119"/>
                <a:ext cx="59720" cy="69381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98" extrusionOk="0">
                    <a:moveTo>
                      <a:pt x="443" y="1"/>
                    </a:moveTo>
                    <a:cubicBezTo>
                      <a:pt x="434" y="1"/>
                      <a:pt x="425" y="1"/>
                      <a:pt x="415" y="2"/>
                    </a:cubicBezTo>
                    <a:cubicBezTo>
                      <a:pt x="379" y="7"/>
                      <a:pt x="344" y="14"/>
                      <a:pt x="307" y="19"/>
                    </a:cubicBezTo>
                    <a:cubicBezTo>
                      <a:pt x="233" y="41"/>
                      <a:pt x="170" y="81"/>
                      <a:pt x="118" y="137"/>
                    </a:cubicBezTo>
                    <a:cubicBezTo>
                      <a:pt x="96" y="168"/>
                      <a:pt x="74" y="200"/>
                      <a:pt x="51" y="231"/>
                    </a:cubicBezTo>
                    <a:cubicBezTo>
                      <a:pt x="16" y="297"/>
                      <a:pt x="1" y="368"/>
                      <a:pt x="3" y="444"/>
                    </a:cubicBezTo>
                    <a:lnTo>
                      <a:pt x="3" y="585"/>
                    </a:lnTo>
                    <a:cubicBezTo>
                      <a:pt x="3" y="642"/>
                      <a:pt x="16" y="696"/>
                      <a:pt x="44" y="744"/>
                    </a:cubicBezTo>
                    <a:cubicBezTo>
                      <a:pt x="62" y="798"/>
                      <a:pt x="94" y="845"/>
                      <a:pt x="138" y="883"/>
                    </a:cubicBezTo>
                    <a:cubicBezTo>
                      <a:pt x="180" y="924"/>
                      <a:pt x="228" y="953"/>
                      <a:pt x="284" y="968"/>
                    </a:cubicBezTo>
                    <a:cubicBezTo>
                      <a:pt x="327" y="988"/>
                      <a:pt x="372" y="998"/>
                      <a:pt x="420" y="998"/>
                    </a:cubicBezTo>
                    <a:cubicBezTo>
                      <a:pt x="428" y="998"/>
                      <a:pt x="436" y="998"/>
                      <a:pt x="445" y="997"/>
                    </a:cubicBezTo>
                    <a:lnTo>
                      <a:pt x="553" y="979"/>
                    </a:lnTo>
                    <a:cubicBezTo>
                      <a:pt x="626" y="957"/>
                      <a:pt x="689" y="918"/>
                      <a:pt x="742" y="862"/>
                    </a:cubicBezTo>
                    <a:cubicBezTo>
                      <a:pt x="765" y="831"/>
                      <a:pt x="787" y="800"/>
                      <a:pt x="809" y="768"/>
                    </a:cubicBezTo>
                    <a:cubicBezTo>
                      <a:pt x="842" y="701"/>
                      <a:pt x="858" y="631"/>
                      <a:pt x="857" y="555"/>
                    </a:cubicBezTo>
                    <a:lnTo>
                      <a:pt x="857" y="413"/>
                    </a:lnTo>
                    <a:cubicBezTo>
                      <a:pt x="857" y="357"/>
                      <a:pt x="842" y="303"/>
                      <a:pt x="816" y="255"/>
                    </a:cubicBezTo>
                    <a:cubicBezTo>
                      <a:pt x="797" y="201"/>
                      <a:pt x="766" y="154"/>
                      <a:pt x="720" y="116"/>
                    </a:cubicBezTo>
                    <a:cubicBezTo>
                      <a:pt x="680" y="74"/>
                      <a:pt x="631" y="46"/>
                      <a:pt x="576" y="31"/>
                    </a:cubicBezTo>
                    <a:cubicBezTo>
                      <a:pt x="534" y="11"/>
                      <a:pt x="489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" name="Google Shape;2765;p55"/>
          <p:cNvGrpSpPr/>
          <p:nvPr/>
        </p:nvGrpSpPr>
        <p:grpSpPr>
          <a:xfrm rot="224294" flipH="1">
            <a:off x="116889" y="3797071"/>
            <a:ext cx="1284923" cy="1457992"/>
            <a:chOff x="4946260" y="3284095"/>
            <a:chExt cx="1284887" cy="1457952"/>
          </a:xfrm>
        </p:grpSpPr>
        <p:sp>
          <p:nvSpPr>
            <p:cNvPr id="2766" name="Google Shape;2766;p55"/>
            <p:cNvSpPr/>
            <p:nvPr/>
          </p:nvSpPr>
          <p:spPr>
            <a:xfrm rot="286969" flipH="1">
              <a:off x="5001109" y="3330712"/>
              <a:ext cx="1175191" cy="1364717"/>
            </a:xfrm>
            <a:custGeom>
              <a:avLst/>
              <a:gdLst/>
              <a:ahLst/>
              <a:cxnLst/>
              <a:rect l="l" t="t" r="r" b="b"/>
              <a:pathLst>
                <a:path w="11279" h="13098" extrusionOk="0">
                  <a:moveTo>
                    <a:pt x="7827" y="1"/>
                  </a:moveTo>
                  <a:cubicBezTo>
                    <a:pt x="7823" y="1"/>
                    <a:pt x="7818" y="2"/>
                    <a:pt x="7815" y="5"/>
                  </a:cubicBezTo>
                  <a:cubicBezTo>
                    <a:pt x="7529" y="245"/>
                    <a:pt x="7259" y="505"/>
                    <a:pt x="7009" y="784"/>
                  </a:cubicBezTo>
                  <a:cubicBezTo>
                    <a:pt x="6903" y="904"/>
                    <a:pt x="6800" y="1027"/>
                    <a:pt x="6702" y="1153"/>
                  </a:cubicBezTo>
                  <a:cubicBezTo>
                    <a:pt x="6376" y="1571"/>
                    <a:pt x="6098" y="2028"/>
                    <a:pt x="5887" y="2517"/>
                  </a:cubicBezTo>
                  <a:cubicBezTo>
                    <a:pt x="5677" y="3004"/>
                    <a:pt x="5543" y="3517"/>
                    <a:pt x="5487" y="4044"/>
                  </a:cubicBezTo>
                  <a:cubicBezTo>
                    <a:pt x="5431" y="4565"/>
                    <a:pt x="5439" y="5090"/>
                    <a:pt x="5435" y="5612"/>
                  </a:cubicBezTo>
                  <a:cubicBezTo>
                    <a:pt x="5430" y="6135"/>
                    <a:pt x="5413" y="6661"/>
                    <a:pt x="5307" y="7174"/>
                  </a:cubicBezTo>
                  <a:cubicBezTo>
                    <a:pt x="5298" y="7219"/>
                    <a:pt x="5287" y="7261"/>
                    <a:pt x="5277" y="7306"/>
                  </a:cubicBezTo>
                  <a:cubicBezTo>
                    <a:pt x="5178" y="7485"/>
                    <a:pt x="5077" y="7663"/>
                    <a:pt x="4972" y="7839"/>
                  </a:cubicBezTo>
                  <a:cubicBezTo>
                    <a:pt x="4916" y="7932"/>
                    <a:pt x="4859" y="8024"/>
                    <a:pt x="4800" y="8116"/>
                  </a:cubicBezTo>
                  <a:cubicBezTo>
                    <a:pt x="4987" y="7308"/>
                    <a:pt x="5047" y="6473"/>
                    <a:pt x="4981" y="5646"/>
                  </a:cubicBezTo>
                  <a:cubicBezTo>
                    <a:pt x="4914" y="4795"/>
                    <a:pt x="4717" y="3956"/>
                    <a:pt x="4396" y="3166"/>
                  </a:cubicBezTo>
                  <a:cubicBezTo>
                    <a:pt x="4216" y="2721"/>
                    <a:pt x="3996" y="2293"/>
                    <a:pt x="3739" y="1887"/>
                  </a:cubicBezTo>
                  <a:cubicBezTo>
                    <a:pt x="3735" y="1881"/>
                    <a:pt x="3727" y="1877"/>
                    <a:pt x="3720" y="1877"/>
                  </a:cubicBezTo>
                  <a:cubicBezTo>
                    <a:pt x="3715" y="1877"/>
                    <a:pt x="3709" y="1879"/>
                    <a:pt x="3706" y="1885"/>
                  </a:cubicBezTo>
                  <a:cubicBezTo>
                    <a:pt x="3314" y="2692"/>
                    <a:pt x="2936" y="3548"/>
                    <a:pt x="2913" y="4458"/>
                  </a:cubicBezTo>
                  <a:cubicBezTo>
                    <a:pt x="2889" y="5347"/>
                    <a:pt x="3254" y="6179"/>
                    <a:pt x="3748" y="6900"/>
                  </a:cubicBezTo>
                  <a:cubicBezTo>
                    <a:pt x="4051" y="7345"/>
                    <a:pt x="4401" y="7754"/>
                    <a:pt x="4752" y="8160"/>
                  </a:cubicBezTo>
                  <a:cubicBezTo>
                    <a:pt x="4751" y="8161"/>
                    <a:pt x="4751" y="8163"/>
                    <a:pt x="4751" y="8165"/>
                  </a:cubicBezTo>
                  <a:cubicBezTo>
                    <a:pt x="4748" y="8172"/>
                    <a:pt x="4751" y="8181"/>
                    <a:pt x="4756" y="8186"/>
                  </a:cubicBezTo>
                  <a:cubicBezTo>
                    <a:pt x="4429" y="8703"/>
                    <a:pt x="4071" y="9204"/>
                    <a:pt x="3688" y="9682"/>
                  </a:cubicBezTo>
                  <a:cubicBezTo>
                    <a:pt x="3617" y="9771"/>
                    <a:pt x="3545" y="9859"/>
                    <a:pt x="3471" y="9946"/>
                  </a:cubicBezTo>
                  <a:cubicBezTo>
                    <a:pt x="3475" y="9921"/>
                    <a:pt x="3480" y="9897"/>
                    <a:pt x="3484" y="9872"/>
                  </a:cubicBezTo>
                  <a:cubicBezTo>
                    <a:pt x="3500" y="9766"/>
                    <a:pt x="3513" y="9659"/>
                    <a:pt x="3523" y="9553"/>
                  </a:cubicBezTo>
                  <a:cubicBezTo>
                    <a:pt x="3605" y="8686"/>
                    <a:pt x="3493" y="7810"/>
                    <a:pt x="3248" y="6978"/>
                  </a:cubicBezTo>
                  <a:cubicBezTo>
                    <a:pt x="2993" y="6116"/>
                    <a:pt x="2597" y="5301"/>
                    <a:pt x="2127" y="4536"/>
                  </a:cubicBezTo>
                  <a:cubicBezTo>
                    <a:pt x="2070" y="4442"/>
                    <a:pt x="2010" y="4348"/>
                    <a:pt x="1949" y="4253"/>
                  </a:cubicBezTo>
                  <a:cubicBezTo>
                    <a:pt x="1945" y="4247"/>
                    <a:pt x="1939" y="4244"/>
                    <a:pt x="1932" y="4244"/>
                  </a:cubicBezTo>
                  <a:cubicBezTo>
                    <a:pt x="1923" y="4244"/>
                    <a:pt x="1915" y="4250"/>
                    <a:pt x="1914" y="4261"/>
                  </a:cubicBezTo>
                  <a:cubicBezTo>
                    <a:pt x="1847" y="5074"/>
                    <a:pt x="1613" y="5872"/>
                    <a:pt x="1623" y="6690"/>
                  </a:cubicBezTo>
                  <a:cubicBezTo>
                    <a:pt x="1627" y="7090"/>
                    <a:pt x="1698" y="7486"/>
                    <a:pt x="1865" y="7852"/>
                  </a:cubicBezTo>
                  <a:cubicBezTo>
                    <a:pt x="2040" y="8239"/>
                    <a:pt x="2300" y="8582"/>
                    <a:pt x="2575" y="8903"/>
                  </a:cubicBezTo>
                  <a:cubicBezTo>
                    <a:pt x="2854" y="9228"/>
                    <a:pt x="3197" y="9536"/>
                    <a:pt x="3384" y="9929"/>
                  </a:cubicBezTo>
                  <a:cubicBezTo>
                    <a:pt x="3396" y="9955"/>
                    <a:pt x="3409" y="9981"/>
                    <a:pt x="3419" y="10008"/>
                  </a:cubicBezTo>
                  <a:cubicBezTo>
                    <a:pt x="3322" y="10124"/>
                    <a:pt x="3222" y="10238"/>
                    <a:pt x="3121" y="10351"/>
                  </a:cubicBezTo>
                  <a:cubicBezTo>
                    <a:pt x="2818" y="10690"/>
                    <a:pt x="2501" y="11018"/>
                    <a:pt x="2170" y="11329"/>
                  </a:cubicBezTo>
                  <a:cubicBezTo>
                    <a:pt x="1989" y="11500"/>
                    <a:pt x="1806" y="11666"/>
                    <a:pt x="1615" y="11824"/>
                  </a:cubicBezTo>
                  <a:cubicBezTo>
                    <a:pt x="1650" y="11703"/>
                    <a:pt x="1682" y="11581"/>
                    <a:pt x="1709" y="11459"/>
                  </a:cubicBezTo>
                  <a:cubicBezTo>
                    <a:pt x="1792" y="11210"/>
                    <a:pt x="1852" y="10953"/>
                    <a:pt x="1889" y="10692"/>
                  </a:cubicBezTo>
                  <a:cubicBezTo>
                    <a:pt x="1948" y="10280"/>
                    <a:pt x="1953" y="9860"/>
                    <a:pt x="1913" y="9446"/>
                  </a:cubicBezTo>
                  <a:cubicBezTo>
                    <a:pt x="1874" y="9036"/>
                    <a:pt x="1789" y="8628"/>
                    <a:pt x="1676" y="8232"/>
                  </a:cubicBezTo>
                  <a:cubicBezTo>
                    <a:pt x="1562" y="7837"/>
                    <a:pt x="1418" y="7450"/>
                    <a:pt x="1256" y="7072"/>
                  </a:cubicBezTo>
                  <a:cubicBezTo>
                    <a:pt x="1089" y="6689"/>
                    <a:pt x="917" y="6299"/>
                    <a:pt x="676" y="5956"/>
                  </a:cubicBezTo>
                  <a:cubicBezTo>
                    <a:pt x="645" y="5912"/>
                    <a:pt x="613" y="5869"/>
                    <a:pt x="580" y="5827"/>
                  </a:cubicBezTo>
                  <a:cubicBezTo>
                    <a:pt x="576" y="5823"/>
                    <a:pt x="571" y="5821"/>
                    <a:pt x="567" y="5821"/>
                  </a:cubicBezTo>
                  <a:cubicBezTo>
                    <a:pt x="557" y="5821"/>
                    <a:pt x="548" y="5829"/>
                    <a:pt x="546" y="5839"/>
                  </a:cubicBezTo>
                  <a:cubicBezTo>
                    <a:pt x="467" y="6322"/>
                    <a:pt x="306" y="6786"/>
                    <a:pt x="181" y="7259"/>
                  </a:cubicBezTo>
                  <a:cubicBezTo>
                    <a:pt x="122" y="7485"/>
                    <a:pt x="70" y="7715"/>
                    <a:pt x="39" y="7947"/>
                  </a:cubicBezTo>
                  <a:cubicBezTo>
                    <a:pt x="13" y="8146"/>
                    <a:pt x="1" y="8346"/>
                    <a:pt x="3" y="8546"/>
                  </a:cubicBezTo>
                  <a:cubicBezTo>
                    <a:pt x="9" y="8942"/>
                    <a:pt x="71" y="9337"/>
                    <a:pt x="187" y="9715"/>
                  </a:cubicBezTo>
                  <a:cubicBezTo>
                    <a:pt x="302" y="10095"/>
                    <a:pt x="471" y="10460"/>
                    <a:pt x="691" y="10792"/>
                  </a:cubicBezTo>
                  <a:cubicBezTo>
                    <a:pt x="902" y="11112"/>
                    <a:pt x="1163" y="11402"/>
                    <a:pt x="1367" y="11729"/>
                  </a:cubicBezTo>
                  <a:cubicBezTo>
                    <a:pt x="1396" y="11775"/>
                    <a:pt x="1423" y="11823"/>
                    <a:pt x="1450" y="11871"/>
                  </a:cubicBezTo>
                  <a:cubicBezTo>
                    <a:pt x="1461" y="11892"/>
                    <a:pt x="1471" y="11913"/>
                    <a:pt x="1482" y="11933"/>
                  </a:cubicBezTo>
                  <a:cubicBezTo>
                    <a:pt x="1427" y="11977"/>
                    <a:pt x="1219" y="12136"/>
                    <a:pt x="1219" y="12136"/>
                  </a:cubicBezTo>
                  <a:cubicBezTo>
                    <a:pt x="971" y="12318"/>
                    <a:pt x="711" y="12483"/>
                    <a:pt x="437" y="12623"/>
                  </a:cubicBezTo>
                  <a:cubicBezTo>
                    <a:pt x="358" y="12665"/>
                    <a:pt x="278" y="12702"/>
                    <a:pt x="196" y="12737"/>
                  </a:cubicBezTo>
                  <a:cubicBezTo>
                    <a:pt x="136" y="12764"/>
                    <a:pt x="168" y="12846"/>
                    <a:pt x="223" y="12846"/>
                  </a:cubicBezTo>
                  <a:cubicBezTo>
                    <a:pt x="230" y="12846"/>
                    <a:pt x="238" y="12845"/>
                    <a:pt x="246" y="12841"/>
                  </a:cubicBezTo>
                  <a:cubicBezTo>
                    <a:pt x="728" y="12627"/>
                    <a:pt x="1167" y="12333"/>
                    <a:pt x="1576" y="12003"/>
                  </a:cubicBezTo>
                  <a:cubicBezTo>
                    <a:pt x="1741" y="12107"/>
                    <a:pt x="1906" y="12209"/>
                    <a:pt x="2074" y="12306"/>
                  </a:cubicBezTo>
                  <a:cubicBezTo>
                    <a:pt x="2305" y="12441"/>
                    <a:pt x="2541" y="12566"/>
                    <a:pt x="2786" y="12675"/>
                  </a:cubicBezTo>
                  <a:cubicBezTo>
                    <a:pt x="3193" y="12857"/>
                    <a:pt x="3622" y="12981"/>
                    <a:pt x="4065" y="13045"/>
                  </a:cubicBezTo>
                  <a:cubicBezTo>
                    <a:pt x="4317" y="13081"/>
                    <a:pt x="4572" y="13097"/>
                    <a:pt x="4827" y="13097"/>
                  </a:cubicBezTo>
                  <a:cubicBezTo>
                    <a:pt x="4997" y="13097"/>
                    <a:pt x="5168" y="13090"/>
                    <a:pt x="5338" y="13076"/>
                  </a:cubicBezTo>
                  <a:cubicBezTo>
                    <a:pt x="5765" y="13044"/>
                    <a:pt x="6187" y="12969"/>
                    <a:pt x="6603" y="12866"/>
                  </a:cubicBezTo>
                  <a:cubicBezTo>
                    <a:pt x="7017" y="12765"/>
                    <a:pt x="7434" y="12640"/>
                    <a:pt x="7865" y="12637"/>
                  </a:cubicBezTo>
                  <a:cubicBezTo>
                    <a:pt x="7919" y="12637"/>
                    <a:pt x="7971" y="12639"/>
                    <a:pt x="8024" y="12642"/>
                  </a:cubicBezTo>
                  <a:cubicBezTo>
                    <a:pt x="8024" y="12643"/>
                    <a:pt x="8025" y="12643"/>
                    <a:pt x="8025" y="12643"/>
                  </a:cubicBezTo>
                  <a:cubicBezTo>
                    <a:pt x="8044" y="12643"/>
                    <a:pt x="8048" y="12619"/>
                    <a:pt x="8034" y="12607"/>
                  </a:cubicBezTo>
                  <a:cubicBezTo>
                    <a:pt x="7769" y="12407"/>
                    <a:pt x="7489" y="12227"/>
                    <a:pt x="7195" y="12072"/>
                  </a:cubicBezTo>
                  <a:cubicBezTo>
                    <a:pt x="7048" y="11993"/>
                    <a:pt x="6898" y="11922"/>
                    <a:pt x="6746" y="11854"/>
                  </a:cubicBezTo>
                  <a:cubicBezTo>
                    <a:pt x="6289" y="11655"/>
                    <a:pt x="5808" y="11511"/>
                    <a:pt x="5317" y="11425"/>
                  </a:cubicBezTo>
                  <a:cubicBezTo>
                    <a:pt x="4965" y="11364"/>
                    <a:pt x="4608" y="11334"/>
                    <a:pt x="4251" y="11334"/>
                  </a:cubicBezTo>
                  <a:cubicBezTo>
                    <a:pt x="4141" y="11334"/>
                    <a:pt x="4030" y="11337"/>
                    <a:pt x="3919" y="11342"/>
                  </a:cubicBezTo>
                  <a:cubicBezTo>
                    <a:pt x="3477" y="11367"/>
                    <a:pt x="3038" y="11437"/>
                    <a:pt x="2610" y="11553"/>
                  </a:cubicBezTo>
                  <a:cubicBezTo>
                    <a:pt x="2321" y="11631"/>
                    <a:pt x="2039" y="11729"/>
                    <a:pt x="1763" y="11848"/>
                  </a:cubicBezTo>
                  <a:cubicBezTo>
                    <a:pt x="1854" y="11771"/>
                    <a:pt x="1944" y="11692"/>
                    <a:pt x="2032" y="11613"/>
                  </a:cubicBezTo>
                  <a:cubicBezTo>
                    <a:pt x="2444" y="11238"/>
                    <a:pt x="2835" y="10842"/>
                    <a:pt x="3205" y="10428"/>
                  </a:cubicBezTo>
                  <a:cubicBezTo>
                    <a:pt x="3308" y="10314"/>
                    <a:pt x="3408" y="10197"/>
                    <a:pt x="3508" y="10080"/>
                  </a:cubicBezTo>
                  <a:cubicBezTo>
                    <a:pt x="3622" y="10167"/>
                    <a:pt x="3742" y="10249"/>
                    <a:pt x="3865" y="10323"/>
                  </a:cubicBezTo>
                  <a:cubicBezTo>
                    <a:pt x="4484" y="10693"/>
                    <a:pt x="5198" y="10893"/>
                    <a:pt x="5921" y="10893"/>
                  </a:cubicBezTo>
                  <a:cubicBezTo>
                    <a:pt x="6008" y="10893"/>
                    <a:pt x="6096" y="10890"/>
                    <a:pt x="6183" y="10884"/>
                  </a:cubicBezTo>
                  <a:cubicBezTo>
                    <a:pt x="7073" y="10824"/>
                    <a:pt x="7915" y="10510"/>
                    <a:pt x="8769" y="10286"/>
                  </a:cubicBezTo>
                  <a:cubicBezTo>
                    <a:pt x="9254" y="10160"/>
                    <a:pt x="9750" y="10062"/>
                    <a:pt x="10254" y="10058"/>
                  </a:cubicBezTo>
                  <a:cubicBezTo>
                    <a:pt x="10272" y="10058"/>
                    <a:pt x="10283" y="10033"/>
                    <a:pt x="10266" y="10023"/>
                  </a:cubicBezTo>
                  <a:cubicBezTo>
                    <a:pt x="9906" y="9802"/>
                    <a:pt x="9527" y="9608"/>
                    <a:pt x="9133" y="9451"/>
                  </a:cubicBezTo>
                  <a:cubicBezTo>
                    <a:pt x="8582" y="9230"/>
                    <a:pt x="8003" y="9078"/>
                    <a:pt x="7411" y="9011"/>
                  </a:cubicBezTo>
                  <a:cubicBezTo>
                    <a:pt x="7188" y="8986"/>
                    <a:pt x="6963" y="8973"/>
                    <a:pt x="6738" y="8973"/>
                  </a:cubicBezTo>
                  <a:cubicBezTo>
                    <a:pt x="6651" y="8973"/>
                    <a:pt x="6564" y="8974"/>
                    <a:pt x="6477" y="8978"/>
                  </a:cubicBezTo>
                  <a:cubicBezTo>
                    <a:pt x="5882" y="9006"/>
                    <a:pt x="5292" y="9124"/>
                    <a:pt x="4734" y="9338"/>
                  </a:cubicBezTo>
                  <a:cubicBezTo>
                    <a:pt x="4349" y="9486"/>
                    <a:pt x="3983" y="9679"/>
                    <a:pt x="3645" y="9915"/>
                  </a:cubicBezTo>
                  <a:cubicBezTo>
                    <a:pt x="3690" y="9860"/>
                    <a:pt x="3734" y="9807"/>
                    <a:pt x="3777" y="9754"/>
                  </a:cubicBezTo>
                  <a:cubicBezTo>
                    <a:pt x="4170" y="9264"/>
                    <a:pt x="4535" y="8751"/>
                    <a:pt x="4870" y="8220"/>
                  </a:cubicBezTo>
                  <a:cubicBezTo>
                    <a:pt x="5092" y="8286"/>
                    <a:pt x="5316" y="8349"/>
                    <a:pt x="5542" y="8403"/>
                  </a:cubicBezTo>
                  <a:cubicBezTo>
                    <a:pt x="5834" y="8473"/>
                    <a:pt x="6130" y="8529"/>
                    <a:pt x="6430" y="8559"/>
                  </a:cubicBezTo>
                  <a:cubicBezTo>
                    <a:pt x="6579" y="8573"/>
                    <a:pt x="6729" y="8581"/>
                    <a:pt x="6880" y="8581"/>
                  </a:cubicBezTo>
                  <a:cubicBezTo>
                    <a:pt x="7228" y="8581"/>
                    <a:pt x="7577" y="8539"/>
                    <a:pt x="7911" y="8438"/>
                  </a:cubicBezTo>
                  <a:cubicBezTo>
                    <a:pt x="8355" y="8304"/>
                    <a:pt x="8749" y="8058"/>
                    <a:pt x="9099" y="7758"/>
                  </a:cubicBezTo>
                  <a:cubicBezTo>
                    <a:pt x="9450" y="7456"/>
                    <a:pt x="9759" y="7109"/>
                    <a:pt x="10079" y="6774"/>
                  </a:cubicBezTo>
                  <a:cubicBezTo>
                    <a:pt x="10397" y="6442"/>
                    <a:pt x="10728" y="6113"/>
                    <a:pt x="11115" y="5859"/>
                  </a:cubicBezTo>
                  <a:cubicBezTo>
                    <a:pt x="11163" y="5827"/>
                    <a:pt x="11212" y="5796"/>
                    <a:pt x="11262" y="5768"/>
                  </a:cubicBezTo>
                  <a:cubicBezTo>
                    <a:pt x="11279" y="5757"/>
                    <a:pt x="11274" y="5734"/>
                    <a:pt x="11255" y="5731"/>
                  </a:cubicBezTo>
                  <a:cubicBezTo>
                    <a:pt x="10946" y="5688"/>
                    <a:pt x="10634" y="5667"/>
                    <a:pt x="10323" y="5667"/>
                  </a:cubicBezTo>
                  <a:cubicBezTo>
                    <a:pt x="10215" y="5667"/>
                    <a:pt x="10108" y="5669"/>
                    <a:pt x="10001" y="5674"/>
                  </a:cubicBezTo>
                  <a:cubicBezTo>
                    <a:pt x="9949" y="5676"/>
                    <a:pt x="9897" y="5678"/>
                    <a:pt x="9845" y="5682"/>
                  </a:cubicBezTo>
                  <a:cubicBezTo>
                    <a:pt x="9375" y="5714"/>
                    <a:pt x="8910" y="5792"/>
                    <a:pt x="8455" y="5916"/>
                  </a:cubicBezTo>
                  <a:cubicBezTo>
                    <a:pt x="8003" y="6038"/>
                    <a:pt x="7561" y="6203"/>
                    <a:pt x="7139" y="6409"/>
                  </a:cubicBezTo>
                  <a:cubicBezTo>
                    <a:pt x="6718" y="6615"/>
                    <a:pt x="6317" y="6860"/>
                    <a:pt x="5943" y="7143"/>
                  </a:cubicBezTo>
                  <a:cubicBezTo>
                    <a:pt x="5607" y="7398"/>
                    <a:pt x="5292" y="7685"/>
                    <a:pt x="5008" y="7997"/>
                  </a:cubicBezTo>
                  <a:cubicBezTo>
                    <a:pt x="5029" y="7964"/>
                    <a:pt x="5048" y="7930"/>
                    <a:pt x="5068" y="7897"/>
                  </a:cubicBezTo>
                  <a:cubicBezTo>
                    <a:pt x="5177" y="7716"/>
                    <a:pt x="5282" y="7532"/>
                    <a:pt x="5383" y="7346"/>
                  </a:cubicBezTo>
                  <a:cubicBezTo>
                    <a:pt x="5791" y="7064"/>
                    <a:pt x="6163" y="6733"/>
                    <a:pt x="6486" y="6359"/>
                  </a:cubicBezTo>
                  <a:cubicBezTo>
                    <a:pt x="6613" y="6212"/>
                    <a:pt x="6734" y="6059"/>
                    <a:pt x="6846" y="5900"/>
                  </a:cubicBezTo>
                  <a:cubicBezTo>
                    <a:pt x="7041" y="5627"/>
                    <a:pt x="7211" y="5339"/>
                    <a:pt x="7356" y="5039"/>
                  </a:cubicBezTo>
                  <a:cubicBezTo>
                    <a:pt x="7590" y="4556"/>
                    <a:pt x="7752" y="4045"/>
                    <a:pt x="7850" y="3518"/>
                  </a:cubicBezTo>
                  <a:cubicBezTo>
                    <a:pt x="7950" y="2978"/>
                    <a:pt x="7984" y="2428"/>
                    <a:pt x="7977" y="1879"/>
                  </a:cubicBezTo>
                  <a:cubicBezTo>
                    <a:pt x="7972" y="1326"/>
                    <a:pt x="7925" y="774"/>
                    <a:pt x="7868" y="223"/>
                  </a:cubicBezTo>
                  <a:cubicBezTo>
                    <a:pt x="7861" y="154"/>
                    <a:pt x="7852" y="85"/>
                    <a:pt x="7846" y="15"/>
                  </a:cubicBezTo>
                  <a:cubicBezTo>
                    <a:pt x="7844" y="6"/>
                    <a:pt x="7836" y="1"/>
                    <a:pt x="7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5"/>
            <p:cNvSpPr/>
            <p:nvPr/>
          </p:nvSpPr>
          <p:spPr>
            <a:xfrm rot="286969" flipH="1">
              <a:off x="5376290" y="3317389"/>
              <a:ext cx="137430" cy="614842"/>
            </a:xfrm>
            <a:custGeom>
              <a:avLst/>
              <a:gdLst/>
              <a:ahLst/>
              <a:cxnLst/>
              <a:rect l="l" t="t" r="r" b="b"/>
              <a:pathLst>
                <a:path w="1319" h="5901" extrusionOk="0">
                  <a:moveTo>
                    <a:pt x="1161" y="1"/>
                  </a:moveTo>
                  <a:cubicBezTo>
                    <a:pt x="1157" y="1"/>
                    <a:pt x="1153" y="2"/>
                    <a:pt x="1150" y="5"/>
                  </a:cubicBezTo>
                  <a:cubicBezTo>
                    <a:pt x="864" y="245"/>
                    <a:pt x="594" y="505"/>
                    <a:pt x="344" y="784"/>
                  </a:cubicBezTo>
                  <a:cubicBezTo>
                    <a:pt x="648" y="1472"/>
                    <a:pt x="712" y="2263"/>
                    <a:pt x="605" y="3010"/>
                  </a:cubicBezTo>
                  <a:cubicBezTo>
                    <a:pt x="520" y="3606"/>
                    <a:pt x="0" y="5865"/>
                    <a:pt x="181" y="5900"/>
                  </a:cubicBezTo>
                  <a:cubicBezTo>
                    <a:pt x="374" y="5629"/>
                    <a:pt x="546" y="5340"/>
                    <a:pt x="691" y="5039"/>
                  </a:cubicBezTo>
                  <a:cubicBezTo>
                    <a:pt x="924" y="4556"/>
                    <a:pt x="1087" y="4045"/>
                    <a:pt x="1185" y="3518"/>
                  </a:cubicBezTo>
                  <a:cubicBezTo>
                    <a:pt x="1285" y="2978"/>
                    <a:pt x="1319" y="2428"/>
                    <a:pt x="1312" y="1879"/>
                  </a:cubicBezTo>
                  <a:cubicBezTo>
                    <a:pt x="1307" y="1326"/>
                    <a:pt x="1260" y="774"/>
                    <a:pt x="1203" y="223"/>
                  </a:cubicBezTo>
                  <a:cubicBezTo>
                    <a:pt x="1195" y="154"/>
                    <a:pt x="1187" y="85"/>
                    <a:pt x="1180" y="16"/>
                  </a:cubicBezTo>
                  <a:cubicBezTo>
                    <a:pt x="1179" y="6"/>
                    <a:pt x="1170" y="1"/>
                    <a:pt x="116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5"/>
            <p:cNvSpPr/>
            <p:nvPr/>
          </p:nvSpPr>
          <p:spPr>
            <a:xfrm rot="286969" flipH="1">
              <a:off x="4997121" y="3896811"/>
              <a:ext cx="597963" cy="303826"/>
            </a:xfrm>
            <a:custGeom>
              <a:avLst/>
              <a:gdLst/>
              <a:ahLst/>
              <a:cxnLst/>
              <a:rect l="l" t="t" r="r" b="b"/>
              <a:pathLst>
                <a:path w="5739" h="2916" extrusionOk="0">
                  <a:moveTo>
                    <a:pt x="4782" y="1"/>
                  </a:moveTo>
                  <a:cubicBezTo>
                    <a:pt x="4675" y="1"/>
                    <a:pt x="4567" y="3"/>
                    <a:pt x="4459" y="8"/>
                  </a:cubicBezTo>
                  <a:cubicBezTo>
                    <a:pt x="4439" y="63"/>
                    <a:pt x="4414" y="116"/>
                    <a:pt x="4389" y="163"/>
                  </a:cubicBezTo>
                  <a:cubicBezTo>
                    <a:pt x="4271" y="380"/>
                    <a:pt x="4128" y="585"/>
                    <a:pt x="3970" y="775"/>
                  </a:cubicBezTo>
                  <a:cubicBezTo>
                    <a:pt x="3642" y="1168"/>
                    <a:pt x="3238" y="1495"/>
                    <a:pt x="2801" y="1756"/>
                  </a:cubicBezTo>
                  <a:cubicBezTo>
                    <a:pt x="2359" y="2020"/>
                    <a:pt x="1880" y="2219"/>
                    <a:pt x="1386" y="2359"/>
                  </a:cubicBezTo>
                  <a:cubicBezTo>
                    <a:pt x="1140" y="2429"/>
                    <a:pt x="889" y="2477"/>
                    <a:pt x="636" y="2529"/>
                  </a:cubicBezTo>
                  <a:cubicBezTo>
                    <a:pt x="425" y="2571"/>
                    <a:pt x="190" y="2623"/>
                    <a:pt x="0" y="2738"/>
                  </a:cubicBezTo>
                  <a:cubicBezTo>
                    <a:pt x="294" y="2807"/>
                    <a:pt x="589" y="2863"/>
                    <a:pt x="889" y="2893"/>
                  </a:cubicBezTo>
                  <a:cubicBezTo>
                    <a:pt x="1039" y="2908"/>
                    <a:pt x="1191" y="2916"/>
                    <a:pt x="1342" y="2916"/>
                  </a:cubicBezTo>
                  <a:cubicBezTo>
                    <a:pt x="1689" y="2916"/>
                    <a:pt x="2037" y="2873"/>
                    <a:pt x="2370" y="2772"/>
                  </a:cubicBezTo>
                  <a:cubicBezTo>
                    <a:pt x="2815" y="2638"/>
                    <a:pt x="3207" y="2393"/>
                    <a:pt x="3559" y="2092"/>
                  </a:cubicBezTo>
                  <a:cubicBezTo>
                    <a:pt x="3910" y="1790"/>
                    <a:pt x="4219" y="1443"/>
                    <a:pt x="4539" y="1110"/>
                  </a:cubicBezTo>
                  <a:cubicBezTo>
                    <a:pt x="4857" y="776"/>
                    <a:pt x="5187" y="447"/>
                    <a:pt x="5574" y="194"/>
                  </a:cubicBezTo>
                  <a:cubicBezTo>
                    <a:pt x="5623" y="161"/>
                    <a:pt x="5671" y="132"/>
                    <a:pt x="5722" y="102"/>
                  </a:cubicBezTo>
                  <a:cubicBezTo>
                    <a:pt x="5739" y="91"/>
                    <a:pt x="5734" y="68"/>
                    <a:pt x="5714" y="65"/>
                  </a:cubicBezTo>
                  <a:cubicBezTo>
                    <a:pt x="5406" y="22"/>
                    <a:pt x="5094" y="1"/>
                    <a:pt x="47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5"/>
            <p:cNvSpPr/>
            <p:nvPr/>
          </p:nvSpPr>
          <p:spPr>
            <a:xfrm rot="286969" flipH="1">
              <a:off x="5073936" y="4301787"/>
              <a:ext cx="668814" cy="150142"/>
            </a:xfrm>
            <a:custGeom>
              <a:avLst/>
              <a:gdLst/>
              <a:ahLst/>
              <a:cxnLst/>
              <a:rect l="l" t="t" r="r" b="b"/>
              <a:pathLst>
                <a:path w="6419" h="1441" extrusionOk="0">
                  <a:moveTo>
                    <a:pt x="5269" y="1"/>
                  </a:moveTo>
                  <a:cubicBezTo>
                    <a:pt x="5216" y="56"/>
                    <a:pt x="5147" y="103"/>
                    <a:pt x="5086" y="138"/>
                  </a:cubicBezTo>
                  <a:cubicBezTo>
                    <a:pt x="4974" y="203"/>
                    <a:pt x="4856" y="258"/>
                    <a:pt x="4738" y="310"/>
                  </a:cubicBezTo>
                  <a:cubicBezTo>
                    <a:pt x="4504" y="411"/>
                    <a:pt x="4262" y="490"/>
                    <a:pt x="4016" y="551"/>
                  </a:cubicBezTo>
                  <a:cubicBezTo>
                    <a:pt x="3432" y="696"/>
                    <a:pt x="2833" y="740"/>
                    <a:pt x="2233" y="740"/>
                  </a:cubicBezTo>
                  <a:cubicBezTo>
                    <a:pt x="1804" y="740"/>
                    <a:pt x="1375" y="718"/>
                    <a:pt x="950" y="693"/>
                  </a:cubicBezTo>
                  <a:cubicBezTo>
                    <a:pt x="802" y="684"/>
                    <a:pt x="645" y="662"/>
                    <a:pt x="491" y="662"/>
                  </a:cubicBezTo>
                  <a:cubicBezTo>
                    <a:pt x="408" y="662"/>
                    <a:pt x="326" y="669"/>
                    <a:pt x="246" y="688"/>
                  </a:cubicBezTo>
                  <a:cubicBezTo>
                    <a:pt x="139" y="714"/>
                    <a:pt x="40" y="779"/>
                    <a:pt x="1" y="871"/>
                  </a:cubicBezTo>
                  <a:cubicBezTo>
                    <a:pt x="620" y="1241"/>
                    <a:pt x="1334" y="1441"/>
                    <a:pt x="2057" y="1441"/>
                  </a:cubicBezTo>
                  <a:cubicBezTo>
                    <a:pt x="2144" y="1441"/>
                    <a:pt x="2232" y="1438"/>
                    <a:pt x="2319" y="1432"/>
                  </a:cubicBezTo>
                  <a:cubicBezTo>
                    <a:pt x="3209" y="1372"/>
                    <a:pt x="4051" y="1058"/>
                    <a:pt x="4905" y="834"/>
                  </a:cubicBezTo>
                  <a:cubicBezTo>
                    <a:pt x="5390" y="708"/>
                    <a:pt x="5886" y="610"/>
                    <a:pt x="6390" y="606"/>
                  </a:cubicBezTo>
                  <a:cubicBezTo>
                    <a:pt x="6408" y="606"/>
                    <a:pt x="6419" y="581"/>
                    <a:pt x="6402" y="571"/>
                  </a:cubicBezTo>
                  <a:cubicBezTo>
                    <a:pt x="6041" y="350"/>
                    <a:pt x="5663" y="158"/>
                    <a:pt x="526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5"/>
            <p:cNvSpPr/>
            <p:nvPr/>
          </p:nvSpPr>
          <p:spPr>
            <a:xfrm rot="286969" flipH="1">
              <a:off x="5407591" y="3540865"/>
              <a:ext cx="207969" cy="499917"/>
            </a:xfrm>
            <a:custGeom>
              <a:avLst/>
              <a:gdLst/>
              <a:ahLst/>
              <a:cxnLst/>
              <a:rect l="l" t="t" r="r" b="b"/>
              <a:pathLst>
                <a:path w="1996" h="4798" extrusionOk="0">
                  <a:moveTo>
                    <a:pt x="1995" y="1"/>
                  </a:moveTo>
                  <a:cubicBezTo>
                    <a:pt x="1616" y="1584"/>
                    <a:pt x="1109" y="3179"/>
                    <a:pt x="160" y="4518"/>
                  </a:cubicBezTo>
                  <a:lnTo>
                    <a:pt x="160" y="4518"/>
                  </a:lnTo>
                  <a:cubicBezTo>
                    <a:pt x="225" y="4236"/>
                    <a:pt x="288" y="3953"/>
                    <a:pt x="350" y="3670"/>
                  </a:cubicBezTo>
                  <a:cubicBezTo>
                    <a:pt x="583" y="2579"/>
                    <a:pt x="776" y="1478"/>
                    <a:pt x="921" y="371"/>
                  </a:cubicBezTo>
                  <a:lnTo>
                    <a:pt x="921" y="371"/>
                  </a:lnTo>
                  <a:cubicBezTo>
                    <a:pt x="721" y="1468"/>
                    <a:pt x="503" y="2562"/>
                    <a:pt x="260" y="3651"/>
                  </a:cubicBezTo>
                  <a:cubicBezTo>
                    <a:pt x="178" y="4013"/>
                    <a:pt x="94" y="4375"/>
                    <a:pt x="7" y="4735"/>
                  </a:cubicBezTo>
                  <a:cubicBezTo>
                    <a:pt x="0" y="4762"/>
                    <a:pt x="16" y="4790"/>
                    <a:pt x="43" y="4796"/>
                  </a:cubicBezTo>
                  <a:cubicBezTo>
                    <a:pt x="47" y="4797"/>
                    <a:pt x="51" y="4798"/>
                    <a:pt x="55" y="4798"/>
                  </a:cubicBezTo>
                  <a:cubicBezTo>
                    <a:pt x="71" y="4798"/>
                    <a:pt x="86" y="4790"/>
                    <a:pt x="95" y="4778"/>
                  </a:cubicBezTo>
                  <a:cubicBezTo>
                    <a:pt x="621" y="4088"/>
                    <a:pt x="1017" y="3306"/>
                    <a:pt x="1323" y="2497"/>
                  </a:cubicBezTo>
                  <a:cubicBezTo>
                    <a:pt x="1624" y="1688"/>
                    <a:pt x="1838" y="849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5"/>
            <p:cNvSpPr/>
            <p:nvPr/>
          </p:nvSpPr>
          <p:spPr>
            <a:xfrm rot="286969" flipH="1">
              <a:off x="5687018" y="3723256"/>
              <a:ext cx="138576" cy="416042"/>
            </a:xfrm>
            <a:custGeom>
              <a:avLst/>
              <a:gdLst/>
              <a:ahLst/>
              <a:cxnLst/>
              <a:rect l="l" t="t" r="r" b="b"/>
              <a:pathLst>
                <a:path w="1330" h="3993" extrusionOk="0">
                  <a:moveTo>
                    <a:pt x="603" y="0"/>
                  </a:moveTo>
                  <a:cubicBezTo>
                    <a:pt x="817" y="1176"/>
                    <a:pt x="1061" y="2390"/>
                    <a:pt x="1189" y="3584"/>
                  </a:cubicBezTo>
                  <a:lnTo>
                    <a:pt x="1189" y="3584"/>
                  </a:lnTo>
                  <a:lnTo>
                    <a:pt x="1001" y="3107"/>
                  </a:lnTo>
                  <a:cubicBezTo>
                    <a:pt x="698" y="2350"/>
                    <a:pt x="320" y="1417"/>
                    <a:pt x="1" y="672"/>
                  </a:cubicBezTo>
                  <a:lnTo>
                    <a:pt x="1" y="672"/>
                  </a:lnTo>
                  <a:cubicBezTo>
                    <a:pt x="371" y="1723"/>
                    <a:pt x="824" y="2918"/>
                    <a:pt x="1228" y="3960"/>
                  </a:cubicBezTo>
                  <a:cubicBezTo>
                    <a:pt x="1236" y="3982"/>
                    <a:pt x="1255" y="3992"/>
                    <a:pt x="1274" y="3992"/>
                  </a:cubicBezTo>
                  <a:cubicBezTo>
                    <a:pt x="1301" y="3992"/>
                    <a:pt x="1329" y="3972"/>
                    <a:pt x="1325" y="3937"/>
                  </a:cubicBezTo>
                  <a:cubicBezTo>
                    <a:pt x="1298" y="3603"/>
                    <a:pt x="1257" y="3272"/>
                    <a:pt x="1210" y="2941"/>
                  </a:cubicBezTo>
                  <a:cubicBezTo>
                    <a:pt x="1064" y="1950"/>
                    <a:pt x="845" y="972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5"/>
            <p:cNvSpPr/>
            <p:nvPr/>
          </p:nvSpPr>
          <p:spPr>
            <a:xfrm rot="286969" flipH="1">
              <a:off x="5261266" y="3992485"/>
              <a:ext cx="359882" cy="179212"/>
            </a:xfrm>
            <a:custGeom>
              <a:avLst/>
              <a:gdLst/>
              <a:ahLst/>
              <a:cxnLst/>
              <a:rect l="l" t="t" r="r" b="b"/>
              <a:pathLst>
                <a:path w="3454" h="1720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477" y="183"/>
                    <a:pt x="1661" y="692"/>
                    <a:pt x="853" y="1153"/>
                  </a:cubicBezTo>
                  <a:lnTo>
                    <a:pt x="45" y="1624"/>
                  </a:lnTo>
                  <a:cubicBezTo>
                    <a:pt x="1" y="1649"/>
                    <a:pt x="21" y="1720"/>
                    <a:pt x="70" y="1720"/>
                  </a:cubicBezTo>
                  <a:cubicBezTo>
                    <a:pt x="72" y="1720"/>
                    <a:pt x="75" y="1720"/>
                    <a:pt x="78" y="1719"/>
                  </a:cubicBezTo>
                  <a:cubicBezTo>
                    <a:pt x="1227" y="1579"/>
                    <a:pt x="2410" y="1424"/>
                    <a:pt x="3453" y="891"/>
                  </a:cubicBezTo>
                  <a:lnTo>
                    <a:pt x="3453" y="891"/>
                  </a:lnTo>
                  <a:cubicBezTo>
                    <a:pt x="2919" y="1120"/>
                    <a:pt x="2357" y="1268"/>
                    <a:pt x="1787" y="1375"/>
                  </a:cubicBezTo>
                  <a:cubicBezTo>
                    <a:pt x="1300" y="1466"/>
                    <a:pt x="808" y="1529"/>
                    <a:pt x="314" y="1588"/>
                  </a:cubicBezTo>
                  <a:lnTo>
                    <a:pt x="314" y="1588"/>
                  </a:lnTo>
                  <a:cubicBezTo>
                    <a:pt x="1241" y="1046"/>
                    <a:pt x="2419" y="252"/>
                    <a:pt x="3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5"/>
            <p:cNvSpPr/>
            <p:nvPr/>
          </p:nvSpPr>
          <p:spPr>
            <a:xfrm rot="286969" flipH="1">
              <a:off x="5810405" y="4004026"/>
              <a:ext cx="133263" cy="339043"/>
            </a:xfrm>
            <a:custGeom>
              <a:avLst/>
              <a:gdLst/>
              <a:ahLst/>
              <a:cxnLst/>
              <a:rect l="l" t="t" r="r" b="b"/>
              <a:pathLst>
                <a:path w="1279" h="3254" extrusionOk="0">
                  <a:moveTo>
                    <a:pt x="426" y="0"/>
                  </a:moveTo>
                  <a:cubicBezTo>
                    <a:pt x="683" y="867"/>
                    <a:pt x="903" y="1746"/>
                    <a:pt x="1072" y="2634"/>
                  </a:cubicBezTo>
                  <a:lnTo>
                    <a:pt x="1072" y="2634"/>
                  </a:lnTo>
                  <a:cubicBezTo>
                    <a:pt x="969" y="2413"/>
                    <a:pt x="847" y="2200"/>
                    <a:pt x="720" y="1993"/>
                  </a:cubicBezTo>
                  <a:cubicBezTo>
                    <a:pt x="491" y="1626"/>
                    <a:pt x="240" y="1251"/>
                    <a:pt x="0" y="893"/>
                  </a:cubicBezTo>
                  <a:lnTo>
                    <a:pt x="0" y="893"/>
                  </a:lnTo>
                  <a:cubicBezTo>
                    <a:pt x="213" y="1276"/>
                    <a:pt x="436" y="1651"/>
                    <a:pt x="655" y="2030"/>
                  </a:cubicBezTo>
                  <a:cubicBezTo>
                    <a:pt x="868" y="2407"/>
                    <a:pt x="1070" y="2795"/>
                    <a:pt x="1174" y="3216"/>
                  </a:cubicBezTo>
                  <a:cubicBezTo>
                    <a:pt x="1181" y="3238"/>
                    <a:pt x="1202" y="3254"/>
                    <a:pt x="1224" y="3254"/>
                  </a:cubicBezTo>
                  <a:cubicBezTo>
                    <a:pt x="1228" y="3254"/>
                    <a:pt x="1232" y="3253"/>
                    <a:pt x="1235" y="3253"/>
                  </a:cubicBezTo>
                  <a:cubicBezTo>
                    <a:pt x="1261" y="3246"/>
                    <a:pt x="1278" y="3221"/>
                    <a:pt x="1273" y="3195"/>
                  </a:cubicBezTo>
                  <a:cubicBezTo>
                    <a:pt x="1273" y="3194"/>
                    <a:pt x="1273" y="3193"/>
                    <a:pt x="1272" y="3192"/>
                  </a:cubicBezTo>
                  <a:lnTo>
                    <a:pt x="1272" y="3192"/>
                  </a:lnTo>
                  <a:lnTo>
                    <a:pt x="1273" y="3191"/>
                  </a:lnTo>
                  <a:cubicBezTo>
                    <a:pt x="1272" y="3189"/>
                    <a:pt x="1272" y="3187"/>
                    <a:pt x="1271" y="3185"/>
                  </a:cubicBezTo>
                  <a:lnTo>
                    <a:pt x="1271" y="3185"/>
                  </a:lnTo>
                  <a:cubicBezTo>
                    <a:pt x="1230" y="2916"/>
                    <a:pt x="1180" y="2648"/>
                    <a:pt x="1124" y="2381"/>
                  </a:cubicBezTo>
                  <a:cubicBezTo>
                    <a:pt x="955" y="1571"/>
                    <a:pt x="725" y="773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5"/>
            <p:cNvSpPr/>
            <p:nvPr/>
          </p:nvSpPr>
          <p:spPr>
            <a:xfrm rot="286969" flipH="1">
              <a:off x="5343168" y="4299204"/>
              <a:ext cx="406144" cy="86897"/>
            </a:xfrm>
            <a:custGeom>
              <a:avLst/>
              <a:gdLst/>
              <a:ahLst/>
              <a:cxnLst/>
              <a:rect l="l" t="t" r="r" b="b"/>
              <a:pathLst>
                <a:path w="3898" h="834" extrusionOk="0">
                  <a:moveTo>
                    <a:pt x="3106" y="0"/>
                  </a:moveTo>
                  <a:cubicBezTo>
                    <a:pt x="2396" y="0"/>
                    <a:pt x="1686" y="82"/>
                    <a:pt x="993" y="236"/>
                  </a:cubicBezTo>
                  <a:cubicBezTo>
                    <a:pt x="676" y="306"/>
                    <a:pt x="362" y="392"/>
                    <a:pt x="54" y="494"/>
                  </a:cubicBezTo>
                  <a:cubicBezTo>
                    <a:pt x="1" y="511"/>
                    <a:pt x="12" y="593"/>
                    <a:pt x="68" y="593"/>
                  </a:cubicBezTo>
                  <a:cubicBezTo>
                    <a:pt x="1081" y="603"/>
                    <a:pt x="2093" y="688"/>
                    <a:pt x="3096" y="833"/>
                  </a:cubicBezTo>
                  <a:cubicBezTo>
                    <a:pt x="2204" y="640"/>
                    <a:pt x="1294" y="531"/>
                    <a:pt x="381" y="499"/>
                  </a:cubicBezTo>
                  <a:lnTo>
                    <a:pt x="381" y="499"/>
                  </a:lnTo>
                  <a:cubicBezTo>
                    <a:pt x="591" y="438"/>
                    <a:pt x="803" y="383"/>
                    <a:pt x="1015" y="333"/>
                  </a:cubicBezTo>
                  <a:cubicBezTo>
                    <a:pt x="1894" y="130"/>
                    <a:pt x="2794" y="33"/>
                    <a:pt x="3695" y="33"/>
                  </a:cubicBezTo>
                  <a:cubicBezTo>
                    <a:pt x="3763" y="33"/>
                    <a:pt x="3830" y="33"/>
                    <a:pt x="3897" y="35"/>
                  </a:cubicBezTo>
                  <a:cubicBezTo>
                    <a:pt x="3634" y="12"/>
                    <a:pt x="3370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016;p44">
            <a:extLst>
              <a:ext uri="{FF2B5EF4-FFF2-40B4-BE49-F238E27FC236}">
                <a16:creationId xmlns:a16="http://schemas.microsoft.com/office/drawing/2014/main" id="{FFE63C7D-91BC-4E4C-88CB-8F895E54F9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316" y="0"/>
            <a:ext cx="87306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Proyectos de </a:t>
            </a:r>
            <a:r>
              <a:rPr lang="es-MX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5º “A”</a:t>
            </a:r>
            <a:endParaRPr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B5416E-64C1-4436-9D02-2CBB71D53BC7}"/>
              </a:ext>
            </a:extLst>
          </p:cNvPr>
          <p:cNvSpPr txBox="1"/>
          <p:nvPr/>
        </p:nvSpPr>
        <p:spPr>
          <a:xfrm>
            <a:off x="2371725" y="1088409"/>
            <a:ext cx="1937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Vamos al rescate (mitos y leyendas)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A1D645-EAC0-4518-B2C0-9C6845E29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25"/>
          <a:stretch/>
        </p:blipFill>
        <p:spPr>
          <a:xfrm rot="728299">
            <a:off x="4627099" y="429022"/>
            <a:ext cx="3514851" cy="17022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D2E3AE-4675-4E5E-926D-58F4BEE05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00" t="34849" r="26667" b="8673"/>
          <a:stretch/>
        </p:blipFill>
        <p:spPr>
          <a:xfrm>
            <a:off x="6503574" y="2190682"/>
            <a:ext cx="2087311" cy="164240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C0726DE-F1F1-4093-A00D-D641FDF446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15" t="24018"/>
          <a:stretch/>
        </p:blipFill>
        <p:spPr>
          <a:xfrm rot="19806742">
            <a:off x="-69753" y="1099896"/>
            <a:ext cx="2642195" cy="20916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35DE7E-C1EB-4785-89DE-9E59B4C724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216"/>
          <a:stretch/>
        </p:blipFill>
        <p:spPr>
          <a:xfrm>
            <a:off x="3889921" y="3861282"/>
            <a:ext cx="2823591" cy="13295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D313B9-D22E-4826-A270-5A88C1E7AB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33" t="31333" r="22333" b="17872"/>
          <a:stretch/>
        </p:blipFill>
        <p:spPr>
          <a:xfrm>
            <a:off x="2526185" y="1775689"/>
            <a:ext cx="3123317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89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" name="Google Shape;2765;p55"/>
          <p:cNvGrpSpPr/>
          <p:nvPr/>
        </p:nvGrpSpPr>
        <p:grpSpPr>
          <a:xfrm rot="224294" flipH="1">
            <a:off x="116889" y="3797071"/>
            <a:ext cx="1284923" cy="1457992"/>
            <a:chOff x="4946260" y="3284095"/>
            <a:chExt cx="1284887" cy="1457952"/>
          </a:xfrm>
        </p:grpSpPr>
        <p:sp>
          <p:nvSpPr>
            <p:cNvPr id="2766" name="Google Shape;2766;p55"/>
            <p:cNvSpPr/>
            <p:nvPr/>
          </p:nvSpPr>
          <p:spPr>
            <a:xfrm rot="286969" flipH="1">
              <a:off x="5001109" y="3330712"/>
              <a:ext cx="1175191" cy="1364717"/>
            </a:xfrm>
            <a:custGeom>
              <a:avLst/>
              <a:gdLst/>
              <a:ahLst/>
              <a:cxnLst/>
              <a:rect l="l" t="t" r="r" b="b"/>
              <a:pathLst>
                <a:path w="11279" h="13098" extrusionOk="0">
                  <a:moveTo>
                    <a:pt x="7827" y="1"/>
                  </a:moveTo>
                  <a:cubicBezTo>
                    <a:pt x="7823" y="1"/>
                    <a:pt x="7818" y="2"/>
                    <a:pt x="7815" y="5"/>
                  </a:cubicBezTo>
                  <a:cubicBezTo>
                    <a:pt x="7529" y="245"/>
                    <a:pt x="7259" y="505"/>
                    <a:pt x="7009" y="784"/>
                  </a:cubicBezTo>
                  <a:cubicBezTo>
                    <a:pt x="6903" y="904"/>
                    <a:pt x="6800" y="1027"/>
                    <a:pt x="6702" y="1153"/>
                  </a:cubicBezTo>
                  <a:cubicBezTo>
                    <a:pt x="6376" y="1571"/>
                    <a:pt x="6098" y="2028"/>
                    <a:pt x="5887" y="2517"/>
                  </a:cubicBezTo>
                  <a:cubicBezTo>
                    <a:pt x="5677" y="3004"/>
                    <a:pt x="5543" y="3517"/>
                    <a:pt x="5487" y="4044"/>
                  </a:cubicBezTo>
                  <a:cubicBezTo>
                    <a:pt x="5431" y="4565"/>
                    <a:pt x="5439" y="5090"/>
                    <a:pt x="5435" y="5612"/>
                  </a:cubicBezTo>
                  <a:cubicBezTo>
                    <a:pt x="5430" y="6135"/>
                    <a:pt x="5413" y="6661"/>
                    <a:pt x="5307" y="7174"/>
                  </a:cubicBezTo>
                  <a:cubicBezTo>
                    <a:pt x="5298" y="7219"/>
                    <a:pt x="5287" y="7261"/>
                    <a:pt x="5277" y="7306"/>
                  </a:cubicBezTo>
                  <a:cubicBezTo>
                    <a:pt x="5178" y="7485"/>
                    <a:pt x="5077" y="7663"/>
                    <a:pt x="4972" y="7839"/>
                  </a:cubicBezTo>
                  <a:cubicBezTo>
                    <a:pt x="4916" y="7932"/>
                    <a:pt x="4859" y="8024"/>
                    <a:pt x="4800" y="8116"/>
                  </a:cubicBezTo>
                  <a:cubicBezTo>
                    <a:pt x="4987" y="7308"/>
                    <a:pt x="5047" y="6473"/>
                    <a:pt x="4981" y="5646"/>
                  </a:cubicBezTo>
                  <a:cubicBezTo>
                    <a:pt x="4914" y="4795"/>
                    <a:pt x="4717" y="3956"/>
                    <a:pt x="4396" y="3166"/>
                  </a:cubicBezTo>
                  <a:cubicBezTo>
                    <a:pt x="4216" y="2721"/>
                    <a:pt x="3996" y="2293"/>
                    <a:pt x="3739" y="1887"/>
                  </a:cubicBezTo>
                  <a:cubicBezTo>
                    <a:pt x="3735" y="1881"/>
                    <a:pt x="3727" y="1877"/>
                    <a:pt x="3720" y="1877"/>
                  </a:cubicBezTo>
                  <a:cubicBezTo>
                    <a:pt x="3715" y="1877"/>
                    <a:pt x="3709" y="1879"/>
                    <a:pt x="3706" y="1885"/>
                  </a:cubicBezTo>
                  <a:cubicBezTo>
                    <a:pt x="3314" y="2692"/>
                    <a:pt x="2936" y="3548"/>
                    <a:pt x="2913" y="4458"/>
                  </a:cubicBezTo>
                  <a:cubicBezTo>
                    <a:pt x="2889" y="5347"/>
                    <a:pt x="3254" y="6179"/>
                    <a:pt x="3748" y="6900"/>
                  </a:cubicBezTo>
                  <a:cubicBezTo>
                    <a:pt x="4051" y="7345"/>
                    <a:pt x="4401" y="7754"/>
                    <a:pt x="4752" y="8160"/>
                  </a:cubicBezTo>
                  <a:cubicBezTo>
                    <a:pt x="4751" y="8161"/>
                    <a:pt x="4751" y="8163"/>
                    <a:pt x="4751" y="8165"/>
                  </a:cubicBezTo>
                  <a:cubicBezTo>
                    <a:pt x="4748" y="8172"/>
                    <a:pt x="4751" y="8181"/>
                    <a:pt x="4756" y="8186"/>
                  </a:cubicBezTo>
                  <a:cubicBezTo>
                    <a:pt x="4429" y="8703"/>
                    <a:pt x="4071" y="9204"/>
                    <a:pt x="3688" y="9682"/>
                  </a:cubicBezTo>
                  <a:cubicBezTo>
                    <a:pt x="3617" y="9771"/>
                    <a:pt x="3545" y="9859"/>
                    <a:pt x="3471" y="9946"/>
                  </a:cubicBezTo>
                  <a:cubicBezTo>
                    <a:pt x="3475" y="9921"/>
                    <a:pt x="3480" y="9897"/>
                    <a:pt x="3484" y="9872"/>
                  </a:cubicBezTo>
                  <a:cubicBezTo>
                    <a:pt x="3500" y="9766"/>
                    <a:pt x="3513" y="9659"/>
                    <a:pt x="3523" y="9553"/>
                  </a:cubicBezTo>
                  <a:cubicBezTo>
                    <a:pt x="3605" y="8686"/>
                    <a:pt x="3493" y="7810"/>
                    <a:pt x="3248" y="6978"/>
                  </a:cubicBezTo>
                  <a:cubicBezTo>
                    <a:pt x="2993" y="6116"/>
                    <a:pt x="2597" y="5301"/>
                    <a:pt x="2127" y="4536"/>
                  </a:cubicBezTo>
                  <a:cubicBezTo>
                    <a:pt x="2070" y="4442"/>
                    <a:pt x="2010" y="4348"/>
                    <a:pt x="1949" y="4253"/>
                  </a:cubicBezTo>
                  <a:cubicBezTo>
                    <a:pt x="1945" y="4247"/>
                    <a:pt x="1939" y="4244"/>
                    <a:pt x="1932" y="4244"/>
                  </a:cubicBezTo>
                  <a:cubicBezTo>
                    <a:pt x="1923" y="4244"/>
                    <a:pt x="1915" y="4250"/>
                    <a:pt x="1914" y="4261"/>
                  </a:cubicBezTo>
                  <a:cubicBezTo>
                    <a:pt x="1847" y="5074"/>
                    <a:pt x="1613" y="5872"/>
                    <a:pt x="1623" y="6690"/>
                  </a:cubicBezTo>
                  <a:cubicBezTo>
                    <a:pt x="1627" y="7090"/>
                    <a:pt x="1698" y="7486"/>
                    <a:pt x="1865" y="7852"/>
                  </a:cubicBezTo>
                  <a:cubicBezTo>
                    <a:pt x="2040" y="8239"/>
                    <a:pt x="2300" y="8582"/>
                    <a:pt x="2575" y="8903"/>
                  </a:cubicBezTo>
                  <a:cubicBezTo>
                    <a:pt x="2854" y="9228"/>
                    <a:pt x="3197" y="9536"/>
                    <a:pt x="3384" y="9929"/>
                  </a:cubicBezTo>
                  <a:cubicBezTo>
                    <a:pt x="3396" y="9955"/>
                    <a:pt x="3409" y="9981"/>
                    <a:pt x="3419" y="10008"/>
                  </a:cubicBezTo>
                  <a:cubicBezTo>
                    <a:pt x="3322" y="10124"/>
                    <a:pt x="3222" y="10238"/>
                    <a:pt x="3121" y="10351"/>
                  </a:cubicBezTo>
                  <a:cubicBezTo>
                    <a:pt x="2818" y="10690"/>
                    <a:pt x="2501" y="11018"/>
                    <a:pt x="2170" y="11329"/>
                  </a:cubicBezTo>
                  <a:cubicBezTo>
                    <a:pt x="1989" y="11500"/>
                    <a:pt x="1806" y="11666"/>
                    <a:pt x="1615" y="11824"/>
                  </a:cubicBezTo>
                  <a:cubicBezTo>
                    <a:pt x="1650" y="11703"/>
                    <a:pt x="1682" y="11581"/>
                    <a:pt x="1709" y="11459"/>
                  </a:cubicBezTo>
                  <a:cubicBezTo>
                    <a:pt x="1792" y="11210"/>
                    <a:pt x="1852" y="10953"/>
                    <a:pt x="1889" y="10692"/>
                  </a:cubicBezTo>
                  <a:cubicBezTo>
                    <a:pt x="1948" y="10280"/>
                    <a:pt x="1953" y="9860"/>
                    <a:pt x="1913" y="9446"/>
                  </a:cubicBezTo>
                  <a:cubicBezTo>
                    <a:pt x="1874" y="9036"/>
                    <a:pt x="1789" y="8628"/>
                    <a:pt x="1676" y="8232"/>
                  </a:cubicBezTo>
                  <a:cubicBezTo>
                    <a:pt x="1562" y="7837"/>
                    <a:pt x="1418" y="7450"/>
                    <a:pt x="1256" y="7072"/>
                  </a:cubicBezTo>
                  <a:cubicBezTo>
                    <a:pt x="1089" y="6689"/>
                    <a:pt x="917" y="6299"/>
                    <a:pt x="676" y="5956"/>
                  </a:cubicBezTo>
                  <a:cubicBezTo>
                    <a:pt x="645" y="5912"/>
                    <a:pt x="613" y="5869"/>
                    <a:pt x="580" y="5827"/>
                  </a:cubicBezTo>
                  <a:cubicBezTo>
                    <a:pt x="576" y="5823"/>
                    <a:pt x="571" y="5821"/>
                    <a:pt x="567" y="5821"/>
                  </a:cubicBezTo>
                  <a:cubicBezTo>
                    <a:pt x="557" y="5821"/>
                    <a:pt x="548" y="5829"/>
                    <a:pt x="546" y="5839"/>
                  </a:cubicBezTo>
                  <a:cubicBezTo>
                    <a:pt x="467" y="6322"/>
                    <a:pt x="306" y="6786"/>
                    <a:pt x="181" y="7259"/>
                  </a:cubicBezTo>
                  <a:cubicBezTo>
                    <a:pt x="122" y="7485"/>
                    <a:pt x="70" y="7715"/>
                    <a:pt x="39" y="7947"/>
                  </a:cubicBezTo>
                  <a:cubicBezTo>
                    <a:pt x="13" y="8146"/>
                    <a:pt x="1" y="8346"/>
                    <a:pt x="3" y="8546"/>
                  </a:cubicBezTo>
                  <a:cubicBezTo>
                    <a:pt x="9" y="8942"/>
                    <a:pt x="71" y="9337"/>
                    <a:pt x="187" y="9715"/>
                  </a:cubicBezTo>
                  <a:cubicBezTo>
                    <a:pt x="302" y="10095"/>
                    <a:pt x="471" y="10460"/>
                    <a:pt x="691" y="10792"/>
                  </a:cubicBezTo>
                  <a:cubicBezTo>
                    <a:pt x="902" y="11112"/>
                    <a:pt x="1163" y="11402"/>
                    <a:pt x="1367" y="11729"/>
                  </a:cubicBezTo>
                  <a:cubicBezTo>
                    <a:pt x="1396" y="11775"/>
                    <a:pt x="1423" y="11823"/>
                    <a:pt x="1450" y="11871"/>
                  </a:cubicBezTo>
                  <a:cubicBezTo>
                    <a:pt x="1461" y="11892"/>
                    <a:pt x="1471" y="11913"/>
                    <a:pt x="1482" y="11933"/>
                  </a:cubicBezTo>
                  <a:cubicBezTo>
                    <a:pt x="1427" y="11977"/>
                    <a:pt x="1219" y="12136"/>
                    <a:pt x="1219" y="12136"/>
                  </a:cubicBezTo>
                  <a:cubicBezTo>
                    <a:pt x="971" y="12318"/>
                    <a:pt x="711" y="12483"/>
                    <a:pt x="437" y="12623"/>
                  </a:cubicBezTo>
                  <a:cubicBezTo>
                    <a:pt x="358" y="12665"/>
                    <a:pt x="278" y="12702"/>
                    <a:pt x="196" y="12737"/>
                  </a:cubicBezTo>
                  <a:cubicBezTo>
                    <a:pt x="136" y="12764"/>
                    <a:pt x="168" y="12846"/>
                    <a:pt x="223" y="12846"/>
                  </a:cubicBezTo>
                  <a:cubicBezTo>
                    <a:pt x="230" y="12846"/>
                    <a:pt x="238" y="12845"/>
                    <a:pt x="246" y="12841"/>
                  </a:cubicBezTo>
                  <a:cubicBezTo>
                    <a:pt x="728" y="12627"/>
                    <a:pt x="1167" y="12333"/>
                    <a:pt x="1576" y="12003"/>
                  </a:cubicBezTo>
                  <a:cubicBezTo>
                    <a:pt x="1741" y="12107"/>
                    <a:pt x="1906" y="12209"/>
                    <a:pt x="2074" y="12306"/>
                  </a:cubicBezTo>
                  <a:cubicBezTo>
                    <a:pt x="2305" y="12441"/>
                    <a:pt x="2541" y="12566"/>
                    <a:pt x="2786" y="12675"/>
                  </a:cubicBezTo>
                  <a:cubicBezTo>
                    <a:pt x="3193" y="12857"/>
                    <a:pt x="3622" y="12981"/>
                    <a:pt x="4065" y="13045"/>
                  </a:cubicBezTo>
                  <a:cubicBezTo>
                    <a:pt x="4317" y="13081"/>
                    <a:pt x="4572" y="13097"/>
                    <a:pt x="4827" y="13097"/>
                  </a:cubicBezTo>
                  <a:cubicBezTo>
                    <a:pt x="4997" y="13097"/>
                    <a:pt x="5168" y="13090"/>
                    <a:pt x="5338" y="13076"/>
                  </a:cubicBezTo>
                  <a:cubicBezTo>
                    <a:pt x="5765" y="13044"/>
                    <a:pt x="6187" y="12969"/>
                    <a:pt x="6603" y="12866"/>
                  </a:cubicBezTo>
                  <a:cubicBezTo>
                    <a:pt x="7017" y="12765"/>
                    <a:pt x="7434" y="12640"/>
                    <a:pt x="7865" y="12637"/>
                  </a:cubicBezTo>
                  <a:cubicBezTo>
                    <a:pt x="7919" y="12637"/>
                    <a:pt x="7971" y="12639"/>
                    <a:pt x="8024" y="12642"/>
                  </a:cubicBezTo>
                  <a:cubicBezTo>
                    <a:pt x="8024" y="12643"/>
                    <a:pt x="8025" y="12643"/>
                    <a:pt x="8025" y="12643"/>
                  </a:cubicBezTo>
                  <a:cubicBezTo>
                    <a:pt x="8044" y="12643"/>
                    <a:pt x="8048" y="12619"/>
                    <a:pt x="8034" y="12607"/>
                  </a:cubicBezTo>
                  <a:cubicBezTo>
                    <a:pt x="7769" y="12407"/>
                    <a:pt x="7489" y="12227"/>
                    <a:pt x="7195" y="12072"/>
                  </a:cubicBezTo>
                  <a:cubicBezTo>
                    <a:pt x="7048" y="11993"/>
                    <a:pt x="6898" y="11922"/>
                    <a:pt x="6746" y="11854"/>
                  </a:cubicBezTo>
                  <a:cubicBezTo>
                    <a:pt x="6289" y="11655"/>
                    <a:pt x="5808" y="11511"/>
                    <a:pt x="5317" y="11425"/>
                  </a:cubicBezTo>
                  <a:cubicBezTo>
                    <a:pt x="4965" y="11364"/>
                    <a:pt x="4608" y="11334"/>
                    <a:pt x="4251" y="11334"/>
                  </a:cubicBezTo>
                  <a:cubicBezTo>
                    <a:pt x="4141" y="11334"/>
                    <a:pt x="4030" y="11337"/>
                    <a:pt x="3919" y="11342"/>
                  </a:cubicBezTo>
                  <a:cubicBezTo>
                    <a:pt x="3477" y="11367"/>
                    <a:pt x="3038" y="11437"/>
                    <a:pt x="2610" y="11553"/>
                  </a:cubicBezTo>
                  <a:cubicBezTo>
                    <a:pt x="2321" y="11631"/>
                    <a:pt x="2039" y="11729"/>
                    <a:pt x="1763" y="11848"/>
                  </a:cubicBezTo>
                  <a:cubicBezTo>
                    <a:pt x="1854" y="11771"/>
                    <a:pt x="1944" y="11692"/>
                    <a:pt x="2032" y="11613"/>
                  </a:cubicBezTo>
                  <a:cubicBezTo>
                    <a:pt x="2444" y="11238"/>
                    <a:pt x="2835" y="10842"/>
                    <a:pt x="3205" y="10428"/>
                  </a:cubicBezTo>
                  <a:cubicBezTo>
                    <a:pt x="3308" y="10314"/>
                    <a:pt x="3408" y="10197"/>
                    <a:pt x="3508" y="10080"/>
                  </a:cubicBezTo>
                  <a:cubicBezTo>
                    <a:pt x="3622" y="10167"/>
                    <a:pt x="3742" y="10249"/>
                    <a:pt x="3865" y="10323"/>
                  </a:cubicBezTo>
                  <a:cubicBezTo>
                    <a:pt x="4484" y="10693"/>
                    <a:pt x="5198" y="10893"/>
                    <a:pt x="5921" y="10893"/>
                  </a:cubicBezTo>
                  <a:cubicBezTo>
                    <a:pt x="6008" y="10893"/>
                    <a:pt x="6096" y="10890"/>
                    <a:pt x="6183" y="10884"/>
                  </a:cubicBezTo>
                  <a:cubicBezTo>
                    <a:pt x="7073" y="10824"/>
                    <a:pt x="7915" y="10510"/>
                    <a:pt x="8769" y="10286"/>
                  </a:cubicBezTo>
                  <a:cubicBezTo>
                    <a:pt x="9254" y="10160"/>
                    <a:pt x="9750" y="10062"/>
                    <a:pt x="10254" y="10058"/>
                  </a:cubicBezTo>
                  <a:cubicBezTo>
                    <a:pt x="10272" y="10058"/>
                    <a:pt x="10283" y="10033"/>
                    <a:pt x="10266" y="10023"/>
                  </a:cubicBezTo>
                  <a:cubicBezTo>
                    <a:pt x="9906" y="9802"/>
                    <a:pt x="9527" y="9608"/>
                    <a:pt x="9133" y="9451"/>
                  </a:cubicBezTo>
                  <a:cubicBezTo>
                    <a:pt x="8582" y="9230"/>
                    <a:pt x="8003" y="9078"/>
                    <a:pt x="7411" y="9011"/>
                  </a:cubicBezTo>
                  <a:cubicBezTo>
                    <a:pt x="7188" y="8986"/>
                    <a:pt x="6963" y="8973"/>
                    <a:pt x="6738" y="8973"/>
                  </a:cubicBezTo>
                  <a:cubicBezTo>
                    <a:pt x="6651" y="8973"/>
                    <a:pt x="6564" y="8974"/>
                    <a:pt x="6477" y="8978"/>
                  </a:cubicBezTo>
                  <a:cubicBezTo>
                    <a:pt x="5882" y="9006"/>
                    <a:pt x="5292" y="9124"/>
                    <a:pt x="4734" y="9338"/>
                  </a:cubicBezTo>
                  <a:cubicBezTo>
                    <a:pt x="4349" y="9486"/>
                    <a:pt x="3983" y="9679"/>
                    <a:pt x="3645" y="9915"/>
                  </a:cubicBezTo>
                  <a:cubicBezTo>
                    <a:pt x="3690" y="9860"/>
                    <a:pt x="3734" y="9807"/>
                    <a:pt x="3777" y="9754"/>
                  </a:cubicBezTo>
                  <a:cubicBezTo>
                    <a:pt x="4170" y="9264"/>
                    <a:pt x="4535" y="8751"/>
                    <a:pt x="4870" y="8220"/>
                  </a:cubicBezTo>
                  <a:cubicBezTo>
                    <a:pt x="5092" y="8286"/>
                    <a:pt x="5316" y="8349"/>
                    <a:pt x="5542" y="8403"/>
                  </a:cubicBezTo>
                  <a:cubicBezTo>
                    <a:pt x="5834" y="8473"/>
                    <a:pt x="6130" y="8529"/>
                    <a:pt x="6430" y="8559"/>
                  </a:cubicBezTo>
                  <a:cubicBezTo>
                    <a:pt x="6579" y="8573"/>
                    <a:pt x="6729" y="8581"/>
                    <a:pt x="6880" y="8581"/>
                  </a:cubicBezTo>
                  <a:cubicBezTo>
                    <a:pt x="7228" y="8581"/>
                    <a:pt x="7577" y="8539"/>
                    <a:pt x="7911" y="8438"/>
                  </a:cubicBezTo>
                  <a:cubicBezTo>
                    <a:pt x="8355" y="8304"/>
                    <a:pt x="8749" y="8058"/>
                    <a:pt x="9099" y="7758"/>
                  </a:cubicBezTo>
                  <a:cubicBezTo>
                    <a:pt x="9450" y="7456"/>
                    <a:pt x="9759" y="7109"/>
                    <a:pt x="10079" y="6774"/>
                  </a:cubicBezTo>
                  <a:cubicBezTo>
                    <a:pt x="10397" y="6442"/>
                    <a:pt x="10728" y="6113"/>
                    <a:pt x="11115" y="5859"/>
                  </a:cubicBezTo>
                  <a:cubicBezTo>
                    <a:pt x="11163" y="5827"/>
                    <a:pt x="11212" y="5796"/>
                    <a:pt x="11262" y="5768"/>
                  </a:cubicBezTo>
                  <a:cubicBezTo>
                    <a:pt x="11279" y="5757"/>
                    <a:pt x="11274" y="5734"/>
                    <a:pt x="11255" y="5731"/>
                  </a:cubicBezTo>
                  <a:cubicBezTo>
                    <a:pt x="10946" y="5688"/>
                    <a:pt x="10634" y="5667"/>
                    <a:pt x="10323" y="5667"/>
                  </a:cubicBezTo>
                  <a:cubicBezTo>
                    <a:pt x="10215" y="5667"/>
                    <a:pt x="10108" y="5669"/>
                    <a:pt x="10001" y="5674"/>
                  </a:cubicBezTo>
                  <a:cubicBezTo>
                    <a:pt x="9949" y="5676"/>
                    <a:pt x="9897" y="5678"/>
                    <a:pt x="9845" y="5682"/>
                  </a:cubicBezTo>
                  <a:cubicBezTo>
                    <a:pt x="9375" y="5714"/>
                    <a:pt x="8910" y="5792"/>
                    <a:pt x="8455" y="5916"/>
                  </a:cubicBezTo>
                  <a:cubicBezTo>
                    <a:pt x="8003" y="6038"/>
                    <a:pt x="7561" y="6203"/>
                    <a:pt x="7139" y="6409"/>
                  </a:cubicBezTo>
                  <a:cubicBezTo>
                    <a:pt x="6718" y="6615"/>
                    <a:pt x="6317" y="6860"/>
                    <a:pt x="5943" y="7143"/>
                  </a:cubicBezTo>
                  <a:cubicBezTo>
                    <a:pt x="5607" y="7398"/>
                    <a:pt x="5292" y="7685"/>
                    <a:pt x="5008" y="7997"/>
                  </a:cubicBezTo>
                  <a:cubicBezTo>
                    <a:pt x="5029" y="7964"/>
                    <a:pt x="5048" y="7930"/>
                    <a:pt x="5068" y="7897"/>
                  </a:cubicBezTo>
                  <a:cubicBezTo>
                    <a:pt x="5177" y="7716"/>
                    <a:pt x="5282" y="7532"/>
                    <a:pt x="5383" y="7346"/>
                  </a:cubicBezTo>
                  <a:cubicBezTo>
                    <a:pt x="5791" y="7064"/>
                    <a:pt x="6163" y="6733"/>
                    <a:pt x="6486" y="6359"/>
                  </a:cubicBezTo>
                  <a:cubicBezTo>
                    <a:pt x="6613" y="6212"/>
                    <a:pt x="6734" y="6059"/>
                    <a:pt x="6846" y="5900"/>
                  </a:cubicBezTo>
                  <a:cubicBezTo>
                    <a:pt x="7041" y="5627"/>
                    <a:pt x="7211" y="5339"/>
                    <a:pt x="7356" y="5039"/>
                  </a:cubicBezTo>
                  <a:cubicBezTo>
                    <a:pt x="7590" y="4556"/>
                    <a:pt x="7752" y="4045"/>
                    <a:pt x="7850" y="3518"/>
                  </a:cubicBezTo>
                  <a:cubicBezTo>
                    <a:pt x="7950" y="2978"/>
                    <a:pt x="7984" y="2428"/>
                    <a:pt x="7977" y="1879"/>
                  </a:cubicBezTo>
                  <a:cubicBezTo>
                    <a:pt x="7972" y="1326"/>
                    <a:pt x="7925" y="774"/>
                    <a:pt x="7868" y="223"/>
                  </a:cubicBezTo>
                  <a:cubicBezTo>
                    <a:pt x="7861" y="154"/>
                    <a:pt x="7852" y="85"/>
                    <a:pt x="7846" y="15"/>
                  </a:cubicBezTo>
                  <a:cubicBezTo>
                    <a:pt x="7844" y="6"/>
                    <a:pt x="7836" y="1"/>
                    <a:pt x="7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5"/>
            <p:cNvSpPr/>
            <p:nvPr/>
          </p:nvSpPr>
          <p:spPr>
            <a:xfrm rot="286969" flipH="1">
              <a:off x="5376290" y="3317389"/>
              <a:ext cx="137430" cy="614842"/>
            </a:xfrm>
            <a:custGeom>
              <a:avLst/>
              <a:gdLst/>
              <a:ahLst/>
              <a:cxnLst/>
              <a:rect l="l" t="t" r="r" b="b"/>
              <a:pathLst>
                <a:path w="1319" h="5901" extrusionOk="0">
                  <a:moveTo>
                    <a:pt x="1161" y="1"/>
                  </a:moveTo>
                  <a:cubicBezTo>
                    <a:pt x="1157" y="1"/>
                    <a:pt x="1153" y="2"/>
                    <a:pt x="1150" y="5"/>
                  </a:cubicBezTo>
                  <a:cubicBezTo>
                    <a:pt x="864" y="245"/>
                    <a:pt x="594" y="505"/>
                    <a:pt x="344" y="784"/>
                  </a:cubicBezTo>
                  <a:cubicBezTo>
                    <a:pt x="648" y="1472"/>
                    <a:pt x="712" y="2263"/>
                    <a:pt x="605" y="3010"/>
                  </a:cubicBezTo>
                  <a:cubicBezTo>
                    <a:pt x="520" y="3606"/>
                    <a:pt x="0" y="5865"/>
                    <a:pt x="181" y="5900"/>
                  </a:cubicBezTo>
                  <a:cubicBezTo>
                    <a:pt x="374" y="5629"/>
                    <a:pt x="546" y="5340"/>
                    <a:pt x="691" y="5039"/>
                  </a:cubicBezTo>
                  <a:cubicBezTo>
                    <a:pt x="924" y="4556"/>
                    <a:pt x="1087" y="4045"/>
                    <a:pt x="1185" y="3518"/>
                  </a:cubicBezTo>
                  <a:cubicBezTo>
                    <a:pt x="1285" y="2978"/>
                    <a:pt x="1319" y="2428"/>
                    <a:pt x="1312" y="1879"/>
                  </a:cubicBezTo>
                  <a:cubicBezTo>
                    <a:pt x="1307" y="1326"/>
                    <a:pt x="1260" y="774"/>
                    <a:pt x="1203" y="223"/>
                  </a:cubicBezTo>
                  <a:cubicBezTo>
                    <a:pt x="1195" y="154"/>
                    <a:pt x="1187" y="85"/>
                    <a:pt x="1180" y="16"/>
                  </a:cubicBezTo>
                  <a:cubicBezTo>
                    <a:pt x="1179" y="6"/>
                    <a:pt x="1170" y="1"/>
                    <a:pt x="116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5"/>
            <p:cNvSpPr/>
            <p:nvPr/>
          </p:nvSpPr>
          <p:spPr>
            <a:xfrm rot="286969" flipH="1">
              <a:off x="4997121" y="3896811"/>
              <a:ext cx="597963" cy="303826"/>
            </a:xfrm>
            <a:custGeom>
              <a:avLst/>
              <a:gdLst/>
              <a:ahLst/>
              <a:cxnLst/>
              <a:rect l="l" t="t" r="r" b="b"/>
              <a:pathLst>
                <a:path w="5739" h="2916" extrusionOk="0">
                  <a:moveTo>
                    <a:pt x="4782" y="1"/>
                  </a:moveTo>
                  <a:cubicBezTo>
                    <a:pt x="4675" y="1"/>
                    <a:pt x="4567" y="3"/>
                    <a:pt x="4459" y="8"/>
                  </a:cubicBezTo>
                  <a:cubicBezTo>
                    <a:pt x="4439" y="63"/>
                    <a:pt x="4414" y="116"/>
                    <a:pt x="4389" y="163"/>
                  </a:cubicBezTo>
                  <a:cubicBezTo>
                    <a:pt x="4271" y="380"/>
                    <a:pt x="4128" y="585"/>
                    <a:pt x="3970" y="775"/>
                  </a:cubicBezTo>
                  <a:cubicBezTo>
                    <a:pt x="3642" y="1168"/>
                    <a:pt x="3238" y="1495"/>
                    <a:pt x="2801" y="1756"/>
                  </a:cubicBezTo>
                  <a:cubicBezTo>
                    <a:pt x="2359" y="2020"/>
                    <a:pt x="1880" y="2219"/>
                    <a:pt x="1386" y="2359"/>
                  </a:cubicBezTo>
                  <a:cubicBezTo>
                    <a:pt x="1140" y="2429"/>
                    <a:pt x="889" y="2477"/>
                    <a:pt x="636" y="2529"/>
                  </a:cubicBezTo>
                  <a:cubicBezTo>
                    <a:pt x="425" y="2571"/>
                    <a:pt x="190" y="2623"/>
                    <a:pt x="0" y="2738"/>
                  </a:cubicBezTo>
                  <a:cubicBezTo>
                    <a:pt x="294" y="2807"/>
                    <a:pt x="589" y="2863"/>
                    <a:pt x="889" y="2893"/>
                  </a:cubicBezTo>
                  <a:cubicBezTo>
                    <a:pt x="1039" y="2908"/>
                    <a:pt x="1191" y="2916"/>
                    <a:pt x="1342" y="2916"/>
                  </a:cubicBezTo>
                  <a:cubicBezTo>
                    <a:pt x="1689" y="2916"/>
                    <a:pt x="2037" y="2873"/>
                    <a:pt x="2370" y="2772"/>
                  </a:cubicBezTo>
                  <a:cubicBezTo>
                    <a:pt x="2815" y="2638"/>
                    <a:pt x="3207" y="2393"/>
                    <a:pt x="3559" y="2092"/>
                  </a:cubicBezTo>
                  <a:cubicBezTo>
                    <a:pt x="3910" y="1790"/>
                    <a:pt x="4219" y="1443"/>
                    <a:pt x="4539" y="1110"/>
                  </a:cubicBezTo>
                  <a:cubicBezTo>
                    <a:pt x="4857" y="776"/>
                    <a:pt x="5187" y="447"/>
                    <a:pt x="5574" y="194"/>
                  </a:cubicBezTo>
                  <a:cubicBezTo>
                    <a:pt x="5623" y="161"/>
                    <a:pt x="5671" y="132"/>
                    <a:pt x="5722" y="102"/>
                  </a:cubicBezTo>
                  <a:cubicBezTo>
                    <a:pt x="5739" y="91"/>
                    <a:pt x="5734" y="68"/>
                    <a:pt x="5714" y="65"/>
                  </a:cubicBezTo>
                  <a:cubicBezTo>
                    <a:pt x="5406" y="22"/>
                    <a:pt x="5094" y="1"/>
                    <a:pt x="47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5"/>
            <p:cNvSpPr/>
            <p:nvPr/>
          </p:nvSpPr>
          <p:spPr>
            <a:xfrm rot="286969" flipH="1">
              <a:off x="5073936" y="4301787"/>
              <a:ext cx="668814" cy="150142"/>
            </a:xfrm>
            <a:custGeom>
              <a:avLst/>
              <a:gdLst/>
              <a:ahLst/>
              <a:cxnLst/>
              <a:rect l="l" t="t" r="r" b="b"/>
              <a:pathLst>
                <a:path w="6419" h="1441" extrusionOk="0">
                  <a:moveTo>
                    <a:pt x="5269" y="1"/>
                  </a:moveTo>
                  <a:cubicBezTo>
                    <a:pt x="5216" y="56"/>
                    <a:pt x="5147" y="103"/>
                    <a:pt x="5086" y="138"/>
                  </a:cubicBezTo>
                  <a:cubicBezTo>
                    <a:pt x="4974" y="203"/>
                    <a:pt x="4856" y="258"/>
                    <a:pt x="4738" y="310"/>
                  </a:cubicBezTo>
                  <a:cubicBezTo>
                    <a:pt x="4504" y="411"/>
                    <a:pt x="4262" y="490"/>
                    <a:pt x="4016" y="551"/>
                  </a:cubicBezTo>
                  <a:cubicBezTo>
                    <a:pt x="3432" y="696"/>
                    <a:pt x="2833" y="740"/>
                    <a:pt x="2233" y="740"/>
                  </a:cubicBezTo>
                  <a:cubicBezTo>
                    <a:pt x="1804" y="740"/>
                    <a:pt x="1375" y="718"/>
                    <a:pt x="950" y="693"/>
                  </a:cubicBezTo>
                  <a:cubicBezTo>
                    <a:pt x="802" y="684"/>
                    <a:pt x="645" y="662"/>
                    <a:pt x="491" y="662"/>
                  </a:cubicBezTo>
                  <a:cubicBezTo>
                    <a:pt x="408" y="662"/>
                    <a:pt x="326" y="669"/>
                    <a:pt x="246" y="688"/>
                  </a:cubicBezTo>
                  <a:cubicBezTo>
                    <a:pt x="139" y="714"/>
                    <a:pt x="40" y="779"/>
                    <a:pt x="1" y="871"/>
                  </a:cubicBezTo>
                  <a:cubicBezTo>
                    <a:pt x="620" y="1241"/>
                    <a:pt x="1334" y="1441"/>
                    <a:pt x="2057" y="1441"/>
                  </a:cubicBezTo>
                  <a:cubicBezTo>
                    <a:pt x="2144" y="1441"/>
                    <a:pt x="2232" y="1438"/>
                    <a:pt x="2319" y="1432"/>
                  </a:cubicBezTo>
                  <a:cubicBezTo>
                    <a:pt x="3209" y="1372"/>
                    <a:pt x="4051" y="1058"/>
                    <a:pt x="4905" y="834"/>
                  </a:cubicBezTo>
                  <a:cubicBezTo>
                    <a:pt x="5390" y="708"/>
                    <a:pt x="5886" y="610"/>
                    <a:pt x="6390" y="606"/>
                  </a:cubicBezTo>
                  <a:cubicBezTo>
                    <a:pt x="6408" y="606"/>
                    <a:pt x="6419" y="581"/>
                    <a:pt x="6402" y="571"/>
                  </a:cubicBezTo>
                  <a:cubicBezTo>
                    <a:pt x="6041" y="350"/>
                    <a:pt x="5663" y="158"/>
                    <a:pt x="526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5"/>
            <p:cNvSpPr/>
            <p:nvPr/>
          </p:nvSpPr>
          <p:spPr>
            <a:xfrm rot="286969" flipH="1">
              <a:off x="5407591" y="3540865"/>
              <a:ext cx="207969" cy="499917"/>
            </a:xfrm>
            <a:custGeom>
              <a:avLst/>
              <a:gdLst/>
              <a:ahLst/>
              <a:cxnLst/>
              <a:rect l="l" t="t" r="r" b="b"/>
              <a:pathLst>
                <a:path w="1996" h="4798" extrusionOk="0">
                  <a:moveTo>
                    <a:pt x="1995" y="1"/>
                  </a:moveTo>
                  <a:cubicBezTo>
                    <a:pt x="1616" y="1584"/>
                    <a:pt x="1109" y="3179"/>
                    <a:pt x="160" y="4518"/>
                  </a:cubicBezTo>
                  <a:lnTo>
                    <a:pt x="160" y="4518"/>
                  </a:lnTo>
                  <a:cubicBezTo>
                    <a:pt x="225" y="4236"/>
                    <a:pt x="288" y="3953"/>
                    <a:pt x="350" y="3670"/>
                  </a:cubicBezTo>
                  <a:cubicBezTo>
                    <a:pt x="583" y="2579"/>
                    <a:pt x="776" y="1478"/>
                    <a:pt x="921" y="371"/>
                  </a:cubicBezTo>
                  <a:lnTo>
                    <a:pt x="921" y="371"/>
                  </a:lnTo>
                  <a:cubicBezTo>
                    <a:pt x="721" y="1468"/>
                    <a:pt x="503" y="2562"/>
                    <a:pt x="260" y="3651"/>
                  </a:cubicBezTo>
                  <a:cubicBezTo>
                    <a:pt x="178" y="4013"/>
                    <a:pt x="94" y="4375"/>
                    <a:pt x="7" y="4735"/>
                  </a:cubicBezTo>
                  <a:cubicBezTo>
                    <a:pt x="0" y="4762"/>
                    <a:pt x="16" y="4790"/>
                    <a:pt x="43" y="4796"/>
                  </a:cubicBezTo>
                  <a:cubicBezTo>
                    <a:pt x="47" y="4797"/>
                    <a:pt x="51" y="4798"/>
                    <a:pt x="55" y="4798"/>
                  </a:cubicBezTo>
                  <a:cubicBezTo>
                    <a:pt x="71" y="4798"/>
                    <a:pt x="86" y="4790"/>
                    <a:pt x="95" y="4778"/>
                  </a:cubicBezTo>
                  <a:cubicBezTo>
                    <a:pt x="621" y="4088"/>
                    <a:pt x="1017" y="3306"/>
                    <a:pt x="1323" y="2497"/>
                  </a:cubicBezTo>
                  <a:cubicBezTo>
                    <a:pt x="1624" y="1688"/>
                    <a:pt x="1838" y="849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5"/>
            <p:cNvSpPr/>
            <p:nvPr/>
          </p:nvSpPr>
          <p:spPr>
            <a:xfrm rot="286969" flipH="1">
              <a:off x="5687018" y="3723256"/>
              <a:ext cx="138576" cy="416042"/>
            </a:xfrm>
            <a:custGeom>
              <a:avLst/>
              <a:gdLst/>
              <a:ahLst/>
              <a:cxnLst/>
              <a:rect l="l" t="t" r="r" b="b"/>
              <a:pathLst>
                <a:path w="1330" h="3993" extrusionOk="0">
                  <a:moveTo>
                    <a:pt x="603" y="0"/>
                  </a:moveTo>
                  <a:cubicBezTo>
                    <a:pt x="817" y="1176"/>
                    <a:pt x="1061" y="2390"/>
                    <a:pt x="1189" y="3584"/>
                  </a:cubicBezTo>
                  <a:lnTo>
                    <a:pt x="1189" y="3584"/>
                  </a:lnTo>
                  <a:lnTo>
                    <a:pt x="1001" y="3107"/>
                  </a:lnTo>
                  <a:cubicBezTo>
                    <a:pt x="698" y="2350"/>
                    <a:pt x="320" y="1417"/>
                    <a:pt x="1" y="672"/>
                  </a:cubicBezTo>
                  <a:lnTo>
                    <a:pt x="1" y="672"/>
                  </a:lnTo>
                  <a:cubicBezTo>
                    <a:pt x="371" y="1723"/>
                    <a:pt x="824" y="2918"/>
                    <a:pt x="1228" y="3960"/>
                  </a:cubicBezTo>
                  <a:cubicBezTo>
                    <a:pt x="1236" y="3982"/>
                    <a:pt x="1255" y="3992"/>
                    <a:pt x="1274" y="3992"/>
                  </a:cubicBezTo>
                  <a:cubicBezTo>
                    <a:pt x="1301" y="3992"/>
                    <a:pt x="1329" y="3972"/>
                    <a:pt x="1325" y="3937"/>
                  </a:cubicBezTo>
                  <a:cubicBezTo>
                    <a:pt x="1298" y="3603"/>
                    <a:pt x="1257" y="3272"/>
                    <a:pt x="1210" y="2941"/>
                  </a:cubicBezTo>
                  <a:cubicBezTo>
                    <a:pt x="1064" y="1950"/>
                    <a:pt x="845" y="972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5"/>
            <p:cNvSpPr/>
            <p:nvPr/>
          </p:nvSpPr>
          <p:spPr>
            <a:xfrm rot="286969" flipH="1">
              <a:off x="5261266" y="3992485"/>
              <a:ext cx="359882" cy="179212"/>
            </a:xfrm>
            <a:custGeom>
              <a:avLst/>
              <a:gdLst/>
              <a:ahLst/>
              <a:cxnLst/>
              <a:rect l="l" t="t" r="r" b="b"/>
              <a:pathLst>
                <a:path w="3454" h="1720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477" y="183"/>
                    <a:pt x="1661" y="692"/>
                    <a:pt x="853" y="1153"/>
                  </a:cubicBezTo>
                  <a:lnTo>
                    <a:pt x="45" y="1624"/>
                  </a:lnTo>
                  <a:cubicBezTo>
                    <a:pt x="1" y="1649"/>
                    <a:pt x="21" y="1720"/>
                    <a:pt x="70" y="1720"/>
                  </a:cubicBezTo>
                  <a:cubicBezTo>
                    <a:pt x="72" y="1720"/>
                    <a:pt x="75" y="1720"/>
                    <a:pt x="78" y="1719"/>
                  </a:cubicBezTo>
                  <a:cubicBezTo>
                    <a:pt x="1227" y="1579"/>
                    <a:pt x="2410" y="1424"/>
                    <a:pt x="3453" y="891"/>
                  </a:cubicBezTo>
                  <a:lnTo>
                    <a:pt x="3453" y="891"/>
                  </a:lnTo>
                  <a:cubicBezTo>
                    <a:pt x="2919" y="1120"/>
                    <a:pt x="2357" y="1268"/>
                    <a:pt x="1787" y="1375"/>
                  </a:cubicBezTo>
                  <a:cubicBezTo>
                    <a:pt x="1300" y="1466"/>
                    <a:pt x="808" y="1529"/>
                    <a:pt x="314" y="1588"/>
                  </a:cubicBezTo>
                  <a:lnTo>
                    <a:pt x="314" y="1588"/>
                  </a:lnTo>
                  <a:cubicBezTo>
                    <a:pt x="1241" y="1046"/>
                    <a:pt x="2419" y="252"/>
                    <a:pt x="3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5"/>
            <p:cNvSpPr/>
            <p:nvPr/>
          </p:nvSpPr>
          <p:spPr>
            <a:xfrm rot="286969" flipH="1">
              <a:off x="5810405" y="4004026"/>
              <a:ext cx="133263" cy="339043"/>
            </a:xfrm>
            <a:custGeom>
              <a:avLst/>
              <a:gdLst/>
              <a:ahLst/>
              <a:cxnLst/>
              <a:rect l="l" t="t" r="r" b="b"/>
              <a:pathLst>
                <a:path w="1279" h="3254" extrusionOk="0">
                  <a:moveTo>
                    <a:pt x="426" y="0"/>
                  </a:moveTo>
                  <a:cubicBezTo>
                    <a:pt x="683" y="867"/>
                    <a:pt x="903" y="1746"/>
                    <a:pt x="1072" y="2634"/>
                  </a:cubicBezTo>
                  <a:lnTo>
                    <a:pt x="1072" y="2634"/>
                  </a:lnTo>
                  <a:cubicBezTo>
                    <a:pt x="969" y="2413"/>
                    <a:pt x="847" y="2200"/>
                    <a:pt x="720" y="1993"/>
                  </a:cubicBezTo>
                  <a:cubicBezTo>
                    <a:pt x="491" y="1626"/>
                    <a:pt x="240" y="1251"/>
                    <a:pt x="0" y="893"/>
                  </a:cubicBezTo>
                  <a:lnTo>
                    <a:pt x="0" y="893"/>
                  </a:lnTo>
                  <a:cubicBezTo>
                    <a:pt x="213" y="1276"/>
                    <a:pt x="436" y="1651"/>
                    <a:pt x="655" y="2030"/>
                  </a:cubicBezTo>
                  <a:cubicBezTo>
                    <a:pt x="868" y="2407"/>
                    <a:pt x="1070" y="2795"/>
                    <a:pt x="1174" y="3216"/>
                  </a:cubicBezTo>
                  <a:cubicBezTo>
                    <a:pt x="1181" y="3238"/>
                    <a:pt x="1202" y="3254"/>
                    <a:pt x="1224" y="3254"/>
                  </a:cubicBezTo>
                  <a:cubicBezTo>
                    <a:pt x="1228" y="3254"/>
                    <a:pt x="1232" y="3253"/>
                    <a:pt x="1235" y="3253"/>
                  </a:cubicBezTo>
                  <a:cubicBezTo>
                    <a:pt x="1261" y="3246"/>
                    <a:pt x="1278" y="3221"/>
                    <a:pt x="1273" y="3195"/>
                  </a:cubicBezTo>
                  <a:cubicBezTo>
                    <a:pt x="1273" y="3194"/>
                    <a:pt x="1273" y="3193"/>
                    <a:pt x="1272" y="3192"/>
                  </a:cubicBezTo>
                  <a:lnTo>
                    <a:pt x="1272" y="3192"/>
                  </a:lnTo>
                  <a:lnTo>
                    <a:pt x="1273" y="3191"/>
                  </a:lnTo>
                  <a:cubicBezTo>
                    <a:pt x="1272" y="3189"/>
                    <a:pt x="1272" y="3187"/>
                    <a:pt x="1271" y="3185"/>
                  </a:cubicBezTo>
                  <a:lnTo>
                    <a:pt x="1271" y="3185"/>
                  </a:lnTo>
                  <a:cubicBezTo>
                    <a:pt x="1230" y="2916"/>
                    <a:pt x="1180" y="2648"/>
                    <a:pt x="1124" y="2381"/>
                  </a:cubicBezTo>
                  <a:cubicBezTo>
                    <a:pt x="955" y="1571"/>
                    <a:pt x="725" y="773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5"/>
            <p:cNvSpPr/>
            <p:nvPr/>
          </p:nvSpPr>
          <p:spPr>
            <a:xfrm rot="286969" flipH="1">
              <a:off x="5343168" y="4299204"/>
              <a:ext cx="406144" cy="86897"/>
            </a:xfrm>
            <a:custGeom>
              <a:avLst/>
              <a:gdLst/>
              <a:ahLst/>
              <a:cxnLst/>
              <a:rect l="l" t="t" r="r" b="b"/>
              <a:pathLst>
                <a:path w="3898" h="834" extrusionOk="0">
                  <a:moveTo>
                    <a:pt x="3106" y="0"/>
                  </a:moveTo>
                  <a:cubicBezTo>
                    <a:pt x="2396" y="0"/>
                    <a:pt x="1686" y="82"/>
                    <a:pt x="993" y="236"/>
                  </a:cubicBezTo>
                  <a:cubicBezTo>
                    <a:pt x="676" y="306"/>
                    <a:pt x="362" y="392"/>
                    <a:pt x="54" y="494"/>
                  </a:cubicBezTo>
                  <a:cubicBezTo>
                    <a:pt x="1" y="511"/>
                    <a:pt x="12" y="593"/>
                    <a:pt x="68" y="593"/>
                  </a:cubicBezTo>
                  <a:cubicBezTo>
                    <a:pt x="1081" y="603"/>
                    <a:pt x="2093" y="688"/>
                    <a:pt x="3096" y="833"/>
                  </a:cubicBezTo>
                  <a:cubicBezTo>
                    <a:pt x="2204" y="640"/>
                    <a:pt x="1294" y="531"/>
                    <a:pt x="381" y="499"/>
                  </a:cubicBezTo>
                  <a:lnTo>
                    <a:pt x="381" y="499"/>
                  </a:lnTo>
                  <a:cubicBezTo>
                    <a:pt x="591" y="438"/>
                    <a:pt x="803" y="383"/>
                    <a:pt x="1015" y="333"/>
                  </a:cubicBezTo>
                  <a:cubicBezTo>
                    <a:pt x="1894" y="130"/>
                    <a:pt x="2794" y="33"/>
                    <a:pt x="3695" y="33"/>
                  </a:cubicBezTo>
                  <a:cubicBezTo>
                    <a:pt x="3763" y="33"/>
                    <a:pt x="3830" y="33"/>
                    <a:pt x="3897" y="35"/>
                  </a:cubicBezTo>
                  <a:cubicBezTo>
                    <a:pt x="3634" y="12"/>
                    <a:pt x="3370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FE45AE7-568D-4C2E-B449-75EFF86A46EF}"/>
              </a:ext>
            </a:extLst>
          </p:cNvPr>
          <p:cNvSpPr txBox="1"/>
          <p:nvPr/>
        </p:nvSpPr>
        <p:spPr>
          <a:xfrm>
            <a:off x="3429121" y="2223174"/>
            <a:ext cx="20671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Proyecto astrónomas y astrónomos en acción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D052CB-B891-4B37-8603-BCACC8F55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9"/>
          <a:stretch/>
        </p:blipFill>
        <p:spPr>
          <a:xfrm rot="20963453">
            <a:off x="425727" y="136405"/>
            <a:ext cx="2626662" cy="36958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D2DFD1-5EE4-405B-9419-BBE3470F3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126" y="571794"/>
            <a:ext cx="2888690" cy="38515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1F9347-C869-49F9-A99C-5BC3CCB7AB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4" t="15097" r="7499" b="6296"/>
          <a:stretch/>
        </p:blipFill>
        <p:spPr>
          <a:xfrm>
            <a:off x="2752476" y="2963280"/>
            <a:ext cx="3173824" cy="2148368"/>
          </a:xfrm>
          <a:prstGeom prst="rect">
            <a:avLst/>
          </a:prstGeom>
        </p:spPr>
      </p:pic>
      <p:grpSp>
        <p:nvGrpSpPr>
          <p:cNvPr id="22" name="Google Shape;4385;p73">
            <a:extLst>
              <a:ext uri="{FF2B5EF4-FFF2-40B4-BE49-F238E27FC236}">
                <a16:creationId xmlns:a16="http://schemas.microsoft.com/office/drawing/2014/main" id="{47352140-EB91-45C3-A5E2-FCFD5898538E}"/>
              </a:ext>
            </a:extLst>
          </p:cNvPr>
          <p:cNvGrpSpPr/>
          <p:nvPr/>
        </p:nvGrpSpPr>
        <p:grpSpPr>
          <a:xfrm>
            <a:off x="3365942" y="180372"/>
            <a:ext cx="2264007" cy="1947203"/>
            <a:chOff x="2519950" y="1965900"/>
            <a:chExt cx="2869100" cy="2467625"/>
          </a:xfrm>
        </p:grpSpPr>
        <p:sp>
          <p:nvSpPr>
            <p:cNvPr id="23" name="Google Shape;4386;p73">
              <a:extLst>
                <a:ext uri="{FF2B5EF4-FFF2-40B4-BE49-F238E27FC236}">
                  <a16:creationId xmlns:a16="http://schemas.microsoft.com/office/drawing/2014/main" id="{FDC518B8-E417-498D-969C-02096D6693BE}"/>
                </a:ext>
              </a:extLst>
            </p:cNvPr>
            <p:cNvSpPr/>
            <p:nvPr/>
          </p:nvSpPr>
          <p:spPr>
            <a:xfrm>
              <a:off x="4409525" y="3136400"/>
              <a:ext cx="467750" cy="825200"/>
            </a:xfrm>
            <a:custGeom>
              <a:avLst/>
              <a:gdLst/>
              <a:ahLst/>
              <a:cxnLst/>
              <a:rect l="l" t="t" r="r" b="b"/>
              <a:pathLst>
                <a:path w="18710" h="33008" extrusionOk="0">
                  <a:moveTo>
                    <a:pt x="12365" y="1"/>
                  </a:moveTo>
                  <a:cubicBezTo>
                    <a:pt x="12365" y="1"/>
                    <a:pt x="1" y="10158"/>
                    <a:pt x="5130" y="24675"/>
                  </a:cubicBezTo>
                  <a:cubicBezTo>
                    <a:pt x="5580" y="25946"/>
                    <a:pt x="6165" y="27255"/>
                    <a:pt x="6903" y="28592"/>
                  </a:cubicBezTo>
                  <a:cubicBezTo>
                    <a:pt x="7699" y="30030"/>
                    <a:pt x="8676" y="31504"/>
                    <a:pt x="9855" y="33008"/>
                  </a:cubicBezTo>
                  <a:cubicBezTo>
                    <a:pt x="16992" y="26315"/>
                    <a:pt x="18710" y="19574"/>
                    <a:pt x="18247" y="13944"/>
                  </a:cubicBezTo>
                  <a:cubicBezTo>
                    <a:pt x="18225" y="13680"/>
                    <a:pt x="18198" y="13418"/>
                    <a:pt x="18168" y="13158"/>
                  </a:cubicBezTo>
                  <a:cubicBezTo>
                    <a:pt x="17794" y="10034"/>
                    <a:pt x="16773" y="7284"/>
                    <a:pt x="15688" y="5116"/>
                  </a:cubicBezTo>
                  <a:cubicBezTo>
                    <a:pt x="14094" y="1928"/>
                    <a:pt x="12365" y="1"/>
                    <a:pt x="123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387;p73">
              <a:extLst>
                <a:ext uri="{FF2B5EF4-FFF2-40B4-BE49-F238E27FC236}">
                  <a16:creationId xmlns:a16="http://schemas.microsoft.com/office/drawing/2014/main" id="{68CB2DFE-E59A-47B2-961C-0D193E56FCA7}"/>
                </a:ext>
              </a:extLst>
            </p:cNvPr>
            <p:cNvSpPr/>
            <p:nvPr/>
          </p:nvSpPr>
          <p:spPr>
            <a:xfrm>
              <a:off x="4582100" y="3264300"/>
              <a:ext cx="295175" cy="697300"/>
            </a:xfrm>
            <a:custGeom>
              <a:avLst/>
              <a:gdLst/>
              <a:ahLst/>
              <a:cxnLst/>
              <a:rect l="l" t="t" r="r" b="b"/>
              <a:pathLst>
                <a:path w="11807" h="27892" extrusionOk="0">
                  <a:moveTo>
                    <a:pt x="8785" y="0"/>
                  </a:moveTo>
                  <a:lnTo>
                    <a:pt x="8785" y="0"/>
                  </a:lnTo>
                  <a:cubicBezTo>
                    <a:pt x="8996" y="1584"/>
                    <a:pt x="9082" y="3185"/>
                    <a:pt x="9045" y="4784"/>
                  </a:cubicBezTo>
                  <a:cubicBezTo>
                    <a:pt x="8987" y="7413"/>
                    <a:pt x="8597" y="10037"/>
                    <a:pt x="7878" y="12568"/>
                  </a:cubicBezTo>
                  <a:cubicBezTo>
                    <a:pt x="7175" y="15051"/>
                    <a:pt x="6199" y="17545"/>
                    <a:pt x="4687" y="19651"/>
                  </a:cubicBezTo>
                  <a:cubicBezTo>
                    <a:pt x="3500" y="21302"/>
                    <a:pt x="1903" y="22728"/>
                    <a:pt x="0" y="23475"/>
                  </a:cubicBezTo>
                  <a:lnTo>
                    <a:pt x="0" y="23476"/>
                  </a:lnTo>
                  <a:cubicBezTo>
                    <a:pt x="796" y="24914"/>
                    <a:pt x="1773" y="26388"/>
                    <a:pt x="2952" y="27892"/>
                  </a:cubicBezTo>
                  <a:cubicBezTo>
                    <a:pt x="10089" y="21199"/>
                    <a:pt x="11807" y="14458"/>
                    <a:pt x="11344" y="8828"/>
                  </a:cubicBezTo>
                  <a:cubicBezTo>
                    <a:pt x="11322" y="8564"/>
                    <a:pt x="11295" y="8302"/>
                    <a:pt x="11265" y="8042"/>
                  </a:cubicBezTo>
                  <a:cubicBezTo>
                    <a:pt x="10891" y="4918"/>
                    <a:pt x="9870" y="2168"/>
                    <a:pt x="8785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388;p73">
              <a:extLst>
                <a:ext uri="{FF2B5EF4-FFF2-40B4-BE49-F238E27FC236}">
                  <a16:creationId xmlns:a16="http://schemas.microsoft.com/office/drawing/2014/main" id="{2DE75979-7679-4D59-8499-E56292B83721}"/>
                </a:ext>
              </a:extLst>
            </p:cNvPr>
            <p:cNvSpPr/>
            <p:nvPr/>
          </p:nvSpPr>
          <p:spPr>
            <a:xfrm>
              <a:off x="4663575" y="3219475"/>
              <a:ext cx="83000" cy="719275"/>
            </a:xfrm>
            <a:custGeom>
              <a:avLst/>
              <a:gdLst/>
              <a:ahLst/>
              <a:cxnLst/>
              <a:rect l="l" t="t" r="r" b="b"/>
              <a:pathLst>
                <a:path w="3320" h="28771" extrusionOk="0">
                  <a:moveTo>
                    <a:pt x="1722" y="0"/>
                  </a:moveTo>
                  <a:cubicBezTo>
                    <a:pt x="2700" y="5336"/>
                    <a:pt x="2951" y="10897"/>
                    <a:pt x="2473" y="16301"/>
                  </a:cubicBezTo>
                  <a:cubicBezTo>
                    <a:pt x="2078" y="20499"/>
                    <a:pt x="1249" y="24743"/>
                    <a:pt x="0" y="28770"/>
                  </a:cubicBezTo>
                  <a:cubicBezTo>
                    <a:pt x="1483" y="24816"/>
                    <a:pt x="2402" y="20541"/>
                    <a:pt x="2817" y="16333"/>
                  </a:cubicBezTo>
                  <a:cubicBezTo>
                    <a:pt x="3320" y="10912"/>
                    <a:pt x="3005" y="5291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389;p73">
              <a:extLst>
                <a:ext uri="{FF2B5EF4-FFF2-40B4-BE49-F238E27FC236}">
                  <a16:creationId xmlns:a16="http://schemas.microsoft.com/office/drawing/2014/main" id="{45044EEE-DB63-48E5-8F43-01E78DB80E44}"/>
                </a:ext>
              </a:extLst>
            </p:cNvPr>
            <p:cNvSpPr/>
            <p:nvPr/>
          </p:nvSpPr>
          <p:spPr>
            <a:xfrm>
              <a:off x="4610300" y="3341225"/>
              <a:ext cx="198300" cy="183825"/>
            </a:xfrm>
            <a:custGeom>
              <a:avLst/>
              <a:gdLst/>
              <a:ahLst/>
              <a:cxnLst/>
              <a:rect l="l" t="t" r="r" b="b"/>
              <a:pathLst>
                <a:path w="7932" h="7353" extrusionOk="0">
                  <a:moveTo>
                    <a:pt x="7931" y="0"/>
                  </a:moveTo>
                  <a:cubicBezTo>
                    <a:pt x="7187" y="2368"/>
                    <a:pt x="5812" y="4454"/>
                    <a:pt x="5007" y="6800"/>
                  </a:cubicBezTo>
                  <a:lnTo>
                    <a:pt x="5007" y="6800"/>
                  </a:lnTo>
                  <a:cubicBezTo>
                    <a:pt x="4356" y="5779"/>
                    <a:pt x="3625" y="4810"/>
                    <a:pt x="2820" y="3909"/>
                  </a:cubicBezTo>
                  <a:cubicBezTo>
                    <a:pt x="1962" y="2945"/>
                    <a:pt x="1020" y="2054"/>
                    <a:pt x="1" y="1263"/>
                  </a:cubicBezTo>
                  <a:lnTo>
                    <a:pt x="1" y="1263"/>
                  </a:lnTo>
                  <a:cubicBezTo>
                    <a:pt x="1906" y="2982"/>
                    <a:pt x="3588" y="4954"/>
                    <a:pt x="4940" y="7136"/>
                  </a:cubicBezTo>
                  <a:lnTo>
                    <a:pt x="5074" y="7353"/>
                  </a:lnTo>
                  <a:lnTo>
                    <a:pt x="5151" y="7109"/>
                  </a:lnTo>
                  <a:cubicBezTo>
                    <a:pt x="5925" y="4693"/>
                    <a:pt x="7345" y="2489"/>
                    <a:pt x="79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390;p73">
              <a:extLst>
                <a:ext uri="{FF2B5EF4-FFF2-40B4-BE49-F238E27FC236}">
                  <a16:creationId xmlns:a16="http://schemas.microsoft.com/office/drawing/2014/main" id="{19B86BB1-BEA8-4E6A-894F-8BB7F1E1143C}"/>
                </a:ext>
              </a:extLst>
            </p:cNvPr>
            <p:cNvSpPr/>
            <p:nvPr/>
          </p:nvSpPr>
          <p:spPr>
            <a:xfrm>
              <a:off x="4588075" y="3599050"/>
              <a:ext cx="226650" cy="198925"/>
            </a:xfrm>
            <a:custGeom>
              <a:avLst/>
              <a:gdLst/>
              <a:ahLst/>
              <a:cxnLst/>
              <a:rect l="l" t="t" r="r" b="b"/>
              <a:pathLst>
                <a:path w="9066" h="7957" extrusionOk="0">
                  <a:moveTo>
                    <a:pt x="9065" y="0"/>
                  </a:moveTo>
                  <a:cubicBezTo>
                    <a:pt x="7768" y="2598"/>
                    <a:pt x="6306" y="5117"/>
                    <a:pt x="4631" y="7492"/>
                  </a:cubicBezTo>
                  <a:lnTo>
                    <a:pt x="4631" y="7492"/>
                  </a:lnTo>
                  <a:cubicBezTo>
                    <a:pt x="4336" y="6890"/>
                    <a:pt x="4027" y="6297"/>
                    <a:pt x="3703" y="5711"/>
                  </a:cubicBezTo>
                  <a:cubicBezTo>
                    <a:pt x="2638" y="3780"/>
                    <a:pt x="1401" y="1941"/>
                    <a:pt x="0" y="239"/>
                  </a:cubicBezTo>
                  <a:lnTo>
                    <a:pt x="0" y="239"/>
                  </a:lnTo>
                  <a:cubicBezTo>
                    <a:pt x="1714" y="2615"/>
                    <a:pt x="3250" y="5125"/>
                    <a:pt x="4506" y="7773"/>
                  </a:cubicBezTo>
                  <a:lnTo>
                    <a:pt x="4593" y="7957"/>
                  </a:lnTo>
                  <a:lnTo>
                    <a:pt x="4710" y="7790"/>
                  </a:lnTo>
                  <a:cubicBezTo>
                    <a:pt x="6418" y="5350"/>
                    <a:pt x="7906" y="2747"/>
                    <a:pt x="90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391;p73">
              <a:extLst>
                <a:ext uri="{FF2B5EF4-FFF2-40B4-BE49-F238E27FC236}">
                  <a16:creationId xmlns:a16="http://schemas.microsoft.com/office/drawing/2014/main" id="{82D6499E-7A61-4CC3-9B02-EEE1E4AE28C8}"/>
                </a:ext>
              </a:extLst>
            </p:cNvPr>
            <p:cNvSpPr/>
            <p:nvPr/>
          </p:nvSpPr>
          <p:spPr>
            <a:xfrm>
              <a:off x="4626750" y="3622800"/>
              <a:ext cx="762300" cy="412625"/>
            </a:xfrm>
            <a:custGeom>
              <a:avLst/>
              <a:gdLst/>
              <a:ahLst/>
              <a:cxnLst/>
              <a:rect l="l" t="t" r="r" b="b"/>
              <a:pathLst>
                <a:path w="30492" h="16505" extrusionOk="0">
                  <a:moveTo>
                    <a:pt x="20893" y="1"/>
                  </a:moveTo>
                  <a:cubicBezTo>
                    <a:pt x="16063" y="1"/>
                    <a:pt x="10198" y="1396"/>
                    <a:pt x="5244" y="6657"/>
                  </a:cubicBezTo>
                  <a:cubicBezTo>
                    <a:pt x="4319" y="7639"/>
                    <a:pt x="3425" y="8758"/>
                    <a:pt x="2576" y="10027"/>
                  </a:cubicBezTo>
                  <a:cubicBezTo>
                    <a:pt x="1660" y="11395"/>
                    <a:pt x="798" y="12936"/>
                    <a:pt x="1" y="14674"/>
                  </a:cubicBezTo>
                  <a:cubicBezTo>
                    <a:pt x="3625" y="15963"/>
                    <a:pt x="6873" y="16504"/>
                    <a:pt x="9771" y="16504"/>
                  </a:cubicBezTo>
                  <a:cubicBezTo>
                    <a:pt x="14243" y="16504"/>
                    <a:pt x="17882" y="15216"/>
                    <a:pt x="20791" y="13402"/>
                  </a:cubicBezTo>
                  <a:cubicBezTo>
                    <a:pt x="21016" y="13262"/>
                    <a:pt x="21237" y="13117"/>
                    <a:pt x="21454" y="12970"/>
                  </a:cubicBezTo>
                  <a:cubicBezTo>
                    <a:pt x="24059" y="11208"/>
                    <a:pt x="26037" y="9040"/>
                    <a:pt x="27467" y="7082"/>
                  </a:cubicBezTo>
                  <a:cubicBezTo>
                    <a:pt x="29571" y="4206"/>
                    <a:pt x="30492" y="1785"/>
                    <a:pt x="30492" y="1785"/>
                  </a:cubicBezTo>
                  <a:cubicBezTo>
                    <a:pt x="30492" y="1785"/>
                    <a:pt x="26354" y="1"/>
                    <a:pt x="208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392;p73">
              <a:extLst>
                <a:ext uri="{FF2B5EF4-FFF2-40B4-BE49-F238E27FC236}">
                  <a16:creationId xmlns:a16="http://schemas.microsoft.com/office/drawing/2014/main" id="{B6ED5A57-DE94-451D-9D80-1F7C93ABB274}"/>
                </a:ext>
              </a:extLst>
            </p:cNvPr>
            <p:cNvSpPr/>
            <p:nvPr/>
          </p:nvSpPr>
          <p:spPr>
            <a:xfrm>
              <a:off x="4626750" y="3799850"/>
              <a:ext cx="686675" cy="235575"/>
            </a:xfrm>
            <a:custGeom>
              <a:avLst/>
              <a:gdLst/>
              <a:ahLst/>
              <a:cxnLst/>
              <a:rect l="l" t="t" r="r" b="b"/>
              <a:pathLst>
                <a:path w="27467" h="9423" extrusionOk="0">
                  <a:moveTo>
                    <a:pt x="27467" y="0"/>
                  </a:moveTo>
                  <a:lnTo>
                    <a:pt x="27467" y="0"/>
                  </a:lnTo>
                  <a:cubicBezTo>
                    <a:pt x="26155" y="915"/>
                    <a:pt x="24770" y="1724"/>
                    <a:pt x="23333" y="2424"/>
                  </a:cubicBezTo>
                  <a:cubicBezTo>
                    <a:pt x="20968" y="3576"/>
                    <a:pt x="18458" y="4431"/>
                    <a:pt x="15878" y="4952"/>
                  </a:cubicBezTo>
                  <a:cubicBezTo>
                    <a:pt x="14167" y="5299"/>
                    <a:pt x="12394" y="5537"/>
                    <a:pt x="10632" y="5537"/>
                  </a:cubicBezTo>
                  <a:cubicBezTo>
                    <a:pt x="9790" y="5537"/>
                    <a:pt x="8950" y="5483"/>
                    <a:pt x="8121" y="5360"/>
                  </a:cubicBezTo>
                  <a:cubicBezTo>
                    <a:pt x="6109" y="5060"/>
                    <a:pt x="4110" y="4294"/>
                    <a:pt x="2576" y="2945"/>
                  </a:cubicBezTo>
                  <a:cubicBezTo>
                    <a:pt x="1660" y="4313"/>
                    <a:pt x="798" y="5854"/>
                    <a:pt x="1" y="7592"/>
                  </a:cubicBezTo>
                  <a:cubicBezTo>
                    <a:pt x="3625" y="8881"/>
                    <a:pt x="6873" y="9422"/>
                    <a:pt x="9771" y="9422"/>
                  </a:cubicBezTo>
                  <a:cubicBezTo>
                    <a:pt x="14243" y="9422"/>
                    <a:pt x="17882" y="8134"/>
                    <a:pt x="20791" y="6320"/>
                  </a:cubicBezTo>
                  <a:cubicBezTo>
                    <a:pt x="21016" y="6180"/>
                    <a:pt x="21237" y="6035"/>
                    <a:pt x="21454" y="5888"/>
                  </a:cubicBezTo>
                  <a:cubicBezTo>
                    <a:pt x="24059" y="4126"/>
                    <a:pt x="26037" y="1958"/>
                    <a:pt x="2746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393;p73">
              <a:extLst>
                <a:ext uri="{FF2B5EF4-FFF2-40B4-BE49-F238E27FC236}">
                  <a16:creationId xmlns:a16="http://schemas.microsoft.com/office/drawing/2014/main" id="{57E13DFF-8F18-499F-A4E3-DF42A206F818}"/>
                </a:ext>
              </a:extLst>
            </p:cNvPr>
            <p:cNvSpPr/>
            <p:nvPr/>
          </p:nvSpPr>
          <p:spPr>
            <a:xfrm>
              <a:off x="4650625" y="3694775"/>
              <a:ext cx="659100" cy="291225"/>
            </a:xfrm>
            <a:custGeom>
              <a:avLst/>
              <a:gdLst/>
              <a:ahLst/>
              <a:cxnLst/>
              <a:rect l="l" t="t" r="r" b="b"/>
              <a:pathLst>
                <a:path w="26364" h="11649" extrusionOk="0">
                  <a:moveTo>
                    <a:pt x="26364" y="1"/>
                  </a:moveTo>
                  <a:lnTo>
                    <a:pt x="26364" y="1"/>
                  </a:lnTo>
                  <a:cubicBezTo>
                    <a:pt x="22067" y="3315"/>
                    <a:pt x="17240" y="6084"/>
                    <a:pt x="12215" y="8135"/>
                  </a:cubicBezTo>
                  <a:cubicBezTo>
                    <a:pt x="8304" y="9707"/>
                    <a:pt x="4152" y="10915"/>
                    <a:pt x="0" y="11648"/>
                  </a:cubicBezTo>
                  <a:cubicBezTo>
                    <a:pt x="4194" y="11157"/>
                    <a:pt x="8416" y="10014"/>
                    <a:pt x="12345" y="8457"/>
                  </a:cubicBezTo>
                  <a:cubicBezTo>
                    <a:pt x="17394" y="6420"/>
                    <a:pt x="22247" y="3565"/>
                    <a:pt x="26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394;p73">
              <a:extLst>
                <a:ext uri="{FF2B5EF4-FFF2-40B4-BE49-F238E27FC236}">
                  <a16:creationId xmlns:a16="http://schemas.microsoft.com/office/drawing/2014/main" id="{E0087ABB-1050-48CB-9A4E-9E3115600F91}"/>
                </a:ext>
              </a:extLst>
            </p:cNvPr>
            <p:cNvSpPr/>
            <p:nvPr/>
          </p:nvSpPr>
          <p:spPr>
            <a:xfrm>
              <a:off x="5052000" y="3679400"/>
              <a:ext cx="196175" cy="182525"/>
            </a:xfrm>
            <a:custGeom>
              <a:avLst/>
              <a:gdLst/>
              <a:ahLst/>
              <a:cxnLst/>
              <a:rect l="l" t="t" r="r" b="b"/>
              <a:pathLst>
                <a:path w="7847" h="7301" extrusionOk="0">
                  <a:moveTo>
                    <a:pt x="3092" y="1"/>
                  </a:moveTo>
                  <a:cubicBezTo>
                    <a:pt x="2435" y="2481"/>
                    <a:pt x="1453" y="4880"/>
                    <a:pt x="133" y="7082"/>
                  </a:cubicBezTo>
                  <a:lnTo>
                    <a:pt x="1" y="7301"/>
                  </a:lnTo>
                  <a:lnTo>
                    <a:pt x="1" y="7301"/>
                  </a:lnTo>
                  <a:lnTo>
                    <a:pt x="254" y="7259"/>
                  </a:lnTo>
                  <a:cubicBezTo>
                    <a:pt x="2756" y="6840"/>
                    <a:pt x="5366" y="7091"/>
                    <a:pt x="7847" y="6473"/>
                  </a:cubicBezTo>
                  <a:lnTo>
                    <a:pt x="7847" y="6473"/>
                  </a:lnTo>
                  <a:cubicBezTo>
                    <a:pt x="5400" y="6896"/>
                    <a:pt x="2917" y="6629"/>
                    <a:pt x="462" y="6988"/>
                  </a:cubicBezTo>
                  <a:lnTo>
                    <a:pt x="462" y="6988"/>
                  </a:lnTo>
                  <a:cubicBezTo>
                    <a:pt x="1071" y="5941"/>
                    <a:pt x="1598" y="4849"/>
                    <a:pt x="2031" y="3719"/>
                  </a:cubicBezTo>
                  <a:cubicBezTo>
                    <a:pt x="2495" y="2515"/>
                    <a:pt x="2854" y="1268"/>
                    <a:pt x="3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395;p73">
              <a:extLst>
                <a:ext uri="{FF2B5EF4-FFF2-40B4-BE49-F238E27FC236}">
                  <a16:creationId xmlns:a16="http://schemas.microsoft.com/office/drawing/2014/main" id="{E771FE61-7066-41D5-A043-A72342AA084B}"/>
                </a:ext>
              </a:extLst>
            </p:cNvPr>
            <p:cNvSpPr/>
            <p:nvPr/>
          </p:nvSpPr>
          <p:spPr>
            <a:xfrm>
              <a:off x="4793775" y="3766000"/>
              <a:ext cx="228025" cy="201550"/>
            </a:xfrm>
            <a:custGeom>
              <a:avLst/>
              <a:gdLst/>
              <a:ahLst/>
              <a:cxnLst/>
              <a:rect l="l" t="t" r="r" b="b"/>
              <a:pathLst>
                <a:path w="9121" h="8062" extrusionOk="0">
                  <a:moveTo>
                    <a:pt x="4756" y="1"/>
                  </a:moveTo>
                  <a:cubicBezTo>
                    <a:pt x="3431" y="2614"/>
                    <a:pt x="1901" y="5127"/>
                    <a:pt x="122" y="7458"/>
                  </a:cubicBezTo>
                  <a:lnTo>
                    <a:pt x="0" y="7619"/>
                  </a:lnTo>
                  <a:lnTo>
                    <a:pt x="201" y="7646"/>
                  </a:lnTo>
                  <a:cubicBezTo>
                    <a:pt x="2175" y="7914"/>
                    <a:pt x="4169" y="8062"/>
                    <a:pt x="6162" y="8062"/>
                  </a:cubicBezTo>
                  <a:cubicBezTo>
                    <a:pt x="7149" y="8062"/>
                    <a:pt x="8136" y="8026"/>
                    <a:pt x="9121" y="7950"/>
                  </a:cubicBezTo>
                  <a:lnTo>
                    <a:pt x="9121" y="7950"/>
                  </a:lnTo>
                  <a:cubicBezTo>
                    <a:pt x="8835" y="7954"/>
                    <a:pt x="8549" y="7955"/>
                    <a:pt x="8263" y="7955"/>
                  </a:cubicBezTo>
                  <a:cubicBezTo>
                    <a:pt x="5644" y="7955"/>
                    <a:pt x="3025" y="7803"/>
                    <a:pt x="431" y="7440"/>
                  </a:cubicBezTo>
                  <a:lnTo>
                    <a:pt x="431" y="7440"/>
                  </a:lnTo>
                  <a:cubicBezTo>
                    <a:pt x="829" y="6903"/>
                    <a:pt x="1215" y="6356"/>
                    <a:pt x="1588" y="5799"/>
                  </a:cubicBezTo>
                  <a:cubicBezTo>
                    <a:pt x="2817" y="3968"/>
                    <a:pt x="3885" y="2027"/>
                    <a:pt x="4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396;p73">
              <a:extLst>
                <a:ext uri="{FF2B5EF4-FFF2-40B4-BE49-F238E27FC236}">
                  <a16:creationId xmlns:a16="http://schemas.microsoft.com/office/drawing/2014/main" id="{25C94706-30A5-40F5-B913-621211868637}"/>
                </a:ext>
              </a:extLst>
            </p:cNvPr>
            <p:cNvSpPr/>
            <p:nvPr/>
          </p:nvSpPr>
          <p:spPr>
            <a:xfrm>
              <a:off x="4621800" y="3176425"/>
              <a:ext cx="647525" cy="751900"/>
            </a:xfrm>
            <a:custGeom>
              <a:avLst/>
              <a:gdLst/>
              <a:ahLst/>
              <a:cxnLst/>
              <a:rect l="l" t="t" r="r" b="b"/>
              <a:pathLst>
                <a:path w="25901" h="30076" extrusionOk="0">
                  <a:moveTo>
                    <a:pt x="17974" y="0"/>
                  </a:moveTo>
                  <a:cubicBezTo>
                    <a:pt x="17964" y="0"/>
                    <a:pt x="17953" y="4"/>
                    <a:pt x="17944" y="11"/>
                  </a:cubicBezTo>
                  <a:cubicBezTo>
                    <a:pt x="17289" y="563"/>
                    <a:pt x="16669" y="1158"/>
                    <a:pt x="16097" y="1798"/>
                  </a:cubicBezTo>
                  <a:cubicBezTo>
                    <a:pt x="15854" y="2072"/>
                    <a:pt x="15616" y="2356"/>
                    <a:pt x="15391" y="2647"/>
                  </a:cubicBezTo>
                  <a:cubicBezTo>
                    <a:pt x="14640" y="3608"/>
                    <a:pt x="14002" y="4658"/>
                    <a:pt x="13518" y="5777"/>
                  </a:cubicBezTo>
                  <a:cubicBezTo>
                    <a:pt x="13035" y="6895"/>
                    <a:pt x="12730" y="8076"/>
                    <a:pt x="12599" y="9284"/>
                  </a:cubicBezTo>
                  <a:cubicBezTo>
                    <a:pt x="12473" y="10481"/>
                    <a:pt x="12491" y="11685"/>
                    <a:pt x="12480" y="12886"/>
                  </a:cubicBezTo>
                  <a:cubicBezTo>
                    <a:pt x="12469" y="14087"/>
                    <a:pt x="12431" y="15296"/>
                    <a:pt x="12186" y="16473"/>
                  </a:cubicBezTo>
                  <a:cubicBezTo>
                    <a:pt x="12164" y="16574"/>
                    <a:pt x="12141" y="16674"/>
                    <a:pt x="12118" y="16774"/>
                  </a:cubicBezTo>
                  <a:cubicBezTo>
                    <a:pt x="11891" y="17186"/>
                    <a:pt x="11657" y="17596"/>
                    <a:pt x="11415" y="18000"/>
                  </a:cubicBezTo>
                  <a:cubicBezTo>
                    <a:pt x="11287" y="18214"/>
                    <a:pt x="11156" y="18425"/>
                    <a:pt x="11023" y="18636"/>
                  </a:cubicBezTo>
                  <a:cubicBezTo>
                    <a:pt x="11452" y="16779"/>
                    <a:pt x="11588" y="14861"/>
                    <a:pt x="11438" y="12961"/>
                  </a:cubicBezTo>
                  <a:cubicBezTo>
                    <a:pt x="11285" y="11010"/>
                    <a:pt x="10832" y="9082"/>
                    <a:pt x="10095" y="7268"/>
                  </a:cubicBezTo>
                  <a:cubicBezTo>
                    <a:pt x="9680" y="6246"/>
                    <a:pt x="9176" y="5263"/>
                    <a:pt x="8586" y="4332"/>
                  </a:cubicBezTo>
                  <a:cubicBezTo>
                    <a:pt x="8577" y="4318"/>
                    <a:pt x="8559" y="4308"/>
                    <a:pt x="8542" y="4308"/>
                  </a:cubicBezTo>
                  <a:cubicBezTo>
                    <a:pt x="8529" y="4308"/>
                    <a:pt x="8517" y="4314"/>
                    <a:pt x="8510" y="4328"/>
                  </a:cubicBezTo>
                  <a:cubicBezTo>
                    <a:pt x="7611" y="6179"/>
                    <a:pt x="6744" y="8145"/>
                    <a:pt x="6690" y="10236"/>
                  </a:cubicBezTo>
                  <a:cubicBezTo>
                    <a:pt x="6637" y="12277"/>
                    <a:pt x="7474" y="14189"/>
                    <a:pt x="8606" y="15846"/>
                  </a:cubicBezTo>
                  <a:cubicBezTo>
                    <a:pt x="9301" y="16863"/>
                    <a:pt x="10106" y="17802"/>
                    <a:pt x="10911" y="18737"/>
                  </a:cubicBezTo>
                  <a:cubicBezTo>
                    <a:pt x="10909" y="18740"/>
                    <a:pt x="10909" y="18744"/>
                    <a:pt x="10909" y="18747"/>
                  </a:cubicBezTo>
                  <a:cubicBezTo>
                    <a:pt x="10905" y="18764"/>
                    <a:pt x="10909" y="18784"/>
                    <a:pt x="10922" y="18795"/>
                  </a:cubicBezTo>
                  <a:cubicBezTo>
                    <a:pt x="10169" y="19985"/>
                    <a:pt x="9349" y="21134"/>
                    <a:pt x="8469" y="22233"/>
                  </a:cubicBezTo>
                  <a:cubicBezTo>
                    <a:pt x="8307" y="22437"/>
                    <a:pt x="8140" y="22639"/>
                    <a:pt x="7972" y="22839"/>
                  </a:cubicBezTo>
                  <a:cubicBezTo>
                    <a:pt x="7982" y="22782"/>
                    <a:pt x="7991" y="22725"/>
                    <a:pt x="8000" y="22668"/>
                  </a:cubicBezTo>
                  <a:cubicBezTo>
                    <a:pt x="8037" y="22424"/>
                    <a:pt x="8066" y="22179"/>
                    <a:pt x="8089" y="21934"/>
                  </a:cubicBezTo>
                  <a:cubicBezTo>
                    <a:pt x="8279" y="19947"/>
                    <a:pt x="8022" y="17930"/>
                    <a:pt x="7457" y="16023"/>
                  </a:cubicBezTo>
                  <a:cubicBezTo>
                    <a:pt x="6871" y="14044"/>
                    <a:pt x="5962" y="12172"/>
                    <a:pt x="4886" y="10416"/>
                  </a:cubicBezTo>
                  <a:cubicBezTo>
                    <a:pt x="4752" y="10199"/>
                    <a:pt x="4614" y="9981"/>
                    <a:pt x="4476" y="9767"/>
                  </a:cubicBezTo>
                  <a:cubicBezTo>
                    <a:pt x="4466" y="9752"/>
                    <a:pt x="4450" y="9744"/>
                    <a:pt x="4435" y="9744"/>
                  </a:cubicBezTo>
                  <a:cubicBezTo>
                    <a:pt x="4415" y="9744"/>
                    <a:pt x="4396" y="9758"/>
                    <a:pt x="4394" y="9785"/>
                  </a:cubicBezTo>
                  <a:cubicBezTo>
                    <a:pt x="4238" y="11651"/>
                    <a:pt x="3702" y="13481"/>
                    <a:pt x="3725" y="15362"/>
                  </a:cubicBezTo>
                  <a:cubicBezTo>
                    <a:pt x="3736" y="16281"/>
                    <a:pt x="3901" y="17190"/>
                    <a:pt x="4281" y="18031"/>
                  </a:cubicBezTo>
                  <a:cubicBezTo>
                    <a:pt x="4684" y="18920"/>
                    <a:pt x="5279" y="19706"/>
                    <a:pt x="5911" y="20443"/>
                  </a:cubicBezTo>
                  <a:cubicBezTo>
                    <a:pt x="6554" y="21191"/>
                    <a:pt x="7340" y="21897"/>
                    <a:pt x="7770" y="22799"/>
                  </a:cubicBezTo>
                  <a:cubicBezTo>
                    <a:pt x="7798" y="22859"/>
                    <a:pt x="7826" y="22919"/>
                    <a:pt x="7850" y="22983"/>
                  </a:cubicBezTo>
                  <a:cubicBezTo>
                    <a:pt x="7627" y="23248"/>
                    <a:pt x="7399" y="23511"/>
                    <a:pt x="7166" y="23770"/>
                  </a:cubicBezTo>
                  <a:cubicBezTo>
                    <a:pt x="6471" y="24549"/>
                    <a:pt x="5741" y="25298"/>
                    <a:pt x="4981" y="26017"/>
                  </a:cubicBezTo>
                  <a:cubicBezTo>
                    <a:pt x="4568" y="26405"/>
                    <a:pt x="4146" y="26786"/>
                    <a:pt x="3708" y="27151"/>
                  </a:cubicBezTo>
                  <a:cubicBezTo>
                    <a:pt x="3788" y="26874"/>
                    <a:pt x="3860" y="26596"/>
                    <a:pt x="3924" y="26316"/>
                  </a:cubicBezTo>
                  <a:cubicBezTo>
                    <a:pt x="4113" y="25741"/>
                    <a:pt x="4251" y="25150"/>
                    <a:pt x="4337" y="24552"/>
                  </a:cubicBezTo>
                  <a:cubicBezTo>
                    <a:pt x="4474" y="23605"/>
                    <a:pt x="4483" y="22643"/>
                    <a:pt x="4392" y="21691"/>
                  </a:cubicBezTo>
                  <a:cubicBezTo>
                    <a:pt x="4301" y="20747"/>
                    <a:pt x="4110" y="19813"/>
                    <a:pt x="3848" y="18903"/>
                  </a:cubicBezTo>
                  <a:cubicBezTo>
                    <a:pt x="3586" y="17995"/>
                    <a:pt x="3255" y="17107"/>
                    <a:pt x="2881" y="16239"/>
                  </a:cubicBezTo>
                  <a:cubicBezTo>
                    <a:pt x="2502" y="15359"/>
                    <a:pt x="2103" y="14465"/>
                    <a:pt x="1551" y="13677"/>
                  </a:cubicBezTo>
                  <a:cubicBezTo>
                    <a:pt x="1480" y="13575"/>
                    <a:pt x="1408" y="13476"/>
                    <a:pt x="1332" y="13381"/>
                  </a:cubicBezTo>
                  <a:cubicBezTo>
                    <a:pt x="1323" y="13369"/>
                    <a:pt x="1312" y="13365"/>
                    <a:pt x="1302" y="13365"/>
                  </a:cubicBezTo>
                  <a:cubicBezTo>
                    <a:pt x="1280" y="13365"/>
                    <a:pt x="1259" y="13383"/>
                    <a:pt x="1255" y="13407"/>
                  </a:cubicBezTo>
                  <a:cubicBezTo>
                    <a:pt x="1072" y="14517"/>
                    <a:pt x="703" y="15582"/>
                    <a:pt x="416" y="16668"/>
                  </a:cubicBezTo>
                  <a:cubicBezTo>
                    <a:pt x="279" y="17187"/>
                    <a:pt x="159" y="17714"/>
                    <a:pt x="88" y="18249"/>
                  </a:cubicBezTo>
                  <a:cubicBezTo>
                    <a:pt x="28" y="18706"/>
                    <a:pt x="0" y="19164"/>
                    <a:pt x="8" y="19625"/>
                  </a:cubicBezTo>
                  <a:cubicBezTo>
                    <a:pt x="20" y="20533"/>
                    <a:pt x="162" y="21439"/>
                    <a:pt x="429" y="22309"/>
                  </a:cubicBezTo>
                  <a:cubicBezTo>
                    <a:pt x="694" y="23183"/>
                    <a:pt x="1081" y="24020"/>
                    <a:pt x="1583" y="24782"/>
                  </a:cubicBezTo>
                  <a:cubicBezTo>
                    <a:pt x="2071" y="25519"/>
                    <a:pt x="2670" y="26182"/>
                    <a:pt x="3137" y="26932"/>
                  </a:cubicBezTo>
                  <a:cubicBezTo>
                    <a:pt x="3205" y="27040"/>
                    <a:pt x="3268" y="27150"/>
                    <a:pt x="3329" y="27261"/>
                  </a:cubicBezTo>
                  <a:cubicBezTo>
                    <a:pt x="3355" y="27307"/>
                    <a:pt x="3376" y="27355"/>
                    <a:pt x="3401" y="27403"/>
                  </a:cubicBezTo>
                  <a:cubicBezTo>
                    <a:pt x="3278" y="27503"/>
                    <a:pt x="2800" y="27867"/>
                    <a:pt x="2800" y="27867"/>
                  </a:cubicBezTo>
                  <a:cubicBezTo>
                    <a:pt x="2229" y="28285"/>
                    <a:pt x="1634" y="28665"/>
                    <a:pt x="1002" y="28986"/>
                  </a:cubicBezTo>
                  <a:cubicBezTo>
                    <a:pt x="820" y="29080"/>
                    <a:pt x="635" y="29168"/>
                    <a:pt x="449" y="29250"/>
                  </a:cubicBezTo>
                  <a:cubicBezTo>
                    <a:pt x="314" y="29310"/>
                    <a:pt x="387" y="29498"/>
                    <a:pt x="510" y="29498"/>
                  </a:cubicBezTo>
                  <a:cubicBezTo>
                    <a:pt x="527" y="29498"/>
                    <a:pt x="545" y="29494"/>
                    <a:pt x="564" y="29486"/>
                  </a:cubicBezTo>
                  <a:cubicBezTo>
                    <a:pt x="1673" y="28995"/>
                    <a:pt x="2681" y="28322"/>
                    <a:pt x="3620" y="27563"/>
                  </a:cubicBezTo>
                  <a:cubicBezTo>
                    <a:pt x="3996" y="27802"/>
                    <a:pt x="4377" y="28036"/>
                    <a:pt x="4762" y="28260"/>
                  </a:cubicBezTo>
                  <a:cubicBezTo>
                    <a:pt x="5293" y="28568"/>
                    <a:pt x="5835" y="28855"/>
                    <a:pt x="6395" y="29105"/>
                  </a:cubicBezTo>
                  <a:cubicBezTo>
                    <a:pt x="7332" y="29524"/>
                    <a:pt x="8316" y="29811"/>
                    <a:pt x="9332" y="29954"/>
                  </a:cubicBezTo>
                  <a:cubicBezTo>
                    <a:pt x="9917" y="30037"/>
                    <a:pt x="10508" y="30075"/>
                    <a:pt x="11098" y="30075"/>
                  </a:cubicBezTo>
                  <a:cubicBezTo>
                    <a:pt x="11485" y="30075"/>
                    <a:pt x="11873" y="30059"/>
                    <a:pt x="12258" y="30028"/>
                  </a:cubicBezTo>
                  <a:cubicBezTo>
                    <a:pt x="13237" y="29951"/>
                    <a:pt x="14209" y="29778"/>
                    <a:pt x="15163" y="29543"/>
                  </a:cubicBezTo>
                  <a:cubicBezTo>
                    <a:pt x="16114" y="29310"/>
                    <a:pt x="17073" y="29026"/>
                    <a:pt x="18061" y="29020"/>
                  </a:cubicBezTo>
                  <a:cubicBezTo>
                    <a:pt x="18183" y="29020"/>
                    <a:pt x="18303" y="29023"/>
                    <a:pt x="18424" y="29031"/>
                  </a:cubicBezTo>
                  <a:cubicBezTo>
                    <a:pt x="18425" y="29031"/>
                    <a:pt x="18426" y="29031"/>
                    <a:pt x="18427" y="29031"/>
                  </a:cubicBezTo>
                  <a:cubicBezTo>
                    <a:pt x="18471" y="29031"/>
                    <a:pt x="18483" y="28975"/>
                    <a:pt x="18450" y="28951"/>
                  </a:cubicBezTo>
                  <a:cubicBezTo>
                    <a:pt x="17842" y="28490"/>
                    <a:pt x="17196" y="28078"/>
                    <a:pt x="16521" y="27720"/>
                  </a:cubicBezTo>
                  <a:cubicBezTo>
                    <a:pt x="16185" y="27540"/>
                    <a:pt x="15841" y="27375"/>
                    <a:pt x="15491" y="27222"/>
                  </a:cubicBezTo>
                  <a:cubicBezTo>
                    <a:pt x="14441" y="26764"/>
                    <a:pt x="13337" y="26433"/>
                    <a:pt x="12209" y="26236"/>
                  </a:cubicBezTo>
                  <a:cubicBezTo>
                    <a:pt x="11402" y="26094"/>
                    <a:pt x="10582" y="26024"/>
                    <a:pt x="9762" y="26024"/>
                  </a:cubicBezTo>
                  <a:cubicBezTo>
                    <a:pt x="9508" y="26024"/>
                    <a:pt x="9253" y="26031"/>
                    <a:pt x="8999" y="26044"/>
                  </a:cubicBezTo>
                  <a:cubicBezTo>
                    <a:pt x="7983" y="26101"/>
                    <a:pt x="6975" y="26262"/>
                    <a:pt x="5993" y="26529"/>
                  </a:cubicBezTo>
                  <a:cubicBezTo>
                    <a:pt x="5330" y="26707"/>
                    <a:pt x="4681" y="26936"/>
                    <a:pt x="4050" y="27207"/>
                  </a:cubicBezTo>
                  <a:cubicBezTo>
                    <a:pt x="4258" y="27030"/>
                    <a:pt x="4463" y="26849"/>
                    <a:pt x="4667" y="26666"/>
                  </a:cubicBezTo>
                  <a:cubicBezTo>
                    <a:pt x="5612" y="25809"/>
                    <a:pt x="6509" y="24897"/>
                    <a:pt x="7360" y="23945"/>
                  </a:cubicBezTo>
                  <a:cubicBezTo>
                    <a:pt x="7596" y="23682"/>
                    <a:pt x="7827" y="23416"/>
                    <a:pt x="8054" y="23146"/>
                  </a:cubicBezTo>
                  <a:cubicBezTo>
                    <a:pt x="8318" y="23346"/>
                    <a:pt x="8592" y="23533"/>
                    <a:pt x="8874" y="23703"/>
                  </a:cubicBezTo>
                  <a:cubicBezTo>
                    <a:pt x="10295" y="24555"/>
                    <a:pt x="11938" y="25013"/>
                    <a:pt x="13599" y="25013"/>
                  </a:cubicBezTo>
                  <a:cubicBezTo>
                    <a:pt x="13799" y="25013"/>
                    <a:pt x="14000" y="25006"/>
                    <a:pt x="14201" y="24993"/>
                  </a:cubicBezTo>
                  <a:cubicBezTo>
                    <a:pt x="16241" y="24857"/>
                    <a:pt x="18174" y="24133"/>
                    <a:pt x="20138" y="23621"/>
                  </a:cubicBezTo>
                  <a:cubicBezTo>
                    <a:pt x="21251" y="23331"/>
                    <a:pt x="22389" y="23104"/>
                    <a:pt x="23547" y="23095"/>
                  </a:cubicBezTo>
                  <a:cubicBezTo>
                    <a:pt x="23587" y="23095"/>
                    <a:pt x="23611" y="23038"/>
                    <a:pt x="23573" y="23015"/>
                  </a:cubicBezTo>
                  <a:cubicBezTo>
                    <a:pt x="22745" y="22508"/>
                    <a:pt x="21876" y="22065"/>
                    <a:pt x="20972" y="21704"/>
                  </a:cubicBezTo>
                  <a:cubicBezTo>
                    <a:pt x="19706" y="21196"/>
                    <a:pt x="18377" y="20846"/>
                    <a:pt x="17019" y="20692"/>
                  </a:cubicBezTo>
                  <a:cubicBezTo>
                    <a:pt x="16509" y="20633"/>
                    <a:pt x="15996" y="20604"/>
                    <a:pt x="15482" y="20604"/>
                  </a:cubicBezTo>
                  <a:cubicBezTo>
                    <a:pt x="15278" y="20604"/>
                    <a:pt x="15075" y="20608"/>
                    <a:pt x="14871" y="20618"/>
                  </a:cubicBezTo>
                  <a:cubicBezTo>
                    <a:pt x="13505" y="20681"/>
                    <a:pt x="12152" y="20952"/>
                    <a:pt x="10871" y="21442"/>
                  </a:cubicBezTo>
                  <a:cubicBezTo>
                    <a:pt x="9987" y="21782"/>
                    <a:pt x="9146" y="22226"/>
                    <a:pt x="8372" y="22767"/>
                  </a:cubicBezTo>
                  <a:cubicBezTo>
                    <a:pt x="8473" y="22643"/>
                    <a:pt x="8574" y="22522"/>
                    <a:pt x="8672" y="22397"/>
                  </a:cubicBezTo>
                  <a:cubicBezTo>
                    <a:pt x="9574" y="21273"/>
                    <a:pt x="10413" y="20096"/>
                    <a:pt x="11182" y="18877"/>
                  </a:cubicBezTo>
                  <a:cubicBezTo>
                    <a:pt x="11692" y="19026"/>
                    <a:pt x="12207" y="19171"/>
                    <a:pt x="12725" y="19296"/>
                  </a:cubicBezTo>
                  <a:cubicBezTo>
                    <a:pt x="13398" y="19457"/>
                    <a:pt x="14076" y="19585"/>
                    <a:pt x="14765" y="19654"/>
                  </a:cubicBezTo>
                  <a:cubicBezTo>
                    <a:pt x="15109" y="19688"/>
                    <a:pt x="15456" y="19706"/>
                    <a:pt x="15803" y="19706"/>
                  </a:cubicBezTo>
                  <a:cubicBezTo>
                    <a:pt x="16601" y="19706"/>
                    <a:pt x="17399" y="19609"/>
                    <a:pt x="18165" y="19376"/>
                  </a:cubicBezTo>
                  <a:cubicBezTo>
                    <a:pt x="19185" y="19068"/>
                    <a:pt x="20089" y="18504"/>
                    <a:pt x="20895" y="17813"/>
                  </a:cubicBezTo>
                  <a:cubicBezTo>
                    <a:pt x="21701" y="17121"/>
                    <a:pt x="22410" y="16325"/>
                    <a:pt x="23144" y="15556"/>
                  </a:cubicBezTo>
                  <a:cubicBezTo>
                    <a:pt x="23875" y="14791"/>
                    <a:pt x="24634" y="14037"/>
                    <a:pt x="25523" y="13455"/>
                  </a:cubicBezTo>
                  <a:cubicBezTo>
                    <a:pt x="25636" y="13381"/>
                    <a:pt x="25747" y="13311"/>
                    <a:pt x="25862" y="13243"/>
                  </a:cubicBezTo>
                  <a:cubicBezTo>
                    <a:pt x="25901" y="13220"/>
                    <a:pt x="25890" y="13166"/>
                    <a:pt x="25845" y="13160"/>
                  </a:cubicBezTo>
                  <a:cubicBezTo>
                    <a:pt x="25133" y="13060"/>
                    <a:pt x="24414" y="13011"/>
                    <a:pt x="23695" y="13011"/>
                  </a:cubicBezTo>
                  <a:cubicBezTo>
                    <a:pt x="23451" y="13011"/>
                    <a:pt x="23208" y="13016"/>
                    <a:pt x="22964" y="13028"/>
                  </a:cubicBezTo>
                  <a:cubicBezTo>
                    <a:pt x="22845" y="13032"/>
                    <a:pt x="22727" y="13038"/>
                    <a:pt x="22608" y="13048"/>
                  </a:cubicBezTo>
                  <a:cubicBezTo>
                    <a:pt x="21529" y="13120"/>
                    <a:pt x="20459" y="13302"/>
                    <a:pt x="19416" y="13583"/>
                  </a:cubicBezTo>
                  <a:cubicBezTo>
                    <a:pt x="18376" y="13863"/>
                    <a:pt x="17363" y="14244"/>
                    <a:pt x="16395" y="14716"/>
                  </a:cubicBezTo>
                  <a:cubicBezTo>
                    <a:pt x="15428" y="15188"/>
                    <a:pt x="14506" y="15753"/>
                    <a:pt x="13647" y="16404"/>
                  </a:cubicBezTo>
                  <a:cubicBezTo>
                    <a:pt x="12873" y="16988"/>
                    <a:pt x="12153" y="17645"/>
                    <a:pt x="11500" y="18362"/>
                  </a:cubicBezTo>
                  <a:cubicBezTo>
                    <a:pt x="11546" y="18286"/>
                    <a:pt x="11592" y="18211"/>
                    <a:pt x="11637" y="18134"/>
                  </a:cubicBezTo>
                  <a:cubicBezTo>
                    <a:pt x="11888" y="17716"/>
                    <a:pt x="12130" y="17295"/>
                    <a:pt x="12363" y="16870"/>
                  </a:cubicBezTo>
                  <a:cubicBezTo>
                    <a:pt x="13297" y="16222"/>
                    <a:pt x="14150" y="15459"/>
                    <a:pt x="14895" y="14600"/>
                  </a:cubicBezTo>
                  <a:cubicBezTo>
                    <a:pt x="15188" y="14264"/>
                    <a:pt x="15463" y="13913"/>
                    <a:pt x="15721" y="13549"/>
                  </a:cubicBezTo>
                  <a:cubicBezTo>
                    <a:pt x="16167" y="12923"/>
                    <a:pt x="16558" y="12261"/>
                    <a:pt x="16893" y="11569"/>
                  </a:cubicBezTo>
                  <a:cubicBezTo>
                    <a:pt x="17428" y="10462"/>
                    <a:pt x="17802" y="9289"/>
                    <a:pt x="18026" y="8079"/>
                  </a:cubicBezTo>
                  <a:cubicBezTo>
                    <a:pt x="18256" y="6838"/>
                    <a:pt x="18333" y="5575"/>
                    <a:pt x="18319" y="4314"/>
                  </a:cubicBezTo>
                  <a:cubicBezTo>
                    <a:pt x="18305" y="3042"/>
                    <a:pt x="18200" y="1775"/>
                    <a:pt x="18067" y="510"/>
                  </a:cubicBezTo>
                  <a:cubicBezTo>
                    <a:pt x="18052" y="352"/>
                    <a:pt x="18034" y="194"/>
                    <a:pt x="18017" y="35"/>
                  </a:cubicBezTo>
                  <a:cubicBezTo>
                    <a:pt x="18014" y="12"/>
                    <a:pt x="17994" y="0"/>
                    <a:pt x="179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397;p73">
              <a:extLst>
                <a:ext uri="{FF2B5EF4-FFF2-40B4-BE49-F238E27FC236}">
                  <a16:creationId xmlns:a16="http://schemas.microsoft.com/office/drawing/2014/main" id="{2473AC82-8E74-44FF-866F-2B2625A43612}"/>
                </a:ext>
              </a:extLst>
            </p:cNvPr>
            <p:cNvSpPr/>
            <p:nvPr/>
          </p:nvSpPr>
          <p:spPr>
            <a:xfrm>
              <a:off x="5004400" y="3176425"/>
              <a:ext cx="75700" cy="338725"/>
            </a:xfrm>
            <a:custGeom>
              <a:avLst/>
              <a:gdLst/>
              <a:ahLst/>
              <a:cxnLst/>
              <a:rect l="l" t="t" r="r" b="b"/>
              <a:pathLst>
                <a:path w="3028" h="13549" extrusionOk="0">
                  <a:moveTo>
                    <a:pt x="2669" y="0"/>
                  </a:moveTo>
                  <a:cubicBezTo>
                    <a:pt x="2659" y="0"/>
                    <a:pt x="2648" y="4"/>
                    <a:pt x="2640" y="11"/>
                  </a:cubicBezTo>
                  <a:cubicBezTo>
                    <a:pt x="1983" y="563"/>
                    <a:pt x="1364" y="1158"/>
                    <a:pt x="793" y="1798"/>
                  </a:cubicBezTo>
                  <a:cubicBezTo>
                    <a:pt x="1490" y="3381"/>
                    <a:pt x="1636" y="5197"/>
                    <a:pt x="1391" y="6910"/>
                  </a:cubicBezTo>
                  <a:lnTo>
                    <a:pt x="1390" y="6910"/>
                  </a:lnTo>
                  <a:cubicBezTo>
                    <a:pt x="1194" y="8281"/>
                    <a:pt x="1" y="13469"/>
                    <a:pt x="417" y="13549"/>
                  </a:cubicBezTo>
                  <a:cubicBezTo>
                    <a:pt x="863" y="12923"/>
                    <a:pt x="1254" y="12261"/>
                    <a:pt x="1589" y="11569"/>
                  </a:cubicBezTo>
                  <a:cubicBezTo>
                    <a:pt x="2124" y="10462"/>
                    <a:pt x="2498" y="9289"/>
                    <a:pt x="2722" y="8079"/>
                  </a:cubicBezTo>
                  <a:cubicBezTo>
                    <a:pt x="2952" y="6838"/>
                    <a:pt x="3027" y="5575"/>
                    <a:pt x="3015" y="4314"/>
                  </a:cubicBezTo>
                  <a:cubicBezTo>
                    <a:pt x="3001" y="3042"/>
                    <a:pt x="2896" y="1775"/>
                    <a:pt x="2763" y="512"/>
                  </a:cubicBezTo>
                  <a:cubicBezTo>
                    <a:pt x="2748" y="352"/>
                    <a:pt x="2728" y="194"/>
                    <a:pt x="2711" y="35"/>
                  </a:cubicBezTo>
                  <a:cubicBezTo>
                    <a:pt x="2709" y="12"/>
                    <a:pt x="2689" y="0"/>
                    <a:pt x="266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398;p73">
              <a:extLst>
                <a:ext uri="{FF2B5EF4-FFF2-40B4-BE49-F238E27FC236}">
                  <a16:creationId xmlns:a16="http://schemas.microsoft.com/office/drawing/2014/main" id="{D90CE8B8-9948-4150-A289-17FCC5CA0AA1}"/>
                </a:ext>
              </a:extLst>
            </p:cNvPr>
            <p:cNvSpPr/>
            <p:nvPr/>
          </p:nvSpPr>
          <p:spPr>
            <a:xfrm>
              <a:off x="4740850" y="3864950"/>
              <a:ext cx="343025" cy="63375"/>
            </a:xfrm>
            <a:custGeom>
              <a:avLst/>
              <a:gdLst/>
              <a:ahLst/>
              <a:cxnLst/>
              <a:rect l="l" t="t" r="r" b="b"/>
              <a:pathLst>
                <a:path w="13721" h="2535" extrusionOk="0">
                  <a:moveTo>
                    <a:pt x="2118" y="1"/>
                  </a:moveTo>
                  <a:cubicBezTo>
                    <a:pt x="1711" y="1"/>
                    <a:pt x="1301" y="41"/>
                    <a:pt x="912" y="162"/>
                  </a:cubicBezTo>
                  <a:cubicBezTo>
                    <a:pt x="565" y="269"/>
                    <a:pt x="238" y="449"/>
                    <a:pt x="0" y="719"/>
                  </a:cubicBezTo>
                  <a:cubicBezTo>
                    <a:pt x="531" y="1027"/>
                    <a:pt x="1073" y="1314"/>
                    <a:pt x="1633" y="1564"/>
                  </a:cubicBezTo>
                  <a:cubicBezTo>
                    <a:pt x="2570" y="1982"/>
                    <a:pt x="3554" y="2270"/>
                    <a:pt x="4572" y="2413"/>
                  </a:cubicBezTo>
                  <a:cubicBezTo>
                    <a:pt x="5156" y="2496"/>
                    <a:pt x="5746" y="2534"/>
                    <a:pt x="6336" y="2534"/>
                  </a:cubicBezTo>
                  <a:cubicBezTo>
                    <a:pt x="6723" y="2534"/>
                    <a:pt x="7111" y="2518"/>
                    <a:pt x="7496" y="2487"/>
                  </a:cubicBezTo>
                  <a:cubicBezTo>
                    <a:pt x="8477" y="2410"/>
                    <a:pt x="9447" y="2237"/>
                    <a:pt x="10401" y="2002"/>
                  </a:cubicBezTo>
                  <a:cubicBezTo>
                    <a:pt x="11354" y="1769"/>
                    <a:pt x="12311" y="1484"/>
                    <a:pt x="13299" y="1479"/>
                  </a:cubicBezTo>
                  <a:cubicBezTo>
                    <a:pt x="13315" y="1479"/>
                    <a:pt x="13331" y="1479"/>
                    <a:pt x="13346" y="1479"/>
                  </a:cubicBezTo>
                  <a:cubicBezTo>
                    <a:pt x="13452" y="1479"/>
                    <a:pt x="13557" y="1483"/>
                    <a:pt x="13662" y="1490"/>
                  </a:cubicBezTo>
                  <a:cubicBezTo>
                    <a:pt x="13663" y="1490"/>
                    <a:pt x="13664" y="1490"/>
                    <a:pt x="13665" y="1490"/>
                  </a:cubicBezTo>
                  <a:cubicBezTo>
                    <a:pt x="13709" y="1490"/>
                    <a:pt x="13721" y="1434"/>
                    <a:pt x="13688" y="1410"/>
                  </a:cubicBezTo>
                  <a:cubicBezTo>
                    <a:pt x="13080" y="949"/>
                    <a:pt x="12434" y="537"/>
                    <a:pt x="11759" y="179"/>
                  </a:cubicBezTo>
                  <a:cubicBezTo>
                    <a:pt x="11563" y="255"/>
                    <a:pt x="11361" y="306"/>
                    <a:pt x="11216" y="344"/>
                  </a:cubicBezTo>
                  <a:cubicBezTo>
                    <a:pt x="10413" y="555"/>
                    <a:pt x="9597" y="633"/>
                    <a:pt x="8777" y="633"/>
                  </a:cubicBezTo>
                  <a:cubicBezTo>
                    <a:pt x="7248" y="633"/>
                    <a:pt x="5705" y="362"/>
                    <a:pt x="4200" y="176"/>
                  </a:cubicBezTo>
                  <a:cubicBezTo>
                    <a:pt x="3614" y="104"/>
                    <a:pt x="3025" y="34"/>
                    <a:pt x="2435" y="8"/>
                  </a:cubicBezTo>
                  <a:cubicBezTo>
                    <a:pt x="2330" y="3"/>
                    <a:pt x="2224" y="1"/>
                    <a:pt x="211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399;p73">
              <a:extLst>
                <a:ext uri="{FF2B5EF4-FFF2-40B4-BE49-F238E27FC236}">
                  <a16:creationId xmlns:a16="http://schemas.microsoft.com/office/drawing/2014/main" id="{3131D232-A5C2-4983-8ADA-03F3E06F029C}"/>
                </a:ext>
              </a:extLst>
            </p:cNvPr>
            <p:cNvSpPr/>
            <p:nvPr/>
          </p:nvSpPr>
          <p:spPr>
            <a:xfrm>
              <a:off x="4939875" y="3501675"/>
              <a:ext cx="329450" cy="167400"/>
            </a:xfrm>
            <a:custGeom>
              <a:avLst/>
              <a:gdLst/>
              <a:ahLst/>
              <a:cxnLst/>
              <a:rect l="l" t="t" r="r" b="b"/>
              <a:pathLst>
                <a:path w="13178" h="6696" extrusionOk="0">
                  <a:moveTo>
                    <a:pt x="10972" y="1"/>
                  </a:moveTo>
                  <a:cubicBezTo>
                    <a:pt x="10728" y="1"/>
                    <a:pt x="10485" y="6"/>
                    <a:pt x="10241" y="18"/>
                  </a:cubicBezTo>
                  <a:cubicBezTo>
                    <a:pt x="10193" y="146"/>
                    <a:pt x="10135" y="266"/>
                    <a:pt x="10078" y="372"/>
                  </a:cubicBezTo>
                  <a:cubicBezTo>
                    <a:pt x="9806" y="872"/>
                    <a:pt x="9479" y="1344"/>
                    <a:pt x="9116" y="1780"/>
                  </a:cubicBezTo>
                  <a:cubicBezTo>
                    <a:pt x="8363" y="2682"/>
                    <a:pt x="7438" y="3433"/>
                    <a:pt x="6430" y="4034"/>
                  </a:cubicBezTo>
                  <a:cubicBezTo>
                    <a:pt x="5417" y="4638"/>
                    <a:pt x="4318" y="5096"/>
                    <a:pt x="3183" y="5418"/>
                  </a:cubicBezTo>
                  <a:cubicBezTo>
                    <a:pt x="2616" y="5579"/>
                    <a:pt x="2039" y="5690"/>
                    <a:pt x="1459" y="5807"/>
                  </a:cubicBezTo>
                  <a:cubicBezTo>
                    <a:pt x="974" y="5904"/>
                    <a:pt x="434" y="6021"/>
                    <a:pt x="1" y="6286"/>
                  </a:cubicBezTo>
                  <a:cubicBezTo>
                    <a:pt x="673" y="6447"/>
                    <a:pt x="1353" y="6575"/>
                    <a:pt x="2042" y="6644"/>
                  </a:cubicBezTo>
                  <a:cubicBezTo>
                    <a:pt x="2386" y="6678"/>
                    <a:pt x="2732" y="6696"/>
                    <a:pt x="3079" y="6696"/>
                  </a:cubicBezTo>
                  <a:cubicBezTo>
                    <a:pt x="3877" y="6696"/>
                    <a:pt x="4676" y="6599"/>
                    <a:pt x="5442" y="6366"/>
                  </a:cubicBezTo>
                  <a:cubicBezTo>
                    <a:pt x="6462" y="6058"/>
                    <a:pt x="7366" y="5494"/>
                    <a:pt x="8172" y="4803"/>
                  </a:cubicBezTo>
                  <a:cubicBezTo>
                    <a:pt x="8978" y="4111"/>
                    <a:pt x="9687" y="3315"/>
                    <a:pt x="10420" y="2546"/>
                  </a:cubicBezTo>
                  <a:cubicBezTo>
                    <a:pt x="11151" y="1781"/>
                    <a:pt x="11911" y="1027"/>
                    <a:pt x="12800" y="445"/>
                  </a:cubicBezTo>
                  <a:cubicBezTo>
                    <a:pt x="12911" y="371"/>
                    <a:pt x="13024" y="301"/>
                    <a:pt x="13138" y="233"/>
                  </a:cubicBezTo>
                  <a:cubicBezTo>
                    <a:pt x="13178" y="210"/>
                    <a:pt x="13166" y="156"/>
                    <a:pt x="13121" y="150"/>
                  </a:cubicBezTo>
                  <a:cubicBezTo>
                    <a:pt x="12409" y="50"/>
                    <a:pt x="11691" y="1"/>
                    <a:pt x="1097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400;p73">
              <a:extLst>
                <a:ext uri="{FF2B5EF4-FFF2-40B4-BE49-F238E27FC236}">
                  <a16:creationId xmlns:a16="http://schemas.microsoft.com/office/drawing/2014/main" id="{FD39AF3B-480D-4680-8EE7-7C5D78FF144A}"/>
                </a:ext>
              </a:extLst>
            </p:cNvPr>
            <p:cNvSpPr/>
            <p:nvPr/>
          </p:nvSpPr>
          <p:spPr>
            <a:xfrm>
              <a:off x="4843650" y="3719025"/>
              <a:ext cx="368450" cy="82750"/>
            </a:xfrm>
            <a:custGeom>
              <a:avLst/>
              <a:gdLst/>
              <a:ahLst/>
              <a:cxnLst/>
              <a:rect l="l" t="t" r="r" b="b"/>
              <a:pathLst>
                <a:path w="14738" h="3310" extrusionOk="0">
                  <a:moveTo>
                    <a:pt x="12098" y="0"/>
                  </a:moveTo>
                  <a:cubicBezTo>
                    <a:pt x="11976" y="130"/>
                    <a:pt x="11819" y="236"/>
                    <a:pt x="11677" y="317"/>
                  </a:cubicBezTo>
                  <a:cubicBezTo>
                    <a:pt x="11420" y="466"/>
                    <a:pt x="11150" y="592"/>
                    <a:pt x="10877" y="711"/>
                  </a:cubicBezTo>
                  <a:cubicBezTo>
                    <a:pt x="10342" y="944"/>
                    <a:pt x="9787" y="1126"/>
                    <a:pt x="9221" y="1266"/>
                  </a:cubicBezTo>
                  <a:cubicBezTo>
                    <a:pt x="7881" y="1599"/>
                    <a:pt x="6503" y="1701"/>
                    <a:pt x="5123" y="1701"/>
                  </a:cubicBezTo>
                  <a:cubicBezTo>
                    <a:pt x="4140" y="1701"/>
                    <a:pt x="3155" y="1650"/>
                    <a:pt x="2182" y="1593"/>
                  </a:cubicBezTo>
                  <a:cubicBezTo>
                    <a:pt x="1842" y="1573"/>
                    <a:pt x="1481" y="1521"/>
                    <a:pt x="1128" y="1521"/>
                  </a:cubicBezTo>
                  <a:cubicBezTo>
                    <a:pt x="936" y="1521"/>
                    <a:pt x="746" y="1537"/>
                    <a:pt x="564" y="1581"/>
                  </a:cubicBezTo>
                  <a:cubicBezTo>
                    <a:pt x="319" y="1639"/>
                    <a:pt x="93" y="1789"/>
                    <a:pt x="0" y="1999"/>
                  </a:cubicBezTo>
                  <a:cubicBezTo>
                    <a:pt x="1421" y="2851"/>
                    <a:pt x="3064" y="3309"/>
                    <a:pt x="4725" y="3309"/>
                  </a:cubicBezTo>
                  <a:cubicBezTo>
                    <a:pt x="4925" y="3309"/>
                    <a:pt x="5126" y="3302"/>
                    <a:pt x="5327" y="3289"/>
                  </a:cubicBezTo>
                  <a:cubicBezTo>
                    <a:pt x="7367" y="3153"/>
                    <a:pt x="9300" y="2429"/>
                    <a:pt x="11264" y="1917"/>
                  </a:cubicBezTo>
                  <a:cubicBezTo>
                    <a:pt x="12377" y="1627"/>
                    <a:pt x="13515" y="1400"/>
                    <a:pt x="14673" y="1391"/>
                  </a:cubicBezTo>
                  <a:cubicBezTo>
                    <a:pt x="14713" y="1391"/>
                    <a:pt x="14737" y="1334"/>
                    <a:pt x="14699" y="1311"/>
                  </a:cubicBezTo>
                  <a:cubicBezTo>
                    <a:pt x="13871" y="804"/>
                    <a:pt x="13002" y="361"/>
                    <a:pt x="12098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401;p73">
              <a:extLst>
                <a:ext uri="{FF2B5EF4-FFF2-40B4-BE49-F238E27FC236}">
                  <a16:creationId xmlns:a16="http://schemas.microsoft.com/office/drawing/2014/main" id="{6FE57867-04D1-4C2F-BF9F-E0A1F523CD0C}"/>
                </a:ext>
              </a:extLst>
            </p:cNvPr>
            <p:cNvSpPr/>
            <p:nvPr/>
          </p:nvSpPr>
          <p:spPr>
            <a:xfrm>
              <a:off x="4940800" y="3296175"/>
              <a:ext cx="114625" cy="275425"/>
            </a:xfrm>
            <a:custGeom>
              <a:avLst/>
              <a:gdLst/>
              <a:ahLst/>
              <a:cxnLst/>
              <a:rect l="l" t="t" r="r" b="b"/>
              <a:pathLst>
                <a:path w="4585" h="11017" extrusionOk="0">
                  <a:moveTo>
                    <a:pt x="4584" y="0"/>
                  </a:moveTo>
                  <a:lnTo>
                    <a:pt x="4584" y="0"/>
                  </a:lnTo>
                  <a:cubicBezTo>
                    <a:pt x="3710" y="3637"/>
                    <a:pt x="2547" y="7304"/>
                    <a:pt x="368" y="10380"/>
                  </a:cubicBezTo>
                  <a:lnTo>
                    <a:pt x="368" y="10380"/>
                  </a:lnTo>
                  <a:cubicBezTo>
                    <a:pt x="518" y="9730"/>
                    <a:pt x="663" y="9079"/>
                    <a:pt x="803" y="8426"/>
                  </a:cubicBezTo>
                  <a:cubicBezTo>
                    <a:pt x="1341" y="5920"/>
                    <a:pt x="1783" y="3392"/>
                    <a:pt x="2118" y="851"/>
                  </a:cubicBezTo>
                  <a:lnTo>
                    <a:pt x="2118" y="851"/>
                  </a:lnTo>
                  <a:cubicBezTo>
                    <a:pt x="1658" y="3370"/>
                    <a:pt x="1156" y="5882"/>
                    <a:pt x="597" y="8381"/>
                  </a:cubicBezTo>
                  <a:cubicBezTo>
                    <a:pt x="412" y="9214"/>
                    <a:pt x="218" y="10045"/>
                    <a:pt x="15" y="10874"/>
                  </a:cubicBezTo>
                  <a:cubicBezTo>
                    <a:pt x="1" y="10936"/>
                    <a:pt x="38" y="10997"/>
                    <a:pt x="100" y="11013"/>
                  </a:cubicBezTo>
                  <a:cubicBezTo>
                    <a:pt x="109" y="11015"/>
                    <a:pt x="119" y="11017"/>
                    <a:pt x="128" y="11017"/>
                  </a:cubicBezTo>
                  <a:cubicBezTo>
                    <a:pt x="164" y="11017"/>
                    <a:pt x="198" y="10999"/>
                    <a:pt x="220" y="10971"/>
                  </a:cubicBezTo>
                  <a:cubicBezTo>
                    <a:pt x="1427" y="9388"/>
                    <a:pt x="2337" y="7592"/>
                    <a:pt x="3038" y="5734"/>
                  </a:cubicBezTo>
                  <a:cubicBezTo>
                    <a:pt x="3729" y="3875"/>
                    <a:pt x="4222" y="1947"/>
                    <a:pt x="4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402;p73">
              <a:extLst>
                <a:ext uri="{FF2B5EF4-FFF2-40B4-BE49-F238E27FC236}">
                  <a16:creationId xmlns:a16="http://schemas.microsoft.com/office/drawing/2014/main" id="{2FA36695-DC13-40FA-866E-EB620165943F}"/>
                </a:ext>
              </a:extLst>
            </p:cNvPr>
            <p:cNvSpPr/>
            <p:nvPr/>
          </p:nvSpPr>
          <p:spPr>
            <a:xfrm>
              <a:off x="4819125" y="3385075"/>
              <a:ext cx="76325" cy="229225"/>
            </a:xfrm>
            <a:custGeom>
              <a:avLst/>
              <a:gdLst/>
              <a:ahLst/>
              <a:cxnLst/>
              <a:rect l="l" t="t" r="r" b="b"/>
              <a:pathLst>
                <a:path w="3053" h="9169" extrusionOk="0">
                  <a:moveTo>
                    <a:pt x="1387" y="1"/>
                  </a:moveTo>
                  <a:cubicBezTo>
                    <a:pt x="1875" y="2704"/>
                    <a:pt x="2438" y="5494"/>
                    <a:pt x="2731" y="8236"/>
                  </a:cubicBezTo>
                  <a:lnTo>
                    <a:pt x="2731" y="8236"/>
                  </a:lnTo>
                  <a:lnTo>
                    <a:pt x="2298" y="7136"/>
                  </a:lnTo>
                  <a:cubicBezTo>
                    <a:pt x="1602" y="5397"/>
                    <a:pt x="736" y="3256"/>
                    <a:pt x="1" y="1544"/>
                  </a:cubicBezTo>
                  <a:lnTo>
                    <a:pt x="1" y="1544"/>
                  </a:lnTo>
                  <a:cubicBezTo>
                    <a:pt x="850" y="3959"/>
                    <a:pt x="1894" y="6703"/>
                    <a:pt x="2819" y="9096"/>
                  </a:cubicBezTo>
                  <a:cubicBezTo>
                    <a:pt x="2838" y="9146"/>
                    <a:pt x="2881" y="9169"/>
                    <a:pt x="2925" y="9169"/>
                  </a:cubicBezTo>
                  <a:cubicBezTo>
                    <a:pt x="2988" y="9169"/>
                    <a:pt x="3052" y="9122"/>
                    <a:pt x="3044" y="9043"/>
                  </a:cubicBezTo>
                  <a:cubicBezTo>
                    <a:pt x="2982" y="8278"/>
                    <a:pt x="2887" y="7515"/>
                    <a:pt x="2779" y="6755"/>
                  </a:cubicBezTo>
                  <a:cubicBezTo>
                    <a:pt x="2444" y="4480"/>
                    <a:pt x="1939" y="2233"/>
                    <a:pt x="1387" y="1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403;p73">
              <a:extLst>
                <a:ext uri="{FF2B5EF4-FFF2-40B4-BE49-F238E27FC236}">
                  <a16:creationId xmlns:a16="http://schemas.microsoft.com/office/drawing/2014/main" id="{1D6D158D-A590-476E-9C64-D0A4E7FA6E95}"/>
                </a:ext>
              </a:extLst>
            </p:cNvPr>
            <p:cNvSpPr/>
            <p:nvPr/>
          </p:nvSpPr>
          <p:spPr>
            <a:xfrm>
              <a:off x="4924250" y="3547750"/>
              <a:ext cx="198275" cy="98650"/>
            </a:xfrm>
            <a:custGeom>
              <a:avLst/>
              <a:gdLst/>
              <a:ahLst/>
              <a:cxnLst/>
              <a:rect l="l" t="t" r="r" b="b"/>
              <a:pathLst>
                <a:path w="7931" h="3946" extrusionOk="0">
                  <a:moveTo>
                    <a:pt x="7813" y="0"/>
                  </a:moveTo>
                  <a:lnTo>
                    <a:pt x="7813" y="0"/>
                  </a:lnTo>
                  <a:cubicBezTo>
                    <a:pt x="5687" y="415"/>
                    <a:pt x="3814" y="1583"/>
                    <a:pt x="1958" y="2644"/>
                  </a:cubicBezTo>
                  <a:lnTo>
                    <a:pt x="103" y="3726"/>
                  </a:lnTo>
                  <a:cubicBezTo>
                    <a:pt x="1" y="3785"/>
                    <a:pt x="47" y="3945"/>
                    <a:pt x="159" y="3945"/>
                  </a:cubicBezTo>
                  <a:cubicBezTo>
                    <a:pt x="165" y="3945"/>
                    <a:pt x="171" y="3945"/>
                    <a:pt x="177" y="3944"/>
                  </a:cubicBezTo>
                  <a:cubicBezTo>
                    <a:pt x="2817" y="3623"/>
                    <a:pt x="5533" y="3267"/>
                    <a:pt x="7931" y="2040"/>
                  </a:cubicBezTo>
                  <a:lnTo>
                    <a:pt x="7931" y="2040"/>
                  </a:lnTo>
                  <a:cubicBezTo>
                    <a:pt x="6703" y="2569"/>
                    <a:pt x="5413" y="2909"/>
                    <a:pt x="4104" y="3156"/>
                  </a:cubicBezTo>
                  <a:cubicBezTo>
                    <a:pt x="2983" y="3365"/>
                    <a:pt x="1852" y="3509"/>
                    <a:pt x="720" y="3644"/>
                  </a:cubicBezTo>
                  <a:lnTo>
                    <a:pt x="720" y="3644"/>
                  </a:lnTo>
                  <a:cubicBezTo>
                    <a:pt x="2849" y="2400"/>
                    <a:pt x="5553" y="576"/>
                    <a:pt x="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404;p73">
              <a:extLst>
                <a:ext uri="{FF2B5EF4-FFF2-40B4-BE49-F238E27FC236}">
                  <a16:creationId xmlns:a16="http://schemas.microsoft.com/office/drawing/2014/main" id="{D28C9C2D-DC0A-4528-8BCC-043A19DD5834}"/>
                </a:ext>
              </a:extLst>
            </p:cNvPr>
            <p:cNvSpPr/>
            <p:nvPr/>
          </p:nvSpPr>
          <p:spPr>
            <a:xfrm>
              <a:off x="4743150" y="3533875"/>
              <a:ext cx="73375" cy="186775"/>
            </a:xfrm>
            <a:custGeom>
              <a:avLst/>
              <a:gdLst/>
              <a:ahLst/>
              <a:cxnLst/>
              <a:rect l="l" t="t" r="r" b="b"/>
              <a:pathLst>
                <a:path w="2935" h="7471" extrusionOk="0">
                  <a:moveTo>
                    <a:pt x="980" y="0"/>
                  </a:moveTo>
                  <a:lnTo>
                    <a:pt x="980" y="0"/>
                  </a:lnTo>
                  <a:cubicBezTo>
                    <a:pt x="1571" y="1992"/>
                    <a:pt x="2075" y="4009"/>
                    <a:pt x="2462" y="6049"/>
                  </a:cubicBezTo>
                  <a:lnTo>
                    <a:pt x="2462" y="6049"/>
                  </a:lnTo>
                  <a:cubicBezTo>
                    <a:pt x="2227" y="5539"/>
                    <a:pt x="1945" y="5050"/>
                    <a:pt x="1652" y="4573"/>
                  </a:cubicBezTo>
                  <a:cubicBezTo>
                    <a:pt x="1129" y="3733"/>
                    <a:pt x="551" y="2869"/>
                    <a:pt x="1" y="2049"/>
                  </a:cubicBezTo>
                  <a:lnTo>
                    <a:pt x="1" y="2049"/>
                  </a:lnTo>
                  <a:cubicBezTo>
                    <a:pt x="490" y="2926"/>
                    <a:pt x="1003" y="3790"/>
                    <a:pt x="1504" y="4661"/>
                  </a:cubicBezTo>
                  <a:cubicBezTo>
                    <a:pt x="1990" y="5520"/>
                    <a:pt x="2454" y="6405"/>
                    <a:pt x="2694" y="7363"/>
                  </a:cubicBezTo>
                  <a:lnTo>
                    <a:pt x="2694" y="7363"/>
                  </a:lnTo>
                  <a:cubicBezTo>
                    <a:pt x="2695" y="7367"/>
                    <a:pt x="2695" y="7370"/>
                    <a:pt x="2696" y="7373"/>
                  </a:cubicBezTo>
                  <a:lnTo>
                    <a:pt x="2697" y="7372"/>
                  </a:lnTo>
                  <a:lnTo>
                    <a:pt x="2697" y="7372"/>
                  </a:lnTo>
                  <a:cubicBezTo>
                    <a:pt x="2697" y="7376"/>
                    <a:pt x="2698" y="7379"/>
                    <a:pt x="2699" y="7382"/>
                  </a:cubicBezTo>
                  <a:cubicBezTo>
                    <a:pt x="2712" y="7435"/>
                    <a:pt x="2758" y="7470"/>
                    <a:pt x="2810" y="7470"/>
                  </a:cubicBezTo>
                  <a:cubicBezTo>
                    <a:pt x="2820" y="7470"/>
                    <a:pt x="2830" y="7469"/>
                    <a:pt x="2839" y="7467"/>
                  </a:cubicBezTo>
                  <a:cubicBezTo>
                    <a:pt x="2898" y="7453"/>
                    <a:pt x="2935" y="7396"/>
                    <a:pt x="2926" y="7336"/>
                  </a:cubicBezTo>
                  <a:cubicBezTo>
                    <a:pt x="2828" y="6710"/>
                    <a:pt x="2711" y="6087"/>
                    <a:pt x="2582" y="5465"/>
                  </a:cubicBezTo>
                  <a:cubicBezTo>
                    <a:pt x="2193" y="3606"/>
                    <a:pt x="1666" y="1771"/>
                    <a:pt x="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405;p73">
              <a:extLst>
                <a:ext uri="{FF2B5EF4-FFF2-40B4-BE49-F238E27FC236}">
                  <a16:creationId xmlns:a16="http://schemas.microsoft.com/office/drawing/2014/main" id="{573BEBD7-CC28-4FF3-8B4E-1403BAD14C43}"/>
                </a:ext>
              </a:extLst>
            </p:cNvPr>
            <p:cNvSpPr/>
            <p:nvPr/>
          </p:nvSpPr>
          <p:spPr>
            <a:xfrm>
              <a:off x="4841875" y="3711375"/>
              <a:ext cx="223725" cy="47825"/>
            </a:xfrm>
            <a:custGeom>
              <a:avLst/>
              <a:gdLst/>
              <a:ahLst/>
              <a:cxnLst/>
              <a:rect l="l" t="t" r="r" b="b"/>
              <a:pathLst>
                <a:path w="8949" h="1913" extrusionOk="0">
                  <a:moveTo>
                    <a:pt x="7129" y="0"/>
                  </a:moveTo>
                  <a:cubicBezTo>
                    <a:pt x="5500" y="0"/>
                    <a:pt x="3870" y="185"/>
                    <a:pt x="2280" y="539"/>
                  </a:cubicBezTo>
                  <a:cubicBezTo>
                    <a:pt x="1553" y="703"/>
                    <a:pt x="831" y="898"/>
                    <a:pt x="122" y="1134"/>
                  </a:cubicBezTo>
                  <a:cubicBezTo>
                    <a:pt x="0" y="1171"/>
                    <a:pt x="28" y="1359"/>
                    <a:pt x="156" y="1359"/>
                  </a:cubicBezTo>
                  <a:cubicBezTo>
                    <a:pt x="2482" y="1384"/>
                    <a:pt x="4806" y="1578"/>
                    <a:pt x="7108" y="1913"/>
                  </a:cubicBezTo>
                  <a:cubicBezTo>
                    <a:pt x="5059" y="1468"/>
                    <a:pt x="2966" y="1219"/>
                    <a:pt x="870" y="1146"/>
                  </a:cubicBezTo>
                  <a:lnTo>
                    <a:pt x="870" y="1146"/>
                  </a:lnTo>
                  <a:cubicBezTo>
                    <a:pt x="1353" y="1005"/>
                    <a:pt x="1841" y="876"/>
                    <a:pt x="2331" y="763"/>
                  </a:cubicBezTo>
                  <a:cubicBezTo>
                    <a:pt x="4342" y="298"/>
                    <a:pt x="6405" y="74"/>
                    <a:pt x="8469" y="74"/>
                  </a:cubicBezTo>
                  <a:cubicBezTo>
                    <a:pt x="8628" y="74"/>
                    <a:pt x="8788" y="76"/>
                    <a:pt x="8947" y="78"/>
                  </a:cubicBezTo>
                  <a:lnTo>
                    <a:pt x="8948" y="78"/>
                  </a:lnTo>
                  <a:cubicBezTo>
                    <a:pt x="8344" y="26"/>
                    <a:pt x="7736" y="0"/>
                    <a:pt x="7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406;p73">
              <a:extLst>
                <a:ext uri="{FF2B5EF4-FFF2-40B4-BE49-F238E27FC236}">
                  <a16:creationId xmlns:a16="http://schemas.microsoft.com/office/drawing/2014/main" id="{0B5F20F7-A738-48B4-A0D6-454C8D212ABC}"/>
                </a:ext>
              </a:extLst>
            </p:cNvPr>
            <p:cNvSpPr/>
            <p:nvPr/>
          </p:nvSpPr>
          <p:spPr>
            <a:xfrm>
              <a:off x="4649300" y="3663550"/>
              <a:ext cx="62325" cy="176475"/>
            </a:xfrm>
            <a:custGeom>
              <a:avLst/>
              <a:gdLst/>
              <a:ahLst/>
              <a:cxnLst/>
              <a:rect l="l" t="t" r="r" b="b"/>
              <a:pathLst>
                <a:path w="2493" h="7059" extrusionOk="0">
                  <a:moveTo>
                    <a:pt x="1990" y="1"/>
                  </a:moveTo>
                  <a:lnTo>
                    <a:pt x="1990" y="1"/>
                  </a:lnTo>
                  <a:cubicBezTo>
                    <a:pt x="2147" y="1916"/>
                    <a:pt x="2245" y="3836"/>
                    <a:pt x="2257" y="5758"/>
                  </a:cubicBezTo>
                  <a:lnTo>
                    <a:pt x="2257" y="5758"/>
                  </a:lnTo>
                  <a:cubicBezTo>
                    <a:pt x="2064" y="4950"/>
                    <a:pt x="1805" y="4159"/>
                    <a:pt x="1506" y="3385"/>
                  </a:cubicBezTo>
                  <a:cubicBezTo>
                    <a:pt x="1066" y="2246"/>
                    <a:pt x="543" y="1142"/>
                    <a:pt x="1" y="49"/>
                  </a:cubicBezTo>
                  <a:lnTo>
                    <a:pt x="1" y="49"/>
                  </a:lnTo>
                  <a:cubicBezTo>
                    <a:pt x="454" y="1179"/>
                    <a:pt x="926" y="2303"/>
                    <a:pt x="1330" y="3450"/>
                  </a:cubicBezTo>
                  <a:cubicBezTo>
                    <a:pt x="1732" y="4592"/>
                    <a:pt x="2071" y="5761"/>
                    <a:pt x="2255" y="6959"/>
                  </a:cubicBezTo>
                  <a:cubicBezTo>
                    <a:pt x="2263" y="7017"/>
                    <a:pt x="2313" y="7059"/>
                    <a:pt x="2370" y="7059"/>
                  </a:cubicBezTo>
                  <a:cubicBezTo>
                    <a:pt x="2376" y="7059"/>
                    <a:pt x="2382" y="7058"/>
                    <a:pt x="2389" y="7057"/>
                  </a:cubicBezTo>
                  <a:cubicBezTo>
                    <a:pt x="2446" y="7050"/>
                    <a:pt x="2488" y="6999"/>
                    <a:pt x="2488" y="6942"/>
                  </a:cubicBezTo>
                  <a:cubicBezTo>
                    <a:pt x="2492" y="6362"/>
                    <a:pt x="2489" y="5781"/>
                    <a:pt x="2471" y="5200"/>
                  </a:cubicBezTo>
                  <a:cubicBezTo>
                    <a:pt x="2420" y="3459"/>
                    <a:pt x="2267" y="1720"/>
                    <a:pt x="1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07;p73">
              <a:extLst>
                <a:ext uri="{FF2B5EF4-FFF2-40B4-BE49-F238E27FC236}">
                  <a16:creationId xmlns:a16="http://schemas.microsoft.com/office/drawing/2014/main" id="{A92F921C-2314-428E-AD8E-268C61E0C772}"/>
                </a:ext>
              </a:extLst>
            </p:cNvPr>
            <p:cNvSpPr/>
            <p:nvPr/>
          </p:nvSpPr>
          <p:spPr>
            <a:xfrm>
              <a:off x="4736750" y="3857825"/>
              <a:ext cx="174325" cy="41075"/>
            </a:xfrm>
            <a:custGeom>
              <a:avLst/>
              <a:gdLst/>
              <a:ahLst/>
              <a:cxnLst/>
              <a:rect l="l" t="t" r="r" b="b"/>
              <a:pathLst>
                <a:path w="6973" h="1643" extrusionOk="0">
                  <a:moveTo>
                    <a:pt x="4580" y="1"/>
                  </a:moveTo>
                  <a:cubicBezTo>
                    <a:pt x="4235" y="1"/>
                    <a:pt x="3890" y="8"/>
                    <a:pt x="3545" y="23"/>
                  </a:cubicBezTo>
                  <a:cubicBezTo>
                    <a:pt x="2401" y="74"/>
                    <a:pt x="1261" y="202"/>
                    <a:pt x="134" y="410"/>
                  </a:cubicBezTo>
                  <a:cubicBezTo>
                    <a:pt x="1" y="432"/>
                    <a:pt x="12" y="635"/>
                    <a:pt x="149" y="642"/>
                  </a:cubicBezTo>
                  <a:cubicBezTo>
                    <a:pt x="2144" y="754"/>
                    <a:pt x="4120" y="1103"/>
                    <a:pt x="6045" y="1642"/>
                  </a:cubicBezTo>
                  <a:cubicBezTo>
                    <a:pt x="4634" y="1110"/>
                    <a:pt x="3158" y="751"/>
                    <a:pt x="1664" y="554"/>
                  </a:cubicBezTo>
                  <a:cubicBezTo>
                    <a:pt x="1480" y="528"/>
                    <a:pt x="1296" y="506"/>
                    <a:pt x="1111" y="486"/>
                  </a:cubicBezTo>
                  <a:lnTo>
                    <a:pt x="1111" y="486"/>
                  </a:lnTo>
                  <a:cubicBezTo>
                    <a:pt x="2793" y="235"/>
                    <a:pt x="4494" y="120"/>
                    <a:pt x="6196" y="120"/>
                  </a:cubicBezTo>
                  <a:cubicBezTo>
                    <a:pt x="6455" y="120"/>
                    <a:pt x="6714" y="123"/>
                    <a:pt x="6973" y="128"/>
                  </a:cubicBezTo>
                  <a:lnTo>
                    <a:pt x="6973" y="127"/>
                  </a:lnTo>
                  <a:cubicBezTo>
                    <a:pt x="6178" y="42"/>
                    <a:pt x="5379" y="1"/>
                    <a:pt x="4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408;p73">
              <a:extLst>
                <a:ext uri="{FF2B5EF4-FFF2-40B4-BE49-F238E27FC236}">
                  <a16:creationId xmlns:a16="http://schemas.microsoft.com/office/drawing/2014/main" id="{7A1E4FFC-DB1C-49BF-A15B-EC6EFD1453AF}"/>
                </a:ext>
              </a:extLst>
            </p:cNvPr>
            <p:cNvSpPr/>
            <p:nvPr/>
          </p:nvSpPr>
          <p:spPr>
            <a:xfrm>
              <a:off x="2981200" y="3452625"/>
              <a:ext cx="434975" cy="792000"/>
            </a:xfrm>
            <a:custGeom>
              <a:avLst/>
              <a:gdLst/>
              <a:ahLst/>
              <a:cxnLst/>
              <a:rect l="l" t="t" r="r" b="b"/>
              <a:pathLst>
                <a:path w="17399" h="31680" extrusionOk="0">
                  <a:moveTo>
                    <a:pt x="3127" y="0"/>
                  </a:moveTo>
                  <a:cubicBezTo>
                    <a:pt x="3127" y="0"/>
                    <a:pt x="1857" y="2256"/>
                    <a:pt x="992" y="5714"/>
                  </a:cubicBezTo>
                  <a:cubicBezTo>
                    <a:pt x="403" y="8065"/>
                    <a:pt x="1" y="10971"/>
                    <a:pt x="314" y="14102"/>
                  </a:cubicBezTo>
                  <a:cubicBezTo>
                    <a:pt x="340" y="14363"/>
                    <a:pt x="371" y="14625"/>
                    <a:pt x="406" y="14887"/>
                  </a:cubicBezTo>
                  <a:cubicBezTo>
                    <a:pt x="1175" y="20483"/>
                    <a:pt x="4311" y="26692"/>
                    <a:pt x="12728" y="31679"/>
                  </a:cubicBezTo>
                  <a:cubicBezTo>
                    <a:pt x="13554" y="29956"/>
                    <a:pt x="14189" y="28306"/>
                    <a:pt x="14653" y="26729"/>
                  </a:cubicBezTo>
                  <a:cubicBezTo>
                    <a:pt x="15086" y="25264"/>
                    <a:pt x="15373" y="23860"/>
                    <a:pt x="15535" y="22520"/>
                  </a:cubicBezTo>
                  <a:cubicBezTo>
                    <a:pt x="17399" y="7237"/>
                    <a:pt x="3127" y="0"/>
                    <a:pt x="3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409;p73">
              <a:extLst>
                <a:ext uri="{FF2B5EF4-FFF2-40B4-BE49-F238E27FC236}">
                  <a16:creationId xmlns:a16="http://schemas.microsoft.com/office/drawing/2014/main" id="{85C4EF2E-8F59-44DF-95D8-DEA78DE79A39}"/>
                </a:ext>
              </a:extLst>
            </p:cNvPr>
            <p:cNvSpPr/>
            <p:nvPr/>
          </p:nvSpPr>
          <p:spPr>
            <a:xfrm>
              <a:off x="2981250" y="3595450"/>
              <a:ext cx="366300" cy="649175"/>
            </a:xfrm>
            <a:custGeom>
              <a:avLst/>
              <a:gdLst/>
              <a:ahLst/>
              <a:cxnLst/>
              <a:rect l="l" t="t" r="r" b="b"/>
              <a:pathLst>
                <a:path w="14652" h="25967" extrusionOk="0">
                  <a:moveTo>
                    <a:pt x="990" y="1"/>
                  </a:moveTo>
                  <a:cubicBezTo>
                    <a:pt x="401" y="2352"/>
                    <a:pt x="0" y="5258"/>
                    <a:pt x="312" y="8389"/>
                  </a:cubicBezTo>
                  <a:cubicBezTo>
                    <a:pt x="338" y="8650"/>
                    <a:pt x="369" y="8912"/>
                    <a:pt x="404" y="9174"/>
                  </a:cubicBezTo>
                  <a:cubicBezTo>
                    <a:pt x="1173" y="14770"/>
                    <a:pt x="4309" y="20979"/>
                    <a:pt x="12727" y="25966"/>
                  </a:cubicBezTo>
                  <a:cubicBezTo>
                    <a:pt x="13553" y="24243"/>
                    <a:pt x="14187" y="22593"/>
                    <a:pt x="14651" y="21016"/>
                  </a:cubicBezTo>
                  <a:cubicBezTo>
                    <a:pt x="12633" y="20700"/>
                    <a:pt x="10764" y="19653"/>
                    <a:pt x="9247" y="18298"/>
                  </a:cubicBezTo>
                  <a:cubicBezTo>
                    <a:pt x="7316" y="16570"/>
                    <a:pt x="5823" y="14345"/>
                    <a:pt x="4598" y="12075"/>
                  </a:cubicBezTo>
                  <a:cubicBezTo>
                    <a:pt x="3347" y="9760"/>
                    <a:pt x="2399" y="7282"/>
                    <a:pt x="1772" y="4728"/>
                  </a:cubicBezTo>
                  <a:cubicBezTo>
                    <a:pt x="1391" y="3175"/>
                    <a:pt x="1127" y="1593"/>
                    <a:pt x="99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410;p73">
              <a:extLst>
                <a:ext uri="{FF2B5EF4-FFF2-40B4-BE49-F238E27FC236}">
                  <a16:creationId xmlns:a16="http://schemas.microsoft.com/office/drawing/2014/main" id="{AD093C56-794B-41ED-92EB-AE2A79EC83CA}"/>
                </a:ext>
              </a:extLst>
            </p:cNvPr>
            <p:cNvSpPr/>
            <p:nvPr/>
          </p:nvSpPr>
          <p:spPr>
            <a:xfrm>
              <a:off x="3086475" y="3531100"/>
              <a:ext cx="200525" cy="692875"/>
            </a:xfrm>
            <a:custGeom>
              <a:avLst/>
              <a:gdLst/>
              <a:ahLst/>
              <a:cxnLst/>
              <a:rect l="l" t="t" r="r" b="b"/>
              <a:pathLst>
                <a:path w="8021" h="27715" extrusionOk="0">
                  <a:moveTo>
                    <a:pt x="106" y="0"/>
                  </a:moveTo>
                  <a:lnTo>
                    <a:pt x="106" y="0"/>
                  </a:lnTo>
                  <a:cubicBezTo>
                    <a:pt x="0" y="5444"/>
                    <a:pt x="911" y="11000"/>
                    <a:pt x="2576" y="16184"/>
                  </a:cubicBezTo>
                  <a:cubicBezTo>
                    <a:pt x="3891" y="20200"/>
                    <a:pt x="5715" y="24176"/>
                    <a:pt x="8020" y="27714"/>
                  </a:cubicBezTo>
                  <a:cubicBezTo>
                    <a:pt x="5928" y="24054"/>
                    <a:pt x="4200" y="20090"/>
                    <a:pt x="2905" y="16077"/>
                  </a:cubicBezTo>
                  <a:cubicBezTo>
                    <a:pt x="1267" y="10905"/>
                    <a:pt x="307" y="5422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411;p73">
              <a:extLst>
                <a:ext uri="{FF2B5EF4-FFF2-40B4-BE49-F238E27FC236}">
                  <a16:creationId xmlns:a16="http://schemas.microsoft.com/office/drawing/2014/main" id="{6F65CA03-3B2B-42C2-9629-9FA145CB7119}"/>
                </a:ext>
              </a:extLst>
            </p:cNvPr>
            <p:cNvSpPr/>
            <p:nvPr/>
          </p:nvSpPr>
          <p:spPr>
            <a:xfrm>
              <a:off x="3015975" y="3659900"/>
              <a:ext cx="200400" cy="176175"/>
            </a:xfrm>
            <a:custGeom>
              <a:avLst/>
              <a:gdLst/>
              <a:ahLst/>
              <a:cxnLst/>
              <a:rect l="l" t="t" r="r" b="b"/>
              <a:pathLst>
                <a:path w="8016" h="7047" extrusionOk="0">
                  <a:moveTo>
                    <a:pt x="8016" y="0"/>
                  </a:moveTo>
                  <a:lnTo>
                    <a:pt x="8016" y="0"/>
                  </a:lnTo>
                  <a:cubicBezTo>
                    <a:pt x="7194" y="995"/>
                    <a:pt x="6466" y="2068"/>
                    <a:pt x="5836" y="3195"/>
                  </a:cubicBezTo>
                  <a:cubicBezTo>
                    <a:pt x="5246" y="4249"/>
                    <a:pt x="4743" y="5353"/>
                    <a:pt x="4328" y="6490"/>
                  </a:cubicBezTo>
                  <a:lnTo>
                    <a:pt x="4328" y="6490"/>
                  </a:lnTo>
                  <a:cubicBezTo>
                    <a:pt x="3033" y="4375"/>
                    <a:pt x="1240" y="2637"/>
                    <a:pt x="0" y="488"/>
                  </a:cubicBezTo>
                  <a:lnTo>
                    <a:pt x="0" y="488"/>
                  </a:lnTo>
                  <a:cubicBezTo>
                    <a:pt x="1112" y="2788"/>
                    <a:pt x="2974" y="4633"/>
                    <a:pt x="4254" y="6826"/>
                  </a:cubicBezTo>
                  <a:lnTo>
                    <a:pt x="4382" y="7046"/>
                  </a:lnTo>
                  <a:lnTo>
                    <a:pt x="4467" y="6806"/>
                  </a:lnTo>
                  <a:cubicBezTo>
                    <a:pt x="5315" y="4382"/>
                    <a:pt x="6529" y="2093"/>
                    <a:pt x="8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412;p73">
              <a:extLst>
                <a:ext uri="{FF2B5EF4-FFF2-40B4-BE49-F238E27FC236}">
                  <a16:creationId xmlns:a16="http://schemas.microsoft.com/office/drawing/2014/main" id="{BDF879FD-C01F-4063-9BDA-BA0BBF9B652B}"/>
                </a:ext>
              </a:extLst>
            </p:cNvPr>
            <p:cNvSpPr/>
            <p:nvPr/>
          </p:nvSpPr>
          <p:spPr>
            <a:xfrm>
              <a:off x="3065850" y="3881800"/>
              <a:ext cx="222575" cy="213275"/>
            </a:xfrm>
            <a:custGeom>
              <a:avLst/>
              <a:gdLst/>
              <a:ahLst/>
              <a:cxnLst/>
              <a:rect l="l" t="t" r="r" b="b"/>
              <a:pathLst>
                <a:path w="8903" h="8531" extrusionOk="0">
                  <a:moveTo>
                    <a:pt x="8902" y="0"/>
                  </a:moveTo>
                  <a:lnTo>
                    <a:pt x="8902" y="0"/>
                  </a:lnTo>
                  <a:cubicBezTo>
                    <a:pt x="7903" y="1966"/>
                    <a:pt x="7094" y="4029"/>
                    <a:pt x="6472" y="6145"/>
                  </a:cubicBezTo>
                  <a:cubicBezTo>
                    <a:pt x="6283" y="6788"/>
                    <a:pt x="6109" y="7434"/>
                    <a:pt x="5951" y="8085"/>
                  </a:cubicBezTo>
                  <a:lnTo>
                    <a:pt x="5951" y="8085"/>
                  </a:lnTo>
                  <a:cubicBezTo>
                    <a:pt x="3801" y="6131"/>
                    <a:pt x="1830" y="3986"/>
                    <a:pt x="0" y="1732"/>
                  </a:cubicBezTo>
                  <a:lnTo>
                    <a:pt x="0" y="1732"/>
                  </a:lnTo>
                  <a:cubicBezTo>
                    <a:pt x="1727" y="4161"/>
                    <a:pt x="3744" y="6380"/>
                    <a:pt x="5941" y="8393"/>
                  </a:cubicBezTo>
                  <a:lnTo>
                    <a:pt x="6090" y="8531"/>
                  </a:lnTo>
                  <a:lnTo>
                    <a:pt x="6135" y="8332"/>
                  </a:lnTo>
                  <a:cubicBezTo>
                    <a:pt x="6788" y="5475"/>
                    <a:pt x="7741" y="2690"/>
                    <a:pt x="8902" y="0"/>
                  </a:cubicBezTo>
                  <a:close/>
                </a:path>
              </a:pathLst>
            </a:custGeom>
            <a:solidFill>
              <a:srgbClr val="008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413;p73">
              <a:extLst>
                <a:ext uri="{FF2B5EF4-FFF2-40B4-BE49-F238E27FC236}">
                  <a16:creationId xmlns:a16="http://schemas.microsoft.com/office/drawing/2014/main" id="{55EEF290-6580-406D-9418-C70E0D738B2F}"/>
                </a:ext>
              </a:extLst>
            </p:cNvPr>
            <p:cNvSpPr/>
            <p:nvPr/>
          </p:nvSpPr>
          <p:spPr>
            <a:xfrm>
              <a:off x="2519950" y="4006675"/>
              <a:ext cx="813975" cy="369700"/>
            </a:xfrm>
            <a:custGeom>
              <a:avLst/>
              <a:gdLst/>
              <a:ahLst/>
              <a:cxnLst/>
              <a:rect l="l" t="t" r="r" b="b"/>
              <a:pathLst>
                <a:path w="32559" h="14788" extrusionOk="0">
                  <a:moveTo>
                    <a:pt x="13979" y="0"/>
                  </a:moveTo>
                  <a:cubicBezTo>
                    <a:pt x="6069" y="0"/>
                    <a:pt x="1" y="4384"/>
                    <a:pt x="1" y="4384"/>
                  </a:cubicBezTo>
                  <a:cubicBezTo>
                    <a:pt x="1" y="4384"/>
                    <a:pt x="1424" y="6547"/>
                    <a:pt x="4102" y="8899"/>
                  </a:cubicBezTo>
                  <a:cubicBezTo>
                    <a:pt x="5921" y="10501"/>
                    <a:pt x="8322" y="12189"/>
                    <a:pt x="11246" y="13346"/>
                  </a:cubicBezTo>
                  <a:cubicBezTo>
                    <a:pt x="11491" y="13441"/>
                    <a:pt x="11738" y="13534"/>
                    <a:pt x="11988" y="13622"/>
                  </a:cubicBezTo>
                  <a:cubicBezTo>
                    <a:pt x="14010" y="14336"/>
                    <a:pt x="16269" y="14787"/>
                    <a:pt x="18746" y="14787"/>
                  </a:cubicBezTo>
                  <a:cubicBezTo>
                    <a:pt x="22790" y="14787"/>
                    <a:pt x="27419" y="13584"/>
                    <a:pt x="32559" y="10362"/>
                  </a:cubicBezTo>
                  <a:cubicBezTo>
                    <a:pt x="31406" y="8838"/>
                    <a:pt x="30229" y="7518"/>
                    <a:pt x="29041" y="6383"/>
                  </a:cubicBezTo>
                  <a:cubicBezTo>
                    <a:pt x="27935" y="5327"/>
                    <a:pt x="26819" y="4428"/>
                    <a:pt x="25703" y="3671"/>
                  </a:cubicBezTo>
                  <a:cubicBezTo>
                    <a:pt x="21680" y="936"/>
                    <a:pt x="17633" y="0"/>
                    <a:pt x="13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414;p73">
              <a:extLst>
                <a:ext uri="{FF2B5EF4-FFF2-40B4-BE49-F238E27FC236}">
                  <a16:creationId xmlns:a16="http://schemas.microsoft.com/office/drawing/2014/main" id="{5E6B1DD3-EE2F-48FE-B0B2-670984DEDB34}"/>
                </a:ext>
              </a:extLst>
            </p:cNvPr>
            <p:cNvSpPr/>
            <p:nvPr/>
          </p:nvSpPr>
          <p:spPr>
            <a:xfrm>
              <a:off x="2622475" y="4166250"/>
              <a:ext cx="711450" cy="210125"/>
            </a:xfrm>
            <a:custGeom>
              <a:avLst/>
              <a:gdLst/>
              <a:ahLst/>
              <a:cxnLst/>
              <a:rect l="l" t="t" r="r" b="b"/>
              <a:pathLst>
                <a:path w="28458" h="8405" extrusionOk="0">
                  <a:moveTo>
                    <a:pt x="24938" y="0"/>
                  </a:moveTo>
                  <a:cubicBezTo>
                    <a:pt x="23733" y="1648"/>
                    <a:pt x="21947" y="2829"/>
                    <a:pt x="20048" y="3557"/>
                  </a:cubicBezTo>
                  <a:cubicBezTo>
                    <a:pt x="17626" y="4483"/>
                    <a:pt x="14965" y="4792"/>
                    <a:pt x="12385" y="4840"/>
                  </a:cubicBezTo>
                  <a:cubicBezTo>
                    <a:pt x="12190" y="4843"/>
                    <a:pt x="11994" y="4845"/>
                    <a:pt x="11798" y="4845"/>
                  </a:cubicBezTo>
                  <a:cubicBezTo>
                    <a:pt x="9363" y="4845"/>
                    <a:pt x="6928" y="4553"/>
                    <a:pt x="4561" y="3987"/>
                  </a:cubicBezTo>
                  <a:cubicBezTo>
                    <a:pt x="3006" y="3615"/>
                    <a:pt x="1479" y="3124"/>
                    <a:pt x="1" y="2516"/>
                  </a:cubicBezTo>
                  <a:lnTo>
                    <a:pt x="1" y="2516"/>
                  </a:lnTo>
                  <a:cubicBezTo>
                    <a:pt x="1820" y="4118"/>
                    <a:pt x="4221" y="5806"/>
                    <a:pt x="7145" y="6963"/>
                  </a:cubicBezTo>
                  <a:cubicBezTo>
                    <a:pt x="7389" y="7058"/>
                    <a:pt x="7637" y="7151"/>
                    <a:pt x="7887" y="7239"/>
                  </a:cubicBezTo>
                  <a:cubicBezTo>
                    <a:pt x="9909" y="7953"/>
                    <a:pt x="12167" y="8404"/>
                    <a:pt x="14644" y="8404"/>
                  </a:cubicBezTo>
                  <a:cubicBezTo>
                    <a:pt x="18689" y="8404"/>
                    <a:pt x="23317" y="7201"/>
                    <a:pt x="28458" y="3979"/>
                  </a:cubicBezTo>
                  <a:cubicBezTo>
                    <a:pt x="27305" y="2455"/>
                    <a:pt x="26128" y="1135"/>
                    <a:pt x="24938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415;p73">
              <a:extLst>
                <a:ext uri="{FF2B5EF4-FFF2-40B4-BE49-F238E27FC236}">
                  <a16:creationId xmlns:a16="http://schemas.microsoft.com/office/drawing/2014/main" id="{A457E018-11BD-48FD-B5C7-716C7AA3334E}"/>
                </a:ext>
              </a:extLst>
            </p:cNvPr>
            <p:cNvSpPr/>
            <p:nvPr/>
          </p:nvSpPr>
          <p:spPr>
            <a:xfrm>
              <a:off x="2603325" y="4125775"/>
              <a:ext cx="706550" cy="147175"/>
            </a:xfrm>
            <a:custGeom>
              <a:avLst/>
              <a:gdLst/>
              <a:ahLst/>
              <a:cxnLst/>
              <a:rect l="l" t="t" r="r" b="b"/>
              <a:pathLst>
                <a:path w="28262" h="5887" extrusionOk="0">
                  <a:moveTo>
                    <a:pt x="1" y="0"/>
                  </a:moveTo>
                  <a:lnTo>
                    <a:pt x="1" y="0"/>
                  </a:lnTo>
                  <a:cubicBezTo>
                    <a:pt x="4791" y="2589"/>
                    <a:pt x="10148" y="4325"/>
                    <a:pt x="15518" y="5219"/>
                  </a:cubicBezTo>
                  <a:cubicBezTo>
                    <a:pt x="18202" y="5650"/>
                    <a:pt x="20967" y="5887"/>
                    <a:pt x="23716" y="5887"/>
                  </a:cubicBezTo>
                  <a:cubicBezTo>
                    <a:pt x="25242" y="5887"/>
                    <a:pt x="26762" y="5814"/>
                    <a:pt x="28262" y="5662"/>
                  </a:cubicBezTo>
                  <a:lnTo>
                    <a:pt x="28262" y="5662"/>
                  </a:lnTo>
                  <a:cubicBezTo>
                    <a:pt x="27419" y="5698"/>
                    <a:pt x="26572" y="5716"/>
                    <a:pt x="25723" y="5716"/>
                  </a:cubicBezTo>
                  <a:cubicBezTo>
                    <a:pt x="22328" y="5716"/>
                    <a:pt x="18901" y="5428"/>
                    <a:pt x="15574" y="4877"/>
                  </a:cubicBezTo>
                  <a:cubicBezTo>
                    <a:pt x="10225" y="3964"/>
                    <a:pt x="4913" y="2305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416;p73">
              <a:extLst>
                <a:ext uri="{FF2B5EF4-FFF2-40B4-BE49-F238E27FC236}">
                  <a16:creationId xmlns:a16="http://schemas.microsoft.com/office/drawing/2014/main" id="{E8ADA7A3-4182-495A-890F-E911B45AF25C}"/>
                </a:ext>
              </a:extLst>
            </p:cNvPr>
            <p:cNvSpPr/>
            <p:nvPr/>
          </p:nvSpPr>
          <p:spPr>
            <a:xfrm>
              <a:off x="2695125" y="4071700"/>
              <a:ext cx="196000" cy="183800"/>
            </a:xfrm>
            <a:custGeom>
              <a:avLst/>
              <a:gdLst/>
              <a:ahLst/>
              <a:cxnLst/>
              <a:rect l="l" t="t" r="r" b="b"/>
              <a:pathLst>
                <a:path w="7840" h="7352" extrusionOk="0">
                  <a:moveTo>
                    <a:pt x="3240" y="0"/>
                  </a:moveTo>
                  <a:lnTo>
                    <a:pt x="3240" y="0"/>
                  </a:lnTo>
                  <a:cubicBezTo>
                    <a:pt x="3747" y="1186"/>
                    <a:pt x="4367" y="2325"/>
                    <a:pt x="5081" y="3400"/>
                  </a:cubicBezTo>
                  <a:cubicBezTo>
                    <a:pt x="5749" y="4408"/>
                    <a:pt x="6500" y="5361"/>
                    <a:pt x="7322" y="6251"/>
                  </a:cubicBezTo>
                  <a:lnTo>
                    <a:pt x="7322" y="6251"/>
                  </a:lnTo>
                  <a:cubicBezTo>
                    <a:pt x="4847" y="6433"/>
                    <a:pt x="2480" y="7230"/>
                    <a:pt x="1" y="7348"/>
                  </a:cubicBezTo>
                  <a:cubicBezTo>
                    <a:pt x="101" y="7351"/>
                    <a:pt x="201" y="7352"/>
                    <a:pt x="301" y="7352"/>
                  </a:cubicBezTo>
                  <a:cubicBezTo>
                    <a:pt x="2751" y="7352"/>
                    <a:pt x="5149" y="6598"/>
                    <a:pt x="7583" y="6471"/>
                  </a:cubicBezTo>
                  <a:lnTo>
                    <a:pt x="7839" y="6457"/>
                  </a:lnTo>
                  <a:lnTo>
                    <a:pt x="7663" y="6272"/>
                  </a:lnTo>
                  <a:cubicBezTo>
                    <a:pt x="5898" y="4408"/>
                    <a:pt x="4420" y="228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417;p73">
              <a:extLst>
                <a:ext uri="{FF2B5EF4-FFF2-40B4-BE49-F238E27FC236}">
                  <a16:creationId xmlns:a16="http://schemas.microsoft.com/office/drawing/2014/main" id="{88B20524-7DE9-433E-ABD1-4DBDBD8C3C28}"/>
                </a:ext>
              </a:extLst>
            </p:cNvPr>
            <p:cNvSpPr/>
            <p:nvPr/>
          </p:nvSpPr>
          <p:spPr>
            <a:xfrm>
              <a:off x="2942900" y="4109275"/>
              <a:ext cx="220825" cy="217725"/>
            </a:xfrm>
            <a:custGeom>
              <a:avLst/>
              <a:gdLst/>
              <a:ahLst/>
              <a:cxnLst/>
              <a:rect l="l" t="t" r="r" b="b"/>
              <a:pathLst>
                <a:path w="8833" h="8709" extrusionOk="0">
                  <a:moveTo>
                    <a:pt x="2539" y="0"/>
                  </a:moveTo>
                  <a:lnTo>
                    <a:pt x="2539" y="0"/>
                  </a:lnTo>
                  <a:cubicBezTo>
                    <a:pt x="3828" y="1790"/>
                    <a:pt x="5293" y="3454"/>
                    <a:pt x="6889" y="4976"/>
                  </a:cubicBezTo>
                  <a:cubicBezTo>
                    <a:pt x="7372" y="5438"/>
                    <a:pt x="7867" y="5888"/>
                    <a:pt x="8374" y="6326"/>
                  </a:cubicBezTo>
                  <a:lnTo>
                    <a:pt x="8374" y="6326"/>
                  </a:lnTo>
                  <a:cubicBezTo>
                    <a:pt x="5652" y="7342"/>
                    <a:pt x="2843" y="8114"/>
                    <a:pt x="0" y="8708"/>
                  </a:cubicBezTo>
                  <a:cubicBezTo>
                    <a:pt x="2951" y="8286"/>
                    <a:pt x="5846" y="7510"/>
                    <a:pt x="8643" y="6479"/>
                  </a:cubicBezTo>
                  <a:lnTo>
                    <a:pt x="8833" y="6408"/>
                  </a:lnTo>
                  <a:lnTo>
                    <a:pt x="8679" y="6278"/>
                  </a:lnTo>
                  <a:cubicBezTo>
                    <a:pt x="6437" y="4388"/>
                    <a:pt x="4400" y="2265"/>
                    <a:pt x="2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418;p73">
              <a:extLst>
                <a:ext uri="{FF2B5EF4-FFF2-40B4-BE49-F238E27FC236}">
                  <a16:creationId xmlns:a16="http://schemas.microsoft.com/office/drawing/2014/main" id="{F1BCE5D6-4136-4339-972C-88C7068C17BC}"/>
                </a:ext>
              </a:extLst>
            </p:cNvPr>
            <p:cNvSpPr/>
            <p:nvPr/>
          </p:nvSpPr>
          <p:spPr>
            <a:xfrm>
              <a:off x="2602050" y="3568000"/>
              <a:ext cx="711950" cy="711075"/>
            </a:xfrm>
            <a:custGeom>
              <a:avLst/>
              <a:gdLst/>
              <a:ahLst/>
              <a:cxnLst/>
              <a:rect l="l" t="t" r="r" b="b"/>
              <a:pathLst>
                <a:path w="28478" h="28443" extrusionOk="0">
                  <a:moveTo>
                    <a:pt x="4887" y="0"/>
                  </a:moveTo>
                  <a:cubicBezTo>
                    <a:pt x="4863" y="0"/>
                    <a:pt x="4840" y="18"/>
                    <a:pt x="4843" y="44"/>
                  </a:cubicBezTo>
                  <a:cubicBezTo>
                    <a:pt x="4860" y="203"/>
                    <a:pt x="4877" y="362"/>
                    <a:pt x="4896" y="521"/>
                  </a:cubicBezTo>
                  <a:cubicBezTo>
                    <a:pt x="5041" y="1783"/>
                    <a:pt x="5212" y="3043"/>
                    <a:pt x="5474" y="4287"/>
                  </a:cubicBezTo>
                  <a:cubicBezTo>
                    <a:pt x="5734" y="5520"/>
                    <a:pt x="6083" y="6738"/>
                    <a:pt x="6576" y="7899"/>
                  </a:cubicBezTo>
                  <a:cubicBezTo>
                    <a:pt x="7056" y="9032"/>
                    <a:pt x="7675" y="10096"/>
                    <a:pt x="8439" y="11061"/>
                  </a:cubicBezTo>
                  <a:cubicBezTo>
                    <a:pt x="8915" y="11664"/>
                    <a:pt x="9441" y="12225"/>
                    <a:pt x="10011" y="12740"/>
                  </a:cubicBezTo>
                  <a:cubicBezTo>
                    <a:pt x="10341" y="13039"/>
                    <a:pt x="10686" y="13323"/>
                    <a:pt x="11046" y="13588"/>
                  </a:cubicBezTo>
                  <a:cubicBezTo>
                    <a:pt x="11958" y="14265"/>
                    <a:pt x="12956" y="14825"/>
                    <a:pt x="14009" y="15255"/>
                  </a:cubicBezTo>
                  <a:cubicBezTo>
                    <a:pt x="14328" y="15620"/>
                    <a:pt x="14656" y="15979"/>
                    <a:pt x="14991" y="16332"/>
                  </a:cubicBezTo>
                  <a:cubicBezTo>
                    <a:pt x="15051" y="16397"/>
                    <a:pt x="15113" y="16462"/>
                    <a:pt x="15174" y="16525"/>
                  </a:cubicBezTo>
                  <a:cubicBezTo>
                    <a:pt x="14380" y="15967"/>
                    <a:pt x="13535" y="15481"/>
                    <a:pt x="12654" y="15078"/>
                  </a:cubicBezTo>
                  <a:cubicBezTo>
                    <a:pt x="11675" y="14629"/>
                    <a:pt x="10652" y="14277"/>
                    <a:pt x="9606" y="14026"/>
                  </a:cubicBezTo>
                  <a:cubicBezTo>
                    <a:pt x="8559" y="13775"/>
                    <a:pt x="7487" y="13624"/>
                    <a:pt x="6411" y="13574"/>
                  </a:cubicBezTo>
                  <a:cubicBezTo>
                    <a:pt x="6158" y="13563"/>
                    <a:pt x="5904" y="13557"/>
                    <a:pt x="5650" y="13557"/>
                  </a:cubicBezTo>
                  <a:cubicBezTo>
                    <a:pt x="4824" y="13557"/>
                    <a:pt x="3997" y="13619"/>
                    <a:pt x="3180" y="13742"/>
                  </a:cubicBezTo>
                  <a:cubicBezTo>
                    <a:pt x="3061" y="13759"/>
                    <a:pt x="2944" y="13779"/>
                    <a:pt x="2827" y="13801"/>
                  </a:cubicBezTo>
                  <a:cubicBezTo>
                    <a:pt x="1877" y="13966"/>
                    <a:pt x="944" y="14217"/>
                    <a:pt x="42" y="14553"/>
                  </a:cubicBezTo>
                  <a:cubicBezTo>
                    <a:pt x="1" y="14570"/>
                    <a:pt x="1" y="14626"/>
                    <a:pt x="45" y="14638"/>
                  </a:cubicBezTo>
                  <a:cubicBezTo>
                    <a:pt x="172" y="14680"/>
                    <a:pt x="295" y="14724"/>
                    <a:pt x="422" y="14771"/>
                  </a:cubicBezTo>
                  <a:cubicBezTo>
                    <a:pt x="1414" y="15147"/>
                    <a:pt x="2319" y="15719"/>
                    <a:pt x="3200" y="16308"/>
                  </a:cubicBezTo>
                  <a:cubicBezTo>
                    <a:pt x="4080" y="16900"/>
                    <a:pt x="4947" y="17523"/>
                    <a:pt x="5884" y="18024"/>
                  </a:cubicBezTo>
                  <a:cubicBezTo>
                    <a:pt x="6820" y="18523"/>
                    <a:pt x="7823" y="18878"/>
                    <a:pt x="8887" y="18960"/>
                  </a:cubicBezTo>
                  <a:cubicBezTo>
                    <a:pt x="9067" y="18973"/>
                    <a:pt x="9246" y="18980"/>
                    <a:pt x="9426" y="18980"/>
                  </a:cubicBezTo>
                  <a:cubicBezTo>
                    <a:pt x="10391" y="18980"/>
                    <a:pt x="11352" y="18791"/>
                    <a:pt x="12267" y="18492"/>
                  </a:cubicBezTo>
                  <a:cubicBezTo>
                    <a:pt x="12925" y="18277"/>
                    <a:pt x="13560" y="18005"/>
                    <a:pt x="14181" y="17702"/>
                  </a:cubicBezTo>
                  <a:cubicBezTo>
                    <a:pt x="14659" y="17469"/>
                    <a:pt x="15130" y="17216"/>
                    <a:pt x="15595" y="16957"/>
                  </a:cubicBezTo>
                  <a:cubicBezTo>
                    <a:pt x="16611" y="17982"/>
                    <a:pt x="17684" y="18949"/>
                    <a:pt x="18808" y="19851"/>
                  </a:cubicBezTo>
                  <a:cubicBezTo>
                    <a:pt x="18932" y="19951"/>
                    <a:pt x="19056" y="20048"/>
                    <a:pt x="19181" y="20147"/>
                  </a:cubicBezTo>
                  <a:cubicBezTo>
                    <a:pt x="18309" y="19786"/>
                    <a:pt x="17393" y="19535"/>
                    <a:pt x="16456" y="19396"/>
                  </a:cubicBezTo>
                  <a:cubicBezTo>
                    <a:pt x="15847" y="19306"/>
                    <a:pt x="15233" y="19262"/>
                    <a:pt x="14620" y="19262"/>
                  </a:cubicBezTo>
                  <a:cubicBezTo>
                    <a:pt x="13866" y="19262"/>
                    <a:pt x="13113" y="19328"/>
                    <a:pt x="12371" y="19458"/>
                  </a:cubicBezTo>
                  <a:cubicBezTo>
                    <a:pt x="11664" y="19581"/>
                    <a:pt x="10969" y="19760"/>
                    <a:pt x="10292" y="19994"/>
                  </a:cubicBezTo>
                  <a:cubicBezTo>
                    <a:pt x="8998" y="20440"/>
                    <a:pt x="7777" y="21069"/>
                    <a:pt x="6650" y="21840"/>
                  </a:cubicBezTo>
                  <a:cubicBezTo>
                    <a:pt x="5847" y="22387"/>
                    <a:pt x="5093" y="23007"/>
                    <a:pt x="4396" y="23682"/>
                  </a:cubicBezTo>
                  <a:cubicBezTo>
                    <a:pt x="4365" y="23710"/>
                    <a:pt x="4394" y="23755"/>
                    <a:pt x="4430" y="23755"/>
                  </a:cubicBezTo>
                  <a:cubicBezTo>
                    <a:pt x="4433" y="23755"/>
                    <a:pt x="4436" y="23755"/>
                    <a:pt x="4439" y="23754"/>
                  </a:cubicBezTo>
                  <a:lnTo>
                    <a:pt x="4439" y="23756"/>
                  </a:lnTo>
                  <a:cubicBezTo>
                    <a:pt x="5295" y="23573"/>
                    <a:pt x="6168" y="23513"/>
                    <a:pt x="7041" y="23513"/>
                  </a:cubicBezTo>
                  <a:cubicBezTo>
                    <a:pt x="7321" y="23513"/>
                    <a:pt x="7601" y="23519"/>
                    <a:pt x="7880" y="23529"/>
                  </a:cubicBezTo>
                  <a:cubicBezTo>
                    <a:pt x="9228" y="23579"/>
                    <a:pt x="10584" y="23724"/>
                    <a:pt x="11935" y="23724"/>
                  </a:cubicBezTo>
                  <a:cubicBezTo>
                    <a:pt x="12616" y="23724"/>
                    <a:pt x="13296" y="23687"/>
                    <a:pt x="13973" y="23583"/>
                  </a:cubicBezTo>
                  <a:cubicBezTo>
                    <a:pt x="15817" y="23301"/>
                    <a:pt x="17547" y="22449"/>
                    <a:pt x="18893" y="21170"/>
                  </a:cubicBezTo>
                  <a:cubicBezTo>
                    <a:pt x="19133" y="20944"/>
                    <a:pt x="19360" y="20703"/>
                    <a:pt x="19573" y="20449"/>
                  </a:cubicBezTo>
                  <a:cubicBezTo>
                    <a:pt x="19855" y="20663"/>
                    <a:pt x="20137" y="20873"/>
                    <a:pt x="20425" y="21079"/>
                  </a:cubicBezTo>
                  <a:cubicBezTo>
                    <a:pt x="21461" y="21824"/>
                    <a:pt x="22535" y="22519"/>
                    <a:pt x="23645" y="23152"/>
                  </a:cubicBezTo>
                  <a:cubicBezTo>
                    <a:pt x="23880" y="23287"/>
                    <a:pt x="24121" y="23418"/>
                    <a:pt x="24363" y="23546"/>
                  </a:cubicBezTo>
                  <a:cubicBezTo>
                    <a:pt x="23688" y="23417"/>
                    <a:pt x="23005" y="23337"/>
                    <a:pt x="22319" y="23306"/>
                  </a:cubicBezTo>
                  <a:cubicBezTo>
                    <a:pt x="22091" y="23295"/>
                    <a:pt x="21864" y="23289"/>
                    <a:pt x="21637" y="23289"/>
                  </a:cubicBezTo>
                  <a:cubicBezTo>
                    <a:pt x="20847" y="23289"/>
                    <a:pt x="20058" y="23355"/>
                    <a:pt x="19280" y="23485"/>
                  </a:cubicBezTo>
                  <a:cubicBezTo>
                    <a:pt x="18219" y="23660"/>
                    <a:pt x="17180" y="23955"/>
                    <a:pt x="16187" y="24365"/>
                  </a:cubicBezTo>
                  <a:cubicBezTo>
                    <a:pt x="15128" y="24801"/>
                    <a:pt x="14123" y="25365"/>
                    <a:pt x="13196" y="26039"/>
                  </a:cubicBezTo>
                  <a:cubicBezTo>
                    <a:pt x="12888" y="26263"/>
                    <a:pt x="12587" y="26500"/>
                    <a:pt x="12299" y="26748"/>
                  </a:cubicBezTo>
                  <a:cubicBezTo>
                    <a:pt x="11716" y="27243"/>
                    <a:pt x="11177" y="27786"/>
                    <a:pt x="10682" y="28367"/>
                  </a:cubicBezTo>
                  <a:cubicBezTo>
                    <a:pt x="10658" y="28396"/>
                    <a:pt x="10677" y="28443"/>
                    <a:pt x="10713" y="28443"/>
                  </a:cubicBezTo>
                  <a:cubicBezTo>
                    <a:pt x="10717" y="28443"/>
                    <a:pt x="10721" y="28442"/>
                    <a:pt x="10725" y="28441"/>
                  </a:cubicBezTo>
                  <a:cubicBezTo>
                    <a:pt x="10841" y="28407"/>
                    <a:pt x="10958" y="28376"/>
                    <a:pt x="11076" y="28350"/>
                  </a:cubicBezTo>
                  <a:cubicBezTo>
                    <a:pt x="11611" y="28235"/>
                    <a:pt x="12154" y="28205"/>
                    <a:pt x="12698" y="28205"/>
                  </a:cubicBezTo>
                  <a:cubicBezTo>
                    <a:pt x="13139" y="28205"/>
                    <a:pt x="13581" y="28225"/>
                    <a:pt x="14020" y="28235"/>
                  </a:cubicBezTo>
                  <a:cubicBezTo>
                    <a:pt x="14183" y="28238"/>
                    <a:pt x="14347" y="28240"/>
                    <a:pt x="14511" y="28240"/>
                  </a:cubicBezTo>
                  <a:cubicBezTo>
                    <a:pt x="15330" y="28240"/>
                    <a:pt x="16149" y="28193"/>
                    <a:pt x="16960" y="28077"/>
                  </a:cubicBezTo>
                  <a:cubicBezTo>
                    <a:pt x="17928" y="27943"/>
                    <a:pt x="18885" y="27715"/>
                    <a:pt x="19801" y="27373"/>
                  </a:cubicBezTo>
                  <a:cubicBezTo>
                    <a:pt x="20762" y="27012"/>
                    <a:pt x="21659" y="26519"/>
                    <a:pt x="22484" y="25907"/>
                  </a:cubicBezTo>
                  <a:cubicBezTo>
                    <a:pt x="22977" y="25541"/>
                    <a:pt x="23444" y="25143"/>
                    <a:pt x="23896" y="24727"/>
                  </a:cubicBezTo>
                  <a:cubicBezTo>
                    <a:pt x="24223" y="24425"/>
                    <a:pt x="24543" y="24115"/>
                    <a:pt x="24859" y="23801"/>
                  </a:cubicBezTo>
                  <a:cubicBezTo>
                    <a:pt x="25940" y="24337"/>
                    <a:pt x="27070" y="24777"/>
                    <a:pt x="28259" y="25015"/>
                  </a:cubicBezTo>
                  <a:cubicBezTo>
                    <a:pt x="28269" y="25017"/>
                    <a:pt x="28278" y="25018"/>
                    <a:pt x="28287" y="25018"/>
                  </a:cubicBezTo>
                  <a:cubicBezTo>
                    <a:pt x="28429" y="25018"/>
                    <a:pt x="28477" y="24791"/>
                    <a:pt x="28321" y="24760"/>
                  </a:cubicBezTo>
                  <a:cubicBezTo>
                    <a:pt x="28120" y="24719"/>
                    <a:pt x="27921" y="24675"/>
                    <a:pt x="27722" y="24622"/>
                  </a:cubicBezTo>
                  <a:cubicBezTo>
                    <a:pt x="27036" y="24445"/>
                    <a:pt x="26372" y="24203"/>
                    <a:pt x="25726" y="23919"/>
                  </a:cubicBezTo>
                  <a:cubicBezTo>
                    <a:pt x="25726" y="23919"/>
                    <a:pt x="25180" y="23666"/>
                    <a:pt x="25038" y="23597"/>
                  </a:cubicBezTo>
                  <a:cubicBezTo>
                    <a:pt x="25052" y="23545"/>
                    <a:pt x="25063" y="23492"/>
                    <a:pt x="25077" y="23441"/>
                  </a:cubicBezTo>
                  <a:cubicBezTo>
                    <a:pt x="25112" y="23321"/>
                    <a:pt x="25151" y="23199"/>
                    <a:pt x="25192" y="23081"/>
                  </a:cubicBezTo>
                  <a:cubicBezTo>
                    <a:pt x="25487" y="22245"/>
                    <a:pt x="25929" y="21468"/>
                    <a:pt x="26244" y="20643"/>
                  </a:cubicBezTo>
                  <a:cubicBezTo>
                    <a:pt x="26571" y="19791"/>
                    <a:pt x="26768" y="18889"/>
                    <a:pt x="26837" y="17979"/>
                  </a:cubicBezTo>
                  <a:cubicBezTo>
                    <a:pt x="26908" y="17074"/>
                    <a:pt x="26851" y="16157"/>
                    <a:pt x="26666" y="15267"/>
                  </a:cubicBezTo>
                  <a:cubicBezTo>
                    <a:pt x="26574" y="14817"/>
                    <a:pt x="26447" y="14374"/>
                    <a:pt x="26290" y="13943"/>
                  </a:cubicBezTo>
                  <a:cubicBezTo>
                    <a:pt x="26105" y="13436"/>
                    <a:pt x="25874" y="12947"/>
                    <a:pt x="25626" y="12470"/>
                  </a:cubicBezTo>
                  <a:cubicBezTo>
                    <a:pt x="25112" y="11473"/>
                    <a:pt x="24522" y="10512"/>
                    <a:pt x="24102" y="9467"/>
                  </a:cubicBezTo>
                  <a:cubicBezTo>
                    <a:pt x="24094" y="9449"/>
                    <a:pt x="24075" y="9436"/>
                    <a:pt x="24056" y="9436"/>
                  </a:cubicBezTo>
                  <a:cubicBezTo>
                    <a:pt x="24042" y="9436"/>
                    <a:pt x="24029" y="9443"/>
                    <a:pt x="24021" y="9459"/>
                  </a:cubicBezTo>
                  <a:cubicBezTo>
                    <a:pt x="23968" y="9569"/>
                    <a:pt x="23917" y="9681"/>
                    <a:pt x="23871" y="9796"/>
                  </a:cubicBezTo>
                  <a:cubicBezTo>
                    <a:pt x="23504" y="10684"/>
                    <a:pt x="23307" y="11643"/>
                    <a:pt x="23128" y="12585"/>
                  </a:cubicBezTo>
                  <a:cubicBezTo>
                    <a:pt x="22951" y="13513"/>
                    <a:pt x="22820" y="14452"/>
                    <a:pt x="22761" y="15395"/>
                  </a:cubicBezTo>
                  <a:cubicBezTo>
                    <a:pt x="22703" y="16340"/>
                    <a:pt x="22718" y="17295"/>
                    <a:pt x="22834" y="18235"/>
                  </a:cubicBezTo>
                  <a:cubicBezTo>
                    <a:pt x="22951" y="19185"/>
                    <a:pt x="23168" y="20122"/>
                    <a:pt x="23507" y="21016"/>
                  </a:cubicBezTo>
                  <a:cubicBezTo>
                    <a:pt x="23722" y="21582"/>
                    <a:pt x="23982" y="22128"/>
                    <a:pt x="24294" y="22647"/>
                  </a:cubicBezTo>
                  <a:cubicBezTo>
                    <a:pt x="24415" y="22908"/>
                    <a:pt x="24545" y="23164"/>
                    <a:pt x="24684" y="23417"/>
                  </a:cubicBezTo>
                  <a:cubicBezTo>
                    <a:pt x="24178" y="23156"/>
                    <a:pt x="23683" y="22876"/>
                    <a:pt x="23196" y="22584"/>
                  </a:cubicBezTo>
                  <a:cubicBezTo>
                    <a:pt x="22297" y="22049"/>
                    <a:pt x="21424" y="21474"/>
                    <a:pt x="20577" y="20865"/>
                  </a:cubicBezTo>
                  <a:cubicBezTo>
                    <a:pt x="20293" y="20662"/>
                    <a:pt x="20014" y="20455"/>
                    <a:pt x="19736" y="20244"/>
                  </a:cubicBezTo>
                  <a:cubicBezTo>
                    <a:pt x="19747" y="20179"/>
                    <a:pt x="19761" y="20113"/>
                    <a:pt x="19775" y="20048"/>
                  </a:cubicBezTo>
                  <a:cubicBezTo>
                    <a:pt x="20000" y="19074"/>
                    <a:pt x="20615" y="18215"/>
                    <a:pt x="21081" y="17345"/>
                  </a:cubicBezTo>
                  <a:cubicBezTo>
                    <a:pt x="21539" y="16490"/>
                    <a:pt x="21949" y="15592"/>
                    <a:pt x="22149" y="14637"/>
                  </a:cubicBezTo>
                  <a:cubicBezTo>
                    <a:pt x="22339" y="13735"/>
                    <a:pt x="22302" y="12811"/>
                    <a:pt x="22114" y="11911"/>
                  </a:cubicBezTo>
                  <a:cubicBezTo>
                    <a:pt x="21728" y="10070"/>
                    <a:pt x="20809" y="8399"/>
                    <a:pt x="20253" y="6612"/>
                  </a:cubicBezTo>
                  <a:cubicBezTo>
                    <a:pt x="20247" y="6590"/>
                    <a:pt x="20231" y="6580"/>
                    <a:pt x="20214" y="6580"/>
                  </a:cubicBezTo>
                  <a:cubicBezTo>
                    <a:pt x="20196" y="6580"/>
                    <a:pt x="20177" y="6592"/>
                    <a:pt x="20170" y="6612"/>
                  </a:cubicBezTo>
                  <a:cubicBezTo>
                    <a:pt x="20080" y="6852"/>
                    <a:pt x="19994" y="7093"/>
                    <a:pt x="19911" y="7335"/>
                  </a:cubicBezTo>
                  <a:cubicBezTo>
                    <a:pt x="19238" y="9282"/>
                    <a:pt x="18756" y="11305"/>
                    <a:pt x="18614" y="13365"/>
                  </a:cubicBezTo>
                  <a:cubicBezTo>
                    <a:pt x="18475" y="15350"/>
                    <a:pt x="18662" y="17373"/>
                    <a:pt x="19277" y="19273"/>
                  </a:cubicBezTo>
                  <a:cubicBezTo>
                    <a:pt x="19352" y="19507"/>
                    <a:pt x="19434" y="19741"/>
                    <a:pt x="19524" y="19971"/>
                  </a:cubicBezTo>
                  <a:cubicBezTo>
                    <a:pt x="19544" y="20023"/>
                    <a:pt x="19567" y="20077"/>
                    <a:pt x="19587" y="20131"/>
                  </a:cubicBezTo>
                  <a:cubicBezTo>
                    <a:pt x="19380" y="19973"/>
                    <a:pt x="19174" y="19811"/>
                    <a:pt x="18972" y="19647"/>
                  </a:cubicBezTo>
                  <a:cubicBezTo>
                    <a:pt x="17874" y="18765"/>
                    <a:pt x="16826" y="17820"/>
                    <a:pt x="15833" y="16823"/>
                  </a:cubicBezTo>
                  <a:cubicBezTo>
                    <a:pt x="15842" y="16809"/>
                    <a:pt x="15843" y="16789"/>
                    <a:pt x="15834" y="16773"/>
                  </a:cubicBezTo>
                  <a:cubicBezTo>
                    <a:pt x="15834" y="16770"/>
                    <a:pt x="15833" y="16766"/>
                    <a:pt x="15830" y="16763"/>
                  </a:cubicBezTo>
                  <a:cubicBezTo>
                    <a:pt x="16412" y="15677"/>
                    <a:pt x="16995" y="14587"/>
                    <a:pt x="17455" y="13440"/>
                  </a:cubicBezTo>
                  <a:cubicBezTo>
                    <a:pt x="18199" y="11578"/>
                    <a:pt x="18603" y="9530"/>
                    <a:pt x="18110" y="7549"/>
                  </a:cubicBezTo>
                  <a:cubicBezTo>
                    <a:pt x="17604" y="5520"/>
                    <a:pt x="16332" y="3789"/>
                    <a:pt x="15053" y="2176"/>
                  </a:cubicBezTo>
                  <a:cubicBezTo>
                    <a:pt x="15045" y="2167"/>
                    <a:pt x="15036" y="2163"/>
                    <a:pt x="15027" y="2163"/>
                  </a:cubicBezTo>
                  <a:cubicBezTo>
                    <a:pt x="15007" y="2163"/>
                    <a:pt x="14986" y="2179"/>
                    <a:pt x="14980" y="2198"/>
                  </a:cubicBezTo>
                  <a:cubicBezTo>
                    <a:pt x="14605" y="3234"/>
                    <a:pt x="14325" y="4302"/>
                    <a:pt x="14141" y="5391"/>
                  </a:cubicBezTo>
                  <a:cubicBezTo>
                    <a:pt x="13816" y="7321"/>
                    <a:pt x="13791" y="9301"/>
                    <a:pt x="14064" y="11240"/>
                  </a:cubicBezTo>
                  <a:cubicBezTo>
                    <a:pt x="14329" y="13126"/>
                    <a:pt x="14878" y="14970"/>
                    <a:pt x="15699" y="16689"/>
                  </a:cubicBezTo>
                  <a:cubicBezTo>
                    <a:pt x="15523" y="16511"/>
                    <a:pt x="15350" y="16334"/>
                    <a:pt x="15179" y="16152"/>
                  </a:cubicBezTo>
                  <a:cubicBezTo>
                    <a:pt x="14855" y="15811"/>
                    <a:pt x="14538" y="15461"/>
                    <a:pt x="14228" y="15108"/>
                  </a:cubicBezTo>
                  <a:cubicBezTo>
                    <a:pt x="14183" y="15016"/>
                    <a:pt x="14138" y="14923"/>
                    <a:pt x="14095" y="14829"/>
                  </a:cubicBezTo>
                  <a:cubicBezTo>
                    <a:pt x="13600" y="13733"/>
                    <a:pt x="13301" y="12561"/>
                    <a:pt x="13030" y="11391"/>
                  </a:cubicBezTo>
                  <a:cubicBezTo>
                    <a:pt x="12760" y="10221"/>
                    <a:pt x="12518" y="9040"/>
                    <a:pt x="12134" y="7901"/>
                  </a:cubicBezTo>
                  <a:cubicBezTo>
                    <a:pt x="11746" y="6749"/>
                    <a:pt x="11191" y="5664"/>
                    <a:pt x="10478" y="4675"/>
                  </a:cubicBezTo>
                  <a:cubicBezTo>
                    <a:pt x="9763" y="3687"/>
                    <a:pt x="8912" y="2801"/>
                    <a:pt x="7971" y="2025"/>
                  </a:cubicBezTo>
                  <a:cubicBezTo>
                    <a:pt x="7688" y="1791"/>
                    <a:pt x="7396" y="1566"/>
                    <a:pt x="7097" y="1350"/>
                  </a:cubicBezTo>
                  <a:cubicBezTo>
                    <a:pt x="6402" y="849"/>
                    <a:pt x="5668" y="402"/>
                    <a:pt x="4908" y="6"/>
                  </a:cubicBezTo>
                  <a:cubicBezTo>
                    <a:pt x="4902" y="2"/>
                    <a:pt x="4894" y="0"/>
                    <a:pt x="4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419;p73">
              <a:extLst>
                <a:ext uri="{FF2B5EF4-FFF2-40B4-BE49-F238E27FC236}">
                  <a16:creationId xmlns:a16="http://schemas.microsoft.com/office/drawing/2014/main" id="{082623D1-DDBD-42A8-975A-78E2AA34944B}"/>
                </a:ext>
              </a:extLst>
            </p:cNvPr>
            <p:cNvSpPr/>
            <p:nvPr/>
          </p:nvSpPr>
          <p:spPr>
            <a:xfrm>
              <a:off x="2723025" y="3568000"/>
              <a:ext cx="139025" cy="318525"/>
            </a:xfrm>
            <a:custGeom>
              <a:avLst/>
              <a:gdLst/>
              <a:ahLst/>
              <a:cxnLst/>
              <a:rect l="l" t="t" r="r" b="b"/>
              <a:pathLst>
                <a:path w="5561" h="12741" extrusionOk="0">
                  <a:moveTo>
                    <a:pt x="49" y="1"/>
                  </a:moveTo>
                  <a:cubicBezTo>
                    <a:pt x="25" y="1"/>
                    <a:pt x="1" y="18"/>
                    <a:pt x="4" y="44"/>
                  </a:cubicBezTo>
                  <a:cubicBezTo>
                    <a:pt x="21" y="203"/>
                    <a:pt x="38" y="362"/>
                    <a:pt x="57" y="521"/>
                  </a:cubicBezTo>
                  <a:cubicBezTo>
                    <a:pt x="200" y="1783"/>
                    <a:pt x="373" y="3043"/>
                    <a:pt x="635" y="4287"/>
                  </a:cubicBezTo>
                  <a:cubicBezTo>
                    <a:pt x="895" y="5522"/>
                    <a:pt x="1244" y="6738"/>
                    <a:pt x="1737" y="7901"/>
                  </a:cubicBezTo>
                  <a:cubicBezTo>
                    <a:pt x="2217" y="9032"/>
                    <a:pt x="2836" y="10098"/>
                    <a:pt x="3600" y="11063"/>
                  </a:cubicBezTo>
                  <a:cubicBezTo>
                    <a:pt x="4076" y="11664"/>
                    <a:pt x="4602" y="12227"/>
                    <a:pt x="5172" y="12740"/>
                  </a:cubicBezTo>
                  <a:cubicBezTo>
                    <a:pt x="5561" y="12571"/>
                    <a:pt x="3271" y="7765"/>
                    <a:pt x="2782" y="6472"/>
                  </a:cubicBezTo>
                  <a:cubicBezTo>
                    <a:pt x="2170" y="4851"/>
                    <a:pt x="1921" y="3047"/>
                    <a:pt x="2258" y="1352"/>
                  </a:cubicBezTo>
                  <a:cubicBezTo>
                    <a:pt x="1563" y="850"/>
                    <a:pt x="829" y="402"/>
                    <a:pt x="69" y="6"/>
                  </a:cubicBezTo>
                  <a:cubicBezTo>
                    <a:pt x="63" y="2"/>
                    <a:pt x="56" y="1"/>
                    <a:pt x="4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420;p73">
              <a:extLst>
                <a:ext uri="{FF2B5EF4-FFF2-40B4-BE49-F238E27FC236}">
                  <a16:creationId xmlns:a16="http://schemas.microsoft.com/office/drawing/2014/main" id="{B79FE24D-AF44-4547-86CF-AC9D5BA79A69}"/>
                </a:ext>
              </a:extLst>
            </p:cNvPr>
            <p:cNvSpPr/>
            <p:nvPr/>
          </p:nvSpPr>
          <p:spPr>
            <a:xfrm>
              <a:off x="2868500" y="4177275"/>
              <a:ext cx="330925" cy="101800"/>
            </a:xfrm>
            <a:custGeom>
              <a:avLst/>
              <a:gdLst/>
              <a:ahLst/>
              <a:cxnLst/>
              <a:rect l="l" t="t" r="r" b="b"/>
              <a:pathLst>
                <a:path w="13237" h="4072" extrusionOk="0">
                  <a:moveTo>
                    <a:pt x="11965" y="0"/>
                  </a:moveTo>
                  <a:cubicBezTo>
                    <a:pt x="11541" y="0"/>
                    <a:pt x="11114" y="80"/>
                    <a:pt x="10706" y="190"/>
                  </a:cubicBezTo>
                  <a:cubicBezTo>
                    <a:pt x="10136" y="344"/>
                    <a:pt x="9576" y="540"/>
                    <a:pt x="9020" y="737"/>
                  </a:cubicBezTo>
                  <a:cubicBezTo>
                    <a:pt x="6919" y="1484"/>
                    <a:pt x="4774" y="2428"/>
                    <a:pt x="2508" y="2428"/>
                  </a:cubicBezTo>
                  <a:cubicBezTo>
                    <a:pt x="2408" y="2428"/>
                    <a:pt x="2307" y="2426"/>
                    <a:pt x="2207" y="2422"/>
                  </a:cubicBezTo>
                  <a:cubicBezTo>
                    <a:pt x="2056" y="2416"/>
                    <a:pt x="1848" y="2408"/>
                    <a:pt x="1641" y="2377"/>
                  </a:cubicBezTo>
                  <a:cubicBezTo>
                    <a:pt x="1058" y="2872"/>
                    <a:pt x="519" y="3415"/>
                    <a:pt x="24" y="3996"/>
                  </a:cubicBezTo>
                  <a:cubicBezTo>
                    <a:pt x="0" y="4025"/>
                    <a:pt x="19" y="4072"/>
                    <a:pt x="55" y="4072"/>
                  </a:cubicBezTo>
                  <a:cubicBezTo>
                    <a:pt x="59" y="4072"/>
                    <a:pt x="63" y="4071"/>
                    <a:pt x="67" y="4070"/>
                  </a:cubicBezTo>
                  <a:cubicBezTo>
                    <a:pt x="183" y="4036"/>
                    <a:pt x="300" y="4005"/>
                    <a:pt x="418" y="3979"/>
                  </a:cubicBezTo>
                  <a:cubicBezTo>
                    <a:pt x="953" y="3864"/>
                    <a:pt x="1496" y="3834"/>
                    <a:pt x="2040" y="3834"/>
                  </a:cubicBezTo>
                  <a:cubicBezTo>
                    <a:pt x="2481" y="3834"/>
                    <a:pt x="2923" y="3854"/>
                    <a:pt x="3362" y="3864"/>
                  </a:cubicBezTo>
                  <a:cubicBezTo>
                    <a:pt x="3530" y="3868"/>
                    <a:pt x="3698" y="3870"/>
                    <a:pt x="3866" y="3870"/>
                  </a:cubicBezTo>
                  <a:cubicBezTo>
                    <a:pt x="4681" y="3870"/>
                    <a:pt x="5495" y="3821"/>
                    <a:pt x="6302" y="3706"/>
                  </a:cubicBezTo>
                  <a:cubicBezTo>
                    <a:pt x="7270" y="3572"/>
                    <a:pt x="8227" y="3344"/>
                    <a:pt x="9142" y="3002"/>
                  </a:cubicBezTo>
                  <a:cubicBezTo>
                    <a:pt x="10104" y="2641"/>
                    <a:pt x="11001" y="2148"/>
                    <a:pt x="11826" y="1536"/>
                  </a:cubicBezTo>
                  <a:cubicBezTo>
                    <a:pt x="12319" y="1170"/>
                    <a:pt x="12786" y="772"/>
                    <a:pt x="13236" y="356"/>
                  </a:cubicBezTo>
                  <a:cubicBezTo>
                    <a:pt x="12946" y="145"/>
                    <a:pt x="12587" y="40"/>
                    <a:pt x="12226" y="11"/>
                  </a:cubicBezTo>
                  <a:cubicBezTo>
                    <a:pt x="12140" y="4"/>
                    <a:pt x="12053" y="0"/>
                    <a:pt x="11965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421;p73">
              <a:extLst>
                <a:ext uri="{FF2B5EF4-FFF2-40B4-BE49-F238E27FC236}">
                  <a16:creationId xmlns:a16="http://schemas.microsoft.com/office/drawing/2014/main" id="{DD6BBF38-D9B5-4131-8ED4-D33DA4ADB9EB}"/>
                </a:ext>
              </a:extLst>
            </p:cNvPr>
            <p:cNvSpPr/>
            <p:nvPr/>
          </p:nvSpPr>
          <p:spPr>
            <a:xfrm>
              <a:off x="2602050" y="3913050"/>
              <a:ext cx="354550" cy="129450"/>
            </a:xfrm>
            <a:custGeom>
              <a:avLst/>
              <a:gdLst/>
              <a:ahLst/>
              <a:cxnLst/>
              <a:rect l="l" t="t" r="r" b="b"/>
              <a:pathLst>
                <a:path w="14182" h="5178" extrusionOk="0">
                  <a:moveTo>
                    <a:pt x="2827" y="1"/>
                  </a:moveTo>
                  <a:cubicBezTo>
                    <a:pt x="1877" y="164"/>
                    <a:pt x="944" y="415"/>
                    <a:pt x="42" y="753"/>
                  </a:cubicBezTo>
                  <a:cubicBezTo>
                    <a:pt x="1" y="768"/>
                    <a:pt x="1" y="824"/>
                    <a:pt x="45" y="838"/>
                  </a:cubicBezTo>
                  <a:cubicBezTo>
                    <a:pt x="172" y="878"/>
                    <a:pt x="295" y="922"/>
                    <a:pt x="422" y="970"/>
                  </a:cubicBezTo>
                  <a:cubicBezTo>
                    <a:pt x="1414" y="1346"/>
                    <a:pt x="2319" y="1917"/>
                    <a:pt x="3200" y="2507"/>
                  </a:cubicBezTo>
                  <a:cubicBezTo>
                    <a:pt x="4080" y="3098"/>
                    <a:pt x="4947" y="3721"/>
                    <a:pt x="5884" y="4222"/>
                  </a:cubicBezTo>
                  <a:cubicBezTo>
                    <a:pt x="6820" y="4723"/>
                    <a:pt x="7823" y="5077"/>
                    <a:pt x="8887" y="5158"/>
                  </a:cubicBezTo>
                  <a:cubicBezTo>
                    <a:pt x="9068" y="5171"/>
                    <a:pt x="9248" y="5178"/>
                    <a:pt x="9429" y="5178"/>
                  </a:cubicBezTo>
                  <a:cubicBezTo>
                    <a:pt x="10392" y="5178"/>
                    <a:pt x="11352" y="4991"/>
                    <a:pt x="12267" y="4692"/>
                  </a:cubicBezTo>
                  <a:cubicBezTo>
                    <a:pt x="12925" y="4476"/>
                    <a:pt x="13560" y="4203"/>
                    <a:pt x="14181" y="3901"/>
                  </a:cubicBezTo>
                  <a:cubicBezTo>
                    <a:pt x="13801" y="3771"/>
                    <a:pt x="13377" y="3744"/>
                    <a:pt x="12971" y="3744"/>
                  </a:cubicBezTo>
                  <a:cubicBezTo>
                    <a:pt x="12864" y="3744"/>
                    <a:pt x="12757" y="3746"/>
                    <a:pt x="12654" y="3748"/>
                  </a:cubicBezTo>
                  <a:cubicBezTo>
                    <a:pt x="12330" y="3755"/>
                    <a:pt x="12008" y="3763"/>
                    <a:pt x="11686" y="3763"/>
                  </a:cubicBezTo>
                  <a:cubicBezTo>
                    <a:pt x="11420" y="3763"/>
                    <a:pt x="11153" y="3758"/>
                    <a:pt x="10887" y="3742"/>
                  </a:cubicBezTo>
                  <a:cubicBezTo>
                    <a:pt x="9709" y="3673"/>
                    <a:pt x="8537" y="3465"/>
                    <a:pt x="7418" y="3095"/>
                  </a:cubicBezTo>
                  <a:cubicBezTo>
                    <a:pt x="6303" y="2726"/>
                    <a:pt x="5238" y="2193"/>
                    <a:pt x="4307" y="1476"/>
                  </a:cubicBezTo>
                  <a:cubicBezTo>
                    <a:pt x="3857" y="1128"/>
                    <a:pt x="3436" y="739"/>
                    <a:pt x="3063" y="310"/>
                  </a:cubicBezTo>
                  <a:cubicBezTo>
                    <a:pt x="2984" y="219"/>
                    <a:pt x="2902" y="113"/>
                    <a:pt x="282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422;p73">
              <a:extLst>
                <a:ext uri="{FF2B5EF4-FFF2-40B4-BE49-F238E27FC236}">
                  <a16:creationId xmlns:a16="http://schemas.microsoft.com/office/drawing/2014/main" id="{108EE928-E7C7-45B3-9CB9-1B2960BC22F7}"/>
                </a:ext>
              </a:extLst>
            </p:cNvPr>
            <p:cNvSpPr/>
            <p:nvPr/>
          </p:nvSpPr>
          <p:spPr>
            <a:xfrm>
              <a:off x="2711150" y="4090075"/>
              <a:ext cx="363225" cy="71850"/>
            </a:xfrm>
            <a:custGeom>
              <a:avLst/>
              <a:gdLst/>
              <a:ahLst/>
              <a:cxnLst/>
              <a:rect l="l" t="t" r="r" b="b"/>
              <a:pathLst>
                <a:path w="14529" h="2874" extrusionOk="0">
                  <a:moveTo>
                    <a:pt x="13861" y="0"/>
                  </a:moveTo>
                  <a:cubicBezTo>
                    <a:pt x="13339" y="0"/>
                    <a:pt x="12808" y="222"/>
                    <a:pt x="12312" y="363"/>
                  </a:cubicBezTo>
                  <a:cubicBezTo>
                    <a:pt x="10155" y="975"/>
                    <a:pt x="7938" y="1574"/>
                    <a:pt x="5680" y="1574"/>
                  </a:cubicBezTo>
                  <a:cubicBezTo>
                    <a:pt x="5576" y="1574"/>
                    <a:pt x="5473" y="1573"/>
                    <a:pt x="5370" y="1570"/>
                  </a:cubicBezTo>
                  <a:cubicBezTo>
                    <a:pt x="4787" y="1555"/>
                    <a:pt x="4204" y="1498"/>
                    <a:pt x="3632" y="1387"/>
                  </a:cubicBezTo>
                  <a:cubicBezTo>
                    <a:pt x="3341" y="1330"/>
                    <a:pt x="3049" y="1265"/>
                    <a:pt x="2766" y="1175"/>
                  </a:cubicBezTo>
                  <a:cubicBezTo>
                    <a:pt x="2610" y="1126"/>
                    <a:pt x="2433" y="1057"/>
                    <a:pt x="2286" y="957"/>
                  </a:cubicBezTo>
                  <a:cubicBezTo>
                    <a:pt x="1483" y="1504"/>
                    <a:pt x="729" y="2125"/>
                    <a:pt x="32" y="2800"/>
                  </a:cubicBezTo>
                  <a:cubicBezTo>
                    <a:pt x="1" y="2829"/>
                    <a:pt x="30" y="2874"/>
                    <a:pt x="67" y="2874"/>
                  </a:cubicBezTo>
                  <a:cubicBezTo>
                    <a:pt x="70" y="2874"/>
                    <a:pt x="72" y="2873"/>
                    <a:pt x="75" y="2873"/>
                  </a:cubicBezTo>
                  <a:cubicBezTo>
                    <a:pt x="931" y="2690"/>
                    <a:pt x="1804" y="2630"/>
                    <a:pt x="2677" y="2630"/>
                  </a:cubicBezTo>
                  <a:cubicBezTo>
                    <a:pt x="2957" y="2630"/>
                    <a:pt x="3237" y="2636"/>
                    <a:pt x="3516" y="2646"/>
                  </a:cubicBezTo>
                  <a:cubicBezTo>
                    <a:pt x="4864" y="2696"/>
                    <a:pt x="6220" y="2841"/>
                    <a:pt x="7571" y="2841"/>
                  </a:cubicBezTo>
                  <a:cubicBezTo>
                    <a:pt x="8252" y="2841"/>
                    <a:pt x="8932" y="2804"/>
                    <a:pt x="9609" y="2700"/>
                  </a:cubicBezTo>
                  <a:cubicBezTo>
                    <a:pt x="11453" y="2418"/>
                    <a:pt x="13183" y="1566"/>
                    <a:pt x="14529" y="287"/>
                  </a:cubicBezTo>
                  <a:cubicBezTo>
                    <a:pt x="14395" y="102"/>
                    <a:pt x="14140" y="5"/>
                    <a:pt x="13888" y="1"/>
                  </a:cubicBezTo>
                  <a:cubicBezTo>
                    <a:pt x="13879" y="1"/>
                    <a:pt x="13870" y="0"/>
                    <a:pt x="1386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423;p73">
              <a:extLst>
                <a:ext uri="{FF2B5EF4-FFF2-40B4-BE49-F238E27FC236}">
                  <a16:creationId xmlns:a16="http://schemas.microsoft.com/office/drawing/2014/main" id="{86D62B66-3222-4BF9-A292-5FBACC132F6A}"/>
                </a:ext>
              </a:extLst>
            </p:cNvPr>
            <p:cNvSpPr/>
            <p:nvPr/>
          </p:nvSpPr>
          <p:spPr>
            <a:xfrm>
              <a:off x="2765250" y="3681525"/>
              <a:ext cx="171125" cy="244850"/>
            </a:xfrm>
            <a:custGeom>
              <a:avLst/>
              <a:gdLst/>
              <a:ahLst/>
              <a:cxnLst/>
              <a:rect l="l" t="t" r="r" b="b"/>
              <a:pathLst>
                <a:path w="6845" h="9794" extrusionOk="0">
                  <a:moveTo>
                    <a:pt x="0" y="0"/>
                  </a:moveTo>
                  <a:cubicBezTo>
                    <a:pt x="776" y="1824"/>
                    <a:pt x="1675" y="3597"/>
                    <a:pt x="2752" y="5264"/>
                  </a:cubicBezTo>
                  <a:cubicBezTo>
                    <a:pt x="3839" y="6926"/>
                    <a:pt x="5116" y="8481"/>
                    <a:pt x="6639" y="9766"/>
                  </a:cubicBezTo>
                  <a:cubicBezTo>
                    <a:pt x="6660" y="9784"/>
                    <a:pt x="6686" y="9793"/>
                    <a:pt x="6713" y="9793"/>
                  </a:cubicBezTo>
                  <a:cubicBezTo>
                    <a:pt x="6730" y="9793"/>
                    <a:pt x="6747" y="9789"/>
                    <a:pt x="6764" y="9781"/>
                  </a:cubicBezTo>
                  <a:cubicBezTo>
                    <a:pt x="6821" y="9753"/>
                    <a:pt x="6844" y="9684"/>
                    <a:pt x="6816" y="9627"/>
                  </a:cubicBezTo>
                  <a:cubicBezTo>
                    <a:pt x="6439" y="8862"/>
                    <a:pt x="6070" y="8093"/>
                    <a:pt x="5708" y="7319"/>
                  </a:cubicBezTo>
                  <a:cubicBezTo>
                    <a:pt x="4622" y="5000"/>
                    <a:pt x="3588" y="2657"/>
                    <a:pt x="2594" y="296"/>
                  </a:cubicBezTo>
                  <a:lnTo>
                    <a:pt x="2594" y="296"/>
                  </a:lnTo>
                  <a:cubicBezTo>
                    <a:pt x="3469" y="2706"/>
                    <a:pt x="4450" y="5077"/>
                    <a:pt x="5517" y="7408"/>
                  </a:cubicBezTo>
                  <a:cubicBezTo>
                    <a:pt x="5794" y="8015"/>
                    <a:pt x="6078" y="8618"/>
                    <a:pt x="6366" y="9220"/>
                  </a:cubicBezTo>
                  <a:lnTo>
                    <a:pt x="6366" y="9220"/>
                  </a:lnTo>
                  <a:cubicBezTo>
                    <a:pt x="3572" y="6689"/>
                    <a:pt x="1641" y="33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424;p73">
              <a:extLst>
                <a:ext uri="{FF2B5EF4-FFF2-40B4-BE49-F238E27FC236}">
                  <a16:creationId xmlns:a16="http://schemas.microsoft.com/office/drawing/2014/main" id="{31795B48-B481-423A-927B-DDC780407822}"/>
                </a:ext>
              </a:extLst>
            </p:cNvPr>
            <p:cNvSpPr/>
            <p:nvPr/>
          </p:nvSpPr>
          <p:spPr>
            <a:xfrm>
              <a:off x="2979800" y="3724700"/>
              <a:ext cx="43750" cy="232150"/>
            </a:xfrm>
            <a:custGeom>
              <a:avLst/>
              <a:gdLst/>
              <a:ahLst/>
              <a:cxnLst/>
              <a:rect l="l" t="t" r="r" b="b"/>
              <a:pathLst>
                <a:path w="1750" h="9286" extrusionOk="0">
                  <a:moveTo>
                    <a:pt x="61" y="0"/>
                  </a:moveTo>
                  <a:cubicBezTo>
                    <a:pt x="62" y="8"/>
                    <a:pt x="62" y="16"/>
                    <a:pt x="62" y="24"/>
                  </a:cubicBezTo>
                  <a:lnTo>
                    <a:pt x="62" y="24"/>
                  </a:lnTo>
                  <a:cubicBezTo>
                    <a:pt x="62" y="16"/>
                    <a:pt x="63" y="8"/>
                    <a:pt x="63" y="0"/>
                  </a:cubicBezTo>
                  <a:close/>
                  <a:moveTo>
                    <a:pt x="62" y="24"/>
                  </a:moveTo>
                  <a:cubicBezTo>
                    <a:pt x="6" y="2315"/>
                    <a:pt x="0" y="4609"/>
                    <a:pt x="166" y="6895"/>
                  </a:cubicBezTo>
                  <a:cubicBezTo>
                    <a:pt x="226" y="7661"/>
                    <a:pt x="297" y="8426"/>
                    <a:pt x="404" y="9186"/>
                  </a:cubicBezTo>
                  <a:cubicBezTo>
                    <a:pt x="411" y="9252"/>
                    <a:pt x="464" y="9286"/>
                    <a:pt x="518" y="9286"/>
                  </a:cubicBezTo>
                  <a:cubicBezTo>
                    <a:pt x="572" y="9286"/>
                    <a:pt x="626" y="9253"/>
                    <a:pt x="635" y="9189"/>
                  </a:cubicBezTo>
                  <a:cubicBezTo>
                    <a:pt x="1019" y="6651"/>
                    <a:pt x="1443" y="3746"/>
                    <a:pt x="1749" y="1206"/>
                  </a:cubicBezTo>
                  <a:lnTo>
                    <a:pt x="1749" y="1206"/>
                  </a:lnTo>
                  <a:cubicBezTo>
                    <a:pt x="1403" y="3037"/>
                    <a:pt x="1022" y="5314"/>
                    <a:pt x="720" y="7163"/>
                  </a:cubicBezTo>
                  <a:lnTo>
                    <a:pt x="534" y="8333"/>
                  </a:lnTo>
                  <a:lnTo>
                    <a:pt x="534" y="8333"/>
                  </a:lnTo>
                  <a:cubicBezTo>
                    <a:pt x="226" y="5599"/>
                    <a:pt x="171" y="2761"/>
                    <a:pt x="62" y="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425;p73">
              <a:extLst>
                <a:ext uri="{FF2B5EF4-FFF2-40B4-BE49-F238E27FC236}">
                  <a16:creationId xmlns:a16="http://schemas.microsoft.com/office/drawing/2014/main" id="{C72DA677-9415-4304-9176-CF6FDEA7B621}"/>
                </a:ext>
              </a:extLst>
            </p:cNvPr>
            <p:cNvSpPr/>
            <p:nvPr/>
          </p:nvSpPr>
          <p:spPr>
            <a:xfrm>
              <a:off x="2757075" y="3940950"/>
              <a:ext cx="211350" cy="61575"/>
            </a:xfrm>
            <a:custGeom>
              <a:avLst/>
              <a:gdLst/>
              <a:ahLst/>
              <a:cxnLst/>
              <a:rect l="l" t="t" r="r" b="b"/>
              <a:pathLst>
                <a:path w="8454" h="2463" extrusionOk="0">
                  <a:moveTo>
                    <a:pt x="233" y="1"/>
                  </a:moveTo>
                  <a:cubicBezTo>
                    <a:pt x="156" y="1"/>
                    <a:pt x="78" y="2"/>
                    <a:pt x="1" y="4"/>
                  </a:cubicBezTo>
                  <a:cubicBezTo>
                    <a:pt x="2333" y="77"/>
                    <a:pt x="5367" y="1271"/>
                    <a:pt x="7715" y="2024"/>
                  </a:cubicBezTo>
                  <a:lnTo>
                    <a:pt x="7715" y="2024"/>
                  </a:lnTo>
                  <a:cubicBezTo>
                    <a:pt x="6580" y="2138"/>
                    <a:pt x="5444" y="2243"/>
                    <a:pt x="4305" y="2281"/>
                  </a:cubicBezTo>
                  <a:cubicBezTo>
                    <a:pt x="4037" y="2290"/>
                    <a:pt x="3768" y="2294"/>
                    <a:pt x="3500" y="2294"/>
                  </a:cubicBezTo>
                  <a:cubicBezTo>
                    <a:pt x="2437" y="2294"/>
                    <a:pt x="1375" y="2220"/>
                    <a:pt x="329" y="2020"/>
                  </a:cubicBezTo>
                  <a:lnTo>
                    <a:pt x="329" y="2020"/>
                  </a:lnTo>
                  <a:cubicBezTo>
                    <a:pt x="1589" y="2349"/>
                    <a:pt x="2879" y="2462"/>
                    <a:pt x="4174" y="2462"/>
                  </a:cubicBezTo>
                  <a:cubicBezTo>
                    <a:pt x="5556" y="2462"/>
                    <a:pt x="6944" y="2334"/>
                    <a:pt x="8310" y="2201"/>
                  </a:cubicBezTo>
                  <a:cubicBezTo>
                    <a:pt x="8435" y="2192"/>
                    <a:pt x="8454" y="2008"/>
                    <a:pt x="8335" y="1971"/>
                  </a:cubicBezTo>
                  <a:lnTo>
                    <a:pt x="6289" y="1316"/>
                  </a:lnTo>
                  <a:cubicBezTo>
                    <a:pt x="4321" y="706"/>
                    <a:pt x="2316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426;p73">
              <a:extLst>
                <a:ext uri="{FF2B5EF4-FFF2-40B4-BE49-F238E27FC236}">
                  <a16:creationId xmlns:a16="http://schemas.microsoft.com/office/drawing/2014/main" id="{261073FF-BE74-4C90-9172-D227D6F7D092}"/>
                </a:ext>
              </a:extLst>
            </p:cNvPr>
            <p:cNvSpPr/>
            <p:nvPr/>
          </p:nvSpPr>
          <p:spPr>
            <a:xfrm>
              <a:off x="3087575" y="3851275"/>
              <a:ext cx="45100" cy="192300"/>
            </a:xfrm>
            <a:custGeom>
              <a:avLst/>
              <a:gdLst/>
              <a:ahLst/>
              <a:cxnLst/>
              <a:rect l="l" t="t" r="r" b="b"/>
              <a:pathLst>
                <a:path w="1804" h="7692" extrusionOk="0">
                  <a:moveTo>
                    <a:pt x="403" y="0"/>
                  </a:moveTo>
                  <a:cubicBezTo>
                    <a:pt x="118" y="1878"/>
                    <a:pt x="1" y="3782"/>
                    <a:pt x="24" y="5683"/>
                  </a:cubicBezTo>
                  <a:cubicBezTo>
                    <a:pt x="32" y="6317"/>
                    <a:pt x="53" y="6950"/>
                    <a:pt x="93" y="7584"/>
                  </a:cubicBezTo>
                  <a:cubicBezTo>
                    <a:pt x="98" y="7642"/>
                    <a:pt x="146" y="7690"/>
                    <a:pt x="207" y="7692"/>
                  </a:cubicBezTo>
                  <a:cubicBezTo>
                    <a:pt x="208" y="7692"/>
                    <a:pt x="209" y="7692"/>
                    <a:pt x="210" y="7692"/>
                  </a:cubicBezTo>
                  <a:cubicBezTo>
                    <a:pt x="272" y="7692"/>
                    <a:pt x="323" y="7642"/>
                    <a:pt x="325" y="7579"/>
                  </a:cubicBezTo>
                  <a:cubicBezTo>
                    <a:pt x="349" y="6585"/>
                    <a:pt x="611" y="5614"/>
                    <a:pt x="901" y="4662"/>
                  </a:cubicBezTo>
                  <a:cubicBezTo>
                    <a:pt x="1202" y="3705"/>
                    <a:pt x="1516" y="2751"/>
                    <a:pt x="1803" y="1787"/>
                  </a:cubicBezTo>
                  <a:lnTo>
                    <a:pt x="1803" y="1787"/>
                  </a:lnTo>
                  <a:cubicBezTo>
                    <a:pt x="1444" y="2709"/>
                    <a:pt x="1066" y="3677"/>
                    <a:pt x="738" y="4610"/>
                  </a:cubicBezTo>
                  <a:cubicBezTo>
                    <a:pt x="556" y="5139"/>
                    <a:pt x="386" y="5678"/>
                    <a:pt x="266" y="6227"/>
                  </a:cubicBezTo>
                  <a:lnTo>
                    <a:pt x="266" y="6227"/>
                  </a:lnTo>
                  <a:cubicBezTo>
                    <a:pt x="203" y="4151"/>
                    <a:pt x="259" y="2072"/>
                    <a:pt x="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427;p73">
              <a:extLst>
                <a:ext uri="{FF2B5EF4-FFF2-40B4-BE49-F238E27FC236}">
                  <a16:creationId xmlns:a16="http://schemas.microsoft.com/office/drawing/2014/main" id="{D0D01138-38DB-4518-9F3F-EAD30ACC1F22}"/>
                </a:ext>
              </a:extLst>
            </p:cNvPr>
            <p:cNvSpPr/>
            <p:nvPr/>
          </p:nvSpPr>
          <p:spPr>
            <a:xfrm>
              <a:off x="2845675" y="4066150"/>
              <a:ext cx="224700" cy="59675"/>
            </a:xfrm>
            <a:custGeom>
              <a:avLst/>
              <a:gdLst/>
              <a:ahLst/>
              <a:cxnLst/>
              <a:rect l="l" t="t" r="r" b="b"/>
              <a:pathLst>
                <a:path w="8988" h="2387" extrusionOk="0">
                  <a:moveTo>
                    <a:pt x="6579" y="0"/>
                  </a:moveTo>
                  <a:cubicBezTo>
                    <a:pt x="4354" y="0"/>
                    <a:pt x="2123" y="326"/>
                    <a:pt x="1" y="995"/>
                  </a:cubicBezTo>
                  <a:cubicBezTo>
                    <a:pt x="2088" y="495"/>
                    <a:pt x="4230" y="229"/>
                    <a:pt x="6375" y="229"/>
                  </a:cubicBezTo>
                  <a:cubicBezTo>
                    <a:pt x="6453" y="229"/>
                    <a:pt x="6531" y="229"/>
                    <a:pt x="6609" y="230"/>
                  </a:cubicBezTo>
                  <a:cubicBezTo>
                    <a:pt x="7113" y="234"/>
                    <a:pt x="7617" y="253"/>
                    <a:pt x="8120" y="287"/>
                  </a:cubicBezTo>
                  <a:lnTo>
                    <a:pt x="8120" y="287"/>
                  </a:lnTo>
                  <a:cubicBezTo>
                    <a:pt x="6087" y="811"/>
                    <a:pt x="4100" y="1507"/>
                    <a:pt x="2195" y="2387"/>
                  </a:cubicBezTo>
                  <a:cubicBezTo>
                    <a:pt x="4370" y="1562"/>
                    <a:pt x="6595" y="867"/>
                    <a:pt x="8861" y="341"/>
                  </a:cubicBezTo>
                  <a:cubicBezTo>
                    <a:pt x="8988" y="313"/>
                    <a:pt x="8972" y="124"/>
                    <a:pt x="8846" y="113"/>
                  </a:cubicBezTo>
                  <a:cubicBezTo>
                    <a:pt x="8103" y="37"/>
                    <a:pt x="7356" y="0"/>
                    <a:pt x="6610" y="0"/>
                  </a:cubicBezTo>
                  <a:cubicBezTo>
                    <a:pt x="6600" y="0"/>
                    <a:pt x="6589" y="0"/>
                    <a:pt x="6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428;p73">
              <a:extLst>
                <a:ext uri="{FF2B5EF4-FFF2-40B4-BE49-F238E27FC236}">
                  <a16:creationId xmlns:a16="http://schemas.microsoft.com/office/drawing/2014/main" id="{5EFB66A4-A6F5-44CA-A496-318E0183F72B}"/>
                </a:ext>
              </a:extLst>
            </p:cNvPr>
            <p:cNvSpPr/>
            <p:nvPr/>
          </p:nvSpPr>
          <p:spPr>
            <a:xfrm>
              <a:off x="3192725" y="3953400"/>
              <a:ext cx="48825" cy="184050"/>
            </a:xfrm>
            <a:custGeom>
              <a:avLst/>
              <a:gdLst/>
              <a:ahLst/>
              <a:cxnLst/>
              <a:rect l="l" t="t" r="r" b="b"/>
              <a:pathLst>
                <a:path w="1953" h="7362" extrusionOk="0">
                  <a:moveTo>
                    <a:pt x="1952" y="1"/>
                  </a:moveTo>
                  <a:cubicBezTo>
                    <a:pt x="1659" y="1185"/>
                    <a:pt x="1388" y="2377"/>
                    <a:pt x="1206" y="3584"/>
                  </a:cubicBezTo>
                  <a:cubicBezTo>
                    <a:pt x="1082" y="4403"/>
                    <a:pt x="1001" y="5231"/>
                    <a:pt x="987" y="6060"/>
                  </a:cubicBezTo>
                  <a:lnTo>
                    <a:pt x="987" y="6060"/>
                  </a:lnTo>
                  <a:cubicBezTo>
                    <a:pt x="582" y="4182"/>
                    <a:pt x="263" y="2287"/>
                    <a:pt x="1" y="385"/>
                  </a:cubicBezTo>
                  <a:lnTo>
                    <a:pt x="1" y="385"/>
                  </a:lnTo>
                  <a:cubicBezTo>
                    <a:pt x="102" y="2124"/>
                    <a:pt x="331" y="3853"/>
                    <a:pt x="657" y="5565"/>
                  </a:cubicBezTo>
                  <a:cubicBezTo>
                    <a:pt x="765" y="6135"/>
                    <a:pt x="889" y="6703"/>
                    <a:pt x="1018" y="7270"/>
                  </a:cubicBezTo>
                  <a:cubicBezTo>
                    <a:pt x="1030" y="7323"/>
                    <a:pt x="1079" y="7361"/>
                    <a:pt x="1134" y="7361"/>
                  </a:cubicBezTo>
                  <a:cubicBezTo>
                    <a:pt x="1136" y="7361"/>
                    <a:pt x="1138" y="7361"/>
                    <a:pt x="1140" y="7361"/>
                  </a:cubicBezTo>
                  <a:cubicBezTo>
                    <a:pt x="1205" y="7356"/>
                    <a:pt x="1254" y="7299"/>
                    <a:pt x="1249" y="7234"/>
                  </a:cubicBezTo>
                  <a:cubicBezTo>
                    <a:pt x="1169" y="6026"/>
                    <a:pt x="1246" y="4812"/>
                    <a:pt x="1391" y="3610"/>
                  </a:cubicBezTo>
                  <a:cubicBezTo>
                    <a:pt x="1539" y="2401"/>
                    <a:pt x="1755" y="1202"/>
                    <a:pt x="1952" y="1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429;p73">
              <a:extLst>
                <a:ext uri="{FF2B5EF4-FFF2-40B4-BE49-F238E27FC236}">
                  <a16:creationId xmlns:a16="http://schemas.microsoft.com/office/drawing/2014/main" id="{97B6776E-83C8-4079-A1D0-B2B42904B01F}"/>
                </a:ext>
              </a:extLst>
            </p:cNvPr>
            <p:cNvSpPr/>
            <p:nvPr/>
          </p:nvSpPr>
          <p:spPr>
            <a:xfrm>
              <a:off x="3028525" y="4171525"/>
              <a:ext cx="172625" cy="62125"/>
            </a:xfrm>
            <a:custGeom>
              <a:avLst/>
              <a:gdLst/>
              <a:ahLst/>
              <a:cxnLst/>
              <a:rect l="l" t="t" r="r" b="b"/>
              <a:pathLst>
                <a:path w="6905" h="2485" extrusionOk="0">
                  <a:moveTo>
                    <a:pt x="6743" y="0"/>
                  </a:moveTo>
                  <a:cubicBezTo>
                    <a:pt x="6741" y="0"/>
                    <a:pt x="6739" y="0"/>
                    <a:pt x="6737" y="0"/>
                  </a:cubicBezTo>
                  <a:cubicBezTo>
                    <a:pt x="5593" y="42"/>
                    <a:pt x="4450" y="165"/>
                    <a:pt x="3323" y="364"/>
                  </a:cubicBezTo>
                  <a:cubicBezTo>
                    <a:pt x="2196" y="563"/>
                    <a:pt x="1083" y="841"/>
                    <a:pt x="1" y="1208"/>
                  </a:cubicBezTo>
                  <a:cubicBezTo>
                    <a:pt x="1905" y="744"/>
                    <a:pt x="3846" y="425"/>
                    <a:pt x="5801" y="287"/>
                  </a:cubicBezTo>
                  <a:lnTo>
                    <a:pt x="5801" y="287"/>
                  </a:lnTo>
                  <a:cubicBezTo>
                    <a:pt x="5624" y="346"/>
                    <a:pt x="5448" y="408"/>
                    <a:pt x="5274" y="472"/>
                  </a:cubicBezTo>
                  <a:cubicBezTo>
                    <a:pt x="3858" y="990"/>
                    <a:pt x="2495" y="1659"/>
                    <a:pt x="1234" y="2484"/>
                  </a:cubicBezTo>
                  <a:cubicBezTo>
                    <a:pt x="2995" y="1542"/>
                    <a:pt x="4850" y="771"/>
                    <a:pt x="6774" y="230"/>
                  </a:cubicBezTo>
                  <a:cubicBezTo>
                    <a:pt x="6904" y="195"/>
                    <a:pt x="6873" y="0"/>
                    <a:pt x="6743" y="0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430;p73">
              <a:extLst>
                <a:ext uri="{FF2B5EF4-FFF2-40B4-BE49-F238E27FC236}">
                  <a16:creationId xmlns:a16="http://schemas.microsoft.com/office/drawing/2014/main" id="{31377EF3-6148-4659-AFB8-56811A30D7ED}"/>
                </a:ext>
              </a:extLst>
            </p:cNvPr>
            <p:cNvSpPr/>
            <p:nvPr/>
          </p:nvSpPr>
          <p:spPr>
            <a:xfrm>
              <a:off x="3193450" y="2604900"/>
              <a:ext cx="321400" cy="164800"/>
            </a:xfrm>
            <a:custGeom>
              <a:avLst/>
              <a:gdLst/>
              <a:ahLst/>
              <a:cxnLst/>
              <a:rect l="l" t="t" r="r" b="b"/>
              <a:pathLst>
                <a:path w="12856" h="6592" extrusionOk="0">
                  <a:moveTo>
                    <a:pt x="6296" y="0"/>
                  </a:moveTo>
                  <a:cubicBezTo>
                    <a:pt x="6191" y="0"/>
                    <a:pt x="6085" y="2"/>
                    <a:pt x="5978" y="5"/>
                  </a:cubicBezTo>
                  <a:cubicBezTo>
                    <a:pt x="5412" y="34"/>
                    <a:pt x="4833" y="127"/>
                    <a:pt x="4299" y="292"/>
                  </a:cubicBezTo>
                  <a:cubicBezTo>
                    <a:pt x="3217" y="619"/>
                    <a:pt x="2232" y="1207"/>
                    <a:pt x="1486" y="1951"/>
                  </a:cubicBezTo>
                  <a:cubicBezTo>
                    <a:pt x="739" y="2694"/>
                    <a:pt x="221" y="3580"/>
                    <a:pt x="1" y="4514"/>
                  </a:cubicBezTo>
                  <a:cubicBezTo>
                    <a:pt x="866" y="4533"/>
                    <a:pt x="1721" y="4646"/>
                    <a:pt x="2515" y="4809"/>
                  </a:cubicBezTo>
                  <a:cubicBezTo>
                    <a:pt x="3328" y="4991"/>
                    <a:pt x="4080" y="5216"/>
                    <a:pt x="4786" y="5532"/>
                  </a:cubicBezTo>
                  <a:cubicBezTo>
                    <a:pt x="4786" y="5532"/>
                    <a:pt x="4786" y="5535"/>
                    <a:pt x="4785" y="5535"/>
                  </a:cubicBezTo>
                  <a:cubicBezTo>
                    <a:pt x="4786" y="5535"/>
                    <a:pt x="4788" y="5537"/>
                    <a:pt x="4789" y="5537"/>
                  </a:cubicBezTo>
                  <a:cubicBezTo>
                    <a:pt x="5557" y="5880"/>
                    <a:pt x="6291" y="6110"/>
                    <a:pt x="6937" y="6297"/>
                  </a:cubicBezTo>
                  <a:cubicBezTo>
                    <a:pt x="7594" y="6476"/>
                    <a:pt x="8209" y="6574"/>
                    <a:pt x="8827" y="6590"/>
                  </a:cubicBezTo>
                  <a:cubicBezTo>
                    <a:pt x="8884" y="6591"/>
                    <a:pt x="8942" y="6592"/>
                    <a:pt x="8999" y="6592"/>
                  </a:cubicBezTo>
                  <a:cubicBezTo>
                    <a:pt x="10177" y="6592"/>
                    <a:pt x="11380" y="6291"/>
                    <a:pt x="12856" y="5756"/>
                  </a:cubicBezTo>
                  <a:cubicBezTo>
                    <a:pt x="12524" y="4572"/>
                    <a:pt x="11881" y="3398"/>
                    <a:pt x="10983" y="2316"/>
                  </a:cubicBezTo>
                  <a:cubicBezTo>
                    <a:pt x="10844" y="2149"/>
                    <a:pt x="10702" y="1988"/>
                    <a:pt x="10556" y="1824"/>
                  </a:cubicBezTo>
                  <a:cubicBezTo>
                    <a:pt x="10478" y="1744"/>
                    <a:pt x="10401" y="1659"/>
                    <a:pt x="10320" y="1579"/>
                  </a:cubicBezTo>
                  <a:cubicBezTo>
                    <a:pt x="9638" y="885"/>
                    <a:pt x="8699" y="375"/>
                    <a:pt x="7637" y="142"/>
                  </a:cubicBezTo>
                  <a:cubicBezTo>
                    <a:pt x="7373" y="87"/>
                    <a:pt x="7099" y="48"/>
                    <a:pt x="6821" y="19"/>
                  </a:cubicBezTo>
                  <a:cubicBezTo>
                    <a:pt x="6648" y="5"/>
                    <a:pt x="6473" y="0"/>
                    <a:pt x="6296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431;p73">
              <a:extLst>
                <a:ext uri="{FF2B5EF4-FFF2-40B4-BE49-F238E27FC236}">
                  <a16:creationId xmlns:a16="http://schemas.microsoft.com/office/drawing/2014/main" id="{8E32CDC5-050F-4485-A0BC-07DAF73EF02A}"/>
                </a:ext>
              </a:extLst>
            </p:cNvPr>
            <p:cNvSpPr/>
            <p:nvPr/>
          </p:nvSpPr>
          <p:spPr>
            <a:xfrm>
              <a:off x="3193375" y="2717750"/>
              <a:ext cx="119750" cy="25550"/>
            </a:xfrm>
            <a:custGeom>
              <a:avLst/>
              <a:gdLst/>
              <a:ahLst/>
              <a:cxnLst/>
              <a:rect l="l" t="t" r="r" b="b"/>
              <a:pathLst>
                <a:path w="4790" h="1022" extrusionOk="0">
                  <a:moveTo>
                    <a:pt x="4" y="0"/>
                  </a:moveTo>
                  <a:cubicBezTo>
                    <a:pt x="2" y="2"/>
                    <a:pt x="1" y="4"/>
                    <a:pt x="1" y="5"/>
                  </a:cubicBezTo>
                  <a:cubicBezTo>
                    <a:pt x="867" y="25"/>
                    <a:pt x="1724" y="138"/>
                    <a:pt x="2522" y="301"/>
                  </a:cubicBezTo>
                  <a:cubicBezTo>
                    <a:pt x="3331" y="481"/>
                    <a:pt x="4083" y="705"/>
                    <a:pt x="4788" y="1021"/>
                  </a:cubicBezTo>
                  <a:cubicBezTo>
                    <a:pt x="4789" y="1021"/>
                    <a:pt x="4789" y="1018"/>
                    <a:pt x="4789" y="1018"/>
                  </a:cubicBezTo>
                  <a:cubicBezTo>
                    <a:pt x="4083" y="702"/>
                    <a:pt x="3331" y="475"/>
                    <a:pt x="2518" y="295"/>
                  </a:cubicBezTo>
                  <a:cubicBezTo>
                    <a:pt x="1724" y="133"/>
                    <a:pt x="869" y="21"/>
                    <a:pt x="4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432;p73">
              <a:extLst>
                <a:ext uri="{FF2B5EF4-FFF2-40B4-BE49-F238E27FC236}">
                  <a16:creationId xmlns:a16="http://schemas.microsoft.com/office/drawing/2014/main" id="{6E5AA844-C1A0-4213-86B1-5D62FF3C3D86}"/>
                </a:ext>
              </a:extLst>
            </p:cNvPr>
            <p:cNvSpPr/>
            <p:nvPr/>
          </p:nvSpPr>
          <p:spPr>
            <a:xfrm>
              <a:off x="3022625" y="2717675"/>
              <a:ext cx="290425" cy="211350"/>
            </a:xfrm>
            <a:custGeom>
              <a:avLst/>
              <a:gdLst/>
              <a:ahLst/>
              <a:cxnLst/>
              <a:rect l="l" t="t" r="r" b="b"/>
              <a:pathLst>
                <a:path w="11617" h="8454" extrusionOk="0">
                  <a:moveTo>
                    <a:pt x="6657" y="0"/>
                  </a:moveTo>
                  <a:cubicBezTo>
                    <a:pt x="5531" y="0"/>
                    <a:pt x="4371" y="390"/>
                    <a:pt x="3373" y="1075"/>
                  </a:cubicBezTo>
                  <a:lnTo>
                    <a:pt x="3376" y="1081"/>
                  </a:lnTo>
                  <a:cubicBezTo>
                    <a:pt x="2710" y="1533"/>
                    <a:pt x="2119" y="2111"/>
                    <a:pt x="1643" y="2774"/>
                  </a:cubicBezTo>
                  <a:cubicBezTo>
                    <a:pt x="393" y="4498"/>
                    <a:pt x="1" y="6673"/>
                    <a:pt x="598" y="8452"/>
                  </a:cubicBezTo>
                  <a:lnTo>
                    <a:pt x="598" y="8454"/>
                  </a:lnTo>
                  <a:cubicBezTo>
                    <a:pt x="601" y="8452"/>
                    <a:pt x="601" y="8451"/>
                    <a:pt x="602" y="8449"/>
                  </a:cubicBezTo>
                  <a:cubicBezTo>
                    <a:pt x="790" y="8350"/>
                    <a:pt x="978" y="8252"/>
                    <a:pt x="1168" y="8158"/>
                  </a:cubicBezTo>
                  <a:cubicBezTo>
                    <a:pt x="1356" y="8061"/>
                    <a:pt x="1547" y="7970"/>
                    <a:pt x="1735" y="7885"/>
                  </a:cubicBezTo>
                  <a:cubicBezTo>
                    <a:pt x="2403" y="7576"/>
                    <a:pt x="3075" y="7308"/>
                    <a:pt x="3747" y="7083"/>
                  </a:cubicBezTo>
                  <a:cubicBezTo>
                    <a:pt x="3939" y="7017"/>
                    <a:pt x="4130" y="6957"/>
                    <a:pt x="4321" y="6901"/>
                  </a:cubicBezTo>
                  <a:cubicBezTo>
                    <a:pt x="4611" y="6816"/>
                    <a:pt x="4897" y="6739"/>
                    <a:pt x="5183" y="6671"/>
                  </a:cubicBezTo>
                  <a:cubicBezTo>
                    <a:pt x="6325" y="6400"/>
                    <a:pt x="7306" y="5984"/>
                    <a:pt x="8146" y="5464"/>
                  </a:cubicBezTo>
                  <a:lnTo>
                    <a:pt x="8140" y="5460"/>
                  </a:lnTo>
                  <a:cubicBezTo>
                    <a:pt x="8331" y="5341"/>
                    <a:pt x="8513" y="5211"/>
                    <a:pt x="8692" y="5082"/>
                  </a:cubicBezTo>
                  <a:cubicBezTo>
                    <a:pt x="8867" y="4946"/>
                    <a:pt x="9040" y="4812"/>
                    <a:pt x="9200" y="4669"/>
                  </a:cubicBezTo>
                  <a:cubicBezTo>
                    <a:pt x="10232" y="3753"/>
                    <a:pt x="10983" y="2578"/>
                    <a:pt x="11616" y="1024"/>
                  </a:cubicBezTo>
                  <a:cubicBezTo>
                    <a:pt x="10913" y="706"/>
                    <a:pt x="10161" y="484"/>
                    <a:pt x="9352" y="304"/>
                  </a:cubicBezTo>
                  <a:cubicBezTo>
                    <a:pt x="8554" y="141"/>
                    <a:pt x="7697" y="28"/>
                    <a:pt x="6831" y="8"/>
                  </a:cubicBezTo>
                  <a:cubicBezTo>
                    <a:pt x="6831" y="7"/>
                    <a:pt x="6831" y="5"/>
                    <a:pt x="6832" y="2"/>
                  </a:cubicBezTo>
                  <a:lnTo>
                    <a:pt x="6832" y="2"/>
                  </a:lnTo>
                  <a:lnTo>
                    <a:pt x="6828" y="3"/>
                  </a:lnTo>
                  <a:cubicBezTo>
                    <a:pt x="6771" y="1"/>
                    <a:pt x="6714" y="0"/>
                    <a:pt x="6657" y="0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433;p73">
              <a:extLst>
                <a:ext uri="{FF2B5EF4-FFF2-40B4-BE49-F238E27FC236}">
                  <a16:creationId xmlns:a16="http://schemas.microsoft.com/office/drawing/2014/main" id="{D0DECC1E-25CA-426B-9B51-1291BFC49FA5}"/>
                </a:ext>
              </a:extLst>
            </p:cNvPr>
            <p:cNvSpPr/>
            <p:nvPr/>
          </p:nvSpPr>
          <p:spPr>
            <a:xfrm>
              <a:off x="3193375" y="2717750"/>
              <a:ext cx="119750" cy="25550"/>
            </a:xfrm>
            <a:custGeom>
              <a:avLst/>
              <a:gdLst/>
              <a:ahLst/>
              <a:cxnLst/>
              <a:rect l="l" t="t" r="r" b="b"/>
              <a:pathLst>
                <a:path w="4790" h="1022" extrusionOk="0">
                  <a:moveTo>
                    <a:pt x="4" y="0"/>
                  </a:moveTo>
                  <a:cubicBezTo>
                    <a:pt x="2" y="2"/>
                    <a:pt x="1" y="4"/>
                    <a:pt x="1" y="5"/>
                  </a:cubicBezTo>
                  <a:cubicBezTo>
                    <a:pt x="867" y="25"/>
                    <a:pt x="1724" y="138"/>
                    <a:pt x="2522" y="301"/>
                  </a:cubicBezTo>
                  <a:cubicBezTo>
                    <a:pt x="3331" y="481"/>
                    <a:pt x="4083" y="705"/>
                    <a:pt x="4788" y="1021"/>
                  </a:cubicBezTo>
                  <a:cubicBezTo>
                    <a:pt x="4789" y="1021"/>
                    <a:pt x="4789" y="1018"/>
                    <a:pt x="4789" y="1018"/>
                  </a:cubicBezTo>
                  <a:cubicBezTo>
                    <a:pt x="4083" y="702"/>
                    <a:pt x="3331" y="475"/>
                    <a:pt x="2518" y="295"/>
                  </a:cubicBezTo>
                  <a:cubicBezTo>
                    <a:pt x="1724" y="133"/>
                    <a:pt x="869" y="21"/>
                    <a:pt x="4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434;p73">
              <a:extLst>
                <a:ext uri="{FF2B5EF4-FFF2-40B4-BE49-F238E27FC236}">
                  <a16:creationId xmlns:a16="http://schemas.microsoft.com/office/drawing/2014/main" id="{C8B1E899-9439-41C2-A8EC-0E300F811A1A}"/>
                </a:ext>
              </a:extLst>
            </p:cNvPr>
            <p:cNvSpPr/>
            <p:nvPr/>
          </p:nvSpPr>
          <p:spPr>
            <a:xfrm>
              <a:off x="3451425" y="2627025"/>
              <a:ext cx="204450" cy="188775"/>
            </a:xfrm>
            <a:custGeom>
              <a:avLst/>
              <a:gdLst/>
              <a:ahLst/>
              <a:cxnLst/>
              <a:rect l="l" t="t" r="r" b="b"/>
              <a:pathLst>
                <a:path w="8178" h="7551" extrusionOk="0">
                  <a:moveTo>
                    <a:pt x="2656" y="0"/>
                  </a:moveTo>
                  <a:cubicBezTo>
                    <a:pt x="1677" y="0"/>
                    <a:pt x="756" y="239"/>
                    <a:pt x="1" y="694"/>
                  </a:cubicBezTo>
                  <a:cubicBezTo>
                    <a:pt x="81" y="774"/>
                    <a:pt x="159" y="859"/>
                    <a:pt x="237" y="939"/>
                  </a:cubicBezTo>
                  <a:cubicBezTo>
                    <a:pt x="386" y="1099"/>
                    <a:pt x="526" y="1264"/>
                    <a:pt x="664" y="1431"/>
                  </a:cubicBezTo>
                  <a:cubicBezTo>
                    <a:pt x="1562" y="2515"/>
                    <a:pt x="2205" y="3687"/>
                    <a:pt x="2537" y="4871"/>
                  </a:cubicBezTo>
                  <a:cubicBezTo>
                    <a:pt x="2856" y="5956"/>
                    <a:pt x="3152" y="6842"/>
                    <a:pt x="3468" y="7550"/>
                  </a:cubicBezTo>
                  <a:lnTo>
                    <a:pt x="8178" y="3107"/>
                  </a:lnTo>
                  <a:cubicBezTo>
                    <a:pt x="7689" y="2338"/>
                    <a:pt x="7025" y="1641"/>
                    <a:pt x="6249" y="1123"/>
                  </a:cubicBezTo>
                  <a:cubicBezTo>
                    <a:pt x="5249" y="452"/>
                    <a:pt x="4092" y="70"/>
                    <a:pt x="2988" y="9"/>
                  </a:cubicBezTo>
                  <a:cubicBezTo>
                    <a:pt x="2877" y="3"/>
                    <a:pt x="2766" y="0"/>
                    <a:pt x="2656" y="0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435;p73">
              <a:extLst>
                <a:ext uri="{FF2B5EF4-FFF2-40B4-BE49-F238E27FC236}">
                  <a16:creationId xmlns:a16="http://schemas.microsoft.com/office/drawing/2014/main" id="{FB050573-33B6-4A26-AD15-1D1A2945211A}"/>
                </a:ext>
              </a:extLst>
            </p:cNvPr>
            <p:cNvSpPr/>
            <p:nvPr/>
          </p:nvSpPr>
          <p:spPr>
            <a:xfrm>
              <a:off x="2951475" y="2884450"/>
              <a:ext cx="209950" cy="293950"/>
            </a:xfrm>
            <a:custGeom>
              <a:avLst/>
              <a:gdLst/>
              <a:ahLst/>
              <a:cxnLst/>
              <a:rect l="l" t="t" r="r" b="b"/>
              <a:pathLst>
                <a:path w="8398" h="11758" extrusionOk="0">
                  <a:moveTo>
                    <a:pt x="8029" y="0"/>
                  </a:moveTo>
                  <a:lnTo>
                    <a:pt x="8029" y="0"/>
                  </a:lnTo>
                  <a:cubicBezTo>
                    <a:pt x="7743" y="67"/>
                    <a:pt x="7457" y="145"/>
                    <a:pt x="7168" y="230"/>
                  </a:cubicBezTo>
                  <a:cubicBezTo>
                    <a:pt x="6976" y="286"/>
                    <a:pt x="6785" y="346"/>
                    <a:pt x="6593" y="412"/>
                  </a:cubicBezTo>
                  <a:cubicBezTo>
                    <a:pt x="5921" y="637"/>
                    <a:pt x="5249" y="905"/>
                    <a:pt x="4581" y="1214"/>
                  </a:cubicBezTo>
                  <a:cubicBezTo>
                    <a:pt x="4393" y="1302"/>
                    <a:pt x="4202" y="1393"/>
                    <a:pt x="4014" y="1487"/>
                  </a:cubicBezTo>
                  <a:cubicBezTo>
                    <a:pt x="3824" y="1581"/>
                    <a:pt x="3636" y="1679"/>
                    <a:pt x="3450" y="1778"/>
                  </a:cubicBezTo>
                  <a:cubicBezTo>
                    <a:pt x="3447" y="1778"/>
                    <a:pt x="3447" y="1781"/>
                    <a:pt x="3444" y="1781"/>
                  </a:cubicBezTo>
                  <a:cubicBezTo>
                    <a:pt x="1772" y="2661"/>
                    <a:pt x="591" y="4450"/>
                    <a:pt x="203" y="6360"/>
                  </a:cubicBezTo>
                  <a:cubicBezTo>
                    <a:pt x="9" y="7319"/>
                    <a:pt x="1" y="8303"/>
                    <a:pt x="189" y="9229"/>
                  </a:cubicBezTo>
                  <a:cubicBezTo>
                    <a:pt x="389" y="10151"/>
                    <a:pt x="739" y="11019"/>
                    <a:pt x="1304" y="11758"/>
                  </a:cubicBezTo>
                  <a:cubicBezTo>
                    <a:pt x="1886" y="11161"/>
                    <a:pt x="2505" y="10594"/>
                    <a:pt x="3118" y="10053"/>
                  </a:cubicBezTo>
                  <a:cubicBezTo>
                    <a:pt x="3726" y="9507"/>
                    <a:pt x="4366" y="8993"/>
                    <a:pt x="4998" y="8508"/>
                  </a:cubicBezTo>
                  <a:lnTo>
                    <a:pt x="4998" y="8511"/>
                  </a:lnTo>
                  <a:cubicBezTo>
                    <a:pt x="5001" y="8511"/>
                    <a:pt x="5001" y="8508"/>
                    <a:pt x="5004" y="8508"/>
                  </a:cubicBezTo>
                  <a:cubicBezTo>
                    <a:pt x="6415" y="7441"/>
                    <a:pt x="7335" y="6075"/>
                    <a:pt x="7830" y="4650"/>
                  </a:cubicBezTo>
                  <a:cubicBezTo>
                    <a:pt x="8323" y="3213"/>
                    <a:pt x="8397" y="1684"/>
                    <a:pt x="8029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436;p73">
              <a:extLst>
                <a:ext uri="{FF2B5EF4-FFF2-40B4-BE49-F238E27FC236}">
                  <a16:creationId xmlns:a16="http://schemas.microsoft.com/office/drawing/2014/main" id="{11E81A00-743A-41A4-9530-C95BE17F2827}"/>
                </a:ext>
              </a:extLst>
            </p:cNvPr>
            <p:cNvSpPr/>
            <p:nvPr/>
          </p:nvSpPr>
          <p:spPr>
            <a:xfrm>
              <a:off x="2984050" y="3097125"/>
              <a:ext cx="92425" cy="81400"/>
            </a:xfrm>
            <a:custGeom>
              <a:avLst/>
              <a:gdLst/>
              <a:ahLst/>
              <a:cxnLst/>
              <a:rect l="l" t="t" r="r" b="b"/>
              <a:pathLst>
                <a:path w="3697" h="3256" extrusionOk="0">
                  <a:moveTo>
                    <a:pt x="3696" y="1"/>
                  </a:moveTo>
                  <a:cubicBezTo>
                    <a:pt x="3063" y="486"/>
                    <a:pt x="2421" y="1000"/>
                    <a:pt x="1815" y="1546"/>
                  </a:cubicBezTo>
                  <a:cubicBezTo>
                    <a:pt x="1202" y="2087"/>
                    <a:pt x="583" y="2654"/>
                    <a:pt x="1" y="3251"/>
                  </a:cubicBezTo>
                  <a:cubicBezTo>
                    <a:pt x="1" y="3254"/>
                    <a:pt x="4" y="3252"/>
                    <a:pt x="4" y="3255"/>
                  </a:cubicBezTo>
                  <a:cubicBezTo>
                    <a:pt x="587" y="2659"/>
                    <a:pt x="1208" y="2090"/>
                    <a:pt x="1820" y="1546"/>
                  </a:cubicBezTo>
                  <a:cubicBezTo>
                    <a:pt x="2424" y="1003"/>
                    <a:pt x="3066" y="489"/>
                    <a:pt x="3696" y="4"/>
                  </a:cubicBezTo>
                  <a:lnTo>
                    <a:pt x="3696" y="1"/>
                  </a:ln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437;p73">
              <a:extLst>
                <a:ext uri="{FF2B5EF4-FFF2-40B4-BE49-F238E27FC236}">
                  <a16:creationId xmlns:a16="http://schemas.microsoft.com/office/drawing/2014/main" id="{442049CA-5095-43BC-A1CE-E5DCBB65A904}"/>
                </a:ext>
              </a:extLst>
            </p:cNvPr>
            <p:cNvSpPr/>
            <p:nvPr/>
          </p:nvSpPr>
          <p:spPr>
            <a:xfrm>
              <a:off x="2937150" y="3097200"/>
              <a:ext cx="174550" cy="333750"/>
            </a:xfrm>
            <a:custGeom>
              <a:avLst/>
              <a:gdLst/>
              <a:ahLst/>
              <a:cxnLst/>
              <a:rect l="l" t="t" r="r" b="b"/>
              <a:pathLst>
                <a:path w="6982" h="13350" extrusionOk="0">
                  <a:moveTo>
                    <a:pt x="5571" y="1"/>
                  </a:moveTo>
                  <a:cubicBezTo>
                    <a:pt x="4942" y="485"/>
                    <a:pt x="4300" y="998"/>
                    <a:pt x="3696" y="1543"/>
                  </a:cubicBezTo>
                  <a:cubicBezTo>
                    <a:pt x="3084" y="2085"/>
                    <a:pt x="2463" y="2656"/>
                    <a:pt x="1880" y="3252"/>
                  </a:cubicBezTo>
                  <a:cubicBezTo>
                    <a:pt x="1880" y="3249"/>
                    <a:pt x="1877" y="3249"/>
                    <a:pt x="1877" y="3248"/>
                  </a:cubicBezTo>
                  <a:lnTo>
                    <a:pt x="1874" y="3251"/>
                  </a:lnTo>
                  <a:cubicBezTo>
                    <a:pt x="1474" y="3653"/>
                    <a:pt x="1120" y="4114"/>
                    <a:pt x="856" y="4615"/>
                  </a:cubicBezTo>
                  <a:cubicBezTo>
                    <a:pt x="586" y="5113"/>
                    <a:pt x="357" y="5656"/>
                    <a:pt x="226" y="6219"/>
                  </a:cubicBezTo>
                  <a:lnTo>
                    <a:pt x="233" y="6219"/>
                  </a:lnTo>
                  <a:cubicBezTo>
                    <a:pt x="144" y="6575"/>
                    <a:pt x="81" y="6935"/>
                    <a:pt x="36" y="7301"/>
                  </a:cubicBezTo>
                  <a:cubicBezTo>
                    <a:pt x="2" y="7668"/>
                    <a:pt x="0" y="8038"/>
                    <a:pt x="14" y="8409"/>
                  </a:cubicBezTo>
                  <a:cubicBezTo>
                    <a:pt x="115" y="10321"/>
                    <a:pt x="944" y="12180"/>
                    <a:pt x="2381" y="13349"/>
                  </a:cubicBezTo>
                  <a:lnTo>
                    <a:pt x="2382" y="13349"/>
                  </a:lnTo>
                  <a:cubicBezTo>
                    <a:pt x="2384" y="13348"/>
                    <a:pt x="2384" y="13346"/>
                    <a:pt x="2384" y="13343"/>
                  </a:cubicBezTo>
                  <a:cubicBezTo>
                    <a:pt x="2604" y="12985"/>
                    <a:pt x="2822" y="12634"/>
                    <a:pt x="3048" y="12287"/>
                  </a:cubicBezTo>
                  <a:cubicBezTo>
                    <a:pt x="3272" y="11937"/>
                    <a:pt x="3500" y="11595"/>
                    <a:pt x="3741" y="11254"/>
                  </a:cubicBezTo>
                  <a:cubicBezTo>
                    <a:pt x="3977" y="10916"/>
                    <a:pt x="4216" y="10585"/>
                    <a:pt x="4453" y="10258"/>
                  </a:cubicBezTo>
                  <a:cubicBezTo>
                    <a:pt x="4701" y="9931"/>
                    <a:pt x="4949" y="9609"/>
                    <a:pt x="5199" y="9296"/>
                  </a:cubicBezTo>
                  <a:cubicBezTo>
                    <a:pt x="5569" y="8823"/>
                    <a:pt x="5887" y="8325"/>
                    <a:pt x="6138" y="7808"/>
                  </a:cubicBezTo>
                  <a:cubicBezTo>
                    <a:pt x="6379" y="7290"/>
                    <a:pt x="6582" y="6755"/>
                    <a:pt x="6708" y="6215"/>
                  </a:cubicBezTo>
                  <a:lnTo>
                    <a:pt x="6702" y="6215"/>
                  </a:lnTo>
                  <a:cubicBezTo>
                    <a:pt x="6806" y="5717"/>
                    <a:pt x="6901" y="5213"/>
                    <a:pt x="6912" y="4705"/>
                  </a:cubicBezTo>
                  <a:cubicBezTo>
                    <a:pt x="6981" y="3100"/>
                    <a:pt x="6550" y="1465"/>
                    <a:pt x="5571" y="1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438;p73">
              <a:extLst>
                <a:ext uri="{FF2B5EF4-FFF2-40B4-BE49-F238E27FC236}">
                  <a16:creationId xmlns:a16="http://schemas.microsoft.com/office/drawing/2014/main" id="{0D3F4483-B617-4049-94CF-0280D91EB786}"/>
                </a:ext>
              </a:extLst>
            </p:cNvPr>
            <p:cNvSpPr/>
            <p:nvPr/>
          </p:nvSpPr>
          <p:spPr>
            <a:xfrm>
              <a:off x="2984050" y="3097125"/>
              <a:ext cx="92425" cy="81400"/>
            </a:xfrm>
            <a:custGeom>
              <a:avLst/>
              <a:gdLst/>
              <a:ahLst/>
              <a:cxnLst/>
              <a:rect l="l" t="t" r="r" b="b"/>
              <a:pathLst>
                <a:path w="3697" h="3256" extrusionOk="0">
                  <a:moveTo>
                    <a:pt x="3696" y="1"/>
                  </a:moveTo>
                  <a:cubicBezTo>
                    <a:pt x="3063" y="486"/>
                    <a:pt x="2421" y="1000"/>
                    <a:pt x="1815" y="1546"/>
                  </a:cubicBezTo>
                  <a:cubicBezTo>
                    <a:pt x="1202" y="2087"/>
                    <a:pt x="583" y="2654"/>
                    <a:pt x="1" y="3251"/>
                  </a:cubicBezTo>
                  <a:cubicBezTo>
                    <a:pt x="1" y="3254"/>
                    <a:pt x="4" y="3252"/>
                    <a:pt x="4" y="3255"/>
                  </a:cubicBezTo>
                  <a:cubicBezTo>
                    <a:pt x="587" y="2659"/>
                    <a:pt x="1208" y="2090"/>
                    <a:pt x="1820" y="1546"/>
                  </a:cubicBezTo>
                  <a:cubicBezTo>
                    <a:pt x="2424" y="1003"/>
                    <a:pt x="3066" y="489"/>
                    <a:pt x="3696" y="4"/>
                  </a:cubicBezTo>
                  <a:lnTo>
                    <a:pt x="3696" y="1"/>
                  </a:ln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439;p73">
              <a:extLst>
                <a:ext uri="{FF2B5EF4-FFF2-40B4-BE49-F238E27FC236}">
                  <a16:creationId xmlns:a16="http://schemas.microsoft.com/office/drawing/2014/main" id="{5254C403-9AC3-4F19-A6F6-C1FFA18067E7}"/>
                </a:ext>
              </a:extLst>
            </p:cNvPr>
            <p:cNvSpPr/>
            <p:nvPr/>
          </p:nvSpPr>
          <p:spPr>
            <a:xfrm>
              <a:off x="2892025" y="3372250"/>
              <a:ext cx="256625" cy="337650"/>
            </a:xfrm>
            <a:custGeom>
              <a:avLst/>
              <a:gdLst/>
              <a:ahLst/>
              <a:cxnLst/>
              <a:rect l="l" t="t" r="r" b="b"/>
              <a:pathLst>
                <a:path w="10265" h="13506" extrusionOk="0">
                  <a:moveTo>
                    <a:pt x="5029" y="1"/>
                  </a:moveTo>
                  <a:cubicBezTo>
                    <a:pt x="4777" y="1"/>
                    <a:pt x="4522" y="18"/>
                    <a:pt x="4268" y="53"/>
                  </a:cubicBezTo>
                  <a:cubicBezTo>
                    <a:pt x="2513" y="295"/>
                    <a:pt x="1795" y="1086"/>
                    <a:pt x="1281" y="2177"/>
                  </a:cubicBezTo>
                  <a:cubicBezTo>
                    <a:pt x="0" y="4885"/>
                    <a:pt x="1016" y="8297"/>
                    <a:pt x="2880" y="10470"/>
                  </a:cubicBezTo>
                  <a:cubicBezTo>
                    <a:pt x="4548" y="12427"/>
                    <a:pt x="7047" y="13506"/>
                    <a:pt x="9586" y="13506"/>
                  </a:cubicBezTo>
                  <a:cubicBezTo>
                    <a:pt x="9812" y="13506"/>
                    <a:pt x="10039" y="13497"/>
                    <a:pt x="10265" y="13480"/>
                  </a:cubicBezTo>
                  <a:cubicBezTo>
                    <a:pt x="8447" y="12065"/>
                    <a:pt x="7403" y="9747"/>
                    <a:pt x="7568" y="7436"/>
                  </a:cubicBezTo>
                  <a:cubicBezTo>
                    <a:pt x="7570" y="7413"/>
                    <a:pt x="7581" y="7402"/>
                    <a:pt x="7599" y="7402"/>
                  </a:cubicBezTo>
                  <a:cubicBezTo>
                    <a:pt x="7786" y="7402"/>
                    <a:pt x="8780" y="8560"/>
                    <a:pt x="9252" y="8943"/>
                  </a:cubicBezTo>
                  <a:cubicBezTo>
                    <a:pt x="9124" y="8075"/>
                    <a:pt x="9193" y="7197"/>
                    <a:pt x="9292" y="6317"/>
                  </a:cubicBezTo>
                  <a:cubicBezTo>
                    <a:pt x="9417" y="5218"/>
                    <a:pt x="9583" y="4077"/>
                    <a:pt x="9304" y="2979"/>
                  </a:cubicBezTo>
                  <a:cubicBezTo>
                    <a:pt x="8814" y="1045"/>
                    <a:pt x="6988" y="1"/>
                    <a:pt x="5029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440;p73">
              <a:extLst>
                <a:ext uri="{FF2B5EF4-FFF2-40B4-BE49-F238E27FC236}">
                  <a16:creationId xmlns:a16="http://schemas.microsoft.com/office/drawing/2014/main" id="{FA14BB08-2C2B-4B66-988C-AA54562768F9}"/>
                </a:ext>
              </a:extLst>
            </p:cNvPr>
            <p:cNvSpPr/>
            <p:nvPr/>
          </p:nvSpPr>
          <p:spPr>
            <a:xfrm>
              <a:off x="2946050" y="3341375"/>
              <a:ext cx="112075" cy="57900"/>
            </a:xfrm>
            <a:custGeom>
              <a:avLst/>
              <a:gdLst/>
              <a:ahLst/>
              <a:cxnLst/>
              <a:rect l="l" t="t" r="r" b="b"/>
              <a:pathLst>
                <a:path w="4483" h="2316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3101" y="456"/>
                    <a:pt x="2022" y="636"/>
                    <a:pt x="677" y="636"/>
                  </a:cubicBezTo>
                  <a:cubicBezTo>
                    <a:pt x="459" y="636"/>
                    <a:pt x="235" y="631"/>
                    <a:pt x="1" y="622"/>
                  </a:cubicBezTo>
                  <a:lnTo>
                    <a:pt x="1" y="622"/>
                  </a:lnTo>
                  <a:cubicBezTo>
                    <a:pt x="345" y="1778"/>
                    <a:pt x="1255" y="2316"/>
                    <a:pt x="2167" y="2316"/>
                  </a:cubicBezTo>
                  <a:cubicBezTo>
                    <a:pt x="3293" y="2316"/>
                    <a:pt x="4421" y="1494"/>
                    <a:pt x="4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441;p73">
              <a:extLst>
                <a:ext uri="{FF2B5EF4-FFF2-40B4-BE49-F238E27FC236}">
                  <a16:creationId xmlns:a16="http://schemas.microsoft.com/office/drawing/2014/main" id="{63E93168-A2BE-4E6A-9053-D4D918945686}"/>
                </a:ext>
              </a:extLst>
            </p:cNvPr>
            <p:cNvSpPr/>
            <p:nvPr/>
          </p:nvSpPr>
          <p:spPr>
            <a:xfrm>
              <a:off x="4227425" y="2384100"/>
              <a:ext cx="309100" cy="181950"/>
            </a:xfrm>
            <a:custGeom>
              <a:avLst/>
              <a:gdLst/>
              <a:ahLst/>
              <a:cxnLst/>
              <a:rect l="l" t="t" r="r" b="b"/>
              <a:pathLst>
                <a:path w="12364" h="7278" extrusionOk="0">
                  <a:moveTo>
                    <a:pt x="6688" y="1"/>
                  </a:moveTo>
                  <a:cubicBezTo>
                    <a:pt x="6330" y="1"/>
                    <a:pt x="5968" y="29"/>
                    <a:pt x="5617" y="81"/>
                  </a:cubicBezTo>
                  <a:cubicBezTo>
                    <a:pt x="5336" y="128"/>
                    <a:pt x="5060" y="183"/>
                    <a:pt x="4793" y="260"/>
                  </a:cubicBezTo>
                  <a:cubicBezTo>
                    <a:pt x="4527" y="342"/>
                    <a:pt x="4266" y="435"/>
                    <a:pt x="4018" y="539"/>
                  </a:cubicBezTo>
                  <a:cubicBezTo>
                    <a:pt x="3022" y="977"/>
                    <a:pt x="2202" y="1660"/>
                    <a:pt x="1668" y="2474"/>
                  </a:cubicBezTo>
                  <a:cubicBezTo>
                    <a:pt x="1605" y="2570"/>
                    <a:pt x="1545" y="2667"/>
                    <a:pt x="1485" y="2763"/>
                  </a:cubicBezTo>
                  <a:cubicBezTo>
                    <a:pt x="1374" y="2951"/>
                    <a:pt x="1267" y="3136"/>
                    <a:pt x="1164" y="3327"/>
                  </a:cubicBezTo>
                  <a:cubicBezTo>
                    <a:pt x="495" y="4566"/>
                    <a:pt x="93" y="5841"/>
                    <a:pt x="0" y="7067"/>
                  </a:cubicBezTo>
                  <a:cubicBezTo>
                    <a:pt x="879" y="7200"/>
                    <a:pt x="1657" y="7277"/>
                    <a:pt x="2376" y="7277"/>
                  </a:cubicBezTo>
                  <a:cubicBezTo>
                    <a:pt x="2990" y="7277"/>
                    <a:pt x="3560" y="7221"/>
                    <a:pt x="4113" y="7096"/>
                  </a:cubicBezTo>
                  <a:cubicBezTo>
                    <a:pt x="4718" y="6959"/>
                    <a:pt x="5301" y="6742"/>
                    <a:pt x="5910" y="6438"/>
                  </a:cubicBezTo>
                  <a:cubicBezTo>
                    <a:pt x="6508" y="6128"/>
                    <a:pt x="7181" y="5760"/>
                    <a:pt x="7866" y="5272"/>
                  </a:cubicBezTo>
                  <a:cubicBezTo>
                    <a:pt x="7869" y="5271"/>
                    <a:pt x="7869" y="5269"/>
                    <a:pt x="7872" y="5268"/>
                  </a:cubicBezTo>
                  <a:lnTo>
                    <a:pt x="7872" y="5268"/>
                  </a:lnTo>
                  <a:cubicBezTo>
                    <a:pt x="7872" y="5268"/>
                    <a:pt x="7871" y="5268"/>
                    <a:pt x="7871" y="5268"/>
                  </a:cubicBezTo>
                  <a:cubicBezTo>
                    <a:pt x="7869" y="5268"/>
                    <a:pt x="7869" y="5266"/>
                    <a:pt x="7869" y="5266"/>
                  </a:cubicBezTo>
                  <a:cubicBezTo>
                    <a:pt x="8500" y="4818"/>
                    <a:pt x="9193" y="4449"/>
                    <a:pt x="9955" y="4113"/>
                  </a:cubicBezTo>
                  <a:lnTo>
                    <a:pt x="9955" y="4112"/>
                  </a:lnTo>
                  <a:cubicBezTo>
                    <a:pt x="10701" y="3797"/>
                    <a:pt x="11518" y="3518"/>
                    <a:pt x="12363" y="3330"/>
                  </a:cubicBezTo>
                  <a:cubicBezTo>
                    <a:pt x="11962" y="2457"/>
                    <a:pt x="11281" y="1689"/>
                    <a:pt x="10404" y="1107"/>
                  </a:cubicBezTo>
                  <a:cubicBezTo>
                    <a:pt x="9528" y="524"/>
                    <a:pt x="8444" y="140"/>
                    <a:pt x="7320" y="32"/>
                  </a:cubicBezTo>
                  <a:cubicBezTo>
                    <a:pt x="7113" y="11"/>
                    <a:pt x="6901" y="1"/>
                    <a:pt x="6688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442;p73">
              <a:extLst>
                <a:ext uri="{FF2B5EF4-FFF2-40B4-BE49-F238E27FC236}">
                  <a16:creationId xmlns:a16="http://schemas.microsoft.com/office/drawing/2014/main" id="{F3BE962A-B2BB-4AEC-B4B1-65DAA3080031}"/>
                </a:ext>
              </a:extLst>
            </p:cNvPr>
            <p:cNvSpPr/>
            <p:nvPr/>
          </p:nvSpPr>
          <p:spPr>
            <a:xfrm>
              <a:off x="4424150" y="2467325"/>
              <a:ext cx="112450" cy="48475"/>
            </a:xfrm>
            <a:custGeom>
              <a:avLst/>
              <a:gdLst/>
              <a:ahLst/>
              <a:cxnLst/>
              <a:rect l="l" t="t" r="r" b="b"/>
              <a:pathLst>
                <a:path w="4498" h="1939" extrusionOk="0">
                  <a:moveTo>
                    <a:pt x="4494" y="1"/>
                  </a:moveTo>
                  <a:cubicBezTo>
                    <a:pt x="3649" y="189"/>
                    <a:pt x="2832" y="468"/>
                    <a:pt x="2086" y="783"/>
                  </a:cubicBezTo>
                  <a:cubicBezTo>
                    <a:pt x="1324" y="1120"/>
                    <a:pt x="631" y="1489"/>
                    <a:pt x="0" y="1937"/>
                  </a:cubicBezTo>
                  <a:cubicBezTo>
                    <a:pt x="0" y="1937"/>
                    <a:pt x="0" y="1939"/>
                    <a:pt x="3" y="1939"/>
                  </a:cubicBezTo>
                  <a:cubicBezTo>
                    <a:pt x="631" y="1492"/>
                    <a:pt x="1324" y="1125"/>
                    <a:pt x="2083" y="789"/>
                  </a:cubicBezTo>
                  <a:cubicBezTo>
                    <a:pt x="2832" y="473"/>
                    <a:pt x="3652" y="195"/>
                    <a:pt x="4497" y="5"/>
                  </a:cubicBezTo>
                  <a:cubicBezTo>
                    <a:pt x="4497" y="4"/>
                    <a:pt x="4496" y="2"/>
                    <a:pt x="4494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443;p73">
              <a:extLst>
                <a:ext uri="{FF2B5EF4-FFF2-40B4-BE49-F238E27FC236}">
                  <a16:creationId xmlns:a16="http://schemas.microsoft.com/office/drawing/2014/main" id="{566C367E-6F43-4974-8536-C780BEEEBCA5}"/>
                </a:ext>
              </a:extLst>
            </p:cNvPr>
            <p:cNvSpPr/>
            <p:nvPr/>
          </p:nvSpPr>
          <p:spPr>
            <a:xfrm>
              <a:off x="4424225" y="2463950"/>
              <a:ext cx="312450" cy="180025"/>
            </a:xfrm>
            <a:custGeom>
              <a:avLst/>
              <a:gdLst/>
              <a:ahLst/>
              <a:cxnLst/>
              <a:rect l="l" t="t" r="r" b="b"/>
              <a:pathLst>
                <a:path w="12498" h="7201" extrusionOk="0">
                  <a:moveTo>
                    <a:pt x="5682" y="0"/>
                  </a:moveTo>
                  <a:cubicBezTo>
                    <a:pt x="5278" y="0"/>
                    <a:pt x="4880" y="45"/>
                    <a:pt x="4497" y="136"/>
                  </a:cubicBezTo>
                  <a:lnTo>
                    <a:pt x="4491" y="136"/>
                  </a:lnTo>
                  <a:cubicBezTo>
                    <a:pt x="4493" y="137"/>
                    <a:pt x="4494" y="139"/>
                    <a:pt x="4494" y="140"/>
                  </a:cubicBezTo>
                  <a:cubicBezTo>
                    <a:pt x="3649" y="330"/>
                    <a:pt x="2829" y="609"/>
                    <a:pt x="2080" y="925"/>
                  </a:cubicBezTo>
                  <a:cubicBezTo>
                    <a:pt x="1321" y="1261"/>
                    <a:pt x="628" y="1627"/>
                    <a:pt x="0" y="2075"/>
                  </a:cubicBezTo>
                  <a:cubicBezTo>
                    <a:pt x="927" y="3475"/>
                    <a:pt x="1893" y="4479"/>
                    <a:pt x="3085" y="5174"/>
                  </a:cubicBezTo>
                  <a:cubicBezTo>
                    <a:pt x="3270" y="5284"/>
                    <a:pt x="3466" y="5381"/>
                    <a:pt x="3665" y="5481"/>
                  </a:cubicBezTo>
                  <a:cubicBezTo>
                    <a:pt x="3865" y="5572"/>
                    <a:pt x="4069" y="5663"/>
                    <a:pt x="4280" y="5743"/>
                  </a:cubicBezTo>
                  <a:lnTo>
                    <a:pt x="4274" y="5749"/>
                  </a:lnTo>
                  <a:cubicBezTo>
                    <a:pt x="5200" y="6093"/>
                    <a:pt x="6244" y="6309"/>
                    <a:pt x="7417" y="6352"/>
                  </a:cubicBezTo>
                  <a:cubicBezTo>
                    <a:pt x="7710" y="6361"/>
                    <a:pt x="8006" y="6381"/>
                    <a:pt x="8305" y="6408"/>
                  </a:cubicBezTo>
                  <a:cubicBezTo>
                    <a:pt x="8504" y="6425"/>
                    <a:pt x="8705" y="6446"/>
                    <a:pt x="8904" y="6474"/>
                  </a:cubicBezTo>
                  <a:cubicBezTo>
                    <a:pt x="9607" y="6562"/>
                    <a:pt x="10320" y="6694"/>
                    <a:pt x="11034" y="6866"/>
                  </a:cubicBezTo>
                  <a:cubicBezTo>
                    <a:pt x="11236" y="6912"/>
                    <a:pt x="11441" y="6964"/>
                    <a:pt x="11645" y="7021"/>
                  </a:cubicBezTo>
                  <a:cubicBezTo>
                    <a:pt x="11850" y="7077"/>
                    <a:pt x="12053" y="7137"/>
                    <a:pt x="12257" y="7197"/>
                  </a:cubicBezTo>
                  <a:cubicBezTo>
                    <a:pt x="12258" y="7197"/>
                    <a:pt x="12259" y="7199"/>
                    <a:pt x="12261" y="7199"/>
                  </a:cubicBezTo>
                  <a:cubicBezTo>
                    <a:pt x="12261" y="7199"/>
                    <a:pt x="12261" y="7199"/>
                    <a:pt x="12261" y="7199"/>
                  </a:cubicBezTo>
                  <a:lnTo>
                    <a:pt x="12263" y="7200"/>
                  </a:lnTo>
                  <a:cubicBezTo>
                    <a:pt x="12497" y="5338"/>
                    <a:pt x="11688" y="3281"/>
                    <a:pt x="10123" y="1836"/>
                  </a:cubicBezTo>
                  <a:cubicBezTo>
                    <a:pt x="9526" y="1280"/>
                    <a:pt x="8834" y="828"/>
                    <a:pt x="8093" y="515"/>
                  </a:cubicBezTo>
                  <a:lnTo>
                    <a:pt x="8094" y="511"/>
                  </a:lnTo>
                  <a:cubicBezTo>
                    <a:pt x="7316" y="177"/>
                    <a:pt x="6488" y="0"/>
                    <a:pt x="5682" y="0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444;p73">
              <a:extLst>
                <a:ext uri="{FF2B5EF4-FFF2-40B4-BE49-F238E27FC236}">
                  <a16:creationId xmlns:a16="http://schemas.microsoft.com/office/drawing/2014/main" id="{6244C3E9-D926-4D21-998E-0F2D17148988}"/>
                </a:ext>
              </a:extLst>
            </p:cNvPr>
            <p:cNvSpPr/>
            <p:nvPr/>
          </p:nvSpPr>
          <p:spPr>
            <a:xfrm>
              <a:off x="4424150" y="2467325"/>
              <a:ext cx="112450" cy="48475"/>
            </a:xfrm>
            <a:custGeom>
              <a:avLst/>
              <a:gdLst/>
              <a:ahLst/>
              <a:cxnLst/>
              <a:rect l="l" t="t" r="r" b="b"/>
              <a:pathLst>
                <a:path w="4498" h="1939" extrusionOk="0">
                  <a:moveTo>
                    <a:pt x="4494" y="1"/>
                  </a:moveTo>
                  <a:cubicBezTo>
                    <a:pt x="3649" y="189"/>
                    <a:pt x="2832" y="468"/>
                    <a:pt x="2086" y="783"/>
                  </a:cubicBezTo>
                  <a:cubicBezTo>
                    <a:pt x="1324" y="1120"/>
                    <a:pt x="631" y="1489"/>
                    <a:pt x="0" y="1937"/>
                  </a:cubicBezTo>
                  <a:cubicBezTo>
                    <a:pt x="0" y="1937"/>
                    <a:pt x="0" y="1939"/>
                    <a:pt x="3" y="1939"/>
                  </a:cubicBezTo>
                  <a:cubicBezTo>
                    <a:pt x="631" y="1492"/>
                    <a:pt x="1324" y="1125"/>
                    <a:pt x="2083" y="789"/>
                  </a:cubicBezTo>
                  <a:cubicBezTo>
                    <a:pt x="2832" y="473"/>
                    <a:pt x="3652" y="195"/>
                    <a:pt x="4497" y="5"/>
                  </a:cubicBezTo>
                  <a:cubicBezTo>
                    <a:pt x="4497" y="4"/>
                    <a:pt x="4496" y="2"/>
                    <a:pt x="4494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445;p73">
              <a:extLst>
                <a:ext uri="{FF2B5EF4-FFF2-40B4-BE49-F238E27FC236}">
                  <a16:creationId xmlns:a16="http://schemas.microsoft.com/office/drawing/2014/main" id="{BA5B0B94-6DE3-47F9-90CE-EBA0564479D7}"/>
                </a:ext>
              </a:extLst>
            </p:cNvPr>
            <p:cNvSpPr/>
            <p:nvPr/>
          </p:nvSpPr>
          <p:spPr>
            <a:xfrm>
              <a:off x="4080450" y="2439150"/>
              <a:ext cx="188700" cy="191900"/>
            </a:xfrm>
            <a:custGeom>
              <a:avLst/>
              <a:gdLst/>
              <a:ahLst/>
              <a:cxnLst/>
              <a:rect l="l" t="t" r="r" b="b"/>
              <a:pathLst>
                <a:path w="7548" h="7676" extrusionOk="0">
                  <a:moveTo>
                    <a:pt x="5922" y="1"/>
                  </a:moveTo>
                  <a:cubicBezTo>
                    <a:pt x="5451" y="1"/>
                    <a:pt x="4966" y="63"/>
                    <a:pt x="4482" y="187"/>
                  </a:cubicBezTo>
                  <a:cubicBezTo>
                    <a:pt x="3412" y="462"/>
                    <a:pt x="2353" y="1065"/>
                    <a:pt x="1504" y="1917"/>
                  </a:cubicBezTo>
                  <a:cubicBezTo>
                    <a:pt x="844" y="2577"/>
                    <a:pt x="330" y="3393"/>
                    <a:pt x="1" y="4242"/>
                  </a:cubicBezTo>
                  <a:lnTo>
                    <a:pt x="5491" y="7676"/>
                  </a:lnTo>
                  <a:cubicBezTo>
                    <a:pt x="5663" y="6920"/>
                    <a:pt x="5779" y="5992"/>
                    <a:pt x="5879" y="4865"/>
                  </a:cubicBezTo>
                  <a:cubicBezTo>
                    <a:pt x="5972" y="3639"/>
                    <a:pt x="6372" y="2364"/>
                    <a:pt x="7042" y="1125"/>
                  </a:cubicBezTo>
                  <a:cubicBezTo>
                    <a:pt x="7143" y="935"/>
                    <a:pt x="7250" y="747"/>
                    <a:pt x="7364" y="561"/>
                  </a:cubicBezTo>
                  <a:cubicBezTo>
                    <a:pt x="7424" y="465"/>
                    <a:pt x="7484" y="368"/>
                    <a:pt x="7547" y="272"/>
                  </a:cubicBezTo>
                  <a:cubicBezTo>
                    <a:pt x="7042" y="92"/>
                    <a:pt x="6492" y="1"/>
                    <a:pt x="5922" y="1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446;p73">
              <a:extLst>
                <a:ext uri="{FF2B5EF4-FFF2-40B4-BE49-F238E27FC236}">
                  <a16:creationId xmlns:a16="http://schemas.microsoft.com/office/drawing/2014/main" id="{E7433C94-BADA-4A4C-BFEB-C74BED120249}"/>
                </a:ext>
              </a:extLst>
            </p:cNvPr>
            <p:cNvSpPr/>
            <p:nvPr/>
          </p:nvSpPr>
          <p:spPr>
            <a:xfrm>
              <a:off x="4608825" y="2622700"/>
              <a:ext cx="238350" cy="255300"/>
            </a:xfrm>
            <a:custGeom>
              <a:avLst/>
              <a:gdLst/>
              <a:ahLst/>
              <a:cxnLst/>
              <a:rect l="l" t="t" r="r" b="b"/>
              <a:pathLst>
                <a:path w="9534" h="10212" extrusionOk="0">
                  <a:moveTo>
                    <a:pt x="33" y="1"/>
                  </a:moveTo>
                  <a:cubicBezTo>
                    <a:pt x="1" y="1724"/>
                    <a:pt x="373" y="3209"/>
                    <a:pt x="1139" y="4522"/>
                  </a:cubicBezTo>
                  <a:cubicBezTo>
                    <a:pt x="1903" y="5822"/>
                    <a:pt x="3074" y="6980"/>
                    <a:pt x="4666" y="7751"/>
                  </a:cubicBezTo>
                  <a:cubicBezTo>
                    <a:pt x="4669" y="7751"/>
                    <a:pt x="4669" y="7752"/>
                    <a:pt x="4672" y="7752"/>
                  </a:cubicBezTo>
                  <a:lnTo>
                    <a:pt x="4672" y="7751"/>
                  </a:lnTo>
                  <a:cubicBezTo>
                    <a:pt x="5388" y="8101"/>
                    <a:pt x="6117" y="8479"/>
                    <a:pt x="6818" y="8896"/>
                  </a:cubicBezTo>
                  <a:cubicBezTo>
                    <a:pt x="7526" y="9306"/>
                    <a:pt x="8245" y="9741"/>
                    <a:pt x="8932" y="10211"/>
                  </a:cubicBezTo>
                  <a:cubicBezTo>
                    <a:pt x="9341" y="9377"/>
                    <a:pt x="9513" y="8457"/>
                    <a:pt x="9529" y="7513"/>
                  </a:cubicBezTo>
                  <a:cubicBezTo>
                    <a:pt x="9533" y="6568"/>
                    <a:pt x="9331" y="5605"/>
                    <a:pt x="8954" y="4704"/>
                  </a:cubicBezTo>
                  <a:cubicBezTo>
                    <a:pt x="8198" y="2907"/>
                    <a:pt x="6689" y="1384"/>
                    <a:pt x="4877" y="849"/>
                  </a:cubicBezTo>
                  <a:cubicBezTo>
                    <a:pt x="4877" y="849"/>
                    <a:pt x="4877" y="849"/>
                    <a:pt x="4877" y="849"/>
                  </a:cubicBezTo>
                  <a:cubicBezTo>
                    <a:pt x="4875" y="849"/>
                    <a:pt x="4874" y="847"/>
                    <a:pt x="4873" y="847"/>
                  </a:cubicBezTo>
                  <a:cubicBezTo>
                    <a:pt x="4669" y="787"/>
                    <a:pt x="4466" y="727"/>
                    <a:pt x="4261" y="671"/>
                  </a:cubicBezTo>
                  <a:cubicBezTo>
                    <a:pt x="4057" y="617"/>
                    <a:pt x="3852" y="565"/>
                    <a:pt x="3650" y="516"/>
                  </a:cubicBezTo>
                  <a:cubicBezTo>
                    <a:pt x="2936" y="344"/>
                    <a:pt x="2223" y="212"/>
                    <a:pt x="1520" y="124"/>
                  </a:cubicBezTo>
                  <a:cubicBezTo>
                    <a:pt x="1321" y="96"/>
                    <a:pt x="1120" y="75"/>
                    <a:pt x="921" y="58"/>
                  </a:cubicBezTo>
                  <a:cubicBezTo>
                    <a:pt x="622" y="31"/>
                    <a:pt x="326" y="11"/>
                    <a:pt x="33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47;p73">
              <a:extLst>
                <a:ext uri="{FF2B5EF4-FFF2-40B4-BE49-F238E27FC236}">
                  <a16:creationId xmlns:a16="http://schemas.microsoft.com/office/drawing/2014/main" id="{A2102CC4-58AC-4FA0-83FE-A8808D3321D1}"/>
                </a:ext>
              </a:extLst>
            </p:cNvPr>
            <p:cNvSpPr/>
            <p:nvPr/>
          </p:nvSpPr>
          <p:spPr>
            <a:xfrm>
              <a:off x="4725625" y="2816425"/>
              <a:ext cx="106525" cy="61725"/>
            </a:xfrm>
            <a:custGeom>
              <a:avLst/>
              <a:gdLst/>
              <a:ahLst/>
              <a:cxnLst/>
              <a:rect l="l" t="t" r="r" b="b"/>
              <a:pathLst>
                <a:path w="4261" h="2469" extrusionOk="0">
                  <a:moveTo>
                    <a:pt x="0" y="0"/>
                  </a:moveTo>
                  <a:lnTo>
                    <a:pt x="0" y="3"/>
                  </a:lnTo>
                  <a:cubicBezTo>
                    <a:pt x="713" y="355"/>
                    <a:pt x="1442" y="733"/>
                    <a:pt x="2142" y="1147"/>
                  </a:cubicBezTo>
                  <a:cubicBezTo>
                    <a:pt x="2850" y="1561"/>
                    <a:pt x="3570" y="1997"/>
                    <a:pt x="4259" y="2469"/>
                  </a:cubicBezTo>
                  <a:cubicBezTo>
                    <a:pt x="4257" y="2466"/>
                    <a:pt x="4260" y="2466"/>
                    <a:pt x="4260" y="2462"/>
                  </a:cubicBezTo>
                  <a:cubicBezTo>
                    <a:pt x="3573" y="1992"/>
                    <a:pt x="2854" y="1557"/>
                    <a:pt x="2146" y="1146"/>
                  </a:cubicBezTo>
                  <a:cubicBezTo>
                    <a:pt x="1445" y="730"/>
                    <a:pt x="716" y="352"/>
                    <a:pt x="0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48;p73">
              <a:extLst>
                <a:ext uri="{FF2B5EF4-FFF2-40B4-BE49-F238E27FC236}">
                  <a16:creationId xmlns:a16="http://schemas.microsoft.com/office/drawing/2014/main" id="{2E3E1E58-E072-47F0-8484-4C229716B7A9}"/>
                </a:ext>
              </a:extLst>
            </p:cNvPr>
            <p:cNvSpPr/>
            <p:nvPr/>
          </p:nvSpPr>
          <p:spPr>
            <a:xfrm>
              <a:off x="4706275" y="2816500"/>
              <a:ext cx="203675" cy="311650"/>
            </a:xfrm>
            <a:custGeom>
              <a:avLst/>
              <a:gdLst/>
              <a:ahLst/>
              <a:cxnLst/>
              <a:rect l="l" t="t" r="r" b="b"/>
              <a:pathLst>
                <a:path w="8147" h="12466" extrusionOk="0">
                  <a:moveTo>
                    <a:pt x="774" y="0"/>
                  </a:moveTo>
                  <a:cubicBezTo>
                    <a:pt x="102" y="1628"/>
                    <a:pt x="0" y="3317"/>
                    <a:pt x="383" y="4875"/>
                  </a:cubicBezTo>
                  <a:cubicBezTo>
                    <a:pt x="492" y="5373"/>
                    <a:pt x="683" y="5848"/>
                    <a:pt x="884" y="6317"/>
                  </a:cubicBezTo>
                  <a:lnTo>
                    <a:pt x="878" y="6318"/>
                  </a:lnTo>
                  <a:cubicBezTo>
                    <a:pt x="1107" y="6823"/>
                    <a:pt x="1411" y="7307"/>
                    <a:pt x="1749" y="7768"/>
                  </a:cubicBezTo>
                  <a:cubicBezTo>
                    <a:pt x="2097" y="8225"/>
                    <a:pt x="2506" y="8651"/>
                    <a:pt x="2961" y="9043"/>
                  </a:cubicBezTo>
                  <a:cubicBezTo>
                    <a:pt x="3267" y="9300"/>
                    <a:pt x="3574" y="9568"/>
                    <a:pt x="3881" y="9840"/>
                  </a:cubicBezTo>
                  <a:cubicBezTo>
                    <a:pt x="4179" y="10114"/>
                    <a:pt x="4478" y="10392"/>
                    <a:pt x="4775" y="10677"/>
                  </a:cubicBezTo>
                  <a:cubicBezTo>
                    <a:pt x="5079" y="10964"/>
                    <a:pt x="5369" y="11253"/>
                    <a:pt x="5657" y="11553"/>
                  </a:cubicBezTo>
                  <a:cubicBezTo>
                    <a:pt x="5947" y="11850"/>
                    <a:pt x="6229" y="12152"/>
                    <a:pt x="6516" y="12459"/>
                  </a:cubicBezTo>
                  <a:cubicBezTo>
                    <a:pt x="6516" y="12462"/>
                    <a:pt x="6517" y="12464"/>
                    <a:pt x="6519" y="12465"/>
                  </a:cubicBezTo>
                  <a:cubicBezTo>
                    <a:pt x="7700" y="11036"/>
                    <a:pt x="8147" y="9050"/>
                    <a:pt x="7871" y="7156"/>
                  </a:cubicBezTo>
                  <a:cubicBezTo>
                    <a:pt x="7812" y="6790"/>
                    <a:pt x="7738" y="6428"/>
                    <a:pt x="7634" y="6075"/>
                  </a:cubicBezTo>
                  <a:cubicBezTo>
                    <a:pt x="7518" y="5725"/>
                    <a:pt x="7384" y="5383"/>
                    <a:pt x="7227" y="5051"/>
                  </a:cubicBezTo>
                  <a:lnTo>
                    <a:pt x="7234" y="5050"/>
                  </a:lnTo>
                  <a:cubicBezTo>
                    <a:pt x="6997" y="4524"/>
                    <a:pt x="6665" y="4037"/>
                    <a:pt x="6303" y="3600"/>
                  </a:cubicBezTo>
                  <a:cubicBezTo>
                    <a:pt x="5945" y="3161"/>
                    <a:pt x="5508" y="2780"/>
                    <a:pt x="5037" y="2463"/>
                  </a:cubicBezTo>
                  <a:lnTo>
                    <a:pt x="5034" y="2459"/>
                  </a:lnTo>
                  <a:cubicBezTo>
                    <a:pt x="5034" y="2463"/>
                    <a:pt x="5031" y="2463"/>
                    <a:pt x="5033" y="2466"/>
                  </a:cubicBezTo>
                  <a:cubicBezTo>
                    <a:pt x="4344" y="1994"/>
                    <a:pt x="3624" y="1558"/>
                    <a:pt x="2916" y="1144"/>
                  </a:cubicBezTo>
                  <a:cubicBezTo>
                    <a:pt x="2216" y="730"/>
                    <a:pt x="1487" y="352"/>
                    <a:pt x="774" y="0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449;p73">
              <a:extLst>
                <a:ext uri="{FF2B5EF4-FFF2-40B4-BE49-F238E27FC236}">
                  <a16:creationId xmlns:a16="http://schemas.microsoft.com/office/drawing/2014/main" id="{D882B5DB-B6FF-4F6A-BE0E-F381F291D906}"/>
                </a:ext>
              </a:extLst>
            </p:cNvPr>
            <p:cNvSpPr/>
            <p:nvPr/>
          </p:nvSpPr>
          <p:spPr>
            <a:xfrm>
              <a:off x="4725625" y="2816425"/>
              <a:ext cx="106525" cy="61725"/>
            </a:xfrm>
            <a:custGeom>
              <a:avLst/>
              <a:gdLst/>
              <a:ahLst/>
              <a:cxnLst/>
              <a:rect l="l" t="t" r="r" b="b"/>
              <a:pathLst>
                <a:path w="4261" h="2469" extrusionOk="0">
                  <a:moveTo>
                    <a:pt x="0" y="0"/>
                  </a:moveTo>
                  <a:lnTo>
                    <a:pt x="0" y="3"/>
                  </a:lnTo>
                  <a:cubicBezTo>
                    <a:pt x="713" y="355"/>
                    <a:pt x="1442" y="733"/>
                    <a:pt x="2142" y="1147"/>
                  </a:cubicBezTo>
                  <a:cubicBezTo>
                    <a:pt x="2850" y="1561"/>
                    <a:pt x="3570" y="1997"/>
                    <a:pt x="4259" y="2469"/>
                  </a:cubicBezTo>
                  <a:cubicBezTo>
                    <a:pt x="4257" y="2466"/>
                    <a:pt x="4260" y="2466"/>
                    <a:pt x="4260" y="2462"/>
                  </a:cubicBezTo>
                  <a:cubicBezTo>
                    <a:pt x="3573" y="1992"/>
                    <a:pt x="2854" y="1557"/>
                    <a:pt x="2146" y="1146"/>
                  </a:cubicBezTo>
                  <a:cubicBezTo>
                    <a:pt x="1445" y="730"/>
                    <a:pt x="716" y="352"/>
                    <a:pt x="0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450;p73">
              <a:extLst>
                <a:ext uri="{FF2B5EF4-FFF2-40B4-BE49-F238E27FC236}">
                  <a16:creationId xmlns:a16="http://schemas.microsoft.com/office/drawing/2014/main" id="{2F56E490-5641-47F4-AF06-AF5C0B78DE09}"/>
                </a:ext>
              </a:extLst>
            </p:cNvPr>
            <p:cNvSpPr/>
            <p:nvPr/>
          </p:nvSpPr>
          <p:spPr>
            <a:xfrm>
              <a:off x="4741550" y="3042550"/>
              <a:ext cx="173350" cy="337075"/>
            </a:xfrm>
            <a:custGeom>
              <a:avLst/>
              <a:gdLst/>
              <a:ahLst/>
              <a:cxnLst/>
              <a:rect l="l" t="t" r="r" b="b"/>
              <a:pathLst>
                <a:path w="6934" h="13483" extrusionOk="0">
                  <a:moveTo>
                    <a:pt x="1550" y="1"/>
                  </a:moveTo>
                  <a:cubicBezTo>
                    <a:pt x="514" y="1425"/>
                    <a:pt x="12" y="3050"/>
                    <a:pt x="5" y="4658"/>
                  </a:cubicBezTo>
                  <a:cubicBezTo>
                    <a:pt x="0" y="6268"/>
                    <a:pt x="503" y="7890"/>
                    <a:pt x="1536" y="9320"/>
                  </a:cubicBezTo>
                  <a:cubicBezTo>
                    <a:pt x="1537" y="9323"/>
                    <a:pt x="1539" y="9323"/>
                    <a:pt x="1539" y="9327"/>
                  </a:cubicBezTo>
                  <a:cubicBezTo>
                    <a:pt x="1539" y="9323"/>
                    <a:pt x="1542" y="9323"/>
                    <a:pt x="1542" y="9323"/>
                  </a:cubicBezTo>
                  <a:cubicBezTo>
                    <a:pt x="2029" y="9973"/>
                    <a:pt x="2464" y="10640"/>
                    <a:pt x="2922" y="11337"/>
                  </a:cubicBezTo>
                  <a:cubicBezTo>
                    <a:pt x="3355" y="12029"/>
                    <a:pt x="3784" y="12746"/>
                    <a:pt x="4187" y="13483"/>
                  </a:cubicBezTo>
                  <a:cubicBezTo>
                    <a:pt x="5655" y="12375"/>
                    <a:pt x="6580" y="10552"/>
                    <a:pt x="6756" y="8645"/>
                  </a:cubicBezTo>
                  <a:lnTo>
                    <a:pt x="6756" y="8647"/>
                  </a:lnTo>
                  <a:cubicBezTo>
                    <a:pt x="6933" y="6739"/>
                    <a:pt x="6350" y="4786"/>
                    <a:pt x="5108" y="3423"/>
                  </a:cubicBezTo>
                  <a:cubicBezTo>
                    <a:pt x="5106" y="3422"/>
                    <a:pt x="5105" y="3420"/>
                    <a:pt x="5105" y="3419"/>
                  </a:cubicBezTo>
                  <a:cubicBezTo>
                    <a:pt x="4818" y="3110"/>
                    <a:pt x="4536" y="2808"/>
                    <a:pt x="4246" y="2512"/>
                  </a:cubicBezTo>
                  <a:cubicBezTo>
                    <a:pt x="3958" y="2211"/>
                    <a:pt x="3668" y="1922"/>
                    <a:pt x="3364" y="1635"/>
                  </a:cubicBezTo>
                  <a:cubicBezTo>
                    <a:pt x="3067" y="1350"/>
                    <a:pt x="2768" y="1072"/>
                    <a:pt x="2470" y="798"/>
                  </a:cubicBezTo>
                  <a:cubicBezTo>
                    <a:pt x="2163" y="526"/>
                    <a:pt x="1856" y="260"/>
                    <a:pt x="1550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451;p73">
              <a:extLst>
                <a:ext uri="{FF2B5EF4-FFF2-40B4-BE49-F238E27FC236}">
                  <a16:creationId xmlns:a16="http://schemas.microsoft.com/office/drawing/2014/main" id="{10E81119-5916-4236-9259-9B181831B843}"/>
                </a:ext>
              </a:extLst>
            </p:cNvPr>
            <p:cNvSpPr/>
            <p:nvPr/>
          </p:nvSpPr>
          <p:spPr>
            <a:xfrm>
              <a:off x="4780000" y="3275625"/>
              <a:ext cx="66250" cy="104100"/>
            </a:xfrm>
            <a:custGeom>
              <a:avLst/>
              <a:gdLst/>
              <a:ahLst/>
              <a:cxnLst/>
              <a:rect l="l" t="t" r="r" b="b"/>
              <a:pathLst>
                <a:path w="2650" h="4164" extrusionOk="0">
                  <a:moveTo>
                    <a:pt x="4" y="0"/>
                  </a:moveTo>
                  <a:cubicBezTo>
                    <a:pt x="4" y="0"/>
                    <a:pt x="1" y="0"/>
                    <a:pt x="2" y="4"/>
                  </a:cubicBezTo>
                  <a:cubicBezTo>
                    <a:pt x="488" y="650"/>
                    <a:pt x="921" y="1317"/>
                    <a:pt x="1379" y="2014"/>
                  </a:cubicBezTo>
                  <a:cubicBezTo>
                    <a:pt x="1811" y="2705"/>
                    <a:pt x="2239" y="3423"/>
                    <a:pt x="2643" y="4163"/>
                  </a:cubicBezTo>
                  <a:cubicBezTo>
                    <a:pt x="2646" y="4163"/>
                    <a:pt x="2646" y="4160"/>
                    <a:pt x="2649" y="4160"/>
                  </a:cubicBezTo>
                  <a:cubicBezTo>
                    <a:pt x="2246" y="3422"/>
                    <a:pt x="1817" y="2706"/>
                    <a:pt x="1384" y="2012"/>
                  </a:cubicBezTo>
                  <a:cubicBezTo>
                    <a:pt x="926" y="1317"/>
                    <a:pt x="491" y="650"/>
                    <a:pt x="4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452;p73">
              <a:extLst>
                <a:ext uri="{FF2B5EF4-FFF2-40B4-BE49-F238E27FC236}">
                  <a16:creationId xmlns:a16="http://schemas.microsoft.com/office/drawing/2014/main" id="{3BD48617-54C0-4E18-8F4F-5DBDF08C05F3}"/>
                </a:ext>
              </a:extLst>
            </p:cNvPr>
            <p:cNvSpPr/>
            <p:nvPr/>
          </p:nvSpPr>
          <p:spPr>
            <a:xfrm>
              <a:off x="4780000" y="3275625"/>
              <a:ext cx="66250" cy="104100"/>
            </a:xfrm>
            <a:custGeom>
              <a:avLst/>
              <a:gdLst/>
              <a:ahLst/>
              <a:cxnLst/>
              <a:rect l="l" t="t" r="r" b="b"/>
              <a:pathLst>
                <a:path w="2650" h="4164" extrusionOk="0">
                  <a:moveTo>
                    <a:pt x="4" y="0"/>
                  </a:moveTo>
                  <a:cubicBezTo>
                    <a:pt x="4" y="0"/>
                    <a:pt x="1" y="0"/>
                    <a:pt x="2" y="4"/>
                  </a:cubicBezTo>
                  <a:cubicBezTo>
                    <a:pt x="488" y="650"/>
                    <a:pt x="921" y="1317"/>
                    <a:pt x="1379" y="2014"/>
                  </a:cubicBezTo>
                  <a:cubicBezTo>
                    <a:pt x="1811" y="2705"/>
                    <a:pt x="2239" y="3423"/>
                    <a:pt x="2643" y="4163"/>
                  </a:cubicBezTo>
                  <a:cubicBezTo>
                    <a:pt x="2646" y="4163"/>
                    <a:pt x="2646" y="4160"/>
                    <a:pt x="2649" y="4160"/>
                  </a:cubicBezTo>
                  <a:cubicBezTo>
                    <a:pt x="2246" y="3422"/>
                    <a:pt x="1817" y="2706"/>
                    <a:pt x="1384" y="2012"/>
                  </a:cubicBezTo>
                  <a:cubicBezTo>
                    <a:pt x="926" y="1317"/>
                    <a:pt x="491" y="650"/>
                    <a:pt x="4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453;p73">
              <a:extLst>
                <a:ext uri="{FF2B5EF4-FFF2-40B4-BE49-F238E27FC236}">
                  <a16:creationId xmlns:a16="http://schemas.microsoft.com/office/drawing/2014/main" id="{5B67B2DF-95D0-4E81-8B3F-91C32C859474}"/>
                </a:ext>
              </a:extLst>
            </p:cNvPr>
            <p:cNvSpPr/>
            <p:nvPr/>
          </p:nvSpPr>
          <p:spPr>
            <a:xfrm>
              <a:off x="4746525" y="3316800"/>
              <a:ext cx="238900" cy="358900"/>
            </a:xfrm>
            <a:custGeom>
              <a:avLst/>
              <a:gdLst/>
              <a:ahLst/>
              <a:cxnLst/>
              <a:rect l="l" t="t" r="r" b="b"/>
              <a:pathLst>
                <a:path w="9556" h="14356" extrusionOk="0">
                  <a:moveTo>
                    <a:pt x="4797" y="1"/>
                  </a:moveTo>
                  <a:cubicBezTo>
                    <a:pt x="4677" y="1"/>
                    <a:pt x="4553" y="5"/>
                    <a:pt x="4423" y="12"/>
                  </a:cubicBezTo>
                  <a:cubicBezTo>
                    <a:pt x="2178" y="148"/>
                    <a:pt x="173" y="1620"/>
                    <a:pt x="59" y="3870"/>
                  </a:cubicBezTo>
                  <a:cubicBezTo>
                    <a:pt x="0" y="5000"/>
                    <a:pt x="387" y="6087"/>
                    <a:pt x="725" y="7141"/>
                  </a:cubicBezTo>
                  <a:cubicBezTo>
                    <a:pt x="994" y="7985"/>
                    <a:pt x="1233" y="8831"/>
                    <a:pt x="1280" y="9708"/>
                  </a:cubicBezTo>
                  <a:cubicBezTo>
                    <a:pt x="1673" y="9234"/>
                    <a:pt x="2435" y="7871"/>
                    <a:pt x="2604" y="7871"/>
                  </a:cubicBezTo>
                  <a:cubicBezTo>
                    <a:pt x="2618" y="7871"/>
                    <a:pt x="2628" y="7880"/>
                    <a:pt x="2633" y="7900"/>
                  </a:cubicBezTo>
                  <a:cubicBezTo>
                    <a:pt x="3248" y="10134"/>
                    <a:pt x="2681" y="12611"/>
                    <a:pt x="1175" y="14355"/>
                  </a:cubicBezTo>
                  <a:cubicBezTo>
                    <a:pt x="3928" y="14020"/>
                    <a:pt x="6463" y="12402"/>
                    <a:pt x="7827" y="9956"/>
                  </a:cubicBezTo>
                  <a:cubicBezTo>
                    <a:pt x="9227" y="7460"/>
                    <a:pt x="9556" y="3914"/>
                    <a:pt x="7769" y="1511"/>
                  </a:cubicBezTo>
                  <a:cubicBezTo>
                    <a:pt x="7103" y="612"/>
                    <a:pt x="6317" y="1"/>
                    <a:pt x="4797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454;p73">
              <a:extLst>
                <a:ext uri="{FF2B5EF4-FFF2-40B4-BE49-F238E27FC236}">
                  <a16:creationId xmlns:a16="http://schemas.microsoft.com/office/drawing/2014/main" id="{CFAA5E7A-AD53-4B33-A172-2A6518FC4653}"/>
                </a:ext>
              </a:extLst>
            </p:cNvPr>
            <p:cNvSpPr/>
            <p:nvPr/>
          </p:nvSpPr>
          <p:spPr>
            <a:xfrm>
              <a:off x="4792525" y="3290425"/>
              <a:ext cx="112975" cy="53300"/>
            </a:xfrm>
            <a:custGeom>
              <a:avLst/>
              <a:gdLst/>
              <a:ahLst/>
              <a:cxnLst/>
              <a:rect l="l" t="t" r="r" b="b"/>
              <a:pathLst>
                <a:path w="4519" h="2132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459" y="255"/>
                    <a:pt x="2580" y="378"/>
                    <a:pt x="1637" y="378"/>
                  </a:cubicBezTo>
                  <a:cubicBezTo>
                    <a:pt x="1124" y="378"/>
                    <a:pt x="592" y="342"/>
                    <a:pt x="1" y="270"/>
                  </a:cubicBezTo>
                  <a:lnTo>
                    <a:pt x="1" y="270"/>
                  </a:lnTo>
                  <a:cubicBezTo>
                    <a:pt x="306" y="1524"/>
                    <a:pt x="1292" y="2132"/>
                    <a:pt x="2267" y="2132"/>
                  </a:cubicBezTo>
                  <a:cubicBezTo>
                    <a:pt x="3335" y="2132"/>
                    <a:pt x="4388" y="1404"/>
                    <a:pt x="4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455;p73">
              <a:extLst>
                <a:ext uri="{FF2B5EF4-FFF2-40B4-BE49-F238E27FC236}">
                  <a16:creationId xmlns:a16="http://schemas.microsoft.com/office/drawing/2014/main" id="{07A8AB82-5B91-42D4-AA46-7AE7276B01F8}"/>
                </a:ext>
              </a:extLst>
            </p:cNvPr>
            <p:cNvSpPr/>
            <p:nvPr/>
          </p:nvSpPr>
          <p:spPr>
            <a:xfrm>
              <a:off x="3101225" y="3526050"/>
              <a:ext cx="1711000" cy="880075"/>
            </a:xfrm>
            <a:custGeom>
              <a:avLst/>
              <a:gdLst/>
              <a:ahLst/>
              <a:cxnLst/>
              <a:rect l="l" t="t" r="r" b="b"/>
              <a:pathLst>
                <a:path w="68440" h="35203" extrusionOk="0">
                  <a:moveTo>
                    <a:pt x="23545" y="0"/>
                  </a:moveTo>
                  <a:cubicBezTo>
                    <a:pt x="19371" y="0"/>
                    <a:pt x="14647" y="880"/>
                    <a:pt x="10578" y="3939"/>
                  </a:cubicBezTo>
                  <a:cubicBezTo>
                    <a:pt x="9746" y="4560"/>
                    <a:pt x="8941" y="5274"/>
                    <a:pt x="8175" y="6094"/>
                  </a:cubicBezTo>
                  <a:cubicBezTo>
                    <a:pt x="7282" y="7050"/>
                    <a:pt x="6459" y="8062"/>
                    <a:pt x="5710" y="9119"/>
                  </a:cubicBezTo>
                  <a:cubicBezTo>
                    <a:pt x="4760" y="10459"/>
                    <a:pt x="3927" y="11865"/>
                    <a:pt x="3215" y="13299"/>
                  </a:cubicBezTo>
                  <a:cubicBezTo>
                    <a:pt x="1814" y="16110"/>
                    <a:pt x="875" y="19025"/>
                    <a:pt x="415" y="21746"/>
                  </a:cubicBezTo>
                  <a:cubicBezTo>
                    <a:pt x="88" y="23652"/>
                    <a:pt x="1" y="25463"/>
                    <a:pt x="153" y="27074"/>
                  </a:cubicBezTo>
                  <a:cubicBezTo>
                    <a:pt x="529" y="31083"/>
                    <a:pt x="2273" y="35122"/>
                    <a:pt x="5710" y="35122"/>
                  </a:cubicBezTo>
                  <a:lnTo>
                    <a:pt x="34534" y="35202"/>
                  </a:lnTo>
                  <a:lnTo>
                    <a:pt x="62289" y="35122"/>
                  </a:lnTo>
                  <a:cubicBezTo>
                    <a:pt x="64936" y="35122"/>
                    <a:pt x="66689" y="32197"/>
                    <a:pt x="67573" y="29708"/>
                  </a:cubicBezTo>
                  <a:cubicBezTo>
                    <a:pt x="68327" y="27577"/>
                    <a:pt x="68439" y="24785"/>
                    <a:pt x="67923" y="21746"/>
                  </a:cubicBezTo>
                  <a:cubicBezTo>
                    <a:pt x="67596" y="19813"/>
                    <a:pt x="67013" y="17779"/>
                    <a:pt x="66176" y="15756"/>
                  </a:cubicBezTo>
                  <a:cubicBezTo>
                    <a:pt x="65299" y="13632"/>
                    <a:pt x="64145" y="11518"/>
                    <a:pt x="62713" y="9540"/>
                  </a:cubicBezTo>
                  <a:cubicBezTo>
                    <a:pt x="62013" y="8572"/>
                    <a:pt x="61245" y="7635"/>
                    <a:pt x="60413" y="6747"/>
                  </a:cubicBezTo>
                  <a:cubicBezTo>
                    <a:pt x="59641" y="5922"/>
                    <a:pt x="58823" y="5197"/>
                    <a:pt x="57975" y="4560"/>
                  </a:cubicBezTo>
                  <a:cubicBezTo>
                    <a:pt x="53466" y="1172"/>
                    <a:pt x="48035" y="254"/>
                    <a:pt x="43456" y="254"/>
                  </a:cubicBezTo>
                  <a:cubicBezTo>
                    <a:pt x="38563" y="254"/>
                    <a:pt x="34643" y="1302"/>
                    <a:pt x="33861" y="1502"/>
                  </a:cubicBezTo>
                  <a:cubicBezTo>
                    <a:pt x="32304" y="1132"/>
                    <a:pt x="28279" y="0"/>
                    <a:pt x="23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456;p73">
              <a:extLst>
                <a:ext uri="{FF2B5EF4-FFF2-40B4-BE49-F238E27FC236}">
                  <a16:creationId xmlns:a16="http://schemas.microsoft.com/office/drawing/2014/main" id="{0E66215F-1B3C-4F02-9286-0C1B65BCDDF8}"/>
                </a:ext>
              </a:extLst>
            </p:cNvPr>
            <p:cNvSpPr/>
            <p:nvPr/>
          </p:nvSpPr>
          <p:spPr>
            <a:xfrm>
              <a:off x="3243950" y="4145550"/>
              <a:ext cx="1414525" cy="258575"/>
            </a:xfrm>
            <a:custGeom>
              <a:avLst/>
              <a:gdLst/>
              <a:ahLst/>
              <a:cxnLst/>
              <a:rect l="l" t="t" r="r" b="b"/>
              <a:pathLst>
                <a:path w="56581" h="10343" extrusionOk="0">
                  <a:moveTo>
                    <a:pt x="14368" y="0"/>
                  </a:moveTo>
                  <a:cubicBezTo>
                    <a:pt x="14368" y="443"/>
                    <a:pt x="13756" y="2657"/>
                    <a:pt x="13659" y="3045"/>
                  </a:cubicBezTo>
                  <a:cubicBezTo>
                    <a:pt x="12189" y="9041"/>
                    <a:pt x="1" y="10342"/>
                    <a:pt x="1" y="10342"/>
                  </a:cubicBezTo>
                  <a:lnTo>
                    <a:pt x="56580" y="10342"/>
                  </a:lnTo>
                  <a:cubicBezTo>
                    <a:pt x="51650" y="9442"/>
                    <a:pt x="48565" y="6025"/>
                    <a:pt x="46783" y="4337"/>
                  </a:cubicBezTo>
                  <a:cubicBezTo>
                    <a:pt x="45310" y="2940"/>
                    <a:pt x="44114" y="0"/>
                    <a:pt x="44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457;p73">
              <a:extLst>
                <a:ext uri="{FF2B5EF4-FFF2-40B4-BE49-F238E27FC236}">
                  <a16:creationId xmlns:a16="http://schemas.microsoft.com/office/drawing/2014/main" id="{22A40928-9AFC-4C78-BCC6-83615DC317E1}"/>
                </a:ext>
              </a:extLst>
            </p:cNvPr>
            <p:cNvSpPr/>
            <p:nvPr/>
          </p:nvSpPr>
          <p:spPr>
            <a:xfrm>
              <a:off x="3243950" y="3624525"/>
              <a:ext cx="1425075" cy="140050"/>
            </a:xfrm>
            <a:custGeom>
              <a:avLst/>
              <a:gdLst/>
              <a:ahLst/>
              <a:cxnLst/>
              <a:rect l="l" t="t" r="r" b="b"/>
              <a:pathLst>
                <a:path w="57003" h="5602" extrusionOk="0">
                  <a:moveTo>
                    <a:pt x="4869" y="0"/>
                  </a:moveTo>
                  <a:cubicBezTo>
                    <a:pt x="4037" y="621"/>
                    <a:pt x="3232" y="1335"/>
                    <a:pt x="2466" y="2155"/>
                  </a:cubicBezTo>
                  <a:cubicBezTo>
                    <a:pt x="1573" y="3111"/>
                    <a:pt x="750" y="4123"/>
                    <a:pt x="1" y="5180"/>
                  </a:cubicBezTo>
                  <a:lnTo>
                    <a:pt x="57003" y="5601"/>
                  </a:lnTo>
                  <a:lnTo>
                    <a:pt x="57003" y="5600"/>
                  </a:lnTo>
                  <a:cubicBezTo>
                    <a:pt x="56304" y="4631"/>
                    <a:pt x="55536" y="3696"/>
                    <a:pt x="54704" y="2808"/>
                  </a:cubicBezTo>
                  <a:cubicBezTo>
                    <a:pt x="53932" y="1983"/>
                    <a:pt x="53114" y="1258"/>
                    <a:pt x="52266" y="620"/>
                  </a:cubicBezTo>
                  <a:lnTo>
                    <a:pt x="4869" y="0"/>
                  </a:ln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458;p73">
              <a:extLst>
                <a:ext uri="{FF2B5EF4-FFF2-40B4-BE49-F238E27FC236}">
                  <a16:creationId xmlns:a16="http://schemas.microsoft.com/office/drawing/2014/main" id="{9733C8C2-C963-47F6-B322-F022642C5E59}"/>
                </a:ext>
              </a:extLst>
            </p:cNvPr>
            <p:cNvSpPr/>
            <p:nvPr/>
          </p:nvSpPr>
          <p:spPr>
            <a:xfrm>
              <a:off x="3111550" y="3858500"/>
              <a:ext cx="1687725" cy="211225"/>
            </a:xfrm>
            <a:custGeom>
              <a:avLst/>
              <a:gdLst/>
              <a:ahLst/>
              <a:cxnLst/>
              <a:rect l="l" t="t" r="r" b="b"/>
              <a:pathLst>
                <a:path w="67509" h="8449" extrusionOk="0">
                  <a:moveTo>
                    <a:pt x="2802" y="1"/>
                  </a:moveTo>
                  <a:cubicBezTo>
                    <a:pt x="1401" y="2812"/>
                    <a:pt x="460" y="5727"/>
                    <a:pt x="1" y="8448"/>
                  </a:cubicBezTo>
                  <a:lnTo>
                    <a:pt x="67508" y="8448"/>
                  </a:lnTo>
                  <a:cubicBezTo>
                    <a:pt x="67183" y="6515"/>
                    <a:pt x="66600" y="4481"/>
                    <a:pt x="65763" y="2458"/>
                  </a:cubicBezTo>
                  <a:lnTo>
                    <a:pt x="2802" y="1"/>
                  </a:ln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459;p73">
              <a:extLst>
                <a:ext uri="{FF2B5EF4-FFF2-40B4-BE49-F238E27FC236}">
                  <a16:creationId xmlns:a16="http://schemas.microsoft.com/office/drawing/2014/main" id="{72497B9C-D1B9-497E-8017-2653E27B787A}"/>
                </a:ext>
              </a:extLst>
            </p:cNvPr>
            <p:cNvSpPr/>
            <p:nvPr/>
          </p:nvSpPr>
          <p:spPr>
            <a:xfrm>
              <a:off x="3105050" y="4202900"/>
              <a:ext cx="1685500" cy="201225"/>
            </a:xfrm>
            <a:custGeom>
              <a:avLst/>
              <a:gdLst/>
              <a:ahLst/>
              <a:cxnLst/>
              <a:rect l="l" t="t" r="r" b="b"/>
              <a:pathLst>
                <a:path w="67420" h="8049" extrusionOk="0">
                  <a:moveTo>
                    <a:pt x="0" y="0"/>
                  </a:moveTo>
                  <a:cubicBezTo>
                    <a:pt x="376" y="4009"/>
                    <a:pt x="2120" y="8048"/>
                    <a:pt x="5557" y="8048"/>
                  </a:cubicBezTo>
                  <a:lnTo>
                    <a:pt x="62136" y="8048"/>
                  </a:lnTo>
                  <a:cubicBezTo>
                    <a:pt x="64783" y="8048"/>
                    <a:pt x="66536" y="5123"/>
                    <a:pt x="67420" y="2634"/>
                  </a:cubicBezTo>
                  <a:lnTo>
                    <a:pt x="52339" y="2043"/>
                  </a:lnTo>
                  <a:lnTo>
                    <a:pt x="19216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460;p73">
              <a:extLst>
                <a:ext uri="{FF2B5EF4-FFF2-40B4-BE49-F238E27FC236}">
                  <a16:creationId xmlns:a16="http://schemas.microsoft.com/office/drawing/2014/main" id="{04BDE7D2-83EE-47ED-8D96-83D0F9BB138C}"/>
                </a:ext>
              </a:extLst>
            </p:cNvPr>
            <p:cNvSpPr/>
            <p:nvPr/>
          </p:nvSpPr>
          <p:spPr>
            <a:xfrm>
              <a:off x="3355375" y="2464975"/>
              <a:ext cx="1100250" cy="997650"/>
            </a:xfrm>
            <a:custGeom>
              <a:avLst/>
              <a:gdLst/>
              <a:ahLst/>
              <a:cxnLst/>
              <a:rect l="l" t="t" r="r" b="b"/>
              <a:pathLst>
                <a:path w="44010" h="39906" extrusionOk="0">
                  <a:moveTo>
                    <a:pt x="21794" y="1"/>
                  </a:moveTo>
                  <a:cubicBezTo>
                    <a:pt x="21088" y="1"/>
                    <a:pt x="20373" y="35"/>
                    <a:pt x="19656" y="104"/>
                  </a:cubicBezTo>
                  <a:lnTo>
                    <a:pt x="19581" y="110"/>
                  </a:lnTo>
                  <a:cubicBezTo>
                    <a:pt x="14114" y="651"/>
                    <a:pt x="9310" y="3114"/>
                    <a:pt x="5794" y="6747"/>
                  </a:cubicBezTo>
                  <a:cubicBezTo>
                    <a:pt x="5505" y="7043"/>
                    <a:pt x="5226" y="7349"/>
                    <a:pt x="4954" y="7662"/>
                  </a:cubicBezTo>
                  <a:cubicBezTo>
                    <a:pt x="2859" y="10085"/>
                    <a:pt x="1308" y="12950"/>
                    <a:pt x="457" y="16075"/>
                  </a:cubicBezTo>
                  <a:cubicBezTo>
                    <a:pt x="368" y="16400"/>
                    <a:pt x="304" y="16729"/>
                    <a:pt x="266" y="17058"/>
                  </a:cubicBezTo>
                  <a:cubicBezTo>
                    <a:pt x="1" y="19175"/>
                    <a:pt x="637" y="21346"/>
                    <a:pt x="864" y="23640"/>
                  </a:cubicBezTo>
                  <a:cubicBezTo>
                    <a:pt x="1931" y="34424"/>
                    <a:pt x="9788" y="39905"/>
                    <a:pt x="20303" y="39905"/>
                  </a:cubicBezTo>
                  <a:cubicBezTo>
                    <a:pt x="21345" y="39905"/>
                    <a:pt x="22414" y="39851"/>
                    <a:pt x="23504" y="39743"/>
                  </a:cubicBezTo>
                  <a:cubicBezTo>
                    <a:pt x="35593" y="38546"/>
                    <a:pt x="44009" y="31642"/>
                    <a:pt x="42836" y="19789"/>
                  </a:cubicBezTo>
                  <a:cubicBezTo>
                    <a:pt x="42611" y="17512"/>
                    <a:pt x="42605" y="15067"/>
                    <a:pt x="41882" y="13001"/>
                  </a:cubicBezTo>
                  <a:cubicBezTo>
                    <a:pt x="41772" y="12686"/>
                    <a:pt x="41644" y="12382"/>
                    <a:pt x="41499" y="12088"/>
                  </a:cubicBezTo>
                  <a:cubicBezTo>
                    <a:pt x="40792" y="10659"/>
                    <a:pt x="39928" y="9322"/>
                    <a:pt x="38932" y="8098"/>
                  </a:cubicBezTo>
                  <a:cubicBezTo>
                    <a:pt x="38915" y="8076"/>
                    <a:pt x="38897" y="8056"/>
                    <a:pt x="38878" y="8036"/>
                  </a:cubicBezTo>
                  <a:cubicBezTo>
                    <a:pt x="36590" y="5235"/>
                    <a:pt x="33609" y="3030"/>
                    <a:pt x="30214" y="1647"/>
                  </a:cubicBezTo>
                  <a:cubicBezTo>
                    <a:pt x="29690" y="1433"/>
                    <a:pt x="29156" y="1237"/>
                    <a:pt x="28613" y="1065"/>
                  </a:cubicBezTo>
                  <a:cubicBezTo>
                    <a:pt x="28316" y="966"/>
                    <a:pt x="28015" y="877"/>
                    <a:pt x="27712" y="792"/>
                  </a:cubicBezTo>
                  <a:cubicBezTo>
                    <a:pt x="27403" y="708"/>
                    <a:pt x="27093" y="631"/>
                    <a:pt x="26780" y="559"/>
                  </a:cubicBezTo>
                  <a:cubicBezTo>
                    <a:pt x="26067" y="394"/>
                    <a:pt x="25340" y="266"/>
                    <a:pt x="24607" y="175"/>
                  </a:cubicBezTo>
                  <a:cubicBezTo>
                    <a:pt x="24213" y="124"/>
                    <a:pt x="23817" y="86"/>
                    <a:pt x="23421" y="58"/>
                  </a:cubicBezTo>
                  <a:cubicBezTo>
                    <a:pt x="23076" y="35"/>
                    <a:pt x="22727" y="16"/>
                    <a:pt x="22379" y="9"/>
                  </a:cubicBezTo>
                  <a:cubicBezTo>
                    <a:pt x="22185" y="3"/>
                    <a:pt x="21990" y="1"/>
                    <a:pt x="21794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461;p73">
              <a:extLst>
                <a:ext uri="{FF2B5EF4-FFF2-40B4-BE49-F238E27FC236}">
                  <a16:creationId xmlns:a16="http://schemas.microsoft.com/office/drawing/2014/main" id="{DFCCECB0-5E8C-47D2-943E-3E23B288CB16}"/>
                </a:ext>
              </a:extLst>
            </p:cNvPr>
            <p:cNvSpPr/>
            <p:nvPr/>
          </p:nvSpPr>
          <p:spPr>
            <a:xfrm>
              <a:off x="3832000" y="3464300"/>
              <a:ext cx="244650" cy="123375"/>
            </a:xfrm>
            <a:custGeom>
              <a:avLst/>
              <a:gdLst/>
              <a:ahLst/>
              <a:cxnLst/>
              <a:rect l="l" t="t" r="r" b="b"/>
              <a:pathLst>
                <a:path w="9786" h="4935" extrusionOk="0">
                  <a:moveTo>
                    <a:pt x="8656" y="0"/>
                  </a:moveTo>
                  <a:cubicBezTo>
                    <a:pt x="7365" y="318"/>
                    <a:pt x="6012" y="546"/>
                    <a:pt x="4615" y="685"/>
                  </a:cubicBezTo>
                  <a:cubicBezTo>
                    <a:pt x="3634" y="782"/>
                    <a:pt x="2665" y="832"/>
                    <a:pt x="1714" y="832"/>
                  </a:cubicBezTo>
                  <a:cubicBezTo>
                    <a:pt x="1311" y="832"/>
                    <a:pt x="912" y="823"/>
                    <a:pt x="516" y="805"/>
                  </a:cubicBezTo>
                  <a:lnTo>
                    <a:pt x="1" y="3972"/>
                  </a:lnTo>
                  <a:cubicBezTo>
                    <a:pt x="1" y="3972"/>
                    <a:pt x="913" y="4935"/>
                    <a:pt x="3670" y="4935"/>
                  </a:cubicBezTo>
                  <a:cubicBezTo>
                    <a:pt x="4081" y="4935"/>
                    <a:pt x="4533" y="4914"/>
                    <a:pt x="5030" y="4864"/>
                  </a:cubicBezTo>
                  <a:cubicBezTo>
                    <a:pt x="8853" y="4485"/>
                    <a:pt x="9786" y="3003"/>
                    <a:pt x="9786" y="3003"/>
                  </a:cubicBezTo>
                  <a:lnTo>
                    <a:pt x="8656" y="0"/>
                  </a:ln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462;p73">
              <a:extLst>
                <a:ext uri="{FF2B5EF4-FFF2-40B4-BE49-F238E27FC236}">
                  <a16:creationId xmlns:a16="http://schemas.microsoft.com/office/drawing/2014/main" id="{B89BEC0C-7873-477D-A087-875D2A7CDCBD}"/>
                </a:ext>
              </a:extLst>
            </p:cNvPr>
            <p:cNvSpPr/>
            <p:nvPr/>
          </p:nvSpPr>
          <p:spPr>
            <a:xfrm>
              <a:off x="3832000" y="3464250"/>
              <a:ext cx="216400" cy="100775"/>
            </a:xfrm>
            <a:custGeom>
              <a:avLst/>
              <a:gdLst/>
              <a:ahLst/>
              <a:cxnLst/>
              <a:rect l="l" t="t" r="r" b="b"/>
              <a:pathLst>
                <a:path w="8656" h="4031" extrusionOk="0">
                  <a:moveTo>
                    <a:pt x="8656" y="1"/>
                  </a:moveTo>
                  <a:lnTo>
                    <a:pt x="516" y="807"/>
                  </a:lnTo>
                  <a:lnTo>
                    <a:pt x="1" y="3974"/>
                  </a:lnTo>
                  <a:cubicBezTo>
                    <a:pt x="341" y="4012"/>
                    <a:pt x="673" y="4030"/>
                    <a:pt x="997" y="4030"/>
                  </a:cubicBezTo>
                  <a:cubicBezTo>
                    <a:pt x="5816" y="4030"/>
                    <a:pt x="8656" y="2"/>
                    <a:pt x="8656" y="2"/>
                  </a:cubicBezTo>
                  <a:lnTo>
                    <a:pt x="8656" y="1"/>
                  </a:ln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463;p73">
              <a:extLst>
                <a:ext uri="{FF2B5EF4-FFF2-40B4-BE49-F238E27FC236}">
                  <a16:creationId xmlns:a16="http://schemas.microsoft.com/office/drawing/2014/main" id="{A26C3F69-4254-4C27-B432-93D9015ED24B}"/>
                </a:ext>
              </a:extLst>
            </p:cNvPr>
            <p:cNvSpPr/>
            <p:nvPr/>
          </p:nvSpPr>
          <p:spPr>
            <a:xfrm>
              <a:off x="3262525" y="2908700"/>
              <a:ext cx="247325" cy="380550"/>
            </a:xfrm>
            <a:custGeom>
              <a:avLst/>
              <a:gdLst/>
              <a:ahLst/>
              <a:cxnLst/>
              <a:rect l="l" t="t" r="r" b="b"/>
              <a:pathLst>
                <a:path w="9893" h="15222" extrusionOk="0">
                  <a:moveTo>
                    <a:pt x="5127" y="0"/>
                  </a:moveTo>
                  <a:cubicBezTo>
                    <a:pt x="4348" y="0"/>
                    <a:pt x="3568" y="208"/>
                    <a:pt x="2898" y="609"/>
                  </a:cubicBezTo>
                  <a:cubicBezTo>
                    <a:pt x="2770" y="683"/>
                    <a:pt x="2649" y="765"/>
                    <a:pt x="2534" y="850"/>
                  </a:cubicBezTo>
                  <a:cubicBezTo>
                    <a:pt x="1064" y="1947"/>
                    <a:pt x="375" y="3895"/>
                    <a:pt x="221" y="5746"/>
                  </a:cubicBezTo>
                  <a:cubicBezTo>
                    <a:pt x="1" y="8400"/>
                    <a:pt x="738" y="11204"/>
                    <a:pt x="2586" y="13113"/>
                  </a:cubicBezTo>
                  <a:cubicBezTo>
                    <a:pt x="3862" y="14429"/>
                    <a:pt x="5702" y="15222"/>
                    <a:pt x="7512" y="15222"/>
                  </a:cubicBezTo>
                  <a:cubicBezTo>
                    <a:pt x="7872" y="15222"/>
                    <a:pt x="8230" y="15191"/>
                    <a:pt x="8582" y="15126"/>
                  </a:cubicBezTo>
                  <a:lnTo>
                    <a:pt x="8588" y="15126"/>
                  </a:lnTo>
                  <a:cubicBezTo>
                    <a:pt x="9035" y="15043"/>
                    <a:pt x="9475" y="14903"/>
                    <a:pt x="9892" y="14708"/>
                  </a:cubicBezTo>
                  <a:lnTo>
                    <a:pt x="8892" y="2243"/>
                  </a:lnTo>
                  <a:cubicBezTo>
                    <a:pt x="8341" y="1227"/>
                    <a:pt x="7362" y="452"/>
                    <a:pt x="6245" y="148"/>
                  </a:cubicBezTo>
                  <a:cubicBezTo>
                    <a:pt x="5881" y="49"/>
                    <a:pt x="5504" y="0"/>
                    <a:pt x="5127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464;p73">
              <a:extLst>
                <a:ext uri="{FF2B5EF4-FFF2-40B4-BE49-F238E27FC236}">
                  <a16:creationId xmlns:a16="http://schemas.microsoft.com/office/drawing/2014/main" id="{3BA400E0-EA93-4B9D-99E7-706821040E56}"/>
                </a:ext>
              </a:extLst>
            </p:cNvPr>
            <p:cNvSpPr/>
            <p:nvPr/>
          </p:nvSpPr>
          <p:spPr>
            <a:xfrm>
              <a:off x="3288575" y="3008950"/>
              <a:ext cx="126875" cy="244225"/>
            </a:xfrm>
            <a:custGeom>
              <a:avLst/>
              <a:gdLst/>
              <a:ahLst/>
              <a:cxnLst/>
              <a:rect l="l" t="t" r="r" b="b"/>
              <a:pathLst>
                <a:path w="5075" h="9769" extrusionOk="0">
                  <a:moveTo>
                    <a:pt x="1415" y="0"/>
                  </a:moveTo>
                  <a:cubicBezTo>
                    <a:pt x="1350" y="0"/>
                    <a:pt x="1287" y="8"/>
                    <a:pt x="1225" y="25"/>
                  </a:cubicBezTo>
                  <a:cubicBezTo>
                    <a:pt x="224" y="296"/>
                    <a:pt x="1" y="2691"/>
                    <a:pt x="725" y="5375"/>
                  </a:cubicBezTo>
                  <a:cubicBezTo>
                    <a:pt x="1405" y="7891"/>
                    <a:pt x="2679" y="9769"/>
                    <a:pt x="3660" y="9769"/>
                  </a:cubicBezTo>
                  <a:cubicBezTo>
                    <a:pt x="3725" y="9769"/>
                    <a:pt x="3789" y="9761"/>
                    <a:pt x="3851" y="9744"/>
                  </a:cubicBezTo>
                  <a:cubicBezTo>
                    <a:pt x="4851" y="9473"/>
                    <a:pt x="5075" y="7078"/>
                    <a:pt x="4350" y="4396"/>
                  </a:cubicBezTo>
                  <a:cubicBezTo>
                    <a:pt x="3670" y="1878"/>
                    <a:pt x="2396" y="0"/>
                    <a:pt x="1415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465;p73">
              <a:extLst>
                <a:ext uri="{FF2B5EF4-FFF2-40B4-BE49-F238E27FC236}">
                  <a16:creationId xmlns:a16="http://schemas.microsoft.com/office/drawing/2014/main" id="{14618335-01C1-444E-8148-7B9343EC83FD}"/>
                </a:ext>
              </a:extLst>
            </p:cNvPr>
            <p:cNvSpPr/>
            <p:nvPr/>
          </p:nvSpPr>
          <p:spPr>
            <a:xfrm>
              <a:off x="3321800" y="2997600"/>
              <a:ext cx="97975" cy="250175"/>
            </a:xfrm>
            <a:custGeom>
              <a:avLst/>
              <a:gdLst/>
              <a:ahLst/>
              <a:cxnLst/>
              <a:rect l="l" t="t" r="r" b="b"/>
              <a:pathLst>
                <a:path w="3919" h="10007" extrusionOk="0">
                  <a:moveTo>
                    <a:pt x="168" y="0"/>
                  </a:moveTo>
                  <a:cubicBezTo>
                    <a:pt x="118" y="0"/>
                    <a:pt x="68" y="27"/>
                    <a:pt x="41" y="75"/>
                  </a:cubicBezTo>
                  <a:cubicBezTo>
                    <a:pt x="1" y="146"/>
                    <a:pt x="26" y="234"/>
                    <a:pt x="96" y="274"/>
                  </a:cubicBezTo>
                  <a:cubicBezTo>
                    <a:pt x="745" y="641"/>
                    <a:pt x="1301" y="1259"/>
                    <a:pt x="1843" y="2216"/>
                  </a:cubicBezTo>
                  <a:cubicBezTo>
                    <a:pt x="3146" y="4520"/>
                    <a:pt x="3619" y="7225"/>
                    <a:pt x="3174" y="9836"/>
                  </a:cubicBezTo>
                  <a:cubicBezTo>
                    <a:pt x="3160" y="9916"/>
                    <a:pt x="3214" y="9991"/>
                    <a:pt x="3292" y="10004"/>
                  </a:cubicBezTo>
                  <a:cubicBezTo>
                    <a:pt x="3302" y="10005"/>
                    <a:pt x="3309" y="10007"/>
                    <a:pt x="3317" y="10007"/>
                  </a:cubicBezTo>
                  <a:cubicBezTo>
                    <a:pt x="3388" y="10007"/>
                    <a:pt x="3450" y="9956"/>
                    <a:pt x="3462" y="9885"/>
                  </a:cubicBezTo>
                  <a:cubicBezTo>
                    <a:pt x="3918" y="7209"/>
                    <a:pt x="3434" y="4435"/>
                    <a:pt x="2098" y="2073"/>
                  </a:cubicBezTo>
                  <a:cubicBezTo>
                    <a:pt x="1529" y="1066"/>
                    <a:pt x="938" y="414"/>
                    <a:pt x="240" y="19"/>
                  </a:cubicBezTo>
                  <a:cubicBezTo>
                    <a:pt x="217" y="6"/>
                    <a:pt x="193" y="0"/>
                    <a:pt x="168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466;p73">
              <a:extLst>
                <a:ext uri="{FF2B5EF4-FFF2-40B4-BE49-F238E27FC236}">
                  <a16:creationId xmlns:a16="http://schemas.microsoft.com/office/drawing/2014/main" id="{A0BF9472-83A2-458E-A7E4-B27930CB9C6E}"/>
                </a:ext>
              </a:extLst>
            </p:cNvPr>
            <p:cNvSpPr/>
            <p:nvPr/>
          </p:nvSpPr>
          <p:spPr>
            <a:xfrm>
              <a:off x="3341275" y="3120275"/>
              <a:ext cx="61650" cy="85950"/>
            </a:xfrm>
            <a:custGeom>
              <a:avLst/>
              <a:gdLst/>
              <a:ahLst/>
              <a:cxnLst/>
              <a:rect l="l" t="t" r="r" b="b"/>
              <a:pathLst>
                <a:path w="2466" h="3438" extrusionOk="0">
                  <a:moveTo>
                    <a:pt x="2301" y="1"/>
                  </a:moveTo>
                  <a:cubicBezTo>
                    <a:pt x="2269" y="1"/>
                    <a:pt x="2238" y="11"/>
                    <a:pt x="2211" y="32"/>
                  </a:cubicBezTo>
                  <a:cubicBezTo>
                    <a:pt x="1171" y="842"/>
                    <a:pt x="394" y="1985"/>
                    <a:pt x="24" y="3251"/>
                  </a:cubicBezTo>
                  <a:cubicBezTo>
                    <a:pt x="0" y="3328"/>
                    <a:pt x="45" y="3410"/>
                    <a:pt x="122" y="3432"/>
                  </a:cubicBezTo>
                  <a:cubicBezTo>
                    <a:pt x="136" y="3436"/>
                    <a:pt x="150" y="3438"/>
                    <a:pt x="164" y="3438"/>
                  </a:cubicBezTo>
                  <a:cubicBezTo>
                    <a:pt x="227" y="3438"/>
                    <a:pt x="286" y="3396"/>
                    <a:pt x="304" y="3333"/>
                  </a:cubicBezTo>
                  <a:cubicBezTo>
                    <a:pt x="657" y="2126"/>
                    <a:pt x="1399" y="1036"/>
                    <a:pt x="2390" y="262"/>
                  </a:cubicBezTo>
                  <a:cubicBezTo>
                    <a:pt x="2455" y="212"/>
                    <a:pt x="2466" y="122"/>
                    <a:pt x="2416" y="57"/>
                  </a:cubicBezTo>
                  <a:cubicBezTo>
                    <a:pt x="2388" y="20"/>
                    <a:pt x="2344" y="1"/>
                    <a:pt x="2301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467;p73">
              <a:extLst>
                <a:ext uri="{FF2B5EF4-FFF2-40B4-BE49-F238E27FC236}">
                  <a16:creationId xmlns:a16="http://schemas.microsoft.com/office/drawing/2014/main" id="{5BE7DFA9-E7EA-46F8-B43C-13FB2D5CD33C}"/>
                </a:ext>
              </a:extLst>
            </p:cNvPr>
            <p:cNvSpPr/>
            <p:nvPr/>
          </p:nvSpPr>
          <p:spPr>
            <a:xfrm>
              <a:off x="3325575" y="2908675"/>
              <a:ext cx="184275" cy="378200"/>
            </a:xfrm>
            <a:custGeom>
              <a:avLst/>
              <a:gdLst/>
              <a:ahLst/>
              <a:cxnLst/>
              <a:rect l="l" t="t" r="r" b="b"/>
              <a:pathLst>
                <a:path w="7371" h="15128" extrusionOk="0">
                  <a:moveTo>
                    <a:pt x="2603" y="0"/>
                  </a:moveTo>
                  <a:cubicBezTo>
                    <a:pt x="1825" y="0"/>
                    <a:pt x="1045" y="209"/>
                    <a:pt x="376" y="610"/>
                  </a:cubicBezTo>
                  <a:cubicBezTo>
                    <a:pt x="248" y="684"/>
                    <a:pt x="127" y="766"/>
                    <a:pt x="12" y="851"/>
                  </a:cubicBezTo>
                  <a:lnTo>
                    <a:pt x="1" y="865"/>
                  </a:lnTo>
                  <a:cubicBezTo>
                    <a:pt x="4443" y="4512"/>
                    <a:pt x="6060" y="15127"/>
                    <a:pt x="6060" y="15127"/>
                  </a:cubicBezTo>
                  <a:lnTo>
                    <a:pt x="6066" y="15127"/>
                  </a:lnTo>
                  <a:cubicBezTo>
                    <a:pt x="6513" y="15044"/>
                    <a:pt x="6953" y="14904"/>
                    <a:pt x="7370" y="14709"/>
                  </a:cubicBezTo>
                  <a:lnTo>
                    <a:pt x="6370" y="2244"/>
                  </a:lnTo>
                  <a:cubicBezTo>
                    <a:pt x="5819" y="1228"/>
                    <a:pt x="4840" y="453"/>
                    <a:pt x="3723" y="149"/>
                  </a:cubicBezTo>
                  <a:cubicBezTo>
                    <a:pt x="3358" y="49"/>
                    <a:pt x="2981" y="0"/>
                    <a:pt x="2603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468;p73">
              <a:extLst>
                <a:ext uri="{FF2B5EF4-FFF2-40B4-BE49-F238E27FC236}">
                  <a16:creationId xmlns:a16="http://schemas.microsoft.com/office/drawing/2014/main" id="{712986E6-E641-46AC-9C17-32707EA7ADF3}"/>
                </a:ext>
              </a:extLst>
            </p:cNvPr>
            <p:cNvSpPr/>
            <p:nvPr/>
          </p:nvSpPr>
          <p:spPr>
            <a:xfrm>
              <a:off x="4301875" y="2808300"/>
              <a:ext cx="248125" cy="389975"/>
            </a:xfrm>
            <a:custGeom>
              <a:avLst/>
              <a:gdLst/>
              <a:ahLst/>
              <a:cxnLst/>
              <a:rect l="l" t="t" r="r" b="b"/>
              <a:pathLst>
                <a:path w="9925" h="15599" extrusionOk="0">
                  <a:moveTo>
                    <a:pt x="4117" y="1"/>
                  </a:moveTo>
                  <a:cubicBezTo>
                    <a:pt x="3450" y="1"/>
                    <a:pt x="2782" y="152"/>
                    <a:pt x="2185" y="450"/>
                  </a:cubicBezTo>
                  <a:cubicBezTo>
                    <a:pt x="1149" y="968"/>
                    <a:pt x="341" y="1921"/>
                    <a:pt x="1" y="3025"/>
                  </a:cubicBezTo>
                  <a:lnTo>
                    <a:pt x="1462" y="15443"/>
                  </a:lnTo>
                  <a:cubicBezTo>
                    <a:pt x="1887" y="15547"/>
                    <a:pt x="2319" y="15598"/>
                    <a:pt x="2750" y="15598"/>
                  </a:cubicBezTo>
                  <a:cubicBezTo>
                    <a:pt x="2774" y="15598"/>
                    <a:pt x="2799" y="15598"/>
                    <a:pt x="2824" y="15598"/>
                  </a:cubicBezTo>
                  <a:cubicBezTo>
                    <a:pt x="2825" y="15598"/>
                    <a:pt x="2828" y="15598"/>
                    <a:pt x="2830" y="15596"/>
                  </a:cubicBezTo>
                  <a:cubicBezTo>
                    <a:pt x="4993" y="15562"/>
                    <a:pt x="7123" y="14293"/>
                    <a:pt x="8314" y="12446"/>
                  </a:cubicBezTo>
                  <a:cubicBezTo>
                    <a:pt x="9754" y="10212"/>
                    <a:pt x="9925" y="7317"/>
                    <a:pt x="9189" y="4759"/>
                  </a:cubicBezTo>
                  <a:cubicBezTo>
                    <a:pt x="8676" y="2974"/>
                    <a:pt x="7618" y="1201"/>
                    <a:pt x="5961" y="412"/>
                  </a:cubicBezTo>
                  <a:cubicBezTo>
                    <a:pt x="5832" y="352"/>
                    <a:pt x="5697" y="294"/>
                    <a:pt x="5557" y="247"/>
                  </a:cubicBezTo>
                  <a:cubicBezTo>
                    <a:pt x="5096" y="82"/>
                    <a:pt x="4607" y="1"/>
                    <a:pt x="4117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469;p73">
              <a:extLst>
                <a:ext uri="{FF2B5EF4-FFF2-40B4-BE49-F238E27FC236}">
                  <a16:creationId xmlns:a16="http://schemas.microsoft.com/office/drawing/2014/main" id="{7645F94B-40D5-4FB9-BF5B-1C4A1A898CA7}"/>
                </a:ext>
              </a:extLst>
            </p:cNvPr>
            <p:cNvSpPr/>
            <p:nvPr/>
          </p:nvSpPr>
          <p:spPr>
            <a:xfrm>
              <a:off x="4413125" y="2895250"/>
              <a:ext cx="102925" cy="251200"/>
            </a:xfrm>
            <a:custGeom>
              <a:avLst/>
              <a:gdLst/>
              <a:ahLst/>
              <a:cxnLst/>
              <a:rect l="l" t="t" r="r" b="b"/>
              <a:pathLst>
                <a:path w="4117" h="10048" extrusionOk="0">
                  <a:moveTo>
                    <a:pt x="2347" y="0"/>
                  </a:moveTo>
                  <a:cubicBezTo>
                    <a:pt x="1330" y="0"/>
                    <a:pt x="369" y="2167"/>
                    <a:pt x="187" y="4898"/>
                  </a:cubicBezTo>
                  <a:cubicBezTo>
                    <a:pt x="0" y="7672"/>
                    <a:pt x="689" y="9977"/>
                    <a:pt x="1724" y="10046"/>
                  </a:cubicBezTo>
                  <a:cubicBezTo>
                    <a:pt x="1740" y="10047"/>
                    <a:pt x="1756" y="10048"/>
                    <a:pt x="1772" y="10048"/>
                  </a:cubicBezTo>
                  <a:cubicBezTo>
                    <a:pt x="2789" y="10048"/>
                    <a:pt x="3749" y="7879"/>
                    <a:pt x="3932" y="5148"/>
                  </a:cubicBezTo>
                  <a:cubicBezTo>
                    <a:pt x="4117" y="2374"/>
                    <a:pt x="3429" y="71"/>
                    <a:pt x="2394" y="2"/>
                  </a:cubicBezTo>
                  <a:cubicBezTo>
                    <a:pt x="2378" y="1"/>
                    <a:pt x="2363" y="0"/>
                    <a:pt x="2347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470;p73">
              <a:extLst>
                <a:ext uri="{FF2B5EF4-FFF2-40B4-BE49-F238E27FC236}">
                  <a16:creationId xmlns:a16="http://schemas.microsoft.com/office/drawing/2014/main" id="{93F05A18-B908-4AC7-B73A-6C2B8A886DB1}"/>
                </a:ext>
              </a:extLst>
            </p:cNvPr>
            <p:cNvSpPr/>
            <p:nvPr/>
          </p:nvSpPr>
          <p:spPr>
            <a:xfrm>
              <a:off x="4405725" y="2884875"/>
              <a:ext cx="63150" cy="260875"/>
            </a:xfrm>
            <a:custGeom>
              <a:avLst/>
              <a:gdLst/>
              <a:ahLst/>
              <a:cxnLst/>
              <a:rect l="l" t="t" r="r" b="b"/>
              <a:pathLst>
                <a:path w="2526" h="10435" extrusionOk="0">
                  <a:moveTo>
                    <a:pt x="2361" y="1"/>
                  </a:moveTo>
                  <a:cubicBezTo>
                    <a:pt x="2327" y="1"/>
                    <a:pt x="2293" y="12"/>
                    <a:pt x="2266" y="36"/>
                  </a:cubicBezTo>
                  <a:cubicBezTo>
                    <a:pt x="1659" y="560"/>
                    <a:pt x="1209" y="1315"/>
                    <a:pt x="848" y="2413"/>
                  </a:cubicBezTo>
                  <a:cubicBezTo>
                    <a:pt x="0" y="4993"/>
                    <a:pt x="70" y="7808"/>
                    <a:pt x="1041" y="10341"/>
                  </a:cubicBezTo>
                  <a:cubicBezTo>
                    <a:pt x="1064" y="10399"/>
                    <a:pt x="1119" y="10435"/>
                    <a:pt x="1178" y="10435"/>
                  </a:cubicBezTo>
                  <a:cubicBezTo>
                    <a:pt x="1195" y="10435"/>
                    <a:pt x="1213" y="10432"/>
                    <a:pt x="1230" y="10426"/>
                  </a:cubicBezTo>
                  <a:cubicBezTo>
                    <a:pt x="1306" y="10396"/>
                    <a:pt x="1343" y="10311"/>
                    <a:pt x="1315" y="10236"/>
                  </a:cubicBezTo>
                  <a:cubicBezTo>
                    <a:pt x="366" y="7765"/>
                    <a:pt x="299" y="5019"/>
                    <a:pt x="1126" y="2504"/>
                  </a:cubicBezTo>
                  <a:cubicBezTo>
                    <a:pt x="1469" y="1459"/>
                    <a:pt x="1892" y="745"/>
                    <a:pt x="2458" y="258"/>
                  </a:cubicBezTo>
                  <a:cubicBezTo>
                    <a:pt x="2518" y="205"/>
                    <a:pt x="2525" y="113"/>
                    <a:pt x="2473" y="51"/>
                  </a:cubicBezTo>
                  <a:cubicBezTo>
                    <a:pt x="2443" y="18"/>
                    <a:pt x="2402" y="1"/>
                    <a:pt x="2361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471;p73">
              <a:extLst>
                <a:ext uri="{FF2B5EF4-FFF2-40B4-BE49-F238E27FC236}">
                  <a16:creationId xmlns:a16="http://schemas.microsoft.com/office/drawing/2014/main" id="{904EEE95-DC08-42DA-BEBA-EA8BFB5AEB6F}"/>
                </a:ext>
              </a:extLst>
            </p:cNvPr>
            <p:cNvSpPr/>
            <p:nvPr/>
          </p:nvSpPr>
          <p:spPr>
            <a:xfrm>
              <a:off x="4413275" y="3019475"/>
              <a:ext cx="76150" cy="73950"/>
            </a:xfrm>
            <a:custGeom>
              <a:avLst/>
              <a:gdLst/>
              <a:ahLst/>
              <a:cxnLst/>
              <a:rect l="l" t="t" r="r" b="b"/>
              <a:pathLst>
                <a:path w="3046" h="2958" extrusionOk="0">
                  <a:moveTo>
                    <a:pt x="167" y="0"/>
                  </a:moveTo>
                  <a:cubicBezTo>
                    <a:pt x="114" y="0"/>
                    <a:pt x="62" y="29"/>
                    <a:pt x="36" y="80"/>
                  </a:cubicBezTo>
                  <a:cubicBezTo>
                    <a:pt x="0" y="153"/>
                    <a:pt x="30" y="241"/>
                    <a:pt x="101" y="276"/>
                  </a:cubicBezTo>
                  <a:cubicBezTo>
                    <a:pt x="1226" y="840"/>
                    <a:pt x="2166" y="1764"/>
                    <a:pt x="2749" y="2879"/>
                  </a:cubicBezTo>
                  <a:cubicBezTo>
                    <a:pt x="2775" y="2928"/>
                    <a:pt x="2826" y="2957"/>
                    <a:pt x="2879" y="2957"/>
                  </a:cubicBezTo>
                  <a:cubicBezTo>
                    <a:pt x="2902" y="2957"/>
                    <a:pt x="2925" y="2953"/>
                    <a:pt x="2947" y="2940"/>
                  </a:cubicBezTo>
                  <a:cubicBezTo>
                    <a:pt x="3017" y="2903"/>
                    <a:pt x="3045" y="2815"/>
                    <a:pt x="3008" y="2743"/>
                  </a:cubicBezTo>
                  <a:cubicBezTo>
                    <a:pt x="2398" y="1574"/>
                    <a:pt x="1411" y="606"/>
                    <a:pt x="232" y="16"/>
                  </a:cubicBezTo>
                  <a:cubicBezTo>
                    <a:pt x="211" y="5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472;p73">
              <a:extLst>
                <a:ext uri="{FF2B5EF4-FFF2-40B4-BE49-F238E27FC236}">
                  <a16:creationId xmlns:a16="http://schemas.microsoft.com/office/drawing/2014/main" id="{907EAC52-1290-46AD-B959-D8E115499977}"/>
                </a:ext>
              </a:extLst>
            </p:cNvPr>
            <p:cNvSpPr/>
            <p:nvPr/>
          </p:nvSpPr>
          <p:spPr>
            <a:xfrm>
              <a:off x="4301875" y="2808300"/>
              <a:ext cx="149375" cy="389975"/>
            </a:xfrm>
            <a:custGeom>
              <a:avLst/>
              <a:gdLst/>
              <a:ahLst/>
              <a:cxnLst/>
              <a:rect l="l" t="t" r="r" b="b"/>
              <a:pathLst>
                <a:path w="5975" h="15599" extrusionOk="0">
                  <a:moveTo>
                    <a:pt x="4117" y="1"/>
                  </a:moveTo>
                  <a:cubicBezTo>
                    <a:pt x="3450" y="1"/>
                    <a:pt x="2782" y="152"/>
                    <a:pt x="2185" y="450"/>
                  </a:cubicBezTo>
                  <a:cubicBezTo>
                    <a:pt x="1149" y="968"/>
                    <a:pt x="341" y="1921"/>
                    <a:pt x="1" y="3025"/>
                  </a:cubicBezTo>
                  <a:lnTo>
                    <a:pt x="1462" y="15443"/>
                  </a:lnTo>
                  <a:cubicBezTo>
                    <a:pt x="1887" y="15547"/>
                    <a:pt x="2319" y="15598"/>
                    <a:pt x="2750" y="15598"/>
                  </a:cubicBezTo>
                  <a:cubicBezTo>
                    <a:pt x="2774" y="15598"/>
                    <a:pt x="2799" y="15598"/>
                    <a:pt x="2824" y="15598"/>
                  </a:cubicBezTo>
                  <a:cubicBezTo>
                    <a:pt x="2825" y="15598"/>
                    <a:pt x="2828" y="15598"/>
                    <a:pt x="2830" y="15596"/>
                  </a:cubicBezTo>
                  <a:cubicBezTo>
                    <a:pt x="2830" y="15596"/>
                    <a:pt x="2335" y="4870"/>
                    <a:pt x="5975" y="422"/>
                  </a:cubicBezTo>
                  <a:lnTo>
                    <a:pt x="5961" y="412"/>
                  </a:lnTo>
                  <a:cubicBezTo>
                    <a:pt x="5832" y="352"/>
                    <a:pt x="5697" y="294"/>
                    <a:pt x="5557" y="247"/>
                  </a:cubicBezTo>
                  <a:cubicBezTo>
                    <a:pt x="5096" y="82"/>
                    <a:pt x="4607" y="1"/>
                    <a:pt x="411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473;p73">
              <a:extLst>
                <a:ext uri="{FF2B5EF4-FFF2-40B4-BE49-F238E27FC236}">
                  <a16:creationId xmlns:a16="http://schemas.microsoft.com/office/drawing/2014/main" id="{CE7F0A24-CA0F-43F6-8E1F-C7B46742A5C3}"/>
                </a:ext>
              </a:extLst>
            </p:cNvPr>
            <p:cNvSpPr/>
            <p:nvPr/>
          </p:nvSpPr>
          <p:spPr>
            <a:xfrm>
              <a:off x="3403950" y="2586550"/>
              <a:ext cx="1003375" cy="898550"/>
            </a:xfrm>
            <a:custGeom>
              <a:avLst/>
              <a:gdLst/>
              <a:ahLst/>
              <a:cxnLst/>
              <a:rect l="l" t="t" r="r" b="b"/>
              <a:pathLst>
                <a:path w="40135" h="35942" extrusionOk="0">
                  <a:moveTo>
                    <a:pt x="20067" y="1"/>
                  </a:moveTo>
                  <a:cubicBezTo>
                    <a:pt x="19451" y="1"/>
                    <a:pt x="18829" y="31"/>
                    <a:pt x="18203" y="93"/>
                  </a:cubicBezTo>
                  <a:cubicBezTo>
                    <a:pt x="7673" y="1135"/>
                    <a:pt x="0" y="10735"/>
                    <a:pt x="1069" y="21537"/>
                  </a:cubicBezTo>
                  <a:cubicBezTo>
                    <a:pt x="1997" y="30903"/>
                    <a:pt x="8941" y="35530"/>
                    <a:pt x="17638" y="35915"/>
                  </a:cubicBezTo>
                  <a:cubicBezTo>
                    <a:pt x="18034" y="35933"/>
                    <a:pt x="18433" y="35942"/>
                    <a:pt x="18836" y="35942"/>
                  </a:cubicBezTo>
                  <a:cubicBezTo>
                    <a:pt x="19787" y="35942"/>
                    <a:pt x="20756" y="35892"/>
                    <a:pt x="21737" y="35795"/>
                  </a:cubicBezTo>
                  <a:cubicBezTo>
                    <a:pt x="23134" y="35656"/>
                    <a:pt x="24487" y="35428"/>
                    <a:pt x="25778" y="35110"/>
                  </a:cubicBezTo>
                  <a:cubicBezTo>
                    <a:pt x="34231" y="33030"/>
                    <a:pt x="40134" y="27129"/>
                    <a:pt x="39206" y="17763"/>
                  </a:cubicBezTo>
                  <a:cubicBezTo>
                    <a:pt x="38201" y="7603"/>
                    <a:pt x="29823" y="1"/>
                    <a:pt x="20067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474;p73">
              <a:extLst>
                <a:ext uri="{FF2B5EF4-FFF2-40B4-BE49-F238E27FC236}">
                  <a16:creationId xmlns:a16="http://schemas.microsoft.com/office/drawing/2014/main" id="{BB567495-C176-45F4-AC52-7E6E356307DC}"/>
                </a:ext>
              </a:extLst>
            </p:cNvPr>
            <p:cNvSpPr/>
            <p:nvPr/>
          </p:nvSpPr>
          <p:spPr>
            <a:xfrm>
              <a:off x="3485225" y="3101800"/>
              <a:ext cx="235825" cy="235775"/>
            </a:xfrm>
            <a:custGeom>
              <a:avLst/>
              <a:gdLst/>
              <a:ahLst/>
              <a:cxnLst/>
              <a:rect l="l" t="t" r="r" b="b"/>
              <a:pathLst>
                <a:path w="9433" h="9431" extrusionOk="0">
                  <a:moveTo>
                    <a:pt x="4717" y="0"/>
                  </a:moveTo>
                  <a:cubicBezTo>
                    <a:pt x="2113" y="0"/>
                    <a:pt x="1" y="2111"/>
                    <a:pt x="1" y="4716"/>
                  </a:cubicBezTo>
                  <a:cubicBezTo>
                    <a:pt x="1" y="7320"/>
                    <a:pt x="2113" y="9431"/>
                    <a:pt x="4717" y="9431"/>
                  </a:cubicBezTo>
                  <a:cubicBezTo>
                    <a:pt x="7321" y="9431"/>
                    <a:pt x="9433" y="7320"/>
                    <a:pt x="9433" y="4716"/>
                  </a:cubicBezTo>
                  <a:cubicBezTo>
                    <a:pt x="9433" y="2111"/>
                    <a:pt x="7321" y="0"/>
                    <a:pt x="4717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475;p73">
              <a:extLst>
                <a:ext uri="{FF2B5EF4-FFF2-40B4-BE49-F238E27FC236}">
                  <a16:creationId xmlns:a16="http://schemas.microsoft.com/office/drawing/2014/main" id="{1B67E4A3-10EE-4F60-8445-6F847E9BE57A}"/>
                </a:ext>
              </a:extLst>
            </p:cNvPr>
            <p:cNvSpPr/>
            <p:nvPr/>
          </p:nvSpPr>
          <p:spPr>
            <a:xfrm>
              <a:off x="4115725" y="3039400"/>
              <a:ext cx="235825" cy="235775"/>
            </a:xfrm>
            <a:custGeom>
              <a:avLst/>
              <a:gdLst/>
              <a:ahLst/>
              <a:cxnLst/>
              <a:rect l="l" t="t" r="r" b="b"/>
              <a:pathLst>
                <a:path w="9433" h="9431" extrusionOk="0">
                  <a:moveTo>
                    <a:pt x="4716" y="0"/>
                  </a:moveTo>
                  <a:cubicBezTo>
                    <a:pt x="2112" y="0"/>
                    <a:pt x="0" y="2111"/>
                    <a:pt x="0" y="4716"/>
                  </a:cubicBezTo>
                  <a:cubicBezTo>
                    <a:pt x="0" y="7320"/>
                    <a:pt x="2112" y="9431"/>
                    <a:pt x="4716" y="9431"/>
                  </a:cubicBezTo>
                  <a:cubicBezTo>
                    <a:pt x="7320" y="9431"/>
                    <a:pt x="9432" y="7320"/>
                    <a:pt x="9432" y="4716"/>
                  </a:cubicBezTo>
                  <a:cubicBezTo>
                    <a:pt x="9432" y="2111"/>
                    <a:pt x="7320" y="0"/>
                    <a:pt x="4716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476;p73">
              <a:extLst>
                <a:ext uri="{FF2B5EF4-FFF2-40B4-BE49-F238E27FC236}">
                  <a16:creationId xmlns:a16="http://schemas.microsoft.com/office/drawing/2014/main" id="{38BA5407-C56D-4AB6-8E7E-2C14921C2E6C}"/>
                </a:ext>
              </a:extLst>
            </p:cNvPr>
            <p:cNvSpPr/>
            <p:nvPr/>
          </p:nvSpPr>
          <p:spPr>
            <a:xfrm>
              <a:off x="3539375" y="2906775"/>
              <a:ext cx="276000" cy="269525"/>
            </a:xfrm>
            <a:custGeom>
              <a:avLst/>
              <a:gdLst/>
              <a:ahLst/>
              <a:cxnLst/>
              <a:rect l="l" t="t" r="r" b="b"/>
              <a:pathLst>
                <a:path w="11040" h="10781" extrusionOk="0">
                  <a:moveTo>
                    <a:pt x="5403" y="0"/>
                  </a:moveTo>
                  <a:cubicBezTo>
                    <a:pt x="5249" y="0"/>
                    <a:pt x="5095" y="8"/>
                    <a:pt x="4939" y="23"/>
                  </a:cubicBezTo>
                  <a:cubicBezTo>
                    <a:pt x="2068" y="307"/>
                    <a:pt x="1" y="3164"/>
                    <a:pt x="322" y="6403"/>
                  </a:cubicBezTo>
                  <a:cubicBezTo>
                    <a:pt x="615" y="9369"/>
                    <a:pt x="2724" y="10780"/>
                    <a:pt x="5280" y="10780"/>
                  </a:cubicBezTo>
                  <a:cubicBezTo>
                    <a:pt x="5517" y="10780"/>
                    <a:pt x="5757" y="10768"/>
                    <a:pt x="6000" y="10744"/>
                  </a:cubicBezTo>
                  <a:cubicBezTo>
                    <a:pt x="8872" y="10459"/>
                    <a:pt x="11040" y="8614"/>
                    <a:pt x="10719" y="5375"/>
                  </a:cubicBezTo>
                  <a:cubicBezTo>
                    <a:pt x="10416" y="2309"/>
                    <a:pt x="8084" y="0"/>
                    <a:pt x="5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477;p73">
              <a:extLst>
                <a:ext uri="{FF2B5EF4-FFF2-40B4-BE49-F238E27FC236}">
                  <a16:creationId xmlns:a16="http://schemas.microsoft.com/office/drawing/2014/main" id="{A8820206-69EA-4079-BC57-18390BBE8F9E}"/>
                </a:ext>
              </a:extLst>
            </p:cNvPr>
            <p:cNvSpPr/>
            <p:nvPr/>
          </p:nvSpPr>
          <p:spPr>
            <a:xfrm>
              <a:off x="3529200" y="2896425"/>
              <a:ext cx="255525" cy="170425"/>
            </a:xfrm>
            <a:custGeom>
              <a:avLst/>
              <a:gdLst/>
              <a:ahLst/>
              <a:cxnLst/>
              <a:rect l="l" t="t" r="r" b="b"/>
              <a:pathLst>
                <a:path w="10221" h="6817" extrusionOk="0">
                  <a:moveTo>
                    <a:pt x="5669" y="1"/>
                  </a:moveTo>
                  <a:cubicBezTo>
                    <a:pt x="5353" y="1"/>
                    <a:pt x="5035" y="33"/>
                    <a:pt x="4722" y="98"/>
                  </a:cubicBezTo>
                  <a:cubicBezTo>
                    <a:pt x="1748" y="713"/>
                    <a:pt x="1" y="3972"/>
                    <a:pt x="729" y="6817"/>
                  </a:cubicBezTo>
                  <a:cubicBezTo>
                    <a:pt x="821" y="4537"/>
                    <a:pt x="1970" y="2127"/>
                    <a:pt x="4123" y="1207"/>
                  </a:cubicBezTo>
                  <a:cubicBezTo>
                    <a:pt x="4698" y="954"/>
                    <a:pt x="5320" y="830"/>
                    <a:pt x="5944" y="830"/>
                  </a:cubicBezTo>
                  <a:cubicBezTo>
                    <a:pt x="6427" y="830"/>
                    <a:pt x="6912" y="904"/>
                    <a:pt x="7376" y="1052"/>
                  </a:cubicBezTo>
                  <a:cubicBezTo>
                    <a:pt x="8497" y="1407"/>
                    <a:pt x="9453" y="2145"/>
                    <a:pt x="10221" y="3055"/>
                  </a:cubicBezTo>
                  <a:cubicBezTo>
                    <a:pt x="9985" y="2486"/>
                    <a:pt x="9627" y="1964"/>
                    <a:pt x="9193" y="1504"/>
                  </a:cubicBezTo>
                  <a:cubicBezTo>
                    <a:pt x="8280" y="550"/>
                    <a:pt x="6984" y="1"/>
                    <a:pt x="5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478;p73">
              <a:extLst>
                <a:ext uri="{FF2B5EF4-FFF2-40B4-BE49-F238E27FC236}">
                  <a16:creationId xmlns:a16="http://schemas.microsoft.com/office/drawing/2014/main" id="{F37B8FEA-50E0-4562-85E0-136D0F6BA545}"/>
                </a:ext>
              </a:extLst>
            </p:cNvPr>
            <p:cNvSpPr/>
            <p:nvPr/>
          </p:nvSpPr>
          <p:spPr>
            <a:xfrm>
              <a:off x="3575875" y="2891275"/>
              <a:ext cx="196100" cy="209275"/>
            </a:xfrm>
            <a:custGeom>
              <a:avLst/>
              <a:gdLst/>
              <a:ahLst/>
              <a:cxnLst/>
              <a:rect l="l" t="t" r="r" b="b"/>
              <a:pathLst>
                <a:path w="7844" h="8371" extrusionOk="0">
                  <a:moveTo>
                    <a:pt x="3762" y="0"/>
                  </a:moveTo>
                  <a:cubicBezTo>
                    <a:pt x="3648" y="0"/>
                    <a:pt x="3533" y="6"/>
                    <a:pt x="3417" y="17"/>
                  </a:cubicBezTo>
                  <a:cubicBezTo>
                    <a:pt x="2512" y="107"/>
                    <a:pt x="1714" y="538"/>
                    <a:pt x="1120" y="1191"/>
                  </a:cubicBezTo>
                  <a:cubicBezTo>
                    <a:pt x="1146" y="1183"/>
                    <a:pt x="1173" y="1180"/>
                    <a:pt x="1199" y="1177"/>
                  </a:cubicBezTo>
                  <a:cubicBezTo>
                    <a:pt x="1246" y="1172"/>
                    <a:pt x="1293" y="1170"/>
                    <a:pt x="1340" y="1170"/>
                  </a:cubicBezTo>
                  <a:cubicBezTo>
                    <a:pt x="2066" y="1170"/>
                    <a:pt x="2687" y="1722"/>
                    <a:pt x="2759" y="2458"/>
                  </a:cubicBezTo>
                  <a:cubicBezTo>
                    <a:pt x="2838" y="3243"/>
                    <a:pt x="2266" y="3943"/>
                    <a:pt x="1479" y="4021"/>
                  </a:cubicBezTo>
                  <a:cubicBezTo>
                    <a:pt x="1432" y="4026"/>
                    <a:pt x="1385" y="4028"/>
                    <a:pt x="1338" y="4028"/>
                  </a:cubicBezTo>
                  <a:cubicBezTo>
                    <a:pt x="813" y="4028"/>
                    <a:pt x="341" y="3740"/>
                    <a:pt x="95" y="3297"/>
                  </a:cubicBezTo>
                  <a:cubicBezTo>
                    <a:pt x="19" y="3700"/>
                    <a:pt x="1" y="4126"/>
                    <a:pt x="42" y="4561"/>
                  </a:cubicBezTo>
                  <a:cubicBezTo>
                    <a:pt x="258" y="6735"/>
                    <a:pt x="1950" y="8370"/>
                    <a:pt x="3898" y="8370"/>
                  </a:cubicBezTo>
                  <a:cubicBezTo>
                    <a:pt x="4012" y="8370"/>
                    <a:pt x="4127" y="8365"/>
                    <a:pt x="4242" y="8353"/>
                  </a:cubicBezTo>
                  <a:cubicBezTo>
                    <a:pt x="6336" y="8147"/>
                    <a:pt x="7844" y="6113"/>
                    <a:pt x="7617" y="3810"/>
                  </a:cubicBezTo>
                  <a:cubicBezTo>
                    <a:pt x="7401" y="1635"/>
                    <a:pt x="5712" y="0"/>
                    <a:pt x="3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479;p73">
              <a:extLst>
                <a:ext uri="{FF2B5EF4-FFF2-40B4-BE49-F238E27FC236}">
                  <a16:creationId xmlns:a16="http://schemas.microsoft.com/office/drawing/2014/main" id="{1121DB05-2496-4E90-9950-37D9F2591A2F}"/>
                </a:ext>
              </a:extLst>
            </p:cNvPr>
            <p:cNvSpPr/>
            <p:nvPr/>
          </p:nvSpPr>
          <p:spPr>
            <a:xfrm>
              <a:off x="3514900" y="2937250"/>
              <a:ext cx="58500" cy="72175"/>
            </a:xfrm>
            <a:custGeom>
              <a:avLst/>
              <a:gdLst/>
              <a:ahLst/>
              <a:cxnLst/>
              <a:rect l="l" t="t" r="r" b="b"/>
              <a:pathLst>
                <a:path w="2340" h="2887" extrusionOk="0">
                  <a:moveTo>
                    <a:pt x="1" y="1"/>
                  </a:moveTo>
                  <a:cubicBezTo>
                    <a:pt x="106" y="1010"/>
                    <a:pt x="614" y="2077"/>
                    <a:pt x="1527" y="2887"/>
                  </a:cubicBezTo>
                  <a:lnTo>
                    <a:pt x="2340" y="1331"/>
                  </a:lnTo>
                  <a:cubicBezTo>
                    <a:pt x="1529" y="1239"/>
                    <a:pt x="645" y="78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480;p73">
              <a:extLst>
                <a:ext uri="{FF2B5EF4-FFF2-40B4-BE49-F238E27FC236}">
                  <a16:creationId xmlns:a16="http://schemas.microsoft.com/office/drawing/2014/main" id="{76BC9256-E1C5-4A4B-9DE4-E82F61BF3FF0}"/>
                </a:ext>
              </a:extLst>
            </p:cNvPr>
            <p:cNvSpPr/>
            <p:nvPr/>
          </p:nvSpPr>
          <p:spPr>
            <a:xfrm>
              <a:off x="3989650" y="2854850"/>
              <a:ext cx="275975" cy="269500"/>
            </a:xfrm>
            <a:custGeom>
              <a:avLst/>
              <a:gdLst/>
              <a:ahLst/>
              <a:cxnLst/>
              <a:rect l="l" t="t" r="r" b="b"/>
              <a:pathLst>
                <a:path w="11039" h="10780" extrusionOk="0">
                  <a:moveTo>
                    <a:pt x="5404" y="0"/>
                  </a:moveTo>
                  <a:cubicBezTo>
                    <a:pt x="5250" y="0"/>
                    <a:pt x="5096" y="8"/>
                    <a:pt x="4940" y="24"/>
                  </a:cubicBezTo>
                  <a:cubicBezTo>
                    <a:pt x="2069" y="307"/>
                    <a:pt x="0" y="3164"/>
                    <a:pt x="321" y="6403"/>
                  </a:cubicBezTo>
                  <a:cubicBezTo>
                    <a:pt x="614" y="9368"/>
                    <a:pt x="2723" y="10780"/>
                    <a:pt x="5278" y="10780"/>
                  </a:cubicBezTo>
                  <a:cubicBezTo>
                    <a:pt x="5515" y="10780"/>
                    <a:pt x="5757" y="10767"/>
                    <a:pt x="6001" y="10743"/>
                  </a:cubicBezTo>
                  <a:cubicBezTo>
                    <a:pt x="8871" y="10459"/>
                    <a:pt x="11039" y="8614"/>
                    <a:pt x="10718" y="5375"/>
                  </a:cubicBezTo>
                  <a:cubicBezTo>
                    <a:pt x="10415" y="2310"/>
                    <a:pt x="8084" y="0"/>
                    <a:pt x="54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481;p73">
              <a:extLst>
                <a:ext uri="{FF2B5EF4-FFF2-40B4-BE49-F238E27FC236}">
                  <a16:creationId xmlns:a16="http://schemas.microsoft.com/office/drawing/2014/main" id="{0F8A5411-73DB-4EB5-AAA1-E524E528EEB5}"/>
                </a:ext>
              </a:extLst>
            </p:cNvPr>
            <p:cNvSpPr/>
            <p:nvPr/>
          </p:nvSpPr>
          <p:spPr>
            <a:xfrm>
              <a:off x="4006450" y="2844025"/>
              <a:ext cx="255050" cy="145200"/>
            </a:xfrm>
            <a:custGeom>
              <a:avLst/>
              <a:gdLst/>
              <a:ahLst/>
              <a:cxnLst/>
              <a:rect l="l" t="t" r="r" b="b"/>
              <a:pathLst>
                <a:path w="10202" h="5808" extrusionOk="0">
                  <a:moveTo>
                    <a:pt x="4780" y="0"/>
                  </a:moveTo>
                  <a:cubicBezTo>
                    <a:pt x="3139" y="0"/>
                    <a:pt x="1578" y="882"/>
                    <a:pt x="705" y="2256"/>
                  </a:cubicBezTo>
                  <a:cubicBezTo>
                    <a:pt x="369" y="2792"/>
                    <a:pt x="121" y="3375"/>
                    <a:pt x="0" y="3978"/>
                  </a:cubicBezTo>
                  <a:cubicBezTo>
                    <a:pt x="575" y="2937"/>
                    <a:pt x="1368" y="2024"/>
                    <a:pt x="2398" y="1457"/>
                  </a:cubicBezTo>
                  <a:cubicBezTo>
                    <a:pt x="3093" y="1072"/>
                    <a:pt x="3878" y="869"/>
                    <a:pt x="4664" y="869"/>
                  </a:cubicBezTo>
                  <a:cubicBezTo>
                    <a:pt x="4984" y="869"/>
                    <a:pt x="5304" y="902"/>
                    <a:pt x="5618" y="971"/>
                  </a:cubicBezTo>
                  <a:cubicBezTo>
                    <a:pt x="7909" y="1451"/>
                    <a:pt x="9510" y="3589"/>
                    <a:pt x="10046" y="5808"/>
                  </a:cubicBezTo>
                  <a:cubicBezTo>
                    <a:pt x="10202" y="2875"/>
                    <a:pt x="7849" y="22"/>
                    <a:pt x="4814" y="0"/>
                  </a:cubicBezTo>
                  <a:cubicBezTo>
                    <a:pt x="4802" y="0"/>
                    <a:pt x="4791" y="0"/>
                    <a:pt x="4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482;p73">
              <a:extLst>
                <a:ext uri="{FF2B5EF4-FFF2-40B4-BE49-F238E27FC236}">
                  <a16:creationId xmlns:a16="http://schemas.microsoft.com/office/drawing/2014/main" id="{DD15C748-246F-44AE-8B30-5FC3530A6B22}"/>
                </a:ext>
              </a:extLst>
            </p:cNvPr>
            <p:cNvSpPr/>
            <p:nvPr/>
          </p:nvSpPr>
          <p:spPr>
            <a:xfrm>
              <a:off x="4027175" y="2849650"/>
              <a:ext cx="196150" cy="209275"/>
            </a:xfrm>
            <a:custGeom>
              <a:avLst/>
              <a:gdLst/>
              <a:ahLst/>
              <a:cxnLst/>
              <a:rect l="l" t="t" r="r" b="b"/>
              <a:pathLst>
                <a:path w="7846" h="8371" extrusionOk="0">
                  <a:moveTo>
                    <a:pt x="3762" y="0"/>
                  </a:moveTo>
                  <a:cubicBezTo>
                    <a:pt x="3648" y="0"/>
                    <a:pt x="3533" y="6"/>
                    <a:pt x="3417" y="17"/>
                  </a:cubicBezTo>
                  <a:cubicBezTo>
                    <a:pt x="2512" y="107"/>
                    <a:pt x="1714" y="538"/>
                    <a:pt x="1120" y="1192"/>
                  </a:cubicBezTo>
                  <a:cubicBezTo>
                    <a:pt x="1146" y="1183"/>
                    <a:pt x="1173" y="1180"/>
                    <a:pt x="1199" y="1178"/>
                  </a:cubicBezTo>
                  <a:cubicBezTo>
                    <a:pt x="1247" y="1173"/>
                    <a:pt x="1295" y="1171"/>
                    <a:pt x="1343" y="1171"/>
                  </a:cubicBezTo>
                  <a:cubicBezTo>
                    <a:pt x="2068" y="1171"/>
                    <a:pt x="2687" y="1723"/>
                    <a:pt x="2759" y="2458"/>
                  </a:cubicBezTo>
                  <a:cubicBezTo>
                    <a:pt x="2838" y="3244"/>
                    <a:pt x="2266" y="3944"/>
                    <a:pt x="1481" y="4021"/>
                  </a:cubicBezTo>
                  <a:cubicBezTo>
                    <a:pt x="1432" y="4026"/>
                    <a:pt x="1384" y="4028"/>
                    <a:pt x="1336" y="4028"/>
                  </a:cubicBezTo>
                  <a:cubicBezTo>
                    <a:pt x="811" y="4028"/>
                    <a:pt x="341" y="3739"/>
                    <a:pt x="95" y="3298"/>
                  </a:cubicBezTo>
                  <a:cubicBezTo>
                    <a:pt x="21" y="3702"/>
                    <a:pt x="1" y="4127"/>
                    <a:pt x="44" y="4561"/>
                  </a:cubicBezTo>
                  <a:cubicBezTo>
                    <a:pt x="260" y="6735"/>
                    <a:pt x="1950" y="8370"/>
                    <a:pt x="3898" y="8370"/>
                  </a:cubicBezTo>
                  <a:cubicBezTo>
                    <a:pt x="4012" y="8370"/>
                    <a:pt x="4127" y="8365"/>
                    <a:pt x="4242" y="8353"/>
                  </a:cubicBezTo>
                  <a:cubicBezTo>
                    <a:pt x="6336" y="8147"/>
                    <a:pt x="7845" y="6113"/>
                    <a:pt x="7617" y="3811"/>
                  </a:cubicBezTo>
                  <a:cubicBezTo>
                    <a:pt x="7401" y="1635"/>
                    <a:pt x="5712" y="0"/>
                    <a:pt x="3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483;p73">
              <a:extLst>
                <a:ext uri="{FF2B5EF4-FFF2-40B4-BE49-F238E27FC236}">
                  <a16:creationId xmlns:a16="http://schemas.microsoft.com/office/drawing/2014/main" id="{8DA71D31-93A5-4C63-9E4B-244393045AFD}"/>
                </a:ext>
              </a:extLst>
            </p:cNvPr>
            <p:cNvSpPr/>
            <p:nvPr/>
          </p:nvSpPr>
          <p:spPr>
            <a:xfrm>
              <a:off x="4205725" y="2841200"/>
              <a:ext cx="53250" cy="78275"/>
            </a:xfrm>
            <a:custGeom>
              <a:avLst/>
              <a:gdLst/>
              <a:ahLst/>
              <a:cxnLst/>
              <a:rect l="l" t="t" r="r" b="b"/>
              <a:pathLst>
                <a:path w="2130" h="3131" extrusionOk="0">
                  <a:moveTo>
                    <a:pt x="2034" y="1"/>
                  </a:moveTo>
                  <a:lnTo>
                    <a:pt x="2034" y="1"/>
                  </a:lnTo>
                  <a:cubicBezTo>
                    <a:pt x="1556" y="898"/>
                    <a:pt x="779" y="1515"/>
                    <a:pt x="0" y="1764"/>
                  </a:cubicBezTo>
                  <a:lnTo>
                    <a:pt x="1102" y="3130"/>
                  </a:lnTo>
                  <a:cubicBezTo>
                    <a:pt x="1839" y="2158"/>
                    <a:pt x="2129" y="1012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484;p73">
              <a:extLst>
                <a:ext uri="{FF2B5EF4-FFF2-40B4-BE49-F238E27FC236}">
                  <a16:creationId xmlns:a16="http://schemas.microsoft.com/office/drawing/2014/main" id="{DF9A081B-B528-4C22-BFB3-658AFE461948}"/>
                </a:ext>
              </a:extLst>
            </p:cNvPr>
            <p:cNvSpPr/>
            <p:nvPr/>
          </p:nvSpPr>
          <p:spPr>
            <a:xfrm>
              <a:off x="3841750" y="3063300"/>
              <a:ext cx="142250" cy="108400"/>
            </a:xfrm>
            <a:custGeom>
              <a:avLst/>
              <a:gdLst/>
              <a:ahLst/>
              <a:cxnLst/>
              <a:rect l="l" t="t" r="r" b="b"/>
              <a:pathLst>
                <a:path w="5690" h="4336" extrusionOk="0">
                  <a:moveTo>
                    <a:pt x="2854" y="0"/>
                  </a:moveTo>
                  <a:cubicBezTo>
                    <a:pt x="2773" y="0"/>
                    <a:pt x="2690" y="4"/>
                    <a:pt x="2606" y="12"/>
                  </a:cubicBezTo>
                  <a:cubicBezTo>
                    <a:pt x="862" y="185"/>
                    <a:pt x="1" y="2061"/>
                    <a:pt x="99" y="3054"/>
                  </a:cubicBezTo>
                  <a:cubicBezTo>
                    <a:pt x="184" y="3903"/>
                    <a:pt x="889" y="4336"/>
                    <a:pt x="2181" y="4336"/>
                  </a:cubicBezTo>
                  <a:cubicBezTo>
                    <a:pt x="2400" y="4336"/>
                    <a:pt x="2637" y="4323"/>
                    <a:pt x="2890" y="4298"/>
                  </a:cubicBezTo>
                  <a:cubicBezTo>
                    <a:pt x="4634" y="4126"/>
                    <a:pt x="5690" y="3504"/>
                    <a:pt x="5591" y="2512"/>
                  </a:cubicBezTo>
                  <a:cubicBezTo>
                    <a:pt x="5498" y="1565"/>
                    <a:pt x="4458" y="0"/>
                    <a:pt x="2854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485;p73">
              <a:extLst>
                <a:ext uri="{FF2B5EF4-FFF2-40B4-BE49-F238E27FC236}">
                  <a16:creationId xmlns:a16="http://schemas.microsoft.com/office/drawing/2014/main" id="{25B8711F-FCF8-45F5-AA03-A483264DA28F}"/>
                </a:ext>
              </a:extLst>
            </p:cNvPr>
            <p:cNvSpPr/>
            <p:nvPr/>
          </p:nvSpPr>
          <p:spPr>
            <a:xfrm>
              <a:off x="3838125" y="3059650"/>
              <a:ext cx="147275" cy="83675"/>
            </a:xfrm>
            <a:custGeom>
              <a:avLst/>
              <a:gdLst/>
              <a:ahLst/>
              <a:cxnLst/>
              <a:rect l="l" t="t" r="r" b="b"/>
              <a:pathLst>
                <a:path w="5891" h="3347" extrusionOk="0">
                  <a:moveTo>
                    <a:pt x="3004" y="0"/>
                  </a:moveTo>
                  <a:cubicBezTo>
                    <a:pt x="2917" y="0"/>
                    <a:pt x="2828" y="5"/>
                    <a:pt x="2737" y="13"/>
                  </a:cubicBezTo>
                  <a:cubicBezTo>
                    <a:pt x="844" y="200"/>
                    <a:pt x="1" y="2226"/>
                    <a:pt x="99" y="3216"/>
                  </a:cubicBezTo>
                  <a:cubicBezTo>
                    <a:pt x="107" y="3290"/>
                    <a:pt x="170" y="3347"/>
                    <a:pt x="244" y="3347"/>
                  </a:cubicBezTo>
                  <a:lnTo>
                    <a:pt x="258" y="3347"/>
                  </a:lnTo>
                  <a:cubicBezTo>
                    <a:pt x="340" y="3337"/>
                    <a:pt x="398" y="3267"/>
                    <a:pt x="389" y="3186"/>
                  </a:cubicBezTo>
                  <a:cubicBezTo>
                    <a:pt x="298" y="2263"/>
                    <a:pt x="1131" y="467"/>
                    <a:pt x="2765" y="305"/>
                  </a:cubicBezTo>
                  <a:cubicBezTo>
                    <a:pt x="2843" y="297"/>
                    <a:pt x="2919" y="293"/>
                    <a:pt x="2994" y="293"/>
                  </a:cubicBezTo>
                  <a:cubicBezTo>
                    <a:pt x="4523" y="293"/>
                    <a:pt x="5507" y="1824"/>
                    <a:pt x="5591" y="2671"/>
                  </a:cubicBezTo>
                  <a:cubicBezTo>
                    <a:pt x="5598" y="2747"/>
                    <a:pt x="5664" y="2803"/>
                    <a:pt x="5737" y="2803"/>
                  </a:cubicBezTo>
                  <a:cubicBezTo>
                    <a:pt x="5742" y="2803"/>
                    <a:pt x="5747" y="2803"/>
                    <a:pt x="5751" y="2802"/>
                  </a:cubicBezTo>
                  <a:cubicBezTo>
                    <a:pt x="5832" y="2795"/>
                    <a:pt x="5890" y="2722"/>
                    <a:pt x="5882" y="2642"/>
                  </a:cubicBezTo>
                  <a:cubicBezTo>
                    <a:pt x="5786" y="1675"/>
                    <a:pt x="4722" y="0"/>
                    <a:pt x="3004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486;p73">
              <a:extLst>
                <a:ext uri="{FF2B5EF4-FFF2-40B4-BE49-F238E27FC236}">
                  <a16:creationId xmlns:a16="http://schemas.microsoft.com/office/drawing/2014/main" id="{8D50A909-06FE-4F08-A36F-783F458F134B}"/>
                </a:ext>
              </a:extLst>
            </p:cNvPr>
            <p:cNvSpPr/>
            <p:nvPr/>
          </p:nvSpPr>
          <p:spPr>
            <a:xfrm>
              <a:off x="3862425" y="3080775"/>
              <a:ext cx="41875" cy="40075"/>
            </a:xfrm>
            <a:custGeom>
              <a:avLst/>
              <a:gdLst/>
              <a:ahLst/>
              <a:cxnLst/>
              <a:rect l="l" t="t" r="r" b="b"/>
              <a:pathLst>
                <a:path w="1675" h="1603" extrusionOk="0">
                  <a:moveTo>
                    <a:pt x="1209" y="0"/>
                  </a:moveTo>
                  <a:cubicBezTo>
                    <a:pt x="1155" y="0"/>
                    <a:pt x="1103" y="10"/>
                    <a:pt x="1056" y="33"/>
                  </a:cubicBezTo>
                  <a:cubicBezTo>
                    <a:pt x="668" y="231"/>
                    <a:pt x="322" y="521"/>
                    <a:pt x="96" y="897"/>
                  </a:cubicBezTo>
                  <a:cubicBezTo>
                    <a:pt x="57" y="943"/>
                    <a:pt x="32" y="995"/>
                    <a:pt x="23" y="1054"/>
                  </a:cubicBezTo>
                  <a:cubicBezTo>
                    <a:pt x="5" y="1108"/>
                    <a:pt x="0" y="1163"/>
                    <a:pt x="9" y="1221"/>
                  </a:cubicBezTo>
                  <a:cubicBezTo>
                    <a:pt x="23" y="1327"/>
                    <a:pt x="88" y="1449"/>
                    <a:pt x="179" y="1510"/>
                  </a:cubicBezTo>
                  <a:cubicBezTo>
                    <a:pt x="255" y="1564"/>
                    <a:pt x="347" y="1602"/>
                    <a:pt x="441" y="1602"/>
                  </a:cubicBezTo>
                  <a:cubicBezTo>
                    <a:pt x="462" y="1602"/>
                    <a:pt x="482" y="1601"/>
                    <a:pt x="503" y="1597"/>
                  </a:cubicBezTo>
                  <a:cubicBezTo>
                    <a:pt x="611" y="1578"/>
                    <a:pt x="734" y="1526"/>
                    <a:pt x="792" y="1429"/>
                  </a:cubicBezTo>
                  <a:cubicBezTo>
                    <a:pt x="863" y="1313"/>
                    <a:pt x="947" y="1208"/>
                    <a:pt x="1038" y="1110"/>
                  </a:cubicBezTo>
                  <a:cubicBezTo>
                    <a:pt x="1141" y="1012"/>
                    <a:pt x="1255" y="924"/>
                    <a:pt x="1377" y="852"/>
                  </a:cubicBezTo>
                  <a:cubicBezTo>
                    <a:pt x="1381" y="849"/>
                    <a:pt x="1386" y="847"/>
                    <a:pt x="1389" y="844"/>
                  </a:cubicBezTo>
                  <a:cubicBezTo>
                    <a:pt x="1497" y="790"/>
                    <a:pt x="1583" y="718"/>
                    <a:pt x="1630" y="602"/>
                  </a:cubicBezTo>
                  <a:cubicBezTo>
                    <a:pt x="1670" y="505"/>
                    <a:pt x="1674" y="369"/>
                    <a:pt x="1630" y="272"/>
                  </a:cubicBezTo>
                  <a:lnTo>
                    <a:pt x="1628" y="272"/>
                  </a:lnTo>
                  <a:cubicBezTo>
                    <a:pt x="1580" y="168"/>
                    <a:pt x="1499" y="72"/>
                    <a:pt x="1388" y="32"/>
                  </a:cubicBezTo>
                  <a:cubicBezTo>
                    <a:pt x="1332" y="13"/>
                    <a:pt x="1270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487;p73">
              <a:extLst>
                <a:ext uri="{FF2B5EF4-FFF2-40B4-BE49-F238E27FC236}">
                  <a16:creationId xmlns:a16="http://schemas.microsoft.com/office/drawing/2014/main" id="{FE764246-A4D8-42EF-8D1D-41A326460A81}"/>
                </a:ext>
              </a:extLst>
            </p:cNvPr>
            <p:cNvSpPr/>
            <p:nvPr/>
          </p:nvSpPr>
          <p:spPr>
            <a:xfrm>
              <a:off x="3794450" y="3186750"/>
              <a:ext cx="255350" cy="147650"/>
            </a:xfrm>
            <a:custGeom>
              <a:avLst/>
              <a:gdLst/>
              <a:ahLst/>
              <a:cxnLst/>
              <a:rect l="l" t="t" r="r" b="b"/>
              <a:pathLst>
                <a:path w="10214" h="5906" extrusionOk="0">
                  <a:moveTo>
                    <a:pt x="8969" y="0"/>
                  </a:moveTo>
                  <a:cubicBezTo>
                    <a:pt x="8967" y="0"/>
                    <a:pt x="8965" y="0"/>
                    <a:pt x="8963" y="0"/>
                  </a:cubicBezTo>
                  <a:cubicBezTo>
                    <a:pt x="8064" y="5"/>
                    <a:pt x="6707" y="463"/>
                    <a:pt x="5115" y="620"/>
                  </a:cubicBezTo>
                  <a:cubicBezTo>
                    <a:pt x="4463" y="684"/>
                    <a:pt x="3830" y="693"/>
                    <a:pt x="3245" y="693"/>
                  </a:cubicBezTo>
                  <a:cubicBezTo>
                    <a:pt x="3026" y="693"/>
                    <a:pt x="2815" y="692"/>
                    <a:pt x="2612" y="692"/>
                  </a:cubicBezTo>
                  <a:cubicBezTo>
                    <a:pt x="2030" y="692"/>
                    <a:pt x="1516" y="702"/>
                    <a:pt x="1105" y="779"/>
                  </a:cubicBezTo>
                  <a:cubicBezTo>
                    <a:pt x="403" y="910"/>
                    <a:pt x="1" y="1238"/>
                    <a:pt x="80" y="2045"/>
                  </a:cubicBezTo>
                  <a:cubicBezTo>
                    <a:pt x="226" y="3511"/>
                    <a:pt x="1820" y="5183"/>
                    <a:pt x="3828" y="5726"/>
                  </a:cubicBezTo>
                  <a:cubicBezTo>
                    <a:pt x="4256" y="5841"/>
                    <a:pt x="4705" y="5906"/>
                    <a:pt x="5162" y="5906"/>
                  </a:cubicBezTo>
                  <a:cubicBezTo>
                    <a:pt x="5316" y="5906"/>
                    <a:pt x="5471" y="5899"/>
                    <a:pt x="5627" y="5883"/>
                  </a:cubicBezTo>
                  <a:cubicBezTo>
                    <a:pt x="7131" y="5734"/>
                    <a:pt x="8385" y="4878"/>
                    <a:pt x="9185" y="3827"/>
                  </a:cubicBezTo>
                  <a:cubicBezTo>
                    <a:pt x="9859" y="2939"/>
                    <a:pt x="10213" y="1912"/>
                    <a:pt x="10127" y="1050"/>
                  </a:cubicBezTo>
                  <a:cubicBezTo>
                    <a:pt x="10049" y="248"/>
                    <a:pt x="9635" y="0"/>
                    <a:pt x="8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488;p73">
              <a:extLst>
                <a:ext uri="{FF2B5EF4-FFF2-40B4-BE49-F238E27FC236}">
                  <a16:creationId xmlns:a16="http://schemas.microsoft.com/office/drawing/2014/main" id="{6CD83059-7B8C-4066-B029-E5E1E5120C08}"/>
                </a:ext>
              </a:extLst>
            </p:cNvPr>
            <p:cNvSpPr/>
            <p:nvPr/>
          </p:nvSpPr>
          <p:spPr>
            <a:xfrm>
              <a:off x="3890125" y="3273900"/>
              <a:ext cx="133950" cy="60500"/>
            </a:xfrm>
            <a:custGeom>
              <a:avLst/>
              <a:gdLst/>
              <a:ahLst/>
              <a:cxnLst/>
              <a:rect l="l" t="t" r="r" b="b"/>
              <a:pathLst>
                <a:path w="5358" h="2420" extrusionOk="0">
                  <a:moveTo>
                    <a:pt x="3684" y="1"/>
                  </a:moveTo>
                  <a:cubicBezTo>
                    <a:pt x="3258" y="1"/>
                    <a:pt x="2832" y="65"/>
                    <a:pt x="2426" y="196"/>
                  </a:cubicBezTo>
                  <a:cubicBezTo>
                    <a:pt x="1394" y="527"/>
                    <a:pt x="508" y="1281"/>
                    <a:pt x="1" y="2240"/>
                  </a:cubicBezTo>
                  <a:cubicBezTo>
                    <a:pt x="429" y="2355"/>
                    <a:pt x="878" y="2420"/>
                    <a:pt x="1335" y="2420"/>
                  </a:cubicBezTo>
                  <a:cubicBezTo>
                    <a:pt x="1489" y="2420"/>
                    <a:pt x="1644" y="2413"/>
                    <a:pt x="1800" y="2397"/>
                  </a:cubicBezTo>
                  <a:cubicBezTo>
                    <a:pt x="3304" y="2248"/>
                    <a:pt x="4558" y="1392"/>
                    <a:pt x="5358" y="341"/>
                  </a:cubicBezTo>
                  <a:cubicBezTo>
                    <a:pt x="4830" y="116"/>
                    <a:pt x="4257" y="1"/>
                    <a:pt x="3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489;p73">
              <a:extLst>
                <a:ext uri="{FF2B5EF4-FFF2-40B4-BE49-F238E27FC236}">
                  <a16:creationId xmlns:a16="http://schemas.microsoft.com/office/drawing/2014/main" id="{DE96F575-7883-4659-AB3A-7B6CFF26C664}"/>
                </a:ext>
              </a:extLst>
            </p:cNvPr>
            <p:cNvSpPr/>
            <p:nvPr/>
          </p:nvSpPr>
          <p:spPr>
            <a:xfrm>
              <a:off x="3822050" y="3186775"/>
              <a:ext cx="196475" cy="60175"/>
            </a:xfrm>
            <a:custGeom>
              <a:avLst/>
              <a:gdLst/>
              <a:ahLst/>
              <a:cxnLst/>
              <a:rect l="l" t="t" r="r" b="b"/>
              <a:pathLst>
                <a:path w="7859" h="2407" extrusionOk="0">
                  <a:moveTo>
                    <a:pt x="7859" y="1"/>
                  </a:moveTo>
                  <a:cubicBezTo>
                    <a:pt x="6960" y="4"/>
                    <a:pt x="5603" y="462"/>
                    <a:pt x="4011" y="619"/>
                  </a:cubicBezTo>
                  <a:cubicBezTo>
                    <a:pt x="3359" y="683"/>
                    <a:pt x="2726" y="692"/>
                    <a:pt x="2141" y="692"/>
                  </a:cubicBezTo>
                  <a:cubicBezTo>
                    <a:pt x="1922" y="692"/>
                    <a:pt x="1711" y="691"/>
                    <a:pt x="1508" y="691"/>
                  </a:cubicBezTo>
                  <a:cubicBezTo>
                    <a:pt x="926" y="691"/>
                    <a:pt x="412" y="701"/>
                    <a:pt x="1" y="778"/>
                  </a:cubicBezTo>
                  <a:cubicBezTo>
                    <a:pt x="1" y="778"/>
                    <a:pt x="640" y="2407"/>
                    <a:pt x="3340" y="2407"/>
                  </a:cubicBezTo>
                  <a:cubicBezTo>
                    <a:pt x="3572" y="2407"/>
                    <a:pt x="3819" y="2395"/>
                    <a:pt x="4082" y="2369"/>
                  </a:cubicBezTo>
                  <a:cubicBezTo>
                    <a:pt x="7409" y="2040"/>
                    <a:pt x="7859" y="1"/>
                    <a:pt x="78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490;p73">
              <a:extLst>
                <a:ext uri="{FF2B5EF4-FFF2-40B4-BE49-F238E27FC236}">
                  <a16:creationId xmlns:a16="http://schemas.microsoft.com/office/drawing/2014/main" id="{6022A569-AAB9-4F00-9DCC-B91DEA23AC70}"/>
                </a:ext>
              </a:extLst>
            </p:cNvPr>
            <p:cNvSpPr/>
            <p:nvPr/>
          </p:nvSpPr>
          <p:spPr>
            <a:xfrm>
              <a:off x="3906275" y="3344950"/>
              <a:ext cx="62375" cy="22900"/>
            </a:xfrm>
            <a:custGeom>
              <a:avLst/>
              <a:gdLst/>
              <a:ahLst/>
              <a:cxnLst/>
              <a:rect l="l" t="t" r="r" b="b"/>
              <a:pathLst>
                <a:path w="2495" h="916" extrusionOk="0">
                  <a:moveTo>
                    <a:pt x="167" y="1"/>
                  </a:moveTo>
                  <a:cubicBezTo>
                    <a:pt x="121" y="1"/>
                    <a:pt x="76" y="22"/>
                    <a:pt x="47" y="63"/>
                  </a:cubicBezTo>
                  <a:cubicBezTo>
                    <a:pt x="0" y="129"/>
                    <a:pt x="16" y="220"/>
                    <a:pt x="82" y="266"/>
                  </a:cubicBezTo>
                  <a:cubicBezTo>
                    <a:pt x="679" y="689"/>
                    <a:pt x="1397" y="915"/>
                    <a:pt x="2127" y="915"/>
                  </a:cubicBezTo>
                  <a:cubicBezTo>
                    <a:pt x="2202" y="915"/>
                    <a:pt x="2278" y="912"/>
                    <a:pt x="2353" y="908"/>
                  </a:cubicBezTo>
                  <a:cubicBezTo>
                    <a:pt x="2433" y="903"/>
                    <a:pt x="2495" y="834"/>
                    <a:pt x="2489" y="752"/>
                  </a:cubicBezTo>
                  <a:cubicBezTo>
                    <a:pt x="2484" y="675"/>
                    <a:pt x="2421" y="616"/>
                    <a:pt x="2344" y="616"/>
                  </a:cubicBezTo>
                  <a:cubicBezTo>
                    <a:pt x="2341" y="616"/>
                    <a:pt x="2337" y="616"/>
                    <a:pt x="2333" y="616"/>
                  </a:cubicBezTo>
                  <a:cubicBezTo>
                    <a:pt x="2264" y="621"/>
                    <a:pt x="2196" y="623"/>
                    <a:pt x="2127" y="623"/>
                  </a:cubicBezTo>
                  <a:cubicBezTo>
                    <a:pt x="1460" y="623"/>
                    <a:pt x="800" y="414"/>
                    <a:pt x="252" y="27"/>
                  </a:cubicBezTo>
                  <a:cubicBezTo>
                    <a:pt x="226" y="9"/>
                    <a:pt x="197" y="1"/>
                    <a:pt x="167" y="1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491;p73">
              <a:extLst>
                <a:ext uri="{FF2B5EF4-FFF2-40B4-BE49-F238E27FC236}">
                  <a16:creationId xmlns:a16="http://schemas.microsoft.com/office/drawing/2014/main" id="{7249C139-4594-4CAD-AF45-13DDA98100BF}"/>
                </a:ext>
              </a:extLst>
            </p:cNvPr>
            <p:cNvSpPr/>
            <p:nvPr/>
          </p:nvSpPr>
          <p:spPr>
            <a:xfrm>
              <a:off x="3450500" y="2532875"/>
              <a:ext cx="874850" cy="399150"/>
            </a:xfrm>
            <a:custGeom>
              <a:avLst/>
              <a:gdLst/>
              <a:ahLst/>
              <a:cxnLst/>
              <a:rect l="l" t="t" r="r" b="b"/>
              <a:pathLst>
                <a:path w="34994" h="15966" extrusionOk="0">
                  <a:moveTo>
                    <a:pt x="17509" y="0"/>
                  </a:moveTo>
                  <a:cubicBezTo>
                    <a:pt x="16877" y="0"/>
                    <a:pt x="16238" y="32"/>
                    <a:pt x="15595" y="95"/>
                  </a:cubicBezTo>
                  <a:cubicBezTo>
                    <a:pt x="6555" y="990"/>
                    <a:pt x="738" y="7335"/>
                    <a:pt x="1" y="15770"/>
                  </a:cubicBezTo>
                  <a:cubicBezTo>
                    <a:pt x="1105" y="15888"/>
                    <a:pt x="2150" y="15965"/>
                    <a:pt x="3161" y="15965"/>
                  </a:cubicBezTo>
                  <a:cubicBezTo>
                    <a:pt x="5402" y="15965"/>
                    <a:pt x="7473" y="15584"/>
                    <a:pt x="9644" y="14415"/>
                  </a:cubicBezTo>
                  <a:cubicBezTo>
                    <a:pt x="14368" y="11873"/>
                    <a:pt x="19013" y="8726"/>
                    <a:pt x="22462" y="4614"/>
                  </a:cubicBezTo>
                  <a:cubicBezTo>
                    <a:pt x="27437" y="11772"/>
                    <a:pt x="34326" y="12320"/>
                    <a:pt x="34993" y="12357"/>
                  </a:cubicBezTo>
                  <a:cubicBezTo>
                    <a:pt x="32621" y="5079"/>
                    <a:pt x="25578" y="0"/>
                    <a:pt x="1750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492;p73">
              <a:extLst>
                <a:ext uri="{FF2B5EF4-FFF2-40B4-BE49-F238E27FC236}">
                  <a16:creationId xmlns:a16="http://schemas.microsoft.com/office/drawing/2014/main" id="{4C144093-9492-4A3F-B8DB-3FD28F985EE0}"/>
                </a:ext>
              </a:extLst>
            </p:cNvPr>
            <p:cNvSpPr/>
            <p:nvPr/>
          </p:nvSpPr>
          <p:spPr>
            <a:xfrm>
              <a:off x="3430775" y="2505325"/>
              <a:ext cx="907050" cy="423650"/>
            </a:xfrm>
            <a:custGeom>
              <a:avLst/>
              <a:gdLst/>
              <a:ahLst/>
              <a:cxnLst/>
              <a:rect l="l" t="t" r="r" b="b"/>
              <a:pathLst>
                <a:path w="36282" h="16946" extrusionOk="0">
                  <a:moveTo>
                    <a:pt x="18583" y="0"/>
                  </a:moveTo>
                  <a:cubicBezTo>
                    <a:pt x="17953" y="0"/>
                    <a:pt x="17317" y="32"/>
                    <a:pt x="16676" y="95"/>
                  </a:cubicBezTo>
                  <a:cubicBezTo>
                    <a:pt x="11451" y="612"/>
                    <a:pt x="6943" y="3174"/>
                    <a:pt x="3926" y="6874"/>
                  </a:cubicBezTo>
                  <a:cubicBezTo>
                    <a:pt x="2445" y="8687"/>
                    <a:pt x="1323" y="10776"/>
                    <a:pt x="652" y="13029"/>
                  </a:cubicBezTo>
                  <a:cubicBezTo>
                    <a:pt x="324" y="14134"/>
                    <a:pt x="102" y="15276"/>
                    <a:pt x="0" y="16447"/>
                  </a:cubicBezTo>
                  <a:cubicBezTo>
                    <a:pt x="306" y="16558"/>
                    <a:pt x="790" y="16872"/>
                    <a:pt x="790" y="16872"/>
                  </a:cubicBezTo>
                  <a:cubicBezTo>
                    <a:pt x="1253" y="16922"/>
                    <a:pt x="1710" y="16945"/>
                    <a:pt x="2163" y="16945"/>
                  </a:cubicBezTo>
                  <a:cubicBezTo>
                    <a:pt x="5185" y="16945"/>
                    <a:pt x="7984" y="15891"/>
                    <a:pt x="10724" y="14416"/>
                  </a:cubicBezTo>
                  <a:cubicBezTo>
                    <a:pt x="15448" y="11874"/>
                    <a:pt x="19687" y="8423"/>
                    <a:pt x="23135" y="4312"/>
                  </a:cubicBezTo>
                  <a:cubicBezTo>
                    <a:pt x="28371" y="11843"/>
                    <a:pt x="35835" y="13459"/>
                    <a:pt x="35835" y="13459"/>
                  </a:cubicBezTo>
                  <a:cubicBezTo>
                    <a:pt x="35835" y="13459"/>
                    <a:pt x="36075" y="13206"/>
                    <a:pt x="36282" y="13044"/>
                  </a:cubicBezTo>
                  <a:cubicBezTo>
                    <a:pt x="36097" y="12381"/>
                    <a:pt x="35870" y="11732"/>
                    <a:pt x="35608" y="11103"/>
                  </a:cubicBezTo>
                  <a:cubicBezTo>
                    <a:pt x="35182" y="10076"/>
                    <a:pt x="34660" y="9096"/>
                    <a:pt x="34052" y="8180"/>
                  </a:cubicBezTo>
                  <a:cubicBezTo>
                    <a:pt x="31960" y="5016"/>
                    <a:pt x="28867" y="2565"/>
                    <a:pt x="25237" y="1202"/>
                  </a:cubicBezTo>
                  <a:cubicBezTo>
                    <a:pt x="24881" y="1066"/>
                    <a:pt x="24512" y="945"/>
                    <a:pt x="24142" y="832"/>
                  </a:cubicBezTo>
                  <a:cubicBezTo>
                    <a:pt x="23382" y="595"/>
                    <a:pt x="22596" y="408"/>
                    <a:pt x="21797" y="272"/>
                  </a:cubicBezTo>
                  <a:cubicBezTo>
                    <a:pt x="21395" y="205"/>
                    <a:pt x="20989" y="147"/>
                    <a:pt x="20576" y="106"/>
                  </a:cubicBezTo>
                  <a:cubicBezTo>
                    <a:pt x="19920" y="36"/>
                    <a:pt x="19255" y="0"/>
                    <a:pt x="18583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493;p73">
              <a:extLst>
                <a:ext uri="{FF2B5EF4-FFF2-40B4-BE49-F238E27FC236}">
                  <a16:creationId xmlns:a16="http://schemas.microsoft.com/office/drawing/2014/main" id="{DBC3CB46-F3A9-4557-BF3A-5FC1FC3240D7}"/>
                </a:ext>
              </a:extLst>
            </p:cNvPr>
            <p:cNvSpPr/>
            <p:nvPr/>
          </p:nvSpPr>
          <p:spPr>
            <a:xfrm>
              <a:off x="3537100" y="2818125"/>
              <a:ext cx="184850" cy="94800"/>
            </a:xfrm>
            <a:custGeom>
              <a:avLst/>
              <a:gdLst/>
              <a:ahLst/>
              <a:cxnLst/>
              <a:rect l="l" t="t" r="r" b="b"/>
              <a:pathLst>
                <a:path w="7394" h="3792" extrusionOk="0">
                  <a:moveTo>
                    <a:pt x="5382" y="1"/>
                  </a:moveTo>
                  <a:cubicBezTo>
                    <a:pt x="5161" y="1"/>
                    <a:pt x="4929" y="28"/>
                    <a:pt x="4692" y="90"/>
                  </a:cubicBezTo>
                  <a:cubicBezTo>
                    <a:pt x="3124" y="495"/>
                    <a:pt x="1" y="2714"/>
                    <a:pt x="408" y="3731"/>
                  </a:cubicBezTo>
                  <a:cubicBezTo>
                    <a:pt x="424" y="3773"/>
                    <a:pt x="482" y="3791"/>
                    <a:pt x="573" y="3791"/>
                  </a:cubicBezTo>
                  <a:cubicBezTo>
                    <a:pt x="1264" y="3791"/>
                    <a:pt x="3890" y="2712"/>
                    <a:pt x="5169" y="2316"/>
                  </a:cubicBezTo>
                  <a:cubicBezTo>
                    <a:pt x="6257" y="1978"/>
                    <a:pt x="7393" y="1810"/>
                    <a:pt x="7276" y="1124"/>
                  </a:cubicBezTo>
                  <a:cubicBezTo>
                    <a:pt x="7180" y="563"/>
                    <a:pt x="6384" y="1"/>
                    <a:pt x="5382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494;p73">
              <a:extLst>
                <a:ext uri="{FF2B5EF4-FFF2-40B4-BE49-F238E27FC236}">
                  <a16:creationId xmlns:a16="http://schemas.microsoft.com/office/drawing/2014/main" id="{8EFB1D82-7006-48F0-8F8A-24FC8E0DDAC6}"/>
                </a:ext>
              </a:extLst>
            </p:cNvPr>
            <p:cNvSpPr/>
            <p:nvPr/>
          </p:nvSpPr>
          <p:spPr>
            <a:xfrm>
              <a:off x="4046325" y="2775650"/>
              <a:ext cx="186625" cy="71200"/>
            </a:xfrm>
            <a:custGeom>
              <a:avLst/>
              <a:gdLst/>
              <a:ahLst/>
              <a:cxnLst/>
              <a:rect l="l" t="t" r="r" b="b"/>
              <a:pathLst>
                <a:path w="7465" h="2848" extrusionOk="0">
                  <a:moveTo>
                    <a:pt x="2192" y="0"/>
                  </a:moveTo>
                  <a:cubicBezTo>
                    <a:pt x="925" y="0"/>
                    <a:pt x="0" y="857"/>
                    <a:pt x="20" y="1526"/>
                  </a:cubicBezTo>
                  <a:cubicBezTo>
                    <a:pt x="38" y="2222"/>
                    <a:pt x="1187" y="2163"/>
                    <a:pt x="2320" y="2282"/>
                  </a:cubicBezTo>
                  <a:lnTo>
                    <a:pt x="2320" y="2280"/>
                  </a:lnTo>
                  <a:cubicBezTo>
                    <a:pt x="3507" y="2404"/>
                    <a:pt x="5846" y="2848"/>
                    <a:pt x="6822" y="2848"/>
                  </a:cubicBezTo>
                  <a:cubicBezTo>
                    <a:pt x="7086" y="2848"/>
                    <a:pt x="7251" y="2815"/>
                    <a:pt x="7266" y="2735"/>
                  </a:cubicBezTo>
                  <a:cubicBezTo>
                    <a:pt x="7465" y="1658"/>
                    <a:pt x="3966" y="94"/>
                    <a:pt x="2351" y="5"/>
                  </a:cubicBezTo>
                  <a:cubicBezTo>
                    <a:pt x="2297" y="2"/>
                    <a:pt x="2244" y="0"/>
                    <a:pt x="2192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495;p73">
              <a:extLst>
                <a:ext uri="{FF2B5EF4-FFF2-40B4-BE49-F238E27FC236}">
                  <a16:creationId xmlns:a16="http://schemas.microsoft.com/office/drawing/2014/main" id="{CE6BCDFF-EE6E-4A89-A814-C4CA9030DE75}"/>
                </a:ext>
              </a:extLst>
            </p:cNvPr>
            <p:cNvSpPr/>
            <p:nvPr/>
          </p:nvSpPr>
          <p:spPr>
            <a:xfrm>
              <a:off x="3362000" y="2464975"/>
              <a:ext cx="578900" cy="426475"/>
            </a:xfrm>
            <a:custGeom>
              <a:avLst/>
              <a:gdLst/>
              <a:ahLst/>
              <a:cxnLst/>
              <a:rect l="l" t="t" r="r" b="b"/>
              <a:pathLst>
                <a:path w="23156" h="17059" extrusionOk="0">
                  <a:moveTo>
                    <a:pt x="21529" y="1"/>
                  </a:moveTo>
                  <a:cubicBezTo>
                    <a:pt x="20823" y="1"/>
                    <a:pt x="20108" y="35"/>
                    <a:pt x="19391" y="104"/>
                  </a:cubicBezTo>
                  <a:cubicBezTo>
                    <a:pt x="18221" y="941"/>
                    <a:pt x="17021" y="1712"/>
                    <a:pt x="15797" y="2423"/>
                  </a:cubicBezTo>
                  <a:cubicBezTo>
                    <a:pt x="13994" y="3471"/>
                    <a:pt x="12134" y="4382"/>
                    <a:pt x="10232" y="5152"/>
                  </a:cubicBezTo>
                  <a:cubicBezTo>
                    <a:pt x="9428" y="5479"/>
                    <a:pt x="8616" y="5781"/>
                    <a:pt x="7797" y="6057"/>
                  </a:cubicBezTo>
                  <a:cubicBezTo>
                    <a:pt x="7383" y="6197"/>
                    <a:pt x="6971" y="6327"/>
                    <a:pt x="6553" y="6451"/>
                  </a:cubicBezTo>
                  <a:lnTo>
                    <a:pt x="6550" y="6451"/>
                  </a:lnTo>
                  <a:cubicBezTo>
                    <a:pt x="6211" y="6555"/>
                    <a:pt x="5870" y="6655"/>
                    <a:pt x="5529" y="6747"/>
                  </a:cubicBezTo>
                  <a:cubicBezTo>
                    <a:pt x="5240" y="7043"/>
                    <a:pt x="4961" y="7349"/>
                    <a:pt x="4689" y="7662"/>
                  </a:cubicBezTo>
                  <a:cubicBezTo>
                    <a:pt x="2594" y="10085"/>
                    <a:pt x="1043" y="12950"/>
                    <a:pt x="192" y="16075"/>
                  </a:cubicBezTo>
                  <a:cubicBezTo>
                    <a:pt x="103" y="16400"/>
                    <a:pt x="39" y="16729"/>
                    <a:pt x="1" y="17058"/>
                  </a:cubicBezTo>
                  <a:cubicBezTo>
                    <a:pt x="1000" y="16823"/>
                    <a:pt x="1994" y="16540"/>
                    <a:pt x="2972" y="16214"/>
                  </a:cubicBezTo>
                  <a:lnTo>
                    <a:pt x="2975" y="16214"/>
                  </a:lnTo>
                  <a:cubicBezTo>
                    <a:pt x="2989" y="16209"/>
                    <a:pt x="3004" y="16204"/>
                    <a:pt x="3018" y="16198"/>
                  </a:cubicBezTo>
                  <a:cubicBezTo>
                    <a:pt x="3308" y="16103"/>
                    <a:pt x="3596" y="16004"/>
                    <a:pt x="3884" y="15896"/>
                  </a:cubicBezTo>
                  <a:cubicBezTo>
                    <a:pt x="3906" y="15888"/>
                    <a:pt x="3926" y="15881"/>
                    <a:pt x="3946" y="15873"/>
                  </a:cubicBezTo>
                  <a:cubicBezTo>
                    <a:pt x="6000" y="15122"/>
                    <a:pt x="8001" y="14172"/>
                    <a:pt x="9919" y="13018"/>
                  </a:cubicBezTo>
                  <a:cubicBezTo>
                    <a:pt x="14177" y="10463"/>
                    <a:pt x="18036" y="6954"/>
                    <a:pt x="21272" y="2717"/>
                  </a:cubicBezTo>
                  <a:cubicBezTo>
                    <a:pt x="21545" y="2360"/>
                    <a:pt x="21812" y="1997"/>
                    <a:pt x="22075" y="1629"/>
                  </a:cubicBezTo>
                  <a:cubicBezTo>
                    <a:pt x="22447" y="1114"/>
                    <a:pt x="22806" y="593"/>
                    <a:pt x="23156" y="58"/>
                  </a:cubicBezTo>
                  <a:cubicBezTo>
                    <a:pt x="22811" y="35"/>
                    <a:pt x="22462" y="16"/>
                    <a:pt x="22114" y="9"/>
                  </a:cubicBezTo>
                  <a:cubicBezTo>
                    <a:pt x="21920" y="3"/>
                    <a:pt x="21725" y="1"/>
                    <a:pt x="2152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496;p73">
              <a:extLst>
                <a:ext uri="{FF2B5EF4-FFF2-40B4-BE49-F238E27FC236}">
                  <a16:creationId xmlns:a16="http://schemas.microsoft.com/office/drawing/2014/main" id="{A282713D-A86B-4E85-B0CD-185D6EBD3E7F}"/>
                </a:ext>
              </a:extLst>
            </p:cNvPr>
            <p:cNvSpPr/>
            <p:nvPr/>
          </p:nvSpPr>
          <p:spPr>
            <a:xfrm>
              <a:off x="4048200" y="2484750"/>
              <a:ext cx="354225" cy="305250"/>
            </a:xfrm>
            <a:custGeom>
              <a:avLst/>
              <a:gdLst/>
              <a:ahLst/>
              <a:cxnLst/>
              <a:rect l="l" t="t" r="r" b="b"/>
              <a:pathLst>
                <a:path w="14169" h="12210" extrusionOk="0">
                  <a:moveTo>
                    <a:pt x="0" y="1"/>
                  </a:moveTo>
                  <a:cubicBezTo>
                    <a:pt x="182" y="297"/>
                    <a:pt x="369" y="590"/>
                    <a:pt x="558" y="876"/>
                  </a:cubicBezTo>
                  <a:cubicBezTo>
                    <a:pt x="924" y="1431"/>
                    <a:pt x="1303" y="1974"/>
                    <a:pt x="1694" y="2503"/>
                  </a:cubicBezTo>
                  <a:cubicBezTo>
                    <a:pt x="2280" y="3283"/>
                    <a:pt x="2891" y="4034"/>
                    <a:pt x="3532" y="4746"/>
                  </a:cubicBezTo>
                  <a:cubicBezTo>
                    <a:pt x="3532" y="4746"/>
                    <a:pt x="3534" y="4748"/>
                    <a:pt x="3535" y="4748"/>
                  </a:cubicBezTo>
                  <a:cubicBezTo>
                    <a:pt x="4776" y="6138"/>
                    <a:pt x="6116" y="7392"/>
                    <a:pt x="7536" y="8485"/>
                  </a:cubicBezTo>
                  <a:cubicBezTo>
                    <a:pt x="7798" y="8687"/>
                    <a:pt x="8065" y="8886"/>
                    <a:pt x="8330" y="9075"/>
                  </a:cubicBezTo>
                  <a:lnTo>
                    <a:pt x="8333" y="9075"/>
                  </a:lnTo>
                  <a:cubicBezTo>
                    <a:pt x="8578" y="9254"/>
                    <a:pt x="8826" y="9421"/>
                    <a:pt x="9076" y="9589"/>
                  </a:cubicBezTo>
                  <a:cubicBezTo>
                    <a:pt x="9415" y="9818"/>
                    <a:pt x="9759" y="10037"/>
                    <a:pt x="10105" y="10247"/>
                  </a:cubicBezTo>
                  <a:lnTo>
                    <a:pt x="10108" y="10247"/>
                  </a:lnTo>
                  <a:cubicBezTo>
                    <a:pt x="10196" y="10299"/>
                    <a:pt x="10282" y="10352"/>
                    <a:pt x="10373" y="10404"/>
                  </a:cubicBezTo>
                  <a:lnTo>
                    <a:pt x="10376" y="10404"/>
                  </a:lnTo>
                  <a:cubicBezTo>
                    <a:pt x="11605" y="11121"/>
                    <a:pt x="12877" y="11726"/>
                    <a:pt x="14169" y="12210"/>
                  </a:cubicBezTo>
                  <a:cubicBezTo>
                    <a:pt x="14059" y="11895"/>
                    <a:pt x="13933" y="11591"/>
                    <a:pt x="13786" y="11297"/>
                  </a:cubicBezTo>
                  <a:cubicBezTo>
                    <a:pt x="13079" y="9868"/>
                    <a:pt x="12215" y="8531"/>
                    <a:pt x="11219" y="7307"/>
                  </a:cubicBezTo>
                  <a:cubicBezTo>
                    <a:pt x="11204" y="7285"/>
                    <a:pt x="11185" y="7265"/>
                    <a:pt x="11167" y="7245"/>
                  </a:cubicBezTo>
                  <a:cubicBezTo>
                    <a:pt x="9852" y="6675"/>
                    <a:pt x="8571" y="5969"/>
                    <a:pt x="7343" y="5132"/>
                  </a:cubicBezTo>
                  <a:cubicBezTo>
                    <a:pt x="5601" y="3952"/>
                    <a:pt x="3970" y="2517"/>
                    <a:pt x="2501" y="856"/>
                  </a:cubicBezTo>
                  <a:cubicBezTo>
                    <a:pt x="1977" y="642"/>
                    <a:pt x="1443" y="446"/>
                    <a:pt x="902" y="274"/>
                  </a:cubicBezTo>
                  <a:cubicBezTo>
                    <a:pt x="603" y="175"/>
                    <a:pt x="302" y="8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497;p73">
              <a:extLst>
                <a:ext uri="{FF2B5EF4-FFF2-40B4-BE49-F238E27FC236}">
                  <a16:creationId xmlns:a16="http://schemas.microsoft.com/office/drawing/2014/main" id="{C06E6FB6-A341-4C49-A0AA-B64976F8AC11}"/>
                </a:ext>
              </a:extLst>
            </p:cNvPr>
            <p:cNvSpPr/>
            <p:nvPr/>
          </p:nvSpPr>
          <p:spPr>
            <a:xfrm>
              <a:off x="3954075" y="4275600"/>
              <a:ext cx="1400" cy="100"/>
            </a:xfrm>
            <a:custGeom>
              <a:avLst/>
              <a:gdLst/>
              <a:ahLst/>
              <a:cxnLst/>
              <a:rect l="l" t="t" r="r" b="b"/>
              <a:pathLst>
                <a:path w="56" h="4" extrusionOk="0">
                  <a:moveTo>
                    <a:pt x="56" y="0"/>
                  </a:moveTo>
                  <a:cubicBezTo>
                    <a:pt x="37" y="2"/>
                    <a:pt x="19" y="3"/>
                    <a:pt x="0" y="3"/>
                  </a:cubicBezTo>
                  <a:cubicBezTo>
                    <a:pt x="19" y="3"/>
                    <a:pt x="37" y="3"/>
                    <a:pt x="56" y="2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9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498;p73">
              <a:extLst>
                <a:ext uri="{FF2B5EF4-FFF2-40B4-BE49-F238E27FC236}">
                  <a16:creationId xmlns:a16="http://schemas.microsoft.com/office/drawing/2014/main" id="{4029734B-870D-48DA-AF32-A456BE2BA691}"/>
                </a:ext>
              </a:extLst>
            </p:cNvPr>
            <p:cNvSpPr/>
            <p:nvPr/>
          </p:nvSpPr>
          <p:spPr>
            <a:xfrm>
              <a:off x="3822900" y="3443050"/>
              <a:ext cx="229750" cy="832700"/>
            </a:xfrm>
            <a:custGeom>
              <a:avLst/>
              <a:gdLst/>
              <a:ahLst/>
              <a:cxnLst/>
              <a:rect l="l" t="t" r="r" b="b"/>
              <a:pathLst>
                <a:path w="9190" h="33308" extrusionOk="0">
                  <a:moveTo>
                    <a:pt x="9189" y="1"/>
                  </a:moveTo>
                  <a:lnTo>
                    <a:pt x="9189" y="1"/>
                  </a:lnTo>
                  <a:cubicBezTo>
                    <a:pt x="8920" y="217"/>
                    <a:pt x="8579" y="409"/>
                    <a:pt x="8204" y="579"/>
                  </a:cubicBezTo>
                  <a:cubicBezTo>
                    <a:pt x="6908" y="1165"/>
                    <a:pt x="5207" y="1465"/>
                    <a:pt x="4675" y="1490"/>
                  </a:cubicBezTo>
                  <a:cubicBezTo>
                    <a:pt x="4655" y="1493"/>
                    <a:pt x="4637" y="1493"/>
                    <a:pt x="4620" y="1493"/>
                  </a:cubicBezTo>
                  <a:cubicBezTo>
                    <a:pt x="4600" y="1493"/>
                    <a:pt x="4581" y="1493"/>
                    <a:pt x="4567" y="1495"/>
                  </a:cubicBezTo>
                  <a:cubicBezTo>
                    <a:pt x="4553" y="1495"/>
                    <a:pt x="4537" y="1495"/>
                    <a:pt x="4521" y="1495"/>
                  </a:cubicBezTo>
                  <a:cubicBezTo>
                    <a:pt x="3942" y="1495"/>
                    <a:pt x="2290" y="1307"/>
                    <a:pt x="1006" y="824"/>
                  </a:cubicBezTo>
                  <a:cubicBezTo>
                    <a:pt x="625" y="681"/>
                    <a:pt x="278" y="513"/>
                    <a:pt x="1" y="315"/>
                  </a:cubicBezTo>
                  <a:lnTo>
                    <a:pt x="1" y="315"/>
                  </a:lnTo>
                  <a:lnTo>
                    <a:pt x="21" y="645"/>
                  </a:lnTo>
                  <a:lnTo>
                    <a:pt x="1986" y="32659"/>
                  </a:lnTo>
                  <a:cubicBezTo>
                    <a:pt x="1986" y="32659"/>
                    <a:pt x="3091" y="33308"/>
                    <a:pt x="5049" y="33308"/>
                  </a:cubicBezTo>
                  <a:cubicBezTo>
                    <a:pt x="5096" y="33308"/>
                    <a:pt x="5143" y="33307"/>
                    <a:pt x="5190" y="33307"/>
                  </a:cubicBezTo>
                  <a:cubicBezTo>
                    <a:pt x="5209" y="33307"/>
                    <a:pt x="5227" y="33307"/>
                    <a:pt x="5246" y="33305"/>
                  </a:cubicBezTo>
                  <a:lnTo>
                    <a:pt x="5247" y="33305"/>
                  </a:lnTo>
                  <a:cubicBezTo>
                    <a:pt x="5266" y="33305"/>
                    <a:pt x="5284" y="33304"/>
                    <a:pt x="5303" y="33302"/>
                  </a:cubicBezTo>
                  <a:cubicBezTo>
                    <a:pt x="7347" y="33196"/>
                    <a:pt x="8476" y="32437"/>
                    <a:pt x="8476" y="32437"/>
                  </a:cubicBezTo>
                  <a:lnTo>
                    <a:pt x="9182" y="332"/>
                  </a:lnTo>
                  <a:lnTo>
                    <a:pt x="9189" y="1"/>
                  </a:lnTo>
                  <a:close/>
                </a:path>
              </a:pathLst>
            </a:custGeom>
            <a:solidFill>
              <a:srgbClr val="2F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499;p73">
              <a:extLst>
                <a:ext uri="{FF2B5EF4-FFF2-40B4-BE49-F238E27FC236}">
                  <a16:creationId xmlns:a16="http://schemas.microsoft.com/office/drawing/2014/main" id="{072F9843-A5FC-45CC-BA5A-BF3A136D5803}"/>
                </a:ext>
              </a:extLst>
            </p:cNvPr>
            <p:cNvSpPr/>
            <p:nvPr/>
          </p:nvSpPr>
          <p:spPr>
            <a:xfrm>
              <a:off x="3952650" y="4275675"/>
              <a:ext cx="1400" cy="75"/>
            </a:xfrm>
            <a:custGeom>
              <a:avLst/>
              <a:gdLst/>
              <a:ahLst/>
              <a:cxnLst/>
              <a:rect l="l" t="t" r="r" b="b"/>
              <a:pathLst>
                <a:path w="56" h="3" extrusionOk="0">
                  <a:moveTo>
                    <a:pt x="56" y="0"/>
                  </a:moveTo>
                  <a:cubicBezTo>
                    <a:pt x="37" y="2"/>
                    <a:pt x="19" y="2"/>
                    <a:pt x="0" y="2"/>
                  </a:cubicBezTo>
                  <a:cubicBezTo>
                    <a:pt x="6" y="2"/>
                    <a:pt x="11" y="2"/>
                    <a:pt x="16" y="2"/>
                  </a:cubicBezTo>
                  <a:cubicBezTo>
                    <a:pt x="30" y="2"/>
                    <a:pt x="43" y="1"/>
                    <a:pt x="56" y="0"/>
                  </a:cubicBezTo>
                  <a:close/>
                </a:path>
              </a:pathLst>
            </a:custGeom>
            <a:solidFill>
              <a:srgbClr val="F59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500;p73">
              <a:extLst>
                <a:ext uri="{FF2B5EF4-FFF2-40B4-BE49-F238E27FC236}">
                  <a16:creationId xmlns:a16="http://schemas.microsoft.com/office/drawing/2014/main" id="{4B9CF078-D461-47CC-9817-83808D67451C}"/>
                </a:ext>
              </a:extLst>
            </p:cNvPr>
            <p:cNvSpPr/>
            <p:nvPr/>
          </p:nvSpPr>
          <p:spPr>
            <a:xfrm>
              <a:off x="3339300" y="3289300"/>
              <a:ext cx="599525" cy="150475"/>
            </a:xfrm>
            <a:custGeom>
              <a:avLst/>
              <a:gdLst/>
              <a:ahLst/>
              <a:cxnLst/>
              <a:rect l="l" t="t" r="r" b="b"/>
              <a:pathLst>
                <a:path w="23981" h="6019" extrusionOk="0">
                  <a:moveTo>
                    <a:pt x="5201" y="0"/>
                  </a:moveTo>
                  <a:cubicBezTo>
                    <a:pt x="4020" y="0"/>
                    <a:pt x="2821" y="77"/>
                    <a:pt x="1616" y="249"/>
                  </a:cubicBezTo>
                  <a:lnTo>
                    <a:pt x="4039" y="1058"/>
                  </a:lnTo>
                  <a:cubicBezTo>
                    <a:pt x="4039" y="1058"/>
                    <a:pt x="3897" y="1038"/>
                    <a:pt x="3656" y="1038"/>
                  </a:cubicBezTo>
                  <a:cubicBezTo>
                    <a:pt x="2936" y="1038"/>
                    <a:pt x="1333" y="1221"/>
                    <a:pt x="1" y="2686"/>
                  </a:cubicBezTo>
                  <a:lnTo>
                    <a:pt x="19442" y="6018"/>
                  </a:lnTo>
                  <a:lnTo>
                    <a:pt x="23981" y="5526"/>
                  </a:lnTo>
                  <a:cubicBezTo>
                    <a:pt x="23981" y="5526"/>
                    <a:pt x="15218" y="0"/>
                    <a:pt x="5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501;p73">
              <a:extLst>
                <a:ext uri="{FF2B5EF4-FFF2-40B4-BE49-F238E27FC236}">
                  <a16:creationId xmlns:a16="http://schemas.microsoft.com/office/drawing/2014/main" id="{169FC1FB-68A2-455D-9025-DBB60C8C9022}"/>
                </a:ext>
              </a:extLst>
            </p:cNvPr>
            <p:cNvSpPr/>
            <p:nvPr/>
          </p:nvSpPr>
          <p:spPr>
            <a:xfrm>
              <a:off x="3305575" y="3365150"/>
              <a:ext cx="567050" cy="894400"/>
            </a:xfrm>
            <a:custGeom>
              <a:avLst/>
              <a:gdLst/>
              <a:ahLst/>
              <a:cxnLst/>
              <a:rect l="l" t="t" r="r" b="b"/>
              <a:pathLst>
                <a:path w="22682" h="35776" extrusionOk="0">
                  <a:moveTo>
                    <a:pt x="1" y="1"/>
                  </a:moveTo>
                  <a:lnTo>
                    <a:pt x="3436" y="31099"/>
                  </a:lnTo>
                  <a:lnTo>
                    <a:pt x="22681" y="35775"/>
                  </a:lnTo>
                  <a:lnTo>
                    <a:pt x="20714" y="3761"/>
                  </a:lnTo>
                  <a:lnTo>
                    <a:pt x="20694" y="34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502;p73">
              <a:extLst>
                <a:ext uri="{FF2B5EF4-FFF2-40B4-BE49-F238E27FC236}">
                  <a16:creationId xmlns:a16="http://schemas.microsoft.com/office/drawing/2014/main" id="{5EBD41C5-3287-442D-87F8-A1110187D574}"/>
                </a:ext>
              </a:extLst>
            </p:cNvPr>
            <p:cNvSpPr/>
            <p:nvPr/>
          </p:nvSpPr>
          <p:spPr>
            <a:xfrm>
              <a:off x="3822900" y="3450925"/>
              <a:ext cx="49725" cy="808625"/>
            </a:xfrm>
            <a:custGeom>
              <a:avLst/>
              <a:gdLst/>
              <a:ahLst/>
              <a:cxnLst/>
              <a:rect l="l" t="t" r="r" b="b"/>
              <a:pathLst>
                <a:path w="1989" h="32345" extrusionOk="0">
                  <a:moveTo>
                    <a:pt x="1" y="0"/>
                  </a:moveTo>
                  <a:lnTo>
                    <a:pt x="630" y="32014"/>
                  </a:lnTo>
                  <a:lnTo>
                    <a:pt x="1988" y="32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503;p73">
              <a:extLst>
                <a:ext uri="{FF2B5EF4-FFF2-40B4-BE49-F238E27FC236}">
                  <a16:creationId xmlns:a16="http://schemas.microsoft.com/office/drawing/2014/main" id="{DD3B3FFB-FEF9-42CC-837B-167B5435796B}"/>
                </a:ext>
              </a:extLst>
            </p:cNvPr>
            <p:cNvSpPr/>
            <p:nvPr/>
          </p:nvSpPr>
          <p:spPr>
            <a:xfrm>
              <a:off x="3447075" y="3312225"/>
              <a:ext cx="438900" cy="117050"/>
            </a:xfrm>
            <a:custGeom>
              <a:avLst/>
              <a:gdLst/>
              <a:ahLst/>
              <a:cxnLst/>
              <a:rect l="l" t="t" r="r" b="b"/>
              <a:pathLst>
                <a:path w="17556" h="4682" extrusionOk="0">
                  <a:moveTo>
                    <a:pt x="1381" y="1"/>
                  </a:moveTo>
                  <a:cubicBezTo>
                    <a:pt x="252" y="1"/>
                    <a:pt x="0" y="171"/>
                    <a:pt x="0" y="171"/>
                  </a:cubicBezTo>
                  <a:cubicBezTo>
                    <a:pt x="0" y="171"/>
                    <a:pt x="10839" y="1281"/>
                    <a:pt x="17556" y="4682"/>
                  </a:cubicBezTo>
                  <a:cubicBezTo>
                    <a:pt x="17556" y="4682"/>
                    <a:pt x="15700" y="2372"/>
                    <a:pt x="8370" y="920"/>
                  </a:cubicBezTo>
                  <a:cubicBezTo>
                    <a:pt x="4646" y="182"/>
                    <a:pt x="2546" y="1"/>
                    <a:pt x="1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504;p73">
              <a:extLst>
                <a:ext uri="{FF2B5EF4-FFF2-40B4-BE49-F238E27FC236}">
                  <a16:creationId xmlns:a16="http://schemas.microsoft.com/office/drawing/2014/main" id="{B0AB6337-3C3A-465D-9468-435C732E8FBA}"/>
                </a:ext>
              </a:extLst>
            </p:cNvPr>
            <p:cNvSpPr/>
            <p:nvPr/>
          </p:nvSpPr>
          <p:spPr>
            <a:xfrm>
              <a:off x="3339275" y="3319750"/>
              <a:ext cx="533500" cy="120025"/>
            </a:xfrm>
            <a:custGeom>
              <a:avLst/>
              <a:gdLst/>
              <a:ahLst/>
              <a:cxnLst/>
              <a:rect l="l" t="t" r="r" b="b"/>
              <a:pathLst>
                <a:path w="21340" h="4801" extrusionOk="0">
                  <a:moveTo>
                    <a:pt x="0" y="1468"/>
                  </a:moveTo>
                  <a:lnTo>
                    <a:pt x="0" y="1470"/>
                  </a:lnTo>
                  <a:cubicBezTo>
                    <a:pt x="2" y="1470"/>
                    <a:pt x="3" y="1469"/>
                    <a:pt x="4" y="1469"/>
                  </a:cubicBezTo>
                  <a:lnTo>
                    <a:pt x="4" y="1469"/>
                  </a:lnTo>
                  <a:lnTo>
                    <a:pt x="0" y="1468"/>
                  </a:lnTo>
                  <a:close/>
                  <a:moveTo>
                    <a:pt x="2361" y="1"/>
                  </a:moveTo>
                  <a:lnTo>
                    <a:pt x="2361" y="1"/>
                  </a:lnTo>
                  <a:cubicBezTo>
                    <a:pt x="2361" y="1"/>
                    <a:pt x="9476" y="981"/>
                    <a:pt x="15593" y="3419"/>
                  </a:cubicBezTo>
                  <a:cubicBezTo>
                    <a:pt x="15593" y="3419"/>
                    <a:pt x="7725" y="1263"/>
                    <a:pt x="2423" y="1263"/>
                  </a:cubicBezTo>
                  <a:cubicBezTo>
                    <a:pt x="1527" y="1263"/>
                    <a:pt x="704" y="1325"/>
                    <a:pt x="4" y="1469"/>
                  </a:cubicBezTo>
                  <a:lnTo>
                    <a:pt x="4" y="1469"/>
                  </a:lnTo>
                  <a:lnTo>
                    <a:pt x="19443" y="4800"/>
                  </a:lnTo>
                  <a:cubicBezTo>
                    <a:pt x="19443" y="4800"/>
                    <a:pt x="20431" y="4564"/>
                    <a:pt x="21339" y="4483"/>
                  </a:cubicBezTo>
                  <a:cubicBezTo>
                    <a:pt x="21339" y="4483"/>
                    <a:pt x="12132" y="1029"/>
                    <a:pt x="2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505;p73">
              <a:extLst>
                <a:ext uri="{FF2B5EF4-FFF2-40B4-BE49-F238E27FC236}">
                  <a16:creationId xmlns:a16="http://schemas.microsoft.com/office/drawing/2014/main" id="{F11F1238-3975-47C2-A862-1289F847C54D}"/>
                </a:ext>
              </a:extLst>
            </p:cNvPr>
            <p:cNvSpPr/>
            <p:nvPr/>
          </p:nvSpPr>
          <p:spPr>
            <a:xfrm>
              <a:off x="3305258" y="3366386"/>
              <a:ext cx="567050" cy="894400"/>
            </a:xfrm>
            <a:custGeom>
              <a:avLst/>
              <a:gdLst/>
              <a:ahLst/>
              <a:cxnLst/>
              <a:rect l="l" t="t" r="r" b="b"/>
              <a:pathLst>
                <a:path w="22682" h="35776" extrusionOk="0">
                  <a:moveTo>
                    <a:pt x="1" y="1"/>
                  </a:moveTo>
                  <a:cubicBezTo>
                    <a:pt x="1" y="1"/>
                    <a:pt x="13" y="120"/>
                    <a:pt x="38" y="341"/>
                  </a:cubicBezTo>
                  <a:lnTo>
                    <a:pt x="38" y="341"/>
                  </a:lnTo>
                  <a:lnTo>
                    <a:pt x="1" y="1"/>
                  </a:lnTo>
                  <a:close/>
                  <a:moveTo>
                    <a:pt x="38" y="341"/>
                  </a:moveTo>
                  <a:lnTo>
                    <a:pt x="3434" y="31099"/>
                  </a:lnTo>
                  <a:lnTo>
                    <a:pt x="22681" y="35775"/>
                  </a:lnTo>
                  <a:lnTo>
                    <a:pt x="20694" y="3431"/>
                  </a:lnTo>
                  <a:cubicBezTo>
                    <a:pt x="20694" y="3431"/>
                    <a:pt x="19777" y="29242"/>
                    <a:pt x="12151" y="29242"/>
                  </a:cubicBezTo>
                  <a:cubicBezTo>
                    <a:pt x="11860" y="29242"/>
                    <a:pt x="11560" y="29205"/>
                    <a:pt x="11249" y="29127"/>
                  </a:cubicBezTo>
                  <a:cubicBezTo>
                    <a:pt x="3353" y="27149"/>
                    <a:pt x="395" y="3467"/>
                    <a:pt x="38" y="34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506;p73">
              <a:extLst>
                <a:ext uri="{FF2B5EF4-FFF2-40B4-BE49-F238E27FC236}">
                  <a16:creationId xmlns:a16="http://schemas.microsoft.com/office/drawing/2014/main" id="{9A7F19D1-B85E-47C5-A90C-5590360F47F6}"/>
                </a:ext>
              </a:extLst>
            </p:cNvPr>
            <p:cNvSpPr/>
            <p:nvPr/>
          </p:nvSpPr>
          <p:spPr>
            <a:xfrm>
              <a:off x="3936000" y="3255900"/>
              <a:ext cx="595925" cy="176200"/>
            </a:xfrm>
            <a:custGeom>
              <a:avLst/>
              <a:gdLst/>
              <a:ahLst/>
              <a:cxnLst/>
              <a:rect l="l" t="t" r="r" b="b"/>
              <a:pathLst>
                <a:path w="23837" h="7048" extrusionOk="0">
                  <a:moveTo>
                    <a:pt x="20332" y="1"/>
                  </a:moveTo>
                  <a:cubicBezTo>
                    <a:pt x="9576" y="1"/>
                    <a:pt x="0" y="6865"/>
                    <a:pt x="0" y="6865"/>
                  </a:cubicBezTo>
                  <a:lnTo>
                    <a:pt x="4551" y="7047"/>
                  </a:lnTo>
                  <a:lnTo>
                    <a:pt x="23837" y="2391"/>
                  </a:lnTo>
                  <a:cubicBezTo>
                    <a:pt x="22623" y="1190"/>
                    <a:pt x="21239" y="984"/>
                    <a:pt x="20430" y="984"/>
                  </a:cubicBezTo>
                  <a:cubicBezTo>
                    <a:pt x="20005" y="984"/>
                    <a:pt x="19739" y="1041"/>
                    <a:pt x="19739" y="1041"/>
                  </a:cubicBezTo>
                  <a:lnTo>
                    <a:pt x="22127" y="66"/>
                  </a:lnTo>
                  <a:cubicBezTo>
                    <a:pt x="21526" y="22"/>
                    <a:pt x="20927" y="1"/>
                    <a:pt x="20332" y="1"/>
                  </a:cubicBezTo>
                  <a:close/>
                </a:path>
              </a:pathLst>
            </a:custGeom>
            <a:solidFill>
              <a:srgbClr val="FB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507;p73">
              <a:extLst>
                <a:ext uri="{FF2B5EF4-FFF2-40B4-BE49-F238E27FC236}">
                  <a16:creationId xmlns:a16="http://schemas.microsoft.com/office/drawing/2014/main" id="{F4293CD0-321A-4DC3-B9A0-1706E028F20D}"/>
                </a:ext>
              </a:extLst>
            </p:cNvPr>
            <p:cNvSpPr/>
            <p:nvPr/>
          </p:nvSpPr>
          <p:spPr>
            <a:xfrm>
              <a:off x="3825300" y="3426875"/>
              <a:ext cx="224500" cy="47975"/>
            </a:xfrm>
            <a:custGeom>
              <a:avLst/>
              <a:gdLst/>
              <a:ahLst/>
              <a:cxnLst/>
              <a:rect l="l" t="t" r="r" b="b"/>
              <a:pathLst>
                <a:path w="8980" h="1919" extrusionOk="0">
                  <a:moveTo>
                    <a:pt x="5906" y="0"/>
                  </a:moveTo>
                  <a:cubicBezTo>
                    <a:pt x="5499" y="0"/>
                    <a:pt x="5044" y="7"/>
                    <a:pt x="4539" y="23"/>
                  </a:cubicBezTo>
                  <a:lnTo>
                    <a:pt x="4428" y="26"/>
                  </a:lnTo>
                  <a:cubicBezTo>
                    <a:pt x="1130" y="147"/>
                    <a:pt x="0" y="515"/>
                    <a:pt x="0" y="515"/>
                  </a:cubicBezTo>
                  <a:cubicBezTo>
                    <a:pt x="1420" y="1690"/>
                    <a:pt x="2814" y="1919"/>
                    <a:pt x="3683" y="1919"/>
                  </a:cubicBezTo>
                  <a:cubicBezTo>
                    <a:pt x="4104" y="1919"/>
                    <a:pt x="4402" y="1865"/>
                    <a:pt x="4519" y="1839"/>
                  </a:cubicBezTo>
                  <a:cubicBezTo>
                    <a:pt x="4604" y="1852"/>
                    <a:pt x="4783" y="1873"/>
                    <a:pt x="5034" y="1873"/>
                  </a:cubicBezTo>
                  <a:cubicBezTo>
                    <a:pt x="5849" y="1873"/>
                    <a:pt x="7421" y="1652"/>
                    <a:pt x="8979" y="208"/>
                  </a:cubicBezTo>
                  <a:cubicBezTo>
                    <a:pt x="8979" y="208"/>
                    <a:pt x="8160" y="0"/>
                    <a:pt x="5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508;p73">
              <a:extLst>
                <a:ext uri="{FF2B5EF4-FFF2-40B4-BE49-F238E27FC236}">
                  <a16:creationId xmlns:a16="http://schemas.microsoft.com/office/drawing/2014/main" id="{6C8AC1F3-9C48-4156-9397-45BE053E10A4}"/>
                </a:ext>
              </a:extLst>
            </p:cNvPr>
            <p:cNvSpPr/>
            <p:nvPr/>
          </p:nvSpPr>
          <p:spPr>
            <a:xfrm>
              <a:off x="4034775" y="3322025"/>
              <a:ext cx="531150" cy="931975"/>
            </a:xfrm>
            <a:custGeom>
              <a:avLst/>
              <a:gdLst/>
              <a:ahLst/>
              <a:cxnLst/>
              <a:rect l="l" t="t" r="r" b="b"/>
              <a:pathLst>
                <a:path w="21246" h="37279" extrusionOk="0">
                  <a:moveTo>
                    <a:pt x="21246" y="1"/>
                  </a:moveTo>
                  <a:lnTo>
                    <a:pt x="714" y="4842"/>
                  </a:lnTo>
                  <a:lnTo>
                    <a:pt x="708" y="5173"/>
                  </a:lnTo>
                  <a:lnTo>
                    <a:pt x="1" y="37278"/>
                  </a:lnTo>
                  <a:lnTo>
                    <a:pt x="19038" y="31292"/>
                  </a:lnTo>
                  <a:lnTo>
                    <a:pt x="212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509;p73">
              <a:extLst>
                <a:ext uri="{FF2B5EF4-FFF2-40B4-BE49-F238E27FC236}">
                  <a16:creationId xmlns:a16="http://schemas.microsoft.com/office/drawing/2014/main" id="{D19FF55C-A016-4DF6-ADDB-E6F6BE8F8B51}"/>
                </a:ext>
              </a:extLst>
            </p:cNvPr>
            <p:cNvSpPr/>
            <p:nvPr/>
          </p:nvSpPr>
          <p:spPr>
            <a:xfrm>
              <a:off x="3305575" y="3313125"/>
              <a:ext cx="1260350" cy="167325"/>
            </a:xfrm>
            <a:custGeom>
              <a:avLst/>
              <a:gdLst/>
              <a:ahLst/>
              <a:cxnLst/>
              <a:rect l="l" t="t" r="r" b="b"/>
              <a:pathLst>
                <a:path w="50414" h="6693" extrusionOk="0">
                  <a:moveTo>
                    <a:pt x="49476" y="1"/>
                  </a:moveTo>
                  <a:lnTo>
                    <a:pt x="29768" y="4758"/>
                  </a:lnTo>
                  <a:cubicBezTo>
                    <a:pt x="29768" y="4758"/>
                    <a:pt x="28136" y="6261"/>
                    <a:pt x="25313" y="6379"/>
                  </a:cubicBezTo>
                  <a:lnTo>
                    <a:pt x="25305" y="6379"/>
                  </a:lnTo>
                  <a:cubicBezTo>
                    <a:pt x="25230" y="6381"/>
                    <a:pt x="25156" y="6382"/>
                    <a:pt x="25083" y="6382"/>
                  </a:cubicBezTo>
                  <a:cubicBezTo>
                    <a:pt x="22391" y="6382"/>
                    <a:pt x="20789" y="5065"/>
                    <a:pt x="20789" y="5065"/>
                  </a:cubicBezTo>
                  <a:lnTo>
                    <a:pt x="923" y="1661"/>
                  </a:lnTo>
                  <a:lnTo>
                    <a:pt x="1" y="2082"/>
                  </a:lnTo>
                  <a:lnTo>
                    <a:pt x="20694" y="5512"/>
                  </a:lnTo>
                  <a:cubicBezTo>
                    <a:pt x="20971" y="5710"/>
                    <a:pt x="21318" y="5878"/>
                    <a:pt x="21699" y="6021"/>
                  </a:cubicBezTo>
                  <a:cubicBezTo>
                    <a:pt x="22980" y="6504"/>
                    <a:pt x="24631" y="6692"/>
                    <a:pt x="25212" y="6692"/>
                  </a:cubicBezTo>
                  <a:cubicBezTo>
                    <a:pt x="25229" y="6692"/>
                    <a:pt x="25244" y="6692"/>
                    <a:pt x="25259" y="6692"/>
                  </a:cubicBezTo>
                  <a:lnTo>
                    <a:pt x="25260" y="6692"/>
                  </a:lnTo>
                  <a:cubicBezTo>
                    <a:pt x="25276" y="6690"/>
                    <a:pt x="25293" y="6690"/>
                    <a:pt x="25313" y="6690"/>
                  </a:cubicBezTo>
                  <a:cubicBezTo>
                    <a:pt x="25330" y="6690"/>
                    <a:pt x="25350" y="6689"/>
                    <a:pt x="25370" y="6687"/>
                  </a:cubicBezTo>
                  <a:cubicBezTo>
                    <a:pt x="25903" y="6662"/>
                    <a:pt x="27602" y="6360"/>
                    <a:pt x="28899" y="5776"/>
                  </a:cubicBezTo>
                  <a:cubicBezTo>
                    <a:pt x="29273" y="5606"/>
                    <a:pt x="29613" y="5414"/>
                    <a:pt x="29882" y="5198"/>
                  </a:cubicBezTo>
                  <a:lnTo>
                    <a:pt x="50414" y="357"/>
                  </a:lnTo>
                  <a:lnTo>
                    <a:pt x="494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510;p73">
              <a:extLst>
                <a:ext uri="{FF2B5EF4-FFF2-40B4-BE49-F238E27FC236}">
                  <a16:creationId xmlns:a16="http://schemas.microsoft.com/office/drawing/2014/main" id="{E497BA17-3064-4FD6-B46A-F1ACF9179DC4}"/>
                </a:ext>
              </a:extLst>
            </p:cNvPr>
            <p:cNvSpPr/>
            <p:nvPr/>
          </p:nvSpPr>
          <p:spPr>
            <a:xfrm>
              <a:off x="4034775" y="3443050"/>
              <a:ext cx="33600" cy="810950"/>
            </a:xfrm>
            <a:custGeom>
              <a:avLst/>
              <a:gdLst/>
              <a:ahLst/>
              <a:cxnLst/>
              <a:rect l="l" t="t" r="r" b="b"/>
              <a:pathLst>
                <a:path w="1344" h="32438" extrusionOk="0">
                  <a:moveTo>
                    <a:pt x="714" y="1"/>
                  </a:moveTo>
                  <a:lnTo>
                    <a:pt x="1" y="32437"/>
                  </a:lnTo>
                  <a:lnTo>
                    <a:pt x="1" y="32437"/>
                  </a:lnTo>
                  <a:lnTo>
                    <a:pt x="1343" y="3201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511;p73">
              <a:extLst>
                <a:ext uri="{FF2B5EF4-FFF2-40B4-BE49-F238E27FC236}">
                  <a16:creationId xmlns:a16="http://schemas.microsoft.com/office/drawing/2014/main" id="{6F8ED413-62B7-4EEC-9587-53178A50DEF5}"/>
                </a:ext>
              </a:extLst>
            </p:cNvPr>
            <p:cNvSpPr/>
            <p:nvPr/>
          </p:nvSpPr>
          <p:spPr>
            <a:xfrm>
              <a:off x="3988825" y="3280675"/>
              <a:ext cx="433875" cy="145050"/>
            </a:xfrm>
            <a:custGeom>
              <a:avLst/>
              <a:gdLst/>
              <a:ahLst/>
              <a:cxnLst/>
              <a:rect l="l" t="t" r="r" b="b"/>
              <a:pathLst>
                <a:path w="17355" h="5802" extrusionOk="0">
                  <a:moveTo>
                    <a:pt x="16551" y="0"/>
                  </a:moveTo>
                  <a:cubicBezTo>
                    <a:pt x="15563" y="0"/>
                    <a:pt x="13437" y="233"/>
                    <a:pt x="9026" y="1419"/>
                  </a:cubicBezTo>
                  <a:cubicBezTo>
                    <a:pt x="1763" y="3369"/>
                    <a:pt x="1" y="5802"/>
                    <a:pt x="1" y="5802"/>
                  </a:cubicBezTo>
                  <a:cubicBezTo>
                    <a:pt x="6575" y="1948"/>
                    <a:pt x="17354" y="98"/>
                    <a:pt x="17354" y="98"/>
                  </a:cubicBezTo>
                  <a:cubicBezTo>
                    <a:pt x="17354" y="98"/>
                    <a:pt x="17190" y="0"/>
                    <a:pt x="16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512;p73">
              <a:extLst>
                <a:ext uri="{FF2B5EF4-FFF2-40B4-BE49-F238E27FC236}">
                  <a16:creationId xmlns:a16="http://schemas.microsoft.com/office/drawing/2014/main" id="{F3AA299C-234D-497E-A03C-AA2A927E51D5}"/>
                </a:ext>
              </a:extLst>
            </p:cNvPr>
            <p:cNvSpPr/>
            <p:nvPr/>
          </p:nvSpPr>
          <p:spPr>
            <a:xfrm>
              <a:off x="4002100" y="3283025"/>
              <a:ext cx="529825" cy="149075"/>
            </a:xfrm>
            <a:custGeom>
              <a:avLst/>
              <a:gdLst/>
              <a:ahLst/>
              <a:cxnLst/>
              <a:rect l="l" t="t" r="r" b="b"/>
              <a:pathLst>
                <a:path w="21193" h="5963" extrusionOk="0">
                  <a:moveTo>
                    <a:pt x="18778" y="0"/>
                  </a:moveTo>
                  <a:lnTo>
                    <a:pt x="18778" y="0"/>
                  </a:lnTo>
                  <a:cubicBezTo>
                    <a:pt x="9059" y="1696"/>
                    <a:pt x="0" y="5774"/>
                    <a:pt x="0" y="5774"/>
                  </a:cubicBezTo>
                  <a:cubicBezTo>
                    <a:pt x="911" y="5794"/>
                    <a:pt x="1907" y="5962"/>
                    <a:pt x="1907" y="5962"/>
                  </a:cubicBezTo>
                  <a:lnTo>
                    <a:pt x="21193" y="1306"/>
                  </a:lnTo>
                  <a:cubicBezTo>
                    <a:pt x="20789" y="1251"/>
                    <a:pt x="20345" y="1226"/>
                    <a:pt x="19872" y="1226"/>
                  </a:cubicBezTo>
                  <a:cubicBezTo>
                    <a:pt x="14637" y="1226"/>
                    <a:pt x="5698" y="4319"/>
                    <a:pt x="5698" y="4319"/>
                  </a:cubicBezTo>
                  <a:cubicBezTo>
                    <a:pt x="11711" y="1467"/>
                    <a:pt x="18777" y="1"/>
                    <a:pt x="187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513;p73">
              <a:extLst>
                <a:ext uri="{FF2B5EF4-FFF2-40B4-BE49-F238E27FC236}">
                  <a16:creationId xmlns:a16="http://schemas.microsoft.com/office/drawing/2014/main" id="{93A64046-915A-49B9-A790-9C743300AD7E}"/>
                </a:ext>
              </a:extLst>
            </p:cNvPr>
            <p:cNvSpPr/>
            <p:nvPr/>
          </p:nvSpPr>
          <p:spPr>
            <a:xfrm>
              <a:off x="4037515" y="3322025"/>
              <a:ext cx="531150" cy="931975"/>
            </a:xfrm>
            <a:custGeom>
              <a:avLst/>
              <a:gdLst/>
              <a:ahLst/>
              <a:cxnLst/>
              <a:rect l="l" t="t" r="r" b="b"/>
              <a:pathLst>
                <a:path w="21246" h="37279" extrusionOk="0">
                  <a:moveTo>
                    <a:pt x="21246" y="1"/>
                  </a:moveTo>
                  <a:lnTo>
                    <a:pt x="21221" y="342"/>
                  </a:lnTo>
                  <a:lnTo>
                    <a:pt x="21221" y="342"/>
                  </a:lnTo>
                  <a:cubicBezTo>
                    <a:pt x="21238" y="120"/>
                    <a:pt x="21245" y="1"/>
                    <a:pt x="21246" y="1"/>
                  </a:cubicBezTo>
                  <a:close/>
                  <a:moveTo>
                    <a:pt x="21221" y="342"/>
                  </a:moveTo>
                  <a:cubicBezTo>
                    <a:pt x="20988" y="3484"/>
                    <a:pt x="18965" y="27342"/>
                    <a:pt x="11156" y="29858"/>
                  </a:cubicBezTo>
                  <a:cubicBezTo>
                    <a:pt x="10769" y="29983"/>
                    <a:pt x="10394" y="30042"/>
                    <a:pt x="10033" y="30042"/>
                  </a:cubicBezTo>
                  <a:cubicBezTo>
                    <a:pt x="2606" y="30042"/>
                    <a:pt x="714" y="4842"/>
                    <a:pt x="714" y="4842"/>
                  </a:cubicBezTo>
                  <a:lnTo>
                    <a:pt x="1" y="37278"/>
                  </a:lnTo>
                  <a:lnTo>
                    <a:pt x="19038" y="31292"/>
                  </a:lnTo>
                  <a:lnTo>
                    <a:pt x="21221" y="342"/>
                  </a:ln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514;p73">
              <a:extLst>
                <a:ext uri="{FF2B5EF4-FFF2-40B4-BE49-F238E27FC236}">
                  <a16:creationId xmlns:a16="http://schemas.microsoft.com/office/drawing/2014/main" id="{16F34D2E-3247-4973-90D1-DF633B1B0389}"/>
                </a:ext>
              </a:extLst>
            </p:cNvPr>
            <p:cNvSpPr/>
            <p:nvPr/>
          </p:nvSpPr>
          <p:spPr>
            <a:xfrm>
              <a:off x="4284775" y="3402200"/>
              <a:ext cx="228150" cy="299650"/>
            </a:xfrm>
            <a:custGeom>
              <a:avLst/>
              <a:gdLst/>
              <a:ahLst/>
              <a:cxnLst/>
              <a:rect l="l" t="t" r="r" b="b"/>
              <a:pathLst>
                <a:path w="9126" h="11986" extrusionOk="0">
                  <a:moveTo>
                    <a:pt x="9126" y="0"/>
                  </a:moveTo>
                  <a:lnTo>
                    <a:pt x="8672" y="110"/>
                  </a:lnTo>
                  <a:lnTo>
                    <a:pt x="8330" y="192"/>
                  </a:lnTo>
                  <a:cubicBezTo>
                    <a:pt x="5530" y="873"/>
                    <a:pt x="2741" y="1630"/>
                    <a:pt x="0" y="2652"/>
                  </a:cubicBezTo>
                  <a:cubicBezTo>
                    <a:pt x="2219" y="2423"/>
                    <a:pt x="4419" y="2002"/>
                    <a:pt x="6613" y="1536"/>
                  </a:cubicBezTo>
                  <a:cubicBezTo>
                    <a:pt x="7192" y="1411"/>
                    <a:pt x="7770" y="1282"/>
                    <a:pt x="8349" y="1146"/>
                  </a:cubicBezTo>
                  <a:lnTo>
                    <a:pt x="8349" y="1146"/>
                  </a:lnTo>
                  <a:cubicBezTo>
                    <a:pt x="8173" y="4755"/>
                    <a:pt x="8053" y="8371"/>
                    <a:pt x="8130" y="11986"/>
                  </a:cubicBezTo>
                  <a:cubicBezTo>
                    <a:pt x="8614" y="8221"/>
                    <a:pt x="8881" y="4416"/>
                    <a:pt x="9093" y="608"/>
                  </a:cubicBezTo>
                  <a:lnTo>
                    <a:pt x="91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515;p73">
              <a:extLst>
                <a:ext uri="{FF2B5EF4-FFF2-40B4-BE49-F238E27FC236}">
                  <a16:creationId xmlns:a16="http://schemas.microsoft.com/office/drawing/2014/main" id="{03C54E75-2F32-45E3-8A76-C2775108A59C}"/>
                </a:ext>
              </a:extLst>
            </p:cNvPr>
            <p:cNvSpPr/>
            <p:nvPr/>
          </p:nvSpPr>
          <p:spPr>
            <a:xfrm>
              <a:off x="3374275" y="3466225"/>
              <a:ext cx="40325" cy="354275"/>
            </a:xfrm>
            <a:custGeom>
              <a:avLst/>
              <a:gdLst/>
              <a:ahLst/>
              <a:cxnLst/>
              <a:rect l="l" t="t" r="r" b="b"/>
              <a:pathLst>
                <a:path w="1613" h="14171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2407"/>
                    <a:pt x="197" y="4783"/>
                    <a:pt x="450" y="7154"/>
                  </a:cubicBezTo>
                  <a:cubicBezTo>
                    <a:pt x="720" y="9522"/>
                    <a:pt x="1047" y="11873"/>
                    <a:pt x="1590" y="14170"/>
                  </a:cubicBezTo>
                  <a:cubicBezTo>
                    <a:pt x="1613" y="11764"/>
                    <a:pt x="1415" y="9389"/>
                    <a:pt x="1159" y="7017"/>
                  </a:cubicBezTo>
                  <a:cubicBezTo>
                    <a:pt x="888" y="4649"/>
                    <a:pt x="561" y="2299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516;p73">
              <a:extLst>
                <a:ext uri="{FF2B5EF4-FFF2-40B4-BE49-F238E27FC236}">
                  <a16:creationId xmlns:a16="http://schemas.microsoft.com/office/drawing/2014/main" id="{8E9EB020-7234-4E1D-9BCF-F08B286B2280}"/>
                </a:ext>
              </a:extLst>
            </p:cNvPr>
            <p:cNvSpPr/>
            <p:nvPr/>
          </p:nvSpPr>
          <p:spPr>
            <a:xfrm>
              <a:off x="3046025" y="3667100"/>
              <a:ext cx="718675" cy="766425"/>
            </a:xfrm>
            <a:custGeom>
              <a:avLst/>
              <a:gdLst/>
              <a:ahLst/>
              <a:cxnLst/>
              <a:rect l="l" t="t" r="r" b="b"/>
              <a:pathLst>
                <a:path w="28747" h="30657" extrusionOk="0">
                  <a:moveTo>
                    <a:pt x="22886" y="1"/>
                  </a:moveTo>
                  <a:cubicBezTo>
                    <a:pt x="22775" y="1"/>
                    <a:pt x="22664" y="2"/>
                    <a:pt x="22555" y="4"/>
                  </a:cubicBezTo>
                  <a:cubicBezTo>
                    <a:pt x="20772" y="32"/>
                    <a:pt x="18979" y="152"/>
                    <a:pt x="17254" y="605"/>
                  </a:cubicBezTo>
                  <a:cubicBezTo>
                    <a:pt x="16850" y="710"/>
                    <a:pt x="16369" y="903"/>
                    <a:pt x="15877" y="1129"/>
                  </a:cubicBezTo>
                  <a:cubicBezTo>
                    <a:pt x="13935" y="2027"/>
                    <a:pt x="12196" y="3303"/>
                    <a:pt x="10680" y="4811"/>
                  </a:cubicBezTo>
                  <a:cubicBezTo>
                    <a:pt x="7449" y="8035"/>
                    <a:pt x="4671" y="11721"/>
                    <a:pt x="2471" y="15720"/>
                  </a:cubicBezTo>
                  <a:cubicBezTo>
                    <a:pt x="1482" y="17518"/>
                    <a:pt x="597" y="19405"/>
                    <a:pt x="212" y="21425"/>
                  </a:cubicBezTo>
                  <a:cubicBezTo>
                    <a:pt x="93" y="22038"/>
                    <a:pt x="22" y="22667"/>
                    <a:pt x="12" y="23296"/>
                  </a:cubicBezTo>
                  <a:cubicBezTo>
                    <a:pt x="1" y="23819"/>
                    <a:pt x="32" y="24340"/>
                    <a:pt x="107" y="24852"/>
                  </a:cubicBezTo>
                  <a:cubicBezTo>
                    <a:pt x="237" y="25749"/>
                    <a:pt x="505" y="26620"/>
                    <a:pt x="937" y="27422"/>
                  </a:cubicBezTo>
                  <a:cubicBezTo>
                    <a:pt x="1909" y="29230"/>
                    <a:pt x="3793" y="30604"/>
                    <a:pt x="5847" y="30655"/>
                  </a:cubicBezTo>
                  <a:cubicBezTo>
                    <a:pt x="5890" y="30656"/>
                    <a:pt x="5932" y="30657"/>
                    <a:pt x="5975" y="30657"/>
                  </a:cubicBezTo>
                  <a:cubicBezTo>
                    <a:pt x="6316" y="30657"/>
                    <a:pt x="6654" y="30619"/>
                    <a:pt x="6985" y="30552"/>
                  </a:cubicBezTo>
                  <a:cubicBezTo>
                    <a:pt x="8553" y="30231"/>
                    <a:pt x="9973" y="29204"/>
                    <a:pt x="10964" y="27921"/>
                  </a:cubicBezTo>
                  <a:cubicBezTo>
                    <a:pt x="11209" y="27605"/>
                    <a:pt x="11431" y="27275"/>
                    <a:pt x="11633" y="26932"/>
                  </a:cubicBezTo>
                  <a:cubicBezTo>
                    <a:pt x="12449" y="25556"/>
                    <a:pt x="12956" y="24001"/>
                    <a:pt x="13375" y="22450"/>
                  </a:cubicBezTo>
                  <a:cubicBezTo>
                    <a:pt x="14194" y="19413"/>
                    <a:pt x="14724" y="16298"/>
                    <a:pt x="14957" y="13161"/>
                  </a:cubicBezTo>
                  <a:cubicBezTo>
                    <a:pt x="15766" y="13147"/>
                    <a:pt x="16571" y="12940"/>
                    <a:pt x="17282" y="12553"/>
                  </a:cubicBezTo>
                  <a:cubicBezTo>
                    <a:pt x="17746" y="12299"/>
                    <a:pt x="18173" y="11971"/>
                    <a:pt x="18537" y="11584"/>
                  </a:cubicBezTo>
                  <a:cubicBezTo>
                    <a:pt x="18924" y="11451"/>
                    <a:pt x="19334" y="11395"/>
                    <a:pt x="19748" y="11395"/>
                  </a:cubicBezTo>
                  <a:cubicBezTo>
                    <a:pt x="20098" y="11395"/>
                    <a:pt x="20450" y="11435"/>
                    <a:pt x="20792" y="11504"/>
                  </a:cubicBezTo>
                  <a:cubicBezTo>
                    <a:pt x="21657" y="11672"/>
                    <a:pt x="22481" y="12006"/>
                    <a:pt x="23319" y="12281"/>
                  </a:cubicBezTo>
                  <a:cubicBezTo>
                    <a:pt x="24059" y="12524"/>
                    <a:pt x="24825" y="12725"/>
                    <a:pt x="25601" y="12725"/>
                  </a:cubicBezTo>
                  <a:cubicBezTo>
                    <a:pt x="25705" y="12725"/>
                    <a:pt x="25809" y="12722"/>
                    <a:pt x="25914" y="12714"/>
                  </a:cubicBezTo>
                  <a:cubicBezTo>
                    <a:pt x="26353" y="12678"/>
                    <a:pt x="26813" y="12560"/>
                    <a:pt x="27126" y="12248"/>
                  </a:cubicBezTo>
                  <a:cubicBezTo>
                    <a:pt x="27422" y="11951"/>
                    <a:pt x="27548" y="11491"/>
                    <a:pt x="27442" y="11084"/>
                  </a:cubicBezTo>
                  <a:cubicBezTo>
                    <a:pt x="27357" y="10753"/>
                    <a:pt x="27118" y="10464"/>
                    <a:pt x="26811" y="10310"/>
                  </a:cubicBezTo>
                  <a:cubicBezTo>
                    <a:pt x="27010" y="10310"/>
                    <a:pt x="27211" y="10296"/>
                    <a:pt x="27406" y="10253"/>
                  </a:cubicBezTo>
                  <a:cubicBezTo>
                    <a:pt x="27980" y="10127"/>
                    <a:pt x="28530" y="9720"/>
                    <a:pt x="28644" y="9146"/>
                  </a:cubicBezTo>
                  <a:cubicBezTo>
                    <a:pt x="28746" y="8636"/>
                    <a:pt x="28478" y="8107"/>
                    <a:pt x="28085" y="7771"/>
                  </a:cubicBezTo>
                  <a:cubicBezTo>
                    <a:pt x="27820" y="7548"/>
                    <a:pt x="27504" y="7393"/>
                    <a:pt x="27172" y="7276"/>
                  </a:cubicBezTo>
                  <a:cubicBezTo>
                    <a:pt x="27251" y="7256"/>
                    <a:pt x="27329" y="7231"/>
                    <a:pt x="27405" y="7204"/>
                  </a:cubicBezTo>
                  <a:cubicBezTo>
                    <a:pt x="27824" y="7042"/>
                    <a:pt x="28208" y="6718"/>
                    <a:pt x="28324" y="6283"/>
                  </a:cubicBezTo>
                  <a:cubicBezTo>
                    <a:pt x="28433" y="5879"/>
                    <a:pt x="28288" y="5437"/>
                    <a:pt x="28031" y="5107"/>
                  </a:cubicBezTo>
                  <a:cubicBezTo>
                    <a:pt x="27773" y="4775"/>
                    <a:pt x="27413" y="4541"/>
                    <a:pt x="27044" y="4341"/>
                  </a:cubicBezTo>
                  <a:cubicBezTo>
                    <a:pt x="25933" y="3735"/>
                    <a:pt x="24675" y="3396"/>
                    <a:pt x="23406" y="3360"/>
                  </a:cubicBezTo>
                  <a:cubicBezTo>
                    <a:pt x="24058" y="3248"/>
                    <a:pt x="24693" y="3038"/>
                    <a:pt x="25288" y="2742"/>
                  </a:cubicBezTo>
                  <a:cubicBezTo>
                    <a:pt x="25687" y="2542"/>
                    <a:pt x="26104" y="2252"/>
                    <a:pt x="26184" y="1812"/>
                  </a:cubicBezTo>
                  <a:cubicBezTo>
                    <a:pt x="26259" y="1381"/>
                    <a:pt x="25973" y="958"/>
                    <a:pt x="25626" y="688"/>
                  </a:cubicBezTo>
                  <a:cubicBezTo>
                    <a:pt x="24869" y="96"/>
                    <a:pt x="23859" y="1"/>
                    <a:pt x="22886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517;p73">
              <a:extLst>
                <a:ext uri="{FF2B5EF4-FFF2-40B4-BE49-F238E27FC236}">
                  <a16:creationId xmlns:a16="http://schemas.microsoft.com/office/drawing/2014/main" id="{28BE1AD6-D4D8-4015-9AFB-108855DE0A73}"/>
                </a:ext>
              </a:extLst>
            </p:cNvPr>
            <p:cNvSpPr/>
            <p:nvPr/>
          </p:nvSpPr>
          <p:spPr>
            <a:xfrm>
              <a:off x="3508275" y="3739150"/>
              <a:ext cx="122650" cy="16675"/>
            </a:xfrm>
            <a:custGeom>
              <a:avLst/>
              <a:gdLst/>
              <a:ahLst/>
              <a:cxnLst/>
              <a:rect l="l" t="t" r="r" b="b"/>
              <a:pathLst>
                <a:path w="4906" h="667" extrusionOk="0">
                  <a:moveTo>
                    <a:pt x="989" y="0"/>
                  </a:moveTo>
                  <a:cubicBezTo>
                    <a:pt x="712" y="0"/>
                    <a:pt x="436" y="7"/>
                    <a:pt x="159" y="20"/>
                  </a:cubicBezTo>
                  <a:cubicBezTo>
                    <a:pt x="0" y="28"/>
                    <a:pt x="5" y="273"/>
                    <a:pt x="161" y="273"/>
                  </a:cubicBezTo>
                  <a:cubicBezTo>
                    <a:pt x="164" y="273"/>
                    <a:pt x="166" y="273"/>
                    <a:pt x="169" y="273"/>
                  </a:cubicBezTo>
                  <a:cubicBezTo>
                    <a:pt x="444" y="260"/>
                    <a:pt x="719" y="253"/>
                    <a:pt x="994" y="253"/>
                  </a:cubicBezTo>
                  <a:cubicBezTo>
                    <a:pt x="2240" y="253"/>
                    <a:pt x="3482" y="390"/>
                    <a:pt x="4701" y="663"/>
                  </a:cubicBezTo>
                  <a:cubicBezTo>
                    <a:pt x="4712" y="666"/>
                    <a:pt x="4722" y="667"/>
                    <a:pt x="4732" y="667"/>
                  </a:cubicBezTo>
                  <a:cubicBezTo>
                    <a:pt x="4867" y="667"/>
                    <a:pt x="4905" y="450"/>
                    <a:pt x="4757" y="417"/>
                  </a:cubicBezTo>
                  <a:cubicBezTo>
                    <a:pt x="3519" y="139"/>
                    <a:pt x="2255" y="0"/>
                    <a:pt x="989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518;p73">
              <a:extLst>
                <a:ext uri="{FF2B5EF4-FFF2-40B4-BE49-F238E27FC236}">
                  <a16:creationId xmlns:a16="http://schemas.microsoft.com/office/drawing/2014/main" id="{A047224D-C249-473E-B1E3-B445F0E078C7}"/>
                </a:ext>
              </a:extLst>
            </p:cNvPr>
            <p:cNvSpPr/>
            <p:nvPr/>
          </p:nvSpPr>
          <p:spPr>
            <a:xfrm>
              <a:off x="3535125" y="3813875"/>
              <a:ext cx="184850" cy="38200"/>
            </a:xfrm>
            <a:custGeom>
              <a:avLst/>
              <a:gdLst/>
              <a:ahLst/>
              <a:cxnLst/>
              <a:rect l="l" t="t" r="r" b="b"/>
              <a:pathLst>
                <a:path w="7394" h="1528" extrusionOk="0">
                  <a:moveTo>
                    <a:pt x="157" y="1"/>
                  </a:moveTo>
                  <a:cubicBezTo>
                    <a:pt x="0" y="1"/>
                    <a:pt x="12" y="247"/>
                    <a:pt x="172" y="253"/>
                  </a:cubicBezTo>
                  <a:cubicBezTo>
                    <a:pt x="2561" y="348"/>
                    <a:pt x="4927" y="776"/>
                    <a:pt x="7198" y="1521"/>
                  </a:cubicBezTo>
                  <a:cubicBezTo>
                    <a:pt x="7212" y="1526"/>
                    <a:pt x="7226" y="1528"/>
                    <a:pt x="7238" y="1528"/>
                  </a:cubicBezTo>
                  <a:cubicBezTo>
                    <a:pt x="7361" y="1528"/>
                    <a:pt x="7393" y="1320"/>
                    <a:pt x="7254" y="1274"/>
                  </a:cubicBezTo>
                  <a:cubicBezTo>
                    <a:pt x="4963" y="523"/>
                    <a:pt x="2573" y="96"/>
                    <a:pt x="163" y="1"/>
                  </a:cubicBezTo>
                  <a:cubicBezTo>
                    <a:pt x="161" y="1"/>
                    <a:pt x="159" y="1"/>
                    <a:pt x="157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19;p73">
              <a:extLst>
                <a:ext uri="{FF2B5EF4-FFF2-40B4-BE49-F238E27FC236}">
                  <a16:creationId xmlns:a16="http://schemas.microsoft.com/office/drawing/2014/main" id="{619E2C19-7374-4FD9-972C-69666B02ECD2}"/>
                </a:ext>
              </a:extLst>
            </p:cNvPr>
            <p:cNvSpPr/>
            <p:nvPr/>
          </p:nvSpPr>
          <p:spPr>
            <a:xfrm>
              <a:off x="3544600" y="3873325"/>
              <a:ext cx="176100" cy="53475"/>
            </a:xfrm>
            <a:custGeom>
              <a:avLst/>
              <a:gdLst/>
              <a:ahLst/>
              <a:cxnLst/>
              <a:rect l="l" t="t" r="r" b="b"/>
              <a:pathLst>
                <a:path w="7044" h="2139" extrusionOk="0">
                  <a:moveTo>
                    <a:pt x="193" y="0"/>
                  </a:moveTo>
                  <a:cubicBezTo>
                    <a:pt x="48" y="0"/>
                    <a:pt x="0" y="229"/>
                    <a:pt x="156" y="248"/>
                  </a:cubicBezTo>
                  <a:cubicBezTo>
                    <a:pt x="2450" y="537"/>
                    <a:pt x="4693" y="1169"/>
                    <a:pt x="6797" y="2126"/>
                  </a:cubicBezTo>
                  <a:cubicBezTo>
                    <a:pt x="6816" y="2134"/>
                    <a:pt x="6834" y="2138"/>
                    <a:pt x="6851" y="2138"/>
                  </a:cubicBezTo>
                  <a:cubicBezTo>
                    <a:pt x="6970" y="2138"/>
                    <a:pt x="7044" y="1960"/>
                    <a:pt x="6913" y="1902"/>
                  </a:cubicBezTo>
                  <a:lnTo>
                    <a:pt x="6913" y="1901"/>
                  </a:lnTo>
                  <a:cubicBezTo>
                    <a:pt x="4790" y="936"/>
                    <a:pt x="2527" y="293"/>
                    <a:pt x="211" y="2"/>
                  </a:cubicBezTo>
                  <a:cubicBezTo>
                    <a:pt x="205" y="1"/>
                    <a:pt x="199" y="0"/>
                    <a:pt x="193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20;p73">
              <a:extLst>
                <a:ext uri="{FF2B5EF4-FFF2-40B4-BE49-F238E27FC236}">
                  <a16:creationId xmlns:a16="http://schemas.microsoft.com/office/drawing/2014/main" id="{64825E39-D2B3-42A9-B6B5-207DBDDB0E62}"/>
                </a:ext>
              </a:extLst>
            </p:cNvPr>
            <p:cNvSpPr/>
            <p:nvPr/>
          </p:nvSpPr>
          <p:spPr>
            <a:xfrm>
              <a:off x="3048700" y="4262000"/>
              <a:ext cx="171950" cy="171525"/>
            </a:xfrm>
            <a:custGeom>
              <a:avLst/>
              <a:gdLst/>
              <a:ahLst/>
              <a:cxnLst/>
              <a:rect l="l" t="t" r="r" b="b"/>
              <a:pathLst>
                <a:path w="6878" h="6861" extrusionOk="0">
                  <a:moveTo>
                    <a:pt x="2078" y="1"/>
                  </a:moveTo>
                  <a:cubicBezTo>
                    <a:pt x="1278" y="1"/>
                    <a:pt x="496" y="371"/>
                    <a:pt x="11" y="1044"/>
                  </a:cubicBezTo>
                  <a:cubicBezTo>
                    <a:pt x="5" y="1050"/>
                    <a:pt x="3" y="1051"/>
                    <a:pt x="0" y="1056"/>
                  </a:cubicBezTo>
                  <a:cubicBezTo>
                    <a:pt x="130" y="1953"/>
                    <a:pt x="396" y="2824"/>
                    <a:pt x="830" y="3626"/>
                  </a:cubicBezTo>
                  <a:cubicBezTo>
                    <a:pt x="1802" y="5434"/>
                    <a:pt x="3686" y="6810"/>
                    <a:pt x="5740" y="6859"/>
                  </a:cubicBezTo>
                  <a:cubicBezTo>
                    <a:pt x="5783" y="6860"/>
                    <a:pt x="5825" y="6861"/>
                    <a:pt x="5868" y="6861"/>
                  </a:cubicBezTo>
                  <a:cubicBezTo>
                    <a:pt x="6209" y="6861"/>
                    <a:pt x="6547" y="6823"/>
                    <a:pt x="6878" y="6756"/>
                  </a:cubicBezTo>
                  <a:lnTo>
                    <a:pt x="6876" y="6756"/>
                  </a:lnTo>
                  <a:cubicBezTo>
                    <a:pt x="6765" y="4192"/>
                    <a:pt x="5233" y="1050"/>
                    <a:pt x="3022" y="180"/>
                  </a:cubicBezTo>
                  <a:cubicBezTo>
                    <a:pt x="2716" y="59"/>
                    <a:pt x="2396" y="1"/>
                    <a:pt x="2078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1;p73">
              <a:extLst>
                <a:ext uri="{FF2B5EF4-FFF2-40B4-BE49-F238E27FC236}">
                  <a16:creationId xmlns:a16="http://schemas.microsoft.com/office/drawing/2014/main" id="{FEBA209B-7D04-46C7-A20F-E1CECEEF970F}"/>
                </a:ext>
              </a:extLst>
            </p:cNvPr>
            <p:cNvSpPr/>
            <p:nvPr/>
          </p:nvSpPr>
          <p:spPr>
            <a:xfrm>
              <a:off x="4195375" y="3667100"/>
              <a:ext cx="718625" cy="766425"/>
            </a:xfrm>
            <a:custGeom>
              <a:avLst/>
              <a:gdLst/>
              <a:ahLst/>
              <a:cxnLst/>
              <a:rect l="l" t="t" r="r" b="b"/>
              <a:pathLst>
                <a:path w="28745" h="30657" extrusionOk="0">
                  <a:moveTo>
                    <a:pt x="5860" y="1"/>
                  </a:moveTo>
                  <a:cubicBezTo>
                    <a:pt x="4887" y="1"/>
                    <a:pt x="3878" y="96"/>
                    <a:pt x="3120" y="688"/>
                  </a:cubicBezTo>
                  <a:cubicBezTo>
                    <a:pt x="2775" y="958"/>
                    <a:pt x="2486" y="1381"/>
                    <a:pt x="2562" y="1812"/>
                  </a:cubicBezTo>
                  <a:cubicBezTo>
                    <a:pt x="2643" y="2252"/>
                    <a:pt x="3060" y="2542"/>
                    <a:pt x="3459" y="2742"/>
                  </a:cubicBezTo>
                  <a:cubicBezTo>
                    <a:pt x="4053" y="3038"/>
                    <a:pt x="4689" y="3248"/>
                    <a:pt x="5341" y="3360"/>
                  </a:cubicBezTo>
                  <a:cubicBezTo>
                    <a:pt x="4073" y="3396"/>
                    <a:pt x="2815" y="3735"/>
                    <a:pt x="1703" y="4341"/>
                  </a:cubicBezTo>
                  <a:cubicBezTo>
                    <a:pt x="1335" y="4541"/>
                    <a:pt x="972" y="4775"/>
                    <a:pt x="715" y="5107"/>
                  </a:cubicBezTo>
                  <a:cubicBezTo>
                    <a:pt x="457" y="5437"/>
                    <a:pt x="314" y="5879"/>
                    <a:pt x="422" y="6283"/>
                  </a:cubicBezTo>
                  <a:cubicBezTo>
                    <a:pt x="539" y="6718"/>
                    <a:pt x="923" y="7042"/>
                    <a:pt x="1342" y="7204"/>
                  </a:cubicBezTo>
                  <a:cubicBezTo>
                    <a:pt x="1418" y="7231"/>
                    <a:pt x="1496" y="7256"/>
                    <a:pt x="1574" y="7276"/>
                  </a:cubicBezTo>
                  <a:cubicBezTo>
                    <a:pt x="1244" y="7393"/>
                    <a:pt x="928" y="7548"/>
                    <a:pt x="662" y="7771"/>
                  </a:cubicBezTo>
                  <a:cubicBezTo>
                    <a:pt x="268" y="8107"/>
                    <a:pt x="1" y="8636"/>
                    <a:pt x="101" y="9146"/>
                  </a:cubicBezTo>
                  <a:cubicBezTo>
                    <a:pt x="215" y="9720"/>
                    <a:pt x="766" y="10127"/>
                    <a:pt x="1339" y="10253"/>
                  </a:cubicBezTo>
                  <a:cubicBezTo>
                    <a:pt x="1537" y="10296"/>
                    <a:pt x="1737" y="10310"/>
                    <a:pt x="1936" y="10310"/>
                  </a:cubicBezTo>
                  <a:cubicBezTo>
                    <a:pt x="1627" y="10464"/>
                    <a:pt x="1390" y="10753"/>
                    <a:pt x="1304" y="11084"/>
                  </a:cubicBezTo>
                  <a:cubicBezTo>
                    <a:pt x="1197" y="11491"/>
                    <a:pt x="1324" y="11951"/>
                    <a:pt x="1620" y="12248"/>
                  </a:cubicBezTo>
                  <a:cubicBezTo>
                    <a:pt x="1934" y="12560"/>
                    <a:pt x="2394" y="12678"/>
                    <a:pt x="2833" y="12714"/>
                  </a:cubicBezTo>
                  <a:cubicBezTo>
                    <a:pt x="2938" y="12722"/>
                    <a:pt x="3042" y="12725"/>
                    <a:pt x="3147" y="12725"/>
                  </a:cubicBezTo>
                  <a:cubicBezTo>
                    <a:pt x="3922" y="12725"/>
                    <a:pt x="4689" y="12524"/>
                    <a:pt x="5428" y="12281"/>
                  </a:cubicBezTo>
                  <a:cubicBezTo>
                    <a:pt x="6267" y="12006"/>
                    <a:pt x="7090" y="11672"/>
                    <a:pt x="7953" y="11504"/>
                  </a:cubicBezTo>
                  <a:cubicBezTo>
                    <a:pt x="8296" y="11435"/>
                    <a:pt x="8648" y="11395"/>
                    <a:pt x="8999" y="11395"/>
                  </a:cubicBezTo>
                  <a:cubicBezTo>
                    <a:pt x="9412" y="11395"/>
                    <a:pt x="9823" y="11451"/>
                    <a:pt x="10210" y="11584"/>
                  </a:cubicBezTo>
                  <a:cubicBezTo>
                    <a:pt x="10574" y="11971"/>
                    <a:pt x="11000" y="12299"/>
                    <a:pt x="11465" y="12553"/>
                  </a:cubicBezTo>
                  <a:cubicBezTo>
                    <a:pt x="12174" y="12940"/>
                    <a:pt x="12981" y="13147"/>
                    <a:pt x="13789" y="13161"/>
                  </a:cubicBezTo>
                  <a:cubicBezTo>
                    <a:pt x="14021" y="16298"/>
                    <a:pt x="14552" y="19413"/>
                    <a:pt x="15370" y="22450"/>
                  </a:cubicBezTo>
                  <a:cubicBezTo>
                    <a:pt x="15790" y="24001"/>
                    <a:pt x="16298" y="25556"/>
                    <a:pt x="17114" y="26932"/>
                  </a:cubicBezTo>
                  <a:cubicBezTo>
                    <a:pt x="17316" y="27275"/>
                    <a:pt x="17538" y="27605"/>
                    <a:pt x="17783" y="27921"/>
                  </a:cubicBezTo>
                  <a:cubicBezTo>
                    <a:pt x="18773" y="29204"/>
                    <a:pt x="20193" y="30231"/>
                    <a:pt x="21762" y="30552"/>
                  </a:cubicBezTo>
                  <a:cubicBezTo>
                    <a:pt x="22093" y="30619"/>
                    <a:pt x="22430" y="30657"/>
                    <a:pt x="22771" y="30657"/>
                  </a:cubicBezTo>
                  <a:cubicBezTo>
                    <a:pt x="22813" y="30657"/>
                    <a:pt x="22856" y="30656"/>
                    <a:pt x="22899" y="30655"/>
                  </a:cubicBezTo>
                  <a:cubicBezTo>
                    <a:pt x="24954" y="30604"/>
                    <a:pt x="26838" y="29230"/>
                    <a:pt x="27811" y="27422"/>
                  </a:cubicBezTo>
                  <a:cubicBezTo>
                    <a:pt x="28242" y="26620"/>
                    <a:pt x="28510" y="25749"/>
                    <a:pt x="28638" y="24852"/>
                  </a:cubicBezTo>
                  <a:cubicBezTo>
                    <a:pt x="28714" y="24340"/>
                    <a:pt x="28745" y="23819"/>
                    <a:pt x="28736" y="23296"/>
                  </a:cubicBezTo>
                  <a:cubicBezTo>
                    <a:pt x="28725" y="22667"/>
                    <a:pt x="28654" y="22038"/>
                    <a:pt x="28535" y="21425"/>
                  </a:cubicBezTo>
                  <a:cubicBezTo>
                    <a:pt x="28148" y="19405"/>
                    <a:pt x="27265" y="17518"/>
                    <a:pt x="26277" y="15720"/>
                  </a:cubicBezTo>
                  <a:cubicBezTo>
                    <a:pt x="24076" y="11721"/>
                    <a:pt x="21297" y="8035"/>
                    <a:pt x="18065" y="4811"/>
                  </a:cubicBezTo>
                  <a:cubicBezTo>
                    <a:pt x="16550" y="3303"/>
                    <a:pt x="14812" y="2027"/>
                    <a:pt x="12870" y="1129"/>
                  </a:cubicBezTo>
                  <a:cubicBezTo>
                    <a:pt x="12376" y="903"/>
                    <a:pt x="11897" y="710"/>
                    <a:pt x="11493" y="605"/>
                  </a:cubicBezTo>
                  <a:cubicBezTo>
                    <a:pt x="9768" y="152"/>
                    <a:pt x="7973" y="32"/>
                    <a:pt x="6193" y="4"/>
                  </a:cubicBezTo>
                  <a:cubicBezTo>
                    <a:pt x="6083" y="2"/>
                    <a:pt x="5972" y="1"/>
                    <a:pt x="5860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22;p73">
              <a:extLst>
                <a:ext uri="{FF2B5EF4-FFF2-40B4-BE49-F238E27FC236}">
                  <a16:creationId xmlns:a16="http://schemas.microsoft.com/office/drawing/2014/main" id="{377566CF-4ACB-4836-8378-C5F707D4DB3A}"/>
                </a:ext>
              </a:extLst>
            </p:cNvPr>
            <p:cNvSpPr/>
            <p:nvPr/>
          </p:nvSpPr>
          <p:spPr>
            <a:xfrm>
              <a:off x="4329175" y="3739150"/>
              <a:ext cx="122650" cy="16675"/>
            </a:xfrm>
            <a:custGeom>
              <a:avLst/>
              <a:gdLst/>
              <a:ahLst/>
              <a:cxnLst/>
              <a:rect l="l" t="t" r="r" b="b"/>
              <a:pathLst>
                <a:path w="4906" h="667" extrusionOk="0">
                  <a:moveTo>
                    <a:pt x="3916" y="0"/>
                  </a:moveTo>
                  <a:cubicBezTo>
                    <a:pt x="2649" y="0"/>
                    <a:pt x="1385" y="139"/>
                    <a:pt x="148" y="417"/>
                  </a:cubicBezTo>
                  <a:cubicBezTo>
                    <a:pt x="0" y="450"/>
                    <a:pt x="39" y="667"/>
                    <a:pt x="173" y="667"/>
                  </a:cubicBezTo>
                  <a:cubicBezTo>
                    <a:pt x="183" y="667"/>
                    <a:pt x="193" y="666"/>
                    <a:pt x="204" y="663"/>
                  </a:cubicBezTo>
                  <a:cubicBezTo>
                    <a:pt x="1421" y="390"/>
                    <a:pt x="2665" y="253"/>
                    <a:pt x="3911" y="253"/>
                  </a:cubicBezTo>
                  <a:cubicBezTo>
                    <a:pt x="4186" y="253"/>
                    <a:pt x="4461" y="260"/>
                    <a:pt x="4736" y="273"/>
                  </a:cubicBezTo>
                  <a:cubicBezTo>
                    <a:pt x="4739" y="273"/>
                    <a:pt x="4741" y="273"/>
                    <a:pt x="4744" y="273"/>
                  </a:cubicBezTo>
                  <a:cubicBezTo>
                    <a:pt x="4900" y="273"/>
                    <a:pt x="4905" y="28"/>
                    <a:pt x="4746" y="20"/>
                  </a:cubicBezTo>
                  <a:cubicBezTo>
                    <a:pt x="4469" y="7"/>
                    <a:pt x="4192" y="0"/>
                    <a:pt x="3916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23;p73">
              <a:extLst>
                <a:ext uri="{FF2B5EF4-FFF2-40B4-BE49-F238E27FC236}">
                  <a16:creationId xmlns:a16="http://schemas.microsoft.com/office/drawing/2014/main" id="{90F9ED2E-C8C5-4DB7-93E6-2E19F8B4FD44}"/>
                </a:ext>
              </a:extLst>
            </p:cNvPr>
            <p:cNvSpPr/>
            <p:nvPr/>
          </p:nvSpPr>
          <p:spPr>
            <a:xfrm>
              <a:off x="4240100" y="3813875"/>
              <a:ext cx="184825" cy="38200"/>
            </a:xfrm>
            <a:custGeom>
              <a:avLst/>
              <a:gdLst/>
              <a:ahLst/>
              <a:cxnLst/>
              <a:rect l="l" t="t" r="r" b="b"/>
              <a:pathLst>
                <a:path w="7393" h="1528" extrusionOk="0">
                  <a:moveTo>
                    <a:pt x="7237" y="1"/>
                  </a:moveTo>
                  <a:cubicBezTo>
                    <a:pt x="7235" y="1"/>
                    <a:pt x="7233" y="1"/>
                    <a:pt x="7231" y="1"/>
                  </a:cubicBezTo>
                  <a:cubicBezTo>
                    <a:pt x="4821" y="96"/>
                    <a:pt x="2432" y="523"/>
                    <a:pt x="139" y="1274"/>
                  </a:cubicBezTo>
                  <a:cubicBezTo>
                    <a:pt x="1" y="1320"/>
                    <a:pt x="32" y="1528"/>
                    <a:pt x="154" y="1528"/>
                  </a:cubicBezTo>
                  <a:cubicBezTo>
                    <a:pt x="167" y="1528"/>
                    <a:pt x="180" y="1526"/>
                    <a:pt x="195" y="1521"/>
                  </a:cubicBezTo>
                  <a:cubicBezTo>
                    <a:pt x="2466" y="776"/>
                    <a:pt x="4834" y="348"/>
                    <a:pt x="7222" y="253"/>
                  </a:cubicBezTo>
                  <a:cubicBezTo>
                    <a:pt x="7382" y="247"/>
                    <a:pt x="7393" y="1"/>
                    <a:pt x="7237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24;p73">
              <a:extLst>
                <a:ext uri="{FF2B5EF4-FFF2-40B4-BE49-F238E27FC236}">
                  <a16:creationId xmlns:a16="http://schemas.microsoft.com/office/drawing/2014/main" id="{44072CF3-B951-4240-8498-59713EE4FC8E}"/>
                </a:ext>
              </a:extLst>
            </p:cNvPr>
            <p:cNvSpPr/>
            <p:nvPr/>
          </p:nvSpPr>
          <p:spPr>
            <a:xfrm>
              <a:off x="4239375" y="3873325"/>
              <a:ext cx="176075" cy="53475"/>
            </a:xfrm>
            <a:custGeom>
              <a:avLst/>
              <a:gdLst/>
              <a:ahLst/>
              <a:cxnLst/>
              <a:rect l="l" t="t" r="r" b="b"/>
              <a:pathLst>
                <a:path w="7043" h="2139" extrusionOk="0">
                  <a:moveTo>
                    <a:pt x="6850" y="0"/>
                  </a:moveTo>
                  <a:cubicBezTo>
                    <a:pt x="6844" y="0"/>
                    <a:pt x="6838" y="1"/>
                    <a:pt x="6831" y="2"/>
                  </a:cubicBezTo>
                  <a:cubicBezTo>
                    <a:pt x="4517" y="293"/>
                    <a:pt x="2254" y="936"/>
                    <a:pt x="130" y="1901"/>
                  </a:cubicBezTo>
                  <a:lnTo>
                    <a:pt x="130" y="1902"/>
                  </a:lnTo>
                  <a:cubicBezTo>
                    <a:pt x="0" y="1960"/>
                    <a:pt x="74" y="2138"/>
                    <a:pt x="193" y="2138"/>
                  </a:cubicBezTo>
                  <a:cubicBezTo>
                    <a:pt x="210" y="2138"/>
                    <a:pt x="228" y="2134"/>
                    <a:pt x="247" y="2126"/>
                  </a:cubicBezTo>
                  <a:cubicBezTo>
                    <a:pt x="2351" y="1169"/>
                    <a:pt x="4594" y="537"/>
                    <a:pt x="6887" y="248"/>
                  </a:cubicBezTo>
                  <a:cubicBezTo>
                    <a:pt x="7042" y="229"/>
                    <a:pt x="6996" y="0"/>
                    <a:pt x="6850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25;p73">
              <a:extLst>
                <a:ext uri="{FF2B5EF4-FFF2-40B4-BE49-F238E27FC236}">
                  <a16:creationId xmlns:a16="http://schemas.microsoft.com/office/drawing/2014/main" id="{7A378C18-5480-4D98-BEE8-F02541750940}"/>
                </a:ext>
              </a:extLst>
            </p:cNvPr>
            <p:cNvSpPr/>
            <p:nvPr/>
          </p:nvSpPr>
          <p:spPr>
            <a:xfrm>
              <a:off x="4739425" y="4262000"/>
              <a:ext cx="171950" cy="171525"/>
            </a:xfrm>
            <a:custGeom>
              <a:avLst/>
              <a:gdLst/>
              <a:ahLst/>
              <a:cxnLst/>
              <a:rect l="l" t="t" r="r" b="b"/>
              <a:pathLst>
                <a:path w="6878" h="6861" extrusionOk="0">
                  <a:moveTo>
                    <a:pt x="4800" y="1"/>
                  </a:moveTo>
                  <a:cubicBezTo>
                    <a:pt x="4482" y="1"/>
                    <a:pt x="4162" y="59"/>
                    <a:pt x="3856" y="180"/>
                  </a:cubicBezTo>
                  <a:cubicBezTo>
                    <a:pt x="1645" y="1050"/>
                    <a:pt x="111" y="4192"/>
                    <a:pt x="0" y="6756"/>
                  </a:cubicBezTo>
                  <a:cubicBezTo>
                    <a:pt x="331" y="6823"/>
                    <a:pt x="670" y="6861"/>
                    <a:pt x="1010" y="6861"/>
                  </a:cubicBezTo>
                  <a:cubicBezTo>
                    <a:pt x="1053" y="6861"/>
                    <a:pt x="1096" y="6860"/>
                    <a:pt x="1138" y="6859"/>
                  </a:cubicBezTo>
                  <a:cubicBezTo>
                    <a:pt x="3192" y="6810"/>
                    <a:pt x="5076" y="5434"/>
                    <a:pt x="6049" y="3626"/>
                  </a:cubicBezTo>
                  <a:cubicBezTo>
                    <a:pt x="6480" y="2824"/>
                    <a:pt x="6748" y="1953"/>
                    <a:pt x="6878" y="1056"/>
                  </a:cubicBezTo>
                  <a:cubicBezTo>
                    <a:pt x="6875" y="1051"/>
                    <a:pt x="6872" y="1050"/>
                    <a:pt x="6867" y="1044"/>
                  </a:cubicBezTo>
                  <a:cubicBezTo>
                    <a:pt x="6383" y="371"/>
                    <a:pt x="5600" y="1"/>
                    <a:pt x="4800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26;p73">
              <a:extLst>
                <a:ext uri="{FF2B5EF4-FFF2-40B4-BE49-F238E27FC236}">
                  <a16:creationId xmlns:a16="http://schemas.microsoft.com/office/drawing/2014/main" id="{28EAAC13-62B2-4351-9214-0CF6F7BAD995}"/>
                </a:ext>
              </a:extLst>
            </p:cNvPr>
            <p:cNvSpPr/>
            <p:nvPr/>
          </p:nvSpPr>
          <p:spPr>
            <a:xfrm>
              <a:off x="2940625" y="2111475"/>
              <a:ext cx="367325" cy="476525"/>
            </a:xfrm>
            <a:custGeom>
              <a:avLst/>
              <a:gdLst/>
              <a:ahLst/>
              <a:cxnLst/>
              <a:rect l="l" t="t" r="r" b="b"/>
              <a:pathLst>
                <a:path w="14693" h="19061" extrusionOk="0">
                  <a:moveTo>
                    <a:pt x="3261" y="3592"/>
                  </a:moveTo>
                  <a:lnTo>
                    <a:pt x="7863" y="9437"/>
                  </a:lnTo>
                  <a:lnTo>
                    <a:pt x="6360" y="10348"/>
                  </a:lnTo>
                  <a:lnTo>
                    <a:pt x="5569" y="10828"/>
                  </a:lnTo>
                  <a:lnTo>
                    <a:pt x="5308" y="10011"/>
                  </a:lnTo>
                  <a:lnTo>
                    <a:pt x="3261" y="3592"/>
                  </a:lnTo>
                  <a:close/>
                  <a:moveTo>
                    <a:pt x="4053" y="0"/>
                  </a:moveTo>
                  <a:lnTo>
                    <a:pt x="0" y="1821"/>
                  </a:lnTo>
                  <a:lnTo>
                    <a:pt x="1639" y="7826"/>
                  </a:lnTo>
                  <a:lnTo>
                    <a:pt x="4709" y="19060"/>
                  </a:lnTo>
                  <a:lnTo>
                    <a:pt x="7774" y="17681"/>
                  </a:lnTo>
                  <a:lnTo>
                    <a:pt x="6377" y="13308"/>
                  </a:lnTo>
                  <a:lnTo>
                    <a:pt x="9422" y="11446"/>
                  </a:lnTo>
                  <a:lnTo>
                    <a:pt x="11523" y="14084"/>
                  </a:lnTo>
                  <a:lnTo>
                    <a:pt x="14693" y="12644"/>
                  </a:lnTo>
                  <a:lnTo>
                    <a:pt x="12766" y="10354"/>
                  </a:lnTo>
                  <a:lnTo>
                    <a:pt x="40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27;p73">
              <a:extLst>
                <a:ext uri="{FF2B5EF4-FFF2-40B4-BE49-F238E27FC236}">
                  <a16:creationId xmlns:a16="http://schemas.microsoft.com/office/drawing/2014/main" id="{B2BA50C5-BFAA-42DB-866C-76977016DF38}"/>
                </a:ext>
              </a:extLst>
            </p:cNvPr>
            <p:cNvSpPr/>
            <p:nvPr/>
          </p:nvSpPr>
          <p:spPr>
            <a:xfrm>
              <a:off x="2981600" y="2307100"/>
              <a:ext cx="326350" cy="280900"/>
            </a:xfrm>
            <a:custGeom>
              <a:avLst/>
              <a:gdLst/>
              <a:ahLst/>
              <a:cxnLst/>
              <a:rect l="l" t="t" r="r" b="b"/>
              <a:pathLst>
                <a:path w="13054" h="11236" extrusionOk="0">
                  <a:moveTo>
                    <a:pt x="0" y="1"/>
                  </a:moveTo>
                  <a:lnTo>
                    <a:pt x="3068" y="11235"/>
                  </a:lnTo>
                  <a:lnTo>
                    <a:pt x="6135" y="9856"/>
                  </a:lnTo>
                  <a:lnTo>
                    <a:pt x="4738" y="5483"/>
                  </a:lnTo>
                  <a:lnTo>
                    <a:pt x="7783" y="3621"/>
                  </a:lnTo>
                  <a:lnTo>
                    <a:pt x="9884" y="6259"/>
                  </a:lnTo>
                  <a:lnTo>
                    <a:pt x="13054" y="4819"/>
                  </a:lnTo>
                  <a:lnTo>
                    <a:pt x="11127" y="2529"/>
                  </a:lnTo>
                  <a:cubicBezTo>
                    <a:pt x="10556" y="2682"/>
                    <a:pt x="9973" y="2793"/>
                    <a:pt x="9385" y="2862"/>
                  </a:cubicBezTo>
                  <a:cubicBezTo>
                    <a:pt x="8901" y="2919"/>
                    <a:pt x="8414" y="2947"/>
                    <a:pt x="7927" y="2947"/>
                  </a:cubicBezTo>
                  <a:cubicBezTo>
                    <a:pt x="7215" y="2947"/>
                    <a:pt x="6504" y="2886"/>
                    <a:pt x="5803" y="2764"/>
                  </a:cubicBezTo>
                  <a:cubicBezTo>
                    <a:pt x="5439" y="2700"/>
                    <a:pt x="5077" y="2620"/>
                    <a:pt x="4721" y="2523"/>
                  </a:cubicBezTo>
                  <a:lnTo>
                    <a:pt x="3930" y="3001"/>
                  </a:lnTo>
                  <a:lnTo>
                    <a:pt x="3669" y="2184"/>
                  </a:lnTo>
                  <a:cubicBezTo>
                    <a:pt x="3216" y="2016"/>
                    <a:pt x="2775" y="1819"/>
                    <a:pt x="2345" y="1595"/>
                  </a:cubicBezTo>
                  <a:cubicBezTo>
                    <a:pt x="1505" y="1156"/>
                    <a:pt x="717" y="62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28;p73">
              <a:extLst>
                <a:ext uri="{FF2B5EF4-FFF2-40B4-BE49-F238E27FC236}">
                  <a16:creationId xmlns:a16="http://schemas.microsoft.com/office/drawing/2014/main" id="{6D2EA888-1C0A-46CB-92FE-5C033D5D21A9}"/>
                </a:ext>
              </a:extLst>
            </p:cNvPr>
            <p:cNvSpPr/>
            <p:nvPr/>
          </p:nvSpPr>
          <p:spPr>
            <a:xfrm>
              <a:off x="3021775" y="2142275"/>
              <a:ext cx="121250" cy="130875"/>
            </a:xfrm>
            <a:custGeom>
              <a:avLst/>
              <a:gdLst/>
              <a:ahLst/>
              <a:cxnLst/>
              <a:rect l="l" t="t" r="r" b="b"/>
              <a:pathLst>
                <a:path w="4850" h="5235" extrusionOk="0">
                  <a:moveTo>
                    <a:pt x="652" y="1"/>
                  </a:moveTo>
                  <a:cubicBezTo>
                    <a:pt x="313" y="1"/>
                    <a:pt x="0" y="482"/>
                    <a:pt x="299" y="834"/>
                  </a:cubicBezTo>
                  <a:cubicBezTo>
                    <a:pt x="1497" y="2249"/>
                    <a:pt x="2696" y="3663"/>
                    <a:pt x="3894" y="5078"/>
                  </a:cubicBezTo>
                  <a:cubicBezTo>
                    <a:pt x="3987" y="5188"/>
                    <a:pt x="4094" y="5234"/>
                    <a:pt x="4199" y="5234"/>
                  </a:cubicBezTo>
                  <a:cubicBezTo>
                    <a:pt x="4537" y="5234"/>
                    <a:pt x="4849" y="4753"/>
                    <a:pt x="4552" y="4402"/>
                  </a:cubicBezTo>
                  <a:cubicBezTo>
                    <a:pt x="3354" y="2986"/>
                    <a:pt x="2155" y="1571"/>
                    <a:pt x="957" y="156"/>
                  </a:cubicBezTo>
                  <a:cubicBezTo>
                    <a:pt x="864" y="46"/>
                    <a:pt x="757" y="1"/>
                    <a:pt x="6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529;p73">
              <a:extLst>
                <a:ext uri="{FF2B5EF4-FFF2-40B4-BE49-F238E27FC236}">
                  <a16:creationId xmlns:a16="http://schemas.microsoft.com/office/drawing/2014/main" id="{CB2D7A48-37EB-477A-9567-08FC5601B66D}"/>
                </a:ext>
              </a:extLst>
            </p:cNvPr>
            <p:cNvSpPr/>
            <p:nvPr/>
          </p:nvSpPr>
          <p:spPr>
            <a:xfrm>
              <a:off x="3137725" y="2280475"/>
              <a:ext cx="69950" cy="69525"/>
            </a:xfrm>
            <a:custGeom>
              <a:avLst/>
              <a:gdLst/>
              <a:ahLst/>
              <a:cxnLst/>
              <a:rect l="l" t="t" r="r" b="b"/>
              <a:pathLst>
                <a:path w="2798" h="2781" extrusionOk="0">
                  <a:moveTo>
                    <a:pt x="654" y="0"/>
                  </a:moveTo>
                  <a:cubicBezTo>
                    <a:pt x="313" y="0"/>
                    <a:pt x="1" y="481"/>
                    <a:pt x="301" y="832"/>
                  </a:cubicBezTo>
                  <a:cubicBezTo>
                    <a:pt x="813" y="1430"/>
                    <a:pt x="1326" y="2028"/>
                    <a:pt x="1838" y="2626"/>
                  </a:cubicBezTo>
                  <a:cubicBezTo>
                    <a:pt x="1932" y="2735"/>
                    <a:pt x="2039" y="2780"/>
                    <a:pt x="2144" y="2780"/>
                  </a:cubicBezTo>
                  <a:cubicBezTo>
                    <a:pt x="2485" y="2780"/>
                    <a:pt x="2797" y="2300"/>
                    <a:pt x="2497" y="1949"/>
                  </a:cubicBezTo>
                  <a:cubicBezTo>
                    <a:pt x="1985" y="1351"/>
                    <a:pt x="1471" y="753"/>
                    <a:pt x="960" y="155"/>
                  </a:cubicBezTo>
                  <a:cubicBezTo>
                    <a:pt x="866" y="46"/>
                    <a:pt x="759" y="0"/>
                    <a:pt x="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530;p73">
              <a:extLst>
                <a:ext uri="{FF2B5EF4-FFF2-40B4-BE49-F238E27FC236}">
                  <a16:creationId xmlns:a16="http://schemas.microsoft.com/office/drawing/2014/main" id="{DBABA2CC-90B6-452B-A2B4-2F18E181EBAB}"/>
                </a:ext>
              </a:extLst>
            </p:cNvPr>
            <p:cNvSpPr/>
            <p:nvPr/>
          </p:nvSpPr>
          <p:spPr>
            <a:xfrm>
              <a:off x="3873275" y="2040625"/>
              <a:ext cx="254025" cy="334200"/>
            </a:xfrm>
            <a:custGeom>
              <a:avLst/>
              <a:gdLst/>
              <a:ahLst/>
              <a:cxnLst/>
              <a:rect l="l" t="t" r="r" b="b"/>
              <a:pathLst>
                <a:path w="10161" h="13368" extrusionOk="0">
                  <a:moveTo>
                    <a:pt x="5182" y="2265"/>
                  </a:moveTo>
                  <a:cubicBezTo>
                    <a:pt x="5344" y="2265"/>
                    <a:pt x="5503" y="2276"/>
                    <a:pt x="5659" y="2302"/>
                  </a:cubicBezTo>
                  <a:cubicBezTo>
                    <a:pt x="6663" y="2470"/>
                    <a:pt x="7424" y="3170"/>
                    <a:pt x="7298" y="3932"/>
                  </a:cubicBezTo>
                  <a:cubicBezTo>
                    <a:pt x="7113" y="5036"/>
                    <a:pt x="5167" y="5711"/>
                    <a:pt x="4124" y="5711"/>
                  </a:cubicBezTo>
                  <a:cubicBezTo>
                    <a:pt x="4061" y="5711"/>
                    <a:pt x="4001" y="5708"/>
                    <a:pt x="3945" y="5703"/>
                  </a:cubicBezTo>
                  <a:cubicBezTo>
                    <a:pt x="4128" y="4607"/>
                    <a:pt x="4284" y="3449"/>
                    <a:pt x="4432" y="2327"/>
                  </a:cubicBezTo>
                  <a:cubicBezTo>
                    <a:pt x="4690" y="2290"/>
                    <a:pt x="4940" y="2265"/>
                    <a:pt x="5182" y="2265"/>
                  </a:cubicBezTo>
                  <a:close/>
                  <a:moveTo>
                    <a:pt x="3607" y="7615"/>
                  </a:moveTo>
                  <a:cubicBezTo>
                    <a:pt x="5255" y="8044"/>
                    <a:pt x="6331" y="8929"/>
                    <a:pt x="6178" y="9841"/>
                  </a:cubicBezTo>
                  <a:cubicBezTo>
                    <a:pt x="6052" y="10595"/>
                    <a:pt x="5028" y="11110"/>
                    <a:pt x="4124" y="11110"/>
                  </a:cubicBezTo>
                  <a:cubicBezTo>
                    <a:pt x="4004" y="11110"/>
                    <a:pt x="3887" y="11101"/>
                    <a:pt x="3773" y="11082"/>
                  </a:cubicBezTo>
                  <a:cubicBezTo>
                    <a:pt x="3459" y="11030"/>
                    <a:pt x="3201" y="10967"/>
                    <a:pt x="2984" y="10893"/>
                  </a:cubicBezTo>
                  <a:cubicBezTo>
                    <a:pt x="3208" y="9784"/>
                    <a:pt x="3408" y="8691"/>
                    <a:pt x="3607" y="7615"/>
                  </a:cubicBezTo>
                  <a:close/>
                  <a:moveTo>
                    <a:pt x="4326" y="0"/>
                  </a:moveTo>
                  <a:cubicBezTo>
                    <a:pt x="3592" y="0"/>
                    <a:pt x="2840" y="54"/>
                    <a:pt x="2139" y="148"/>
                  </a:cubicBezTo>
                  <a:cubicBezTo>
                    <a:pt x="1982" y="1706"/>
                    <a:pt x="1803" y="3198"/>
                    <a:pt x="1539" y="4866"/>
                  </a:cubicBezTo>
                  <a:cubicBezTo>
                    <a:pt x="1506" y="5091"/>
                    <a:pt x="1469" y="5319"/>
                    <a:pt x="1430" y="5552"/>
                  </a:cubicBezTo>
                  <a:cubicBezTo>
                    <a:pt x="1069" y="7708"/>
                    <a:pt x="530" y="10254"/>
                    <a:pt x="1" y="12516"/>
                  </a:cubicBezTo>
                  <a:lnTo>
                    <a:pt x="2491" y="13161"/>
                  </a:lnTo>
                  <a:cubicBezTo>
                    <a:pt x="2693" y="13213"/>
                    <a:pt x="2893" y="13265"/>
                    <a:pt x="3135" y="13307"/>
                  </a:cubicBezTo>
                  <a:cubicBezTo>
                    <a:pt x="3378" y="13348"/>
                    <a:pt x="3631" y="13367"/>
                    <a:pt x="3889" y="13367"/>
                  </a:cubicBezTo>
                  <a:cubicBezTo>
                    <a:pt x="5705" y="13367"/>
                    <a:pt x="7775" y="12397"/>
                    <a:pt x="8465" y="10911"/>
                  </a:cubicBezTo>
                  <a:cubicBezTo>
                    <a:pt x="8560" y="10702"/>
                    <a:pt x="8631" y="10483"/>
                    <a:pt x="8668" y="10256"/>
                  </a:cubicBezTo>
                  <a:cubicBezTo>
                    <a:pt x="8752" y="9756"/>
                    <a:pt x="8733" y="9317"/>
                    <a:pt x="8633" y="8929"/>
                  </a:cubicBezTo>
                  <a:cubicBezTo>
                    <a:pt x="8511" y="8452"/>
                    <a:pt x="8263" y="8050"/>
                    <a:pt x="7930" y="7704"/>
                  </a:cubicBezTo>
                  <a:cubicBezTo>
                    <a:pt x="7668" y="7430"/>
                    <a:pt x="7352" y="7193"/>
                    <a:pt x="7000" y="6977"/>
                  </a:cubicBezTo>
                  <a:cubicBezTo>
                    <a:pt x="8354" y="6536"/>
                    <a:pt x="9584" y="5689"/>
                    <a:pt x="9851" y="4091"/>
                  </a:cubicBezTo>
                  <a:cubicBezTo>
                    <a:pt x="10161" y="2231"/>
                    <a:pt x="8497" y="522"/>
                    <a:pt x="6211" y="141"/>
                  </a:cubicBezTo>
                  <a:cubicBezTo>
                    <a:pt x="5630" y="44"/>
                    <a:pt x="4986" y="0"/>
                    <a:pt x="43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531;p73">
              <a:extLst>
                <a:ext uri="{FF2B5EF4-FFF2-40B4-BE49-F238E27FC236}">
                  <a16:creationId xmlns:a16="http://schemas.microsoft.com/office/drawing/2014/main" id="{E45D9FFB-8544-41A3-A2B1-F8A28EE306CE}"/>
                </a:ext>
              </a:extLst>
            </p:cNvPr>
            <p:cNvSpPr/>
            <p:nvPr/>
          </p:nvSpPr>
          <p:spPr>
            <a:xfrm>
              <a:off x="3873275" y="2162275"/>
              <a:ext cx="218800" cy="212550"/>
            </a:xfrm>
            <a:custGeom>
              <a:avLst/>
              <a:gdLst/>
              <a:ahLst/>
              <a:cxnLst/>
              <a:rect l="l" t="t" r="r" b="b"/>
              <a:pathLst>
                <a:path w="8752" h="8502" extrusionOk="0">
                  <a:moveTo>
                    <a:pt x="3607" y="2749"/>
                  </a:moveTo>
                  <a:cubicBezTo>
                    <a:pt x="5255" y="3178"/>
                    <a:pt x="6331" y="4063"/>
                    <a:pt x="6178" y="4975"/>
                  </a:cubicBezTo>
                  <a:cubicBezTo>
                    <a:pt x="6052" y="5729"/>
                    <a:pt x="5028" y="6244"/>
                    <a:pt x="4124" y="6244"/>
                  </a:cubicBezTo>
                  <a:cubicBezTo>
                    <a:pt x="4004" y="6244"/>
                    <a:pt x="3887" y="6235"/>
                    <a:pt x="3773" y="6216"/>
                  </a:cubicBezTo>
                  <a:cubicBezTo>
                    <a:pt x="3459" y="6164"/>
                    <a:pt x="3201" y="6101"/>
                    <a:pt x="2984" y="6027"/>
                  </a:cubicBezTo>
                  <a:cubicBezTo>
                    <a:pt x="3208" y="4918"/>
                    <a:pt x="3408" y="3825"/>
                    <a:pt x="3607" y="2749"/>
                  </a:cubicBezTo>
                  <a:close/>
                  <a:moveTo>
                    <a:pt x="1539" y="0"/>
                  </a:moveTo>
                  <a:cubicBezTo>
                    <a:pt x="1506" y="225"/>
                    <a:pt x="1469" y="453"/>
                    <a:pt x="1428" y="686"/>
                  </a:cubicBezTo>
                  <a:cubicBezTo>
                    <a:pt x="1069" y="2842"/>
                    <a:pt x="530" y="5388"/>
                    <a:pt x="1" y="7650"/>
                  </a:cubicBezTo>
                  <a:lnTo>
                    <a:pt x="2491" y="8295"/>
                  </a:lnTo>
                  <a:cubicBezTo>
                    <a:pt x="2693" y="8347"/>
                    <a:pt x="2893" y="8399"/>
                    <a:pt x="3135" y="8441"/>
                  </a:cubicBezTo>
                  <a:cubicBezTo>
                    <a:pt x="3378" y="8482"/>
                    <a:pt x="3631" y="8501"/>
                    <a:pt x="3889" y="8501"/>
                  </a:cubicBezTo>
                  <a:cubicBezTo>
                    <a:pt x="5704" y="8501"/>
                    <a:pt x="7774" y="7531"/>
                    <a:pt x="8463" y="6045"/>
                  </a:cubicBezTo>
                  <a:cubicBezTo>
                    <a:pt x="8560" y="5837"/>
                    <a:pt x="8630" y="5617"/>
                    <a:pt x="8668" y="5390"/>
                  </a:cubicBezTo>
                  <a:cubicBezTo>
                    <a:pt x="8752" y="4890"/>
                    <a:pt x="8733" y="4453"/>
                    <a:pt x="8633" y="4064"/>
                  </a:cubicBezTo>
                  <a:cubicBezTo>
                    <a:pt x="8511" y="3586"/>
                    <a:pt x="8263" y="3184"/>
                    <a:pt x="7930" y="2838"/>
                  </a:cubicBezTo>
                  <a:cubicBezTo>
                    <a:pt x="7622" y="2883"/>
                    <a:pt x="7312" y="2905"/>
                    <a:pt x="7001" y="2905"/>
                  </a:cubicBezTo>
                  <a:cubicBezTo>
                    <a:pt x="6902" y="2905"/>
                    <a:pt x="6804" y="2903"/>
                    <a:pt x="6706" y="2899"/>
                  </a:cubicBezTo>
                  <a:cubicBezTo>
                    <a:pt x="5953" y="2866"/>
                    <a:pt x="5207" y="2709"/>
                    <a:pt x="4509" y="2427"/>
                  </a:cubicBezTo>
                  <a:cubicBezTo>
                    <a:pt x="3855" y="2165"/>
                    <a:pt x="3251" y="1795"/>
                    <a:pt x="2719" y="1337"/>
                  </a:cubicBezTo>
                  <a:cubicBezTo>
                    <a:pt x="2269" y="947"/>
                    <a:pt x="1871" y="495"/>
                    <a:pt x="153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532;p73">
              <a:extLst>
                <a:ext uri="{FF2B5EF4-FFF2-40B4-BE49-F238E27FC236}">
                  <a16:creationId xmlns:a16="http://schemas.microsoft.com/office/drawing/2014/main" id="{1C0C88F2-138F-4064-9E86-55981C1A2DE2}"/>
                </a:ext>
              </a:extLst>
            </p:cNvPr>
            <p:cNvSpPr/>
            <p:nvPr/>
          </p:nvSpPr>
          <p:spPr>
            <a:xfrm>
              <a:off x="4041700" y="2064725"/>
              <a:ext cx="66400" cy="111500"/>
            </a:xfrm>
            <a:custGeom>
              <a:avLst/>
              <a:gdLst/>
              <a:ahLst/>
              <a:cxnLst/>
              <a:rect l="l" t="t" r="r" b="b"/>
              <a:pathLst>
                <a:path w="2656" h="4460" extrusionOk="0">
                  <a:moveTo>
                    <a:pt x="476" y="1"/>
                  </a:moveTo>
                  <a:cubicBezTo>
                    <a:pt x="158" y="1"/>
                    <a:pt x="0" y="540"/>
                    <a:pt x="360" y="735"/>
                  </a:cubicBezTo>
                  <a:cubicBezTo>
                    <a:pt x="1537" y="1375"/>
                    <a:pt x="1714" y="2905"/>
                    <a:pt x="855" y="3879"/>
                  </a:cubicBezTo>
                  <a:cubicBezTo>
                    <a:pt x="621" y="4145"/>
                    <a:pt x="886" y="4459"/>
                    <a:pt x="1167" y="4459"/>
                  </a:cubicBezTo>
                  <a:cubicBezTo>
                    <a:pt x="1266" y="4459"/>
                    <a:pt x="1367" y="4420"/>
                    <a:pt x="1449" y="4328"/>
                  </a:cubicBezTo>
                  <a:cubicBezTo>
                    <a:pt x="2656" y="2959"/>
                    <a:pt x="2207" y="899"/>
                    <a:pt x="641" y="46"/>
                  </a:cubicBezTo>
                  <a:cubicBezTo>
                    <a:pt x="583" y="15"/>
                    <a:pt x="527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533;p73">
              <a:extLst>
                <a:ext uri="{FF2B5EF4-FFF2-40B4-BE49-F238E27FC236}">
                  <a16:creationId xmlns:a16="http://schemas.microsoft.com/office/drawing/2014/main" id="{67398E34-93BA-4212-86A6-0034501C092A}"/>
                </a:ext>
              </a:extLst>
            </p:cNvPr>
            <p:cNvSpPr/>
            <p:nvPr/>
          </p:nvSpPr>
          <p:spPr>
            <a:xfrm>
              <a:off x="4021275" y="2176300"/>
              <a:ext cx="40125" cy="29600"/>
            </a:xfrm>
            <a:custGeom>
              <a:avLst/>
              <a:gdLst/>
              <a:ahLst/>
              <a:cxnLst/>
              <a:rect l="l" t="t" r="r" b="b"/>
              <a:pathLst>
                <a:path w="1605" h="1184" extrusionOk="0">
                  <a:moveTo>
                    <a:pt x="1169" y="0"/>
                  </a:moveTo>
                  <a:cubicBezTo>
                    <a:pt x="1123" y="0"/>
                    <a:pt x="1078" y="11"/>
                    <a:pt x="1037" y="34"/>
                  </a:cubicBezTo>
                  <a:cubicBezTo>
                    <a:pt x="787" y="176"/>
                    <a:pt x="538" y="318"/>
                    <a:pt x="289" y="460"/>
                  </a:cubicBezTo>
                  <a:cubicBezTo>
                    <a:pt x="115" y="560"/>
                    <a:pt x="1" y="742"/>
                    <a:pt x="84" y="945"/>
                  </a:cubicBezTo>
                  <a:cubicBezTo>
                    <a:pt x="136" y="1073"/>
                    <a:pt x="290" y="1184"/>
                    <a:pt x="438" y="1184"/>
                  </a:cubicBezTo>
                  <a:cubicBezTo>
                    <a:pt x="483" y="1184"/>
                    <a:pt x="527" y="1173"/>
                    <a:pt x="568" y="1150"/>
                  </a:cubicBezTo>
                  <a:cubicBezTo>
                    <a:pt x="818" y="1007"/>
                    <a:pt x="1068" y="865"/>
                    <a:pt x="1318" y="723"/>
                  </a:cubicBezTo>
                  <a:cubicBezTo>
                    <a:pt x="1492" y="623"/>
                    <a:pt x="1604" y="441"/>
                    <a:pt x="1521" y="238"/>
                  </a:cubicBezTo>
                  <a:cubicBezTo>
                    <a:pt x="1469" y="110"/>
                    <a:pt x="1316" y="0"/>
                    <a:pt x="1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534;p73">
              <a:extLst>
                <a:ext uri="{FF2B5EF4-FFF2-40B4-BE49-F238E27FC236}">
                  <a16:creationId xmlns:a16="http://schemas.microsoft.com/office/drawing/2014/main" id="{38238891-C53C-4A94-82F9-ACF92EF7AD5D}"/>
                </a:ext>
              </a:extLst>
            </p:cNvPr>
            <p:cNvSpPr/>
            <p:nvPr/>
          </p:nvSpPr>
          <p:spPr>
            <a:xfrm>
              <a:off x="3972750" y="2290900"/>
              <a:ext cx="102125" cy="63675"/>
            </a:xfrm>
            <a:custGeom>
              <a:avLst/>
              <a:gdLst/>
              <a:ahLst/>
              <a:cxnLst/>
              <a:rect l="l" t="t" r="r" b="b"/>
              <a:pathLst>
                <a:path w="4085" h="2547" extrusionOk="0">
                  <a:moveTo>
                    <a:pt x="3593" y="0"/>
                  </a:moveTo>
                  <a:cubicBezTo>
                    <a:pt x="3460" y="0"/>
                    <a:pt x="3324" y="61"/>
                    <a:pt x="3243" y="205"/>
                  </a:cubicBezTo>
                  <a:lnTo>
                    <a:pt x="3243" y="203"/>
                  </a:lnTo>
                  <a:cubicBezTo>
                    <a:pt x="2687" y="1202"/>
                    <a:pt x="1604" y="1790"/>
                    <a:pt x="476" y="1808"/>
                  </a:cubicBezTo>
                  <a:cubicBezTo>
                    <a:pt x="0" y="1816"/>
                    <a:pt x="96" y="2547"/>
                    <a:pt x="563" y="2547"/>
                  </a:cubicBezTo>
                  <a:cubicBezTo>
                    <a:pt x="565" y="2547"/>
                    <a:pt x="567" y="2547"/>
                    <a:pt x="570" y="2547"/>
                  </a:cubicBezTo>
                  <a:cubicBezTo>
                    <a:pt x="1984" y="2524"/>
                    <a:pt x="3251" y="1707"/>
                    <a:pt x="3932" y="485"/>
                  </a:cubicBezTo>
                  <a:cubicBezTo>
                    <a:pt x="4084" y="213"/>
                    <a:pt x="3843" y="0"/>
                    <a:pt x="35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535;p73">
              <a:extLst>
                <a:ext uri="{FF2B5EF4-FFF2-40B4-BE49-F238E27FC236}">
                  <a16:creationId xmlns:a16="http://schemas.microsoft.com/office/drawing/2014/main" id="{B3463EB3-8BEF-4979-80E7-570AB9D65D14}"/>
                </a:ext>
              </a:extLst>
            </p:cNvPr>
            <p:cNvSpPr/>
            <p:nvPr/>
          </p:nvSpPr>
          <p:spPr>
            <a:xfrm>
              <a:off x="4551650" y="1965900"/>
              <a:ext cx="341225" cy="420800"/>
            </a:xfrm>
            <a:custGeom>
              <a:avLst/>
              <a:gdLst/>
              <a:ahLst/>
              <a:cxnLst/>
              <a:rect l="l" t="t" r="r" b="b"/>
              <a:pathLst>
                <a:path w="13649" h="16832" extrusionOk="0">
                  <a:moveTo>
                    <a:pt x="4720" y="0"/>
                  </a:moveTo>
                  <a:cubicBezTo>
                    <a:pt x="4155" y="0"/>
                    <a:pt x="3554" y="157"/>
                    <a:pt x="2912" y="513"/>
                  </a:cubicBezTo>
                  <a:cubicBezTo>
                    <a:pt x="0" y="2132"/>
                    <a:pt x="302" y="6307"/>
                    <a:pt x="1506" y="9799"/>
                  </a:cubicBezTo>
                  <a:cubicBezTo>
                    <a:pt x="1876" y="10872"/>
                    <a:pt x="2331" y="11881"/>
                    <a:pt x="2804" y="12730"/>
                  </a:cubicBezTo>
                  <a:cubicBezTo>
                    <a:pt x="4173" y="15192"/>
                    <a:pt x="6196" y="16831"/>
                    <a:pt x="8419" y="16831"/>
                  </a:cubicBezTo>
                  <a:cubicBezTo>
                    <a:pt x="9217" y="16831"/>
                    <a:pt x="10042" y="16620"/>
                    <a:pt x="10871" y="16159"/>
                  </a:cubicBezTo>
                  <a:cubicBezTo>
                    <a:pt x="13569" y="14659"/>
                    <a:pt x="13649" y="11848"/>
                    <a:pt x="12551" y="8298"/>
                  </a:cubicBezTo>
                  <a:lnTo>
                    <a:pt x="12551" y="8298"/>
                  </a:lnTo>
                  <a:lnTo>
                    <a:pt x="11403" y="8822"/>
                  </a:lnTo>
                  <a:lnTo>
                    <a:pt x="9779" y="9563"/>
                  </a:lnTo>
                  <a:cubicBezTo>
                    <a:pt x="9813" y="9707"/>
                    <a:pt x="9847" y="9849"/>
                    <a:pt x="9881" y="9992"/>
                  </a:cubicBezTo>
                  <a:cubicBezTo>
                    <a:pt x="10214" y="11433"/>
                    <a:pt x="10428" y="12900"/>
                    <a:pt x="9381" y="13481"/>
                  </a:cubicBezTo>
                  <a:cubicBezTo>
                    <a:pt x="9101" y="13637"/>
                    <a:pt x="8818" y="13711"/>
                    <a:pt x="8535" y="13711"/>
                  </a:cubicBezTo>
                  <a:cubicBezTo>
                    <a:pt x="7540" y="13711"/>
                    <a:pt x="6546" y="12792"/>
                    <a:pt x="5655" y="11296"/>
                  </a:cubicBezTo>
                  <a:cubicBezTo>
                    <a:pt x="5593" y="11191"/>
                    <a:pt x="5532" y="11085"/>
                    <a:pt x="5470" y="10974"/>
                  </a:cubicBezTo>
                  <a:cubicBezTo>
                    <a:pt x="4318" y="8903"/>
                    <a:pt x="2854" y="4052"/>
                    <a:pt x="4212" y="3296"/>
                  </a:cubicBezTo>
                  <a:cubicBezTo>
                    <a:pt x="4334" y="3229"/>
                    <a:pt x="4458" y="3197"/>
                    <a:pt x="4584" y="3197"/>
                  </a:cubicBezTo>
                  <a:cubicBezTo>
                    <a:pt x="5566" y="3197"/>
                    <a:pt x="6660" y="5088"/>
                    <a:pt x="7402" y="6423"/>
                  </a:cubicBezTo>
                  <a:lnTo>
                    <a:pt x="10240" y="5174"/>
                  </a:lnTo>
                  <a:cubicBezTo>
                    <a:pt x="8871" y="2831"/>
                    <a:pt x="7123" y="0"/>
                    <a:pt x="4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536;p73">
              <a:extLst>
                <a:ext uri="{FF2B5EF4-FFF2-40B4-BE49-F238E27FC236}">
                  <a16:creationId xmlns:a16="http://schemas.microsoft.com/office/drawing/2014/main" id="{6F5EA93C-05AC-471C-9347-558A97320FB8}"/>
                </a:ext>
              </a:extLst>
            </p:cNvPr>
            <p:cNvSpPr/>
            <p:nvPr/>
          </p:nvSpPr>
          <p:spPr>
            <a:xfrm>
              <a:off x="4589300" y="2173325"/>
              <a:ext cx="303575" cy="213375"/>
            </a:xfrm>
            <a:custGeom>
              <a:avLst/>
              <a:gdLst/>
              <a:ahLst/>
              <a:cxnLst/>
              <a:rect l="l" t="t" r="r" b="b"/>
              <a:pathLst>
                <a:path w="12143" h="8535" extrusionOk="0">
                  <a:moveTo>
                    <a:pt x="11045" y="1"/>
                  </a:moveTo>
                  <a:lnTo>
                    <a:pt x="9897" y="525"/>
                  </a:lnTo>
                  <a:cubicBezTo>
                    <a:pt x="9778" y="634"/>
                    <a:pt x="9655" y="742"/>
                    <a:pt x="9531" y="847"/>
                  </a:cubicBezTo>
                  <a:cubicBezTo>
                    <a:pt x="9166" y="1155"/>
                    <a:pt x="8779" y="1441"/>
                    <a:pt x="8375" y="1695"/>
                  </a:cubicBezTo>
                  <a:cubicBezTo>
                    <a:pt x="8708" y="3136"/>
                    <a:pt x="8922" y="4603"/>
                    <a:pt x="7875" y="5184"/>
                  </a:cubicBezTo>
                  <a:cubicBezTo>
                    <a:pt x="7595" y="5340"/>
                    <a:pt x="7311" y="5414"/>
                    <a:pt x="7028" y="5414"/>
                  </a:cubicBezTo>
                  <a:cubicBezTo>
                    <a:pt x="6033" y="5414"/>
                    <a:pt x="5040" y="4496"/>
                    <a:pt x="4149" y="2999"/>
                  </a:cubicBezTo>
                  <a:cubicBezTo>
                    <a:pt x="4108" y="3000"/>
                    <a:pt x="4068" y="3000"/>
                    <a:pt x="4027" y="3000"/>
                  </a:cubicBezTo>
                  <a:cubicBezTo>
                    <a:pt x="3957" y="3000"/>
                    <a:pt x="3886" y="2999"/>
                    <a:pt x="3816" y="2996"/>
                  </a:cubicBezTo>
                  <a:cubicBezTo>
                    <a:pt x="2834" y="2959"/>
                    <a:pt x="1869" y="2702"/>
                    <a:pt x="1010" y="2219"/>
                  </a:cubicBezTo>
                  <a:cubicBezTo>
                    <a:pt x="649" y="2017"/>
                    <a:pt x="310" y="1777"/>
                    <a:pt x="0" y="1502"/>
                  </a:cubicBezTo>
                  <a:lnTo>
                    <a:pt x="0" y="1502"/>
                  </a:lnTo>
                  <a:cubicBezTo>
                    <a:pt x="370" y="2575"/>
                    <a:pt x="825" y="3584"/>
                    <a:pt x="1298" y="4435"/>
                  </a:cubicBezTo>
                  <a:cubicBezTo>
                    <a:pt x="2666" y="6896"/>
                    <a:pt x="4689" y="8534"/>
                    <a:pt x="6912" y="8534"/>
                  </a:cubicBezTo>
                  <a:cubicBezTo>
                    <a:pt x="7711" y="8534"/>
                    <a:pt x="8535" y="8323"/>
                    <a:pt x="9365" y="7862"/>
                  </a:cubicBezTo>
                  <a:cubicBezTo>
                    <a:pt x="12063" y="6362"/>
                    <a:pt x="12143" y="3551"/>
                    <a:pt x="11045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537;p73">
              <a:extLst>
                <a:ext uri="{FF2B5EF4-FFF2-40B4-BE49-F238E27FC236}">
                  <a16:creationId xmlns:a16="http://schemas.microsoft.com/office/drawing/2014/main" id="{4823395B-92C4-456A-939A-6B2519407263}"/>
                </a:ext>
              </a:extLst>
            </p:cNvPr>
            <p:cNvSpPr/>
            <p:nvPr/>
          </p:nvSpPr>
          <p:spPr>
            <a:xfrm>
              <a:off x="4829275" y="2194550"/>
              <a:ext cx="43100" cy="126450"/>
            </a:xfrm>
            <a:custGeom>
              <a:avLst/>
              <a:gdLst/>
              <a:ahLst/>
              <a:cxnLst/>
              <a:rect l="l" t="t" r="r" b="b"/>
              <a:pathLst>
                <a:path w="1724" h="5058" extrusionOk="0">
                  <a:moveTo>
                    <a:pt x="727" y="1"/>
                  </a:moveTo>
                  <a:cubicBezTo>
                    <a:pt x="435" y="1"/>
                    <a:pt x="147" y="234"/>
                    <a:pt x="276" y="584"/>
                  </a:cubicBezTo>
                  <a:cubicBezTo>
                    <a:pt x="726" y="1810"/>
                    <a:pt x="709" y="3149"/>
                    <a:pt x="170" y="4346"/>
                  </a:cubicBezTo>
                  <a:cubicBezTo>
                    <a:pt x="0" y="4721"/>
                    <a:pt x="330" y="5058"/>
                    <a:pt x="635" y="5058"/>
                  </a:cubicBezTo>
                  <a:cubicBezTo>
                    <a:pt x="778" y="5058"/>
                    <a:pt x="915" y="4985"/>
                    <a:pt x="995" y="4808"/>
                  </a:cubicBezTo>
                  <a:cubicBezTo>
                    <a:pt x="1636" y="3385"/>
                    <a:pt x="1724" y="1789"/>
                    <a:pt x="1183" y="317"/>
                  </a:cubicBezTo>
                  <a:cubicBezTo>
                    <a:pt x="1101" y="96"/>
                    <a:pt x="913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538;p73">
              <a:extLst>
                <a:ext uri="{FF2B5EF4-FFF2-40B4-BE49-F238E27FC236}">
                  <a16:creationId xmlns:a16="http://schemas.microsoft.com/office/drawing/2014/main" id="{4A8D5F48-F2D8-4D3F-9C65-0897A4B3CE84}"/>
                </a:ext>
              </a:extLst>
            </p:cNvPr>
            <p:cNvSpPr/>
            <p:nvPr/>
          </p:nvSpPr>
          <p:spPr>
            <a:xfrm>
              <a:off x="4679025" y="1990350"/>
              <a:ext cx="102625" cy="105150"/>
            </a:xfrm>
            <a:custGeom>
              <a:avLst/>
              <a:gdLst/>
              <a:ahLst/>
              <a:cxnLst/>
              <a:rect l="l" t="t" r="r" b="b"/>
              <a:pathLst>
                <a:path w="4105" h="4206" extrusionOk="0">
                  <a:moveTo>
                    <a:pt x="745" y="0"/>
                  </a:moveTo>
                  <a:cubicBezTo>
                    <a:pt x="346" y="0"/>
                    <a:pt x="1" y="489"/>
                    <a:pt x="387" y="781"/>
                  </a:cubicBezTo>
                  <a:cubicBezTo>
                    <a:pt x="1524" y="1641"/>
                    <a:pt x="2436" y="2710"/>
                    <a:pt x="3099" y="3971"/>
                  </a:cubicBezTo>
                  <a:cubicBezTo>
                    <a:pt x="3186" y="4137"/>
                    <a:pt x="3323" y="4205"/>
                    <a:pt x="3462" y="4205"/>
                  </a:cubicBezTo>
                  <a:cubicBezTo>
                    <a:pt x="3776" y="4205"/>
                    <a:pt x="4104" y="3856"/>
                    <a:pt x="3909" y="3484"/>
                  </a:cubicBezTo>
                  <a:cubicBezTo>
                    <a:pt x="3212" y="2159"/>
                    <a:pt x="2241" y="1008"/>
                    <a:pt x="1046" y="104"/>
                  </a:cubicBezTo>
                  <a:cubicBezTo>
                    <a:pt x="949" y="31"/>
                    <a:pt x="846" y="0"/>
                    <a:pt x="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539;p73">
              <a:extLst>
                <a:ext uri="{FF2B5EF4-FFF2-40B4-BE49-F238E27FC236}">
                  <a16:creationId xmlns:a16="http://schemas.microsoft.com/office/drawing/2014/main" id="{DE6220C6-616E-4913-B899-6D022174531E}"/>
                </a:ext>
              </a:extLst>
            </p:cNvPr>
            <p:cNvSpPr/>
            <p:nvPr/>
          </p:nvSpPr>
          <p:spPr>
            <a:xfrm>
              <a:off x="2894750" y="2694750"/>
              <a:ext cx="125600" cy="128975"/>
            </a:xfrm>
            <a:custGeom>
              <a:avLst/>
              <a:gdLst/>
              <a:ahLst/>
              <a:cxnLst/>
              <a:rect l="l" t="t" r="r" b="b"/>
              <a:pathLst>
                <a:path w="5024" h="5159" extrusionOk="0">
                  <a:moveTo>
                    <a:pt x="3337" y="0"/>
                  </a:moveTo>
                  <a:lnTo>
                    <a:pt x="1986" y="1198"/>
                  </a:lnTo>
                  <a:lnTo>
                    <a:pt x="233" y="763"/>
                  </a:lnTo>
                  <a:lnTo>
                    <a:pt x="955" y="2419"/>
                  </a:lnTo>
                  <a:lnTo>
                    <a:pt x="1" y="3953"/>
                  </a:lnTo>
                  <a:lnTo>
                    <a:pt x="1" y="3953"/>
                  </a:lnTo>
                  <a:lnTo>
                    <a:pt x="1798" y="3777"/>
                  </a:lnTo>
                  <a:lnTo>
                    <a:pt x="2961" y="5159"/>
                  </a:lnTo>
                  <a:lnTo>
                    <a:pt x="3349" y="3395"/>
                  </a:lnTo>
                  <a:lnTo>
                    <a:pt x="5023" y="2717"/>
                  </a:lnTo>
                  <a:lnTo>
                    <a:pt x="3466" y="1801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540;p73">
              <a:extLst>
                <a:ext uri="{FF2B5EF4-FFF2-40B4-BE49-F238E27FC236}">
                  <a16:creationId xmlns:a16="http://schemas.microsoft.com/office/drawing/2014/main" id="{E8AC1CA0-04AA-43DB-B08E-22948DD55ECA}"/>
                </a:ext>
              </a:extLst>
            </p:cNvPr>
            <p:cNvSpPr/>
            <p:nvPr/>
          </p:nvSpPr>
          <p:spPr>
            <a:xfrm>
              <a:off x="2894800" y="2470150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1"/>
                  </a:moveTo>
                  <a:cubicBezTo>
                    <a:pt x="544" y="1"/>
                    <a:pt x="326" y="108"/>
                    <a:pt x="211" y="364"/>
                  </a:cubicBezTo>
                  <a:cubicBezTo>
                    <a:pt x="0" y="834"/>
                    <a:pt x="403" y="1194"/>
                    <a:pt x="803" y="1194"/>
                  </a:cubicBezTo>
                  <a:cubicBezTo>
                    <a:pt x="1021" y="1194"/>
                    <a:pt x="1239" y="1086"/>
                    <a:pt x="1354" y="830"/>
                  </a:cubicBezTo>
                  <a:cubicBezTo>
                    <a:pt x="1565" y="360"/>
                    <a:pt x="1162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541;p73">
              <a:extLst>
                <a:ext uri="{FF2B5EF4-FFF2-40B4-BE49-F238E27FC236}">
                  <a16:creationId xmlns:a16="http://schemas.microsoft.com/office/drawing/2014/main" id="{8D119618-087E-42E9-A240-AC56ED63E118}"/>
                </a:ext>
              </a:extLst>
            </p:cNvPr>
            <p:cNvSpPr/>
            <p:nvPr/>
          </p:nvSpPr>
          <p:spPr>
            <a:xfrm>
              <a:off x="2969825" y="2594150"/>
              <a:ext cx="39125" cy="29850"/>
            </a:xfrm>
            <a:custGeom>
              <a:avLst/>
              <a:gdLst/>
              <a:ahLst/>
              <a:cxnLst/>
              <a:rect l="l" t="t" r="r" b="b"/>
              <a:pathLst>
                <a:path w="1565" h="1194" extrusionOk="0">
                  <a:moveTo>
                    <a:pt x="762" y="1"/>
                  </a:moveTo>
                  <a:cubicBezTo>
                    <a:pt x="544" y="1"/>
                    <a:pt x="327" y="108"/>
                    <a:pt x="212" y="364"/>
                  </a:cubicBezTo>
                  <a:cubicBezTo>
                    <a:pt x="1" y="833"/>
                    <a:pt x="404" y="1193"/>
                    <a:pt x="804" y="1193"/>
                  </a:cubicBezTo>
                  <a:cubicBezTo>
                    <a:pt x="1022" y="1193"/>
                    <a:pt x="1239" y="1086"/>
                    <a:pt x="1354" y="830"/>
                  </a:cubicBezTo>
                  <a:cubicBezTo>
                    <a:pt x="1565" y="361"/>
                    <a:pt x="1161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542;p73">
              <a:extLst>
                <a:ext uri="{FF2B5EF4-FFF2-40B4-BE49-F238E27FC236}">
                  <a16:creationId xmlns:a16="http://schemas.microsoft.com/office/drawing/2014/main" id="{E1A8625B-53D5-4144-9698-2355AEC69B3A}"/>
                </a:ext>
              </a:extLst>
            </p:cNvPr>
            <p:cNvSpPr/>
            <p:nvPr/>
          </p:nvSpPr>
          <p:spPr>
            <a:xfrm>
              <a:off x="2863325" y="2609050"/>
              <a:ext cx="39125" cy="29875"/>
            </a:xfrm>
            <a:custGeom>
              <a:avLst/>
              <a:gdLst/>
              <a:ahLst/>
              <a:cxnLst/>
              <a:rect l="l" t="t" r="r" b="b"/>
              <a:pathLst>
                <a:path w="1565" h="1195" extrusionOk="0">
                  <a:moveTo>
                    <a:pt x="762" y="1"/>
                  </a:moveTo>
                  <a:cubicBezTo>
                    <a:pt x="543" y="1"/>
                    <a:pt x="326" y="108"/>
                    <a:pt x="211" y="365"/>
                  </a:cubicBezTo>
                  <a:cubicBezTo>
                    <a:pt x="0" y="834"/>
                    <a:pt x="404" y="1194"/>
                    <a:pt x="804" y="1194"/>
                  </a:cubicBezTo>
                  <a:cubicBezTo>
                    <a:pt x="1022" y="1194"/>
                    <a:pt x="1240" y="1086"/>
                    <a:pt x="1355" y="830"/>
                  </a:cubicBezTo>
                  <a:cubicBezTo>
                    <a:pt x="1565" y="361"/>
                    <a:pt x="1161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543;p73">
              <a:extLst>
                <a:ext uri="{FF2B5EF4-FFF2-40B4-BE49-F238E27FC236}">
                  <a16:creationId xmlns:a16="http://schemas.microsoft.com/office/drawing/2014/main" id="{4C46A9EB-0A93-41AA-ADA8-8AC1E36693C0}"/>
                </a:ext>
              </a:extLst>
            </p:cNvPr>
            <p:cNvSpPr/>
            <p:nvPr/>
          </p:nvSpPr>
          <p:spPr>
            <a:xfrm>
              <a:off x="4875025" y="2541525"/>
              <a:ext cx="109700" cy="107175"/>
            </a:xfrm>
            <a:custGeom>
              <a:avLst/>
              <a:gdLst/>
              <a:ahLst/>
              <a:cxnLst/>
              <a:rect l="l" t="t" r="r" b="b"/>
              <a:pathLst>
                <a:path w="4388" h="4287" extrusionOk="0">
                  <a:moveTo>
                    <a:pt x="1052" y="1"/>
                  </a:moveTo>
                  <a:lnTo>
                    <a:pt x="1186" y="1532"/>
                  </a:lnTo>
                  <a:lnTo>
                    <a:pt x="0" y="2511"/>
                  </a:lnTo>
                  <a:lnTo>
                    <a:pt x="1497" y="2856"/>
                  </a:lnTo>
                  <a:lnTo>
                    <a:pt x="2061" y="4287"/>
                  </a:lnTo>
                  <a:lnTo>
                    <a:pt x="2854" y="2969"/>
                  </a:lnTo>
                  <a:lnTo>
                    <a:pt x="4388" y="2874"/>
                  </a:lnTo>
                  <a:lnTo>
                    <a:pt x="3380" y="1714"/>
                  </a:lnTo>
                  <a:lnTo>
                    <a:pt x="3763" y="226"/>
                  </a:lnTo>
                  <a:lnTo>
                    <a:pt x="2348" y="827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544;p73">
              <a:extLst>
                <a:ext uri="{FF2B5EF4-FFF2-40B4-BE49-F238E27FC236}">
                  <a16:creationId xmlns:a16="http://schemas.microsoft.com/office/drawing/2014/main" id="{5520CB83-9E46-4320-87B0-3F61783F8DAD}"/>
                </a:ext>
              </a:extLst>
            </p:cNvPr>
            <p:cNvSpPr/>
            <p:nvPr/>
          </p:nvSpPr>
          <p:spPr>
            <a:xfrm>
              <a:off x="4813275" y="246372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0"/>
                  </a:moveTo>
                  <a:cubicBezTo>
                    <a:pt x="544" y="0"/>
                    <a:pt x="327" y="108"/>
                    <a:pt x="212" y="364"/>
                  </a:cubicBezTo>
                  <a:cubicBezTo>
                    <a:pt x="0" y="833"/>
                    <a:pt x="404" y="1193"/>
                    <a:pt x="803" y="1193"/>
                  </a:cubicBezTo>
                  <a:cubicBezTo>
                    <a:pt x="1022" y="1193"/>
                    <a:pt x="1239" y="1086"/>
                    <a:pt x="1354" y="829"/>
                  </a:cubicBezTo>
                  <a:cubicBezTo>
                    <a:pt x="1565" y="360"/>
                    <a:pt x="1162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545;p73">
              <a:extLst>
                <a:ext uri="{FF2B5EF4-FFF2-40B4-BE49-F238E27FC236}">
                  <a16:creationId xmlns:a16="http://schemas.microsoft.com/office/drawing/2014/main" id="{ABDB864C-E3E8-4471-B507-B9F684E68767}"/>
                </a:ext>
              </a:extLst>
            </p:cNvPr>
            <p:cNvSpPr/>
            <p:nvPr/>
          </p:nvSpPr>
          <p:spPr>
            <a:xfrm>
              <a:off x="4995225" y="2463725"/>
              <a:ext cx="39125" cy="29850"/>
            </a:xfrm>
            <a:custGeom>
              <a:avLst/>
              <a:gdLst/>
              <a:ahLst/>
              <a:cxnLst/>
              <a:rect l="l" t="t" r="r" b="b"/>
              <a:pathLst>
                <a:path w="1565" h="1194" extrusionOk="0">
                  <a:moveTo>
                    <a:pt x="762" y="0"/>
                  </a:moveTo>
                  <a:cubicBezTo>
                    <a:pt x="543" y="0"/>
                    <a:pt x="326" y="108"/>
                    <a:pt x="212" y="364"/>
                  </a:cubicBezTo>
                  <a:cubicBezTo>
                    <a:pt x="1" y="833"/>
                    <a:pt x="404" y="1193"/>
                    <a:pt x="804" y="1193"/>
                  </a:cubicBezTo>
                  <a:cubicBezTo>
                    <a:pt x="1022" y="1193"/>
                    <a:pt x="1239" y="1086"/>
                    <a:pt x="1354" y="829"/>
                  </a:cubicBezTo>
                  <a:cubicBezTo>
                    <a:pt x="1565" y="360"/>
                    <a:pt x="1161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546;p73">
              <a:extLst>
                <a:ext uri="{FF2B5EF4-FFF2-40B4-BE49-F238E27FC236}">
                  <a16:creationId xmlns:a16="http://schemas.microsoft.com/office/drawing/2014/main" id="{48C70813-766E-4E07-B82D-5FF29037EAF3}"/>
                </a:ext>
              </a:extLst>
            </p:cNvPr>
            <p:cNvSpPr/>
            <p:nvPr/>
          </p:nvSpPr>
          <p:spPr>
            <a:xfrm>
              <a:off x="4769075" y="256527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0"/>
                  </a:moveTo>
                  <a:cubicBezTo>
                    <a:pt x="543" y="0"/>
                    <a:pt x="326" y="108"/>
                    <a:pt x="211" y="364"/>
                  </a:cubicBezTo>
                  <a:cubicBezTo>
                    <a:pt x="1" y="834"/>
                    <a:pt x="405" y="1194"/>
                    <a:pt x="804" y="1194"/>
                  </a:cubicBezTo>
                  <a:cubicBezTo>
                    <a:pt x="1023" y="1194"/>
                    <a:pt x="1240" y="1086"/>
                    <a:pt x="1355" y="830"/>
                  </a:cubicBezTo>
                  <a:cubicBezTo>
                    <a:pt x="1565" y="360"/>
                    <a:pt x="1162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547;p73">
              <a:extLst>
                <a:ext uri="{FF2B5EF4-FFF2-40B4-BE49-F238E27FC236}">
                  <a16:creationId xmlns:a16="http://schemas.microsoft.com/office/drawing/2014/main" id="{46E6E177-3686-4763-B2D7-D0B37A725DAF}"/>
                </a:ext>
              </a:extLst>
            </p:cNvPr>
            <p:cNvSpPr/>
            <p:nvPr/>
          </p:nvSpPr>
          <p:spPr>
            <a:xfrm>
              <a:off x="4875025" y="2706725"/>
              <a:ext cx="147525" cy="144900"/>
            </a:xfrm>
            <a:custGeom>
              <a:avLst/>
              <a:gdLst/>
              <a:ahLst/>
              <a:cxnLst/>
              <a:rect l="l" t="t" r="r" b="b"/>
              <a:pathLst>
                <a:path w="5901" h="5796" extrusionOk="0">
                  <a:moveTo>
                    <a:pt x="3165" y="1"/>
                  </a:moveTo>
                  <a:lnTo>
                    <a:pt x="2069" y="1757"/>
                  </a:lnTo>
                  <a:lnTo>
                    <a:pt x="0" y="1848"/>
                  </a:lnTo>
                  <a:lnTo>
                    <a:pt x="1331" y="3434"/>
                  </a:lnTo>
                  <a:lnTo>
                    <a:pt x="779" y="5429"/>
                  </a:lnTo>
                  <a:lnTo>
                    <a:pt x="2698" y="4653"/>
                  </a:lnTo>
                  <a:lnTo>
                    <a:pt x="4425" y="5796"/>
                  </a:lnTo>
                  <a:lnTo>
                    <a:pt x="4280" y="3730"/>
                  </a:lnTo>
                  <a:lnTo>
                    <a:pt x="5900" y="2441"/>
                  </a:lnTo>
                  <a:lnTo>
                    <a:pt x="3891" y="1940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548;p73">
              <a:extLst>
                <a:ext uri="{FF2B5EF4-FFF2-40B4-BE49-F238E27FC236}">
                  <a16:creationId xmlns:a16="http://schemas.microsoft.com/office/drawing/2014/main" id="{EE844992-185F-4C09-A7F6-5816A9859CD6}"/>
                </a:ext>
              </a:extLst>
            </p:cNvPr>
            <p:cNvSpPr/>
            <p:nvPr/>
          </p:nvSpPr>
          <p:spPr>
            <a:xfrm>
              <a:off x="5053100" y="265647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0"/>
                  </a:moveTo>
                  <a:cubicBezTo>
                    <a:pt x="543" y="0"/>
                    <a:pt x="326" y="108"/>
                    <a:pt x="211" y="364"/>
                  </a:cubicBezTo>
                  <a:cubicBezTo>
                    <a:pt x="1" y="833"/>
                    <a:pt x="405" y="1193"/>
                    <a:pt x="804" y="1193"/>
                  </a:cubicBezTo>
                  <a:cubicBezTo>
                    <a:pt x="1023" y="1193"/>
                    <a:pt x="1240" y="1086"/>
                    <a:pt x="1355" y="830"/>
                  </a:cubicBezTo>
                  <a:cubicBezTo>
                    <a:pt x="1565" y="360"/>
                    <a:pt x="1162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549;p73">
              <a:extLst>
                <a:ext uri="{FF2B5EF4-FFF2-40B4-BE49-F238E27FC236}">
                  <a16:creationId xmlns:a16="http://schemas.microsoft.com/office/drawing/2014/main" id="{0DC129E5-9A43-455C-8973-D23DBE335AFD}"/>
                </a:ext>
              </a:extLst>
            </p:cNvPr>
            <p:cNvSpPr/>
            <p:nvPr/>
          </p:nvSpPr>
          <p:spPr>
            <a:xfrm>
              <a:off x="3450500" y="2437200"/>
              <a:ext cx="105200" cy="110050"/>
            </a:xfrm>
            <a:custGeom>
              <a:avLst/>
              <a:gdLst/>
              <a:ahLst/>
              <a:cxnLst/>
              <a:rect l="l" t="t" r="r" b="b"/>
              <a:pathLst>
                <a:path w="4208" h="4402" extrusionOk="0">
                  <a:moveTo>
                    <a:pt x="2575" y="0"/>
                  </a:moveTo>
                  <a:lnTo>
                    <a:pt x="1519" y="1118"/>
                  </a:lnTo>
                  <a:lnTo>
                    <a:pt x="1" y="881"/>
                  </a:lnTo>
                  <a:lnTo>
                    <a:pt x="1" y="881"/>
                  </a:lnTo>
                  <a:lnTo>
                    <a:pt x="738" y="2231"/>
                  </a:lnTo>
                  <a:lnTo>
                    <a:pt x="44" y="3602"/>
                  </a:lnTo>
                  <a:lnTo>
                    <a:pt x="1555" y="3318"/>
                  </a:lnTo>
                  <a:lnTo>
                    <a:pt x="2643" y="4402"/>
                  </a:lnTo>
                  <a:lnTo>
                    <a:pt x="2840" y="2879"/>
                  </a:lnTo>
                  <a:lnTo>
                    <a:pt x="4208" y="2177"/>
                  </a:lnTo>
                  <a:lnTo>
                    <a:pt x="2820" y="1517"/>
                  </a:lnTo>
                  <a:lnTo>
                    <a:pt x="2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550;p73">
              <a:extLst>
                <a:ext uri="{FF2B5EF4-FFF2-40B4-BE49-F238E27FC236}">
                  <a16:creationId xmlns:a16="http://schemas.microsoft.com/office/drawing/2014/main" id="{CF7BCCD7-D2F9-4C1D-94EF-BAF66F3222C6}"/>
                </a:ext>
              </a:extLst>
            </p:cNvPr>
            <p:cNvSpPr/>
            <p:nvPr/>
          </p:nvSpPr>
          <p:spPr>
            <a:xfrm>
              <a:off x="3384275" y="2364650"/>
              <a:ext cx="39150" cy="29825"/>
            </a:xfrm>
            <a:custGeom>
              <a:avLst/>
              <a:gdLst/>
              <a:ahLst/>
              <a:cxnLst/>
              <a:rect l="l" t="t" r="r" b="b"/>
              <a:pathLst>
                <a:path w="1566" h="1193" extrusionOk="0">
                  <a:moveTo>
                    <a:pt x="761" y="0"/>
                  </a:moveTo>
                  <a:cubicBezTo>
                    <a:pt x="542" y="0"/>
                    <a:pt x="326" y="108"/>
                    <a:pt x="211" y="363"/>
                  </a:cubicBezTo>
                  <a:cubicBezTo>
                    <a:pt x="0" y="833"/>
                    <a:pt x="405" y="1193"/>
                    <a:pt x="804" y="1193"/>
                  </a:cubicBezTo>
                  <a:cubicBezTo>
                    <a:pt x="1023" y="1193"/>
                    <a:pt x="1240" y="1085"/>
                    <a:pt x="1355" y="830"/>
                  </a:cubicBezTo>
                  <a:cubicBezTo>
                    <a:pt x="1565" y="360"/>
                    <a:pt x="1161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551;p73">
              <a:extLst>
                <a:ext uri="{FF2B5EF4-FFF2-40B4-BE49-F238E27FC236}">
                  <a16:creationId xmlns:a16="http://schemas.microsoft.com/office/drawing/2014/main" id="{DB08A03C-C70A-461B-B690-D63E8CA984CA}"/>
                </a:ext>
              </a:extLst>
            </p:cNvPr>
            <p:cNvSpPr/>
            <p:nvPr/>
          </p:nvSpPr>
          <p:spPr>
            <a:xfrm>
              <a:off x="3566225" y="2364650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1" y="0"/>
                  </a:moveTo>
                  <a:cubicBezTo>
                    <a:pt x="543" y="0"/>
                    <a:pt x="326" y="108"/>
                    <a:pt x="211" y="363"/>
                  </a:cubicBezTo>
                  <a:cubicBezTo>
                    <a:pt x="1" y="833"/>
                    <a:pt x="405" y="1193"/>
                    <a:pt x="805" y="1193"/>
                  </a:cubicBezTo>
                  <a:cubicBezTo>
                    <a:pt x="1023" y="1193"/>
                    <a:pt x="1240" y="1086"/>
                    <a:pt x="1355" y="830"/>
                  </a:cubicBezTo>
                  <a:cubicBezTo>
                    <a:pt x="1565" y="360"/>
                    <a:pt x="1161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552;p73">
              <a:extLst>
                <a:ext uri="{FF2B5EF4-FFF2-40B4-BE49-F238E27FC236}">
                  <a16:creationId xmlns:a16="http://schemas.microsoft.com/office/drawing/2014/main" id="{1EF9B80C-246A-4CC8-95E2-D3B73804E2FF}"/>
                </a:ext>
              </a:extLst>
            </p:cNvPr>
            <p:cNvSpPr/>
            <p:nvPr/>
          </p:nvSpPr>
          <p:spPr>
            <a:xfrm>
              <a:off x="3340075" y="246622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3" y="0"/>
                  </a:moveTo>
                  <a:cubicBezTo>
                    <a:pt x="544" y="0"/>
                    <a:pt x="327" y="108"/>
                    <a:pt x="212" y="364"/>
                  </a:cubicBezTo>
                  <a:cubicBezTo>
                    <a:pt x="1" y="833"/>
                    <a:pt x="404" y="1193"/>
                    <a:pt x="803" y="1193"/>
                  </a:cubicBezTo>
                  <a:cubicBezTo>
                    <a:pt x="1022" y="1193"/>
                    <a:pt x="1239" y="1086"/>
                    <a:pt x="1354" y="830"/>
                  </a:cubicBezTo>
                  <a:cubicBezTo>
                    <a:pt x="1566" y="360"/>
                    <a:pt x="1162" y="0"/>
                    <a:pt x="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553;p73">
              <a:extLst>
                <a:ext uri="{FF2B5EF4-FFF2-40B4-BE49-F238E27FC236}">
                  <a16:creationId xmlns:a16="http://schemas.microsoft.com/office/drawing/2014/main" id="{5549E456-6A0C-40DC-8777-8C68AEE9B65E}"/>
                </a:ext>
              </a:extLst>
            </p:cNvPr>
            <p:cNvSpPr/>
            <p:nvPr/>
          </p:nvSpPr>
          <p:spPr>
            <a:xfrm>
              <a:off x="3640925" y="233482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0"/>
                  </a:moveTo>
                  <a:cubicBezTo>
                    <a:pt x="543" y="0"/>
                    <a:pt x="326" y="108"/>
                    <a:pt x="211" y="364"/>
                  </a:cubicBezTo>
                  <a:cubicBezTo>
                    <a:pt x="1" y="834"/>
                    <a:pt x="404" y="1194"/>
                    <a:pt x="804" y="1194"/>
                  </a:cubicBezTo>
                  <a:cubicBezTo>
                    <a:pt x="1023" y="1194"/>
                    <a:pt x="1240" y="1086"/>
                    <a:pt x="1355" y="830"/>
                  </a:cubicBezTo>
                  <a:cubicBezTo>
                    <a:pt x="1565" y="360"/>
                    <a:pt x="1161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554;p73">
              <a:extLst>
                <a:ext uri="{FF2B5EF4-FFF2-40B4-BE49-F238E27FC236}">
                  <a16:creationId xmlns:a16="http://schemas.microsoft.com/office/drawing/2014/main" id="{BCCA79F9-9858-4E38-A724-00CEA0128061}"/>
                </a:ext>
              </a:extLst>
            </p:cNvPr>
            <p:cNvSpPr/>
            <p:nvPr/>
          </p:nvSpPr>
          <p:spPr>
            <a:xfrm>
              <a:off x="3308625" y="2401825"/>
              <a:ext cx="39125" cy="29850"/>
            </a:xfrm>
            <a:custGeom>
              <a:avLst/>
              <a:gdLst/>
              <a:ahLst/>
              <a:cxnLst/>
              <a:rect l="l" t="t" r="r" b="b"/>
              <a:pathLst>
                <a:path w="1565" h="1194" extrusionOk="0">
                  <a:moveTo>
                    <a:pt x="762" y="0"/>
                  </a:moveTo>
                  <a:cubicBezTo>
                    <a:pt x="544" y="0"/>
                    <a:pt x="327" y="108"/>
                    <a:pt x="212" y="364"/>
                  </a:cubicBezTo>
                  <a:cubicBezTo>
                    <a:pt x="0" y="833"/>
                    <a:pt x="404" y="1193"/>
                    <a:pt x="803" y="1193"/>
                  </a:cubicBezTo>
                  <a:cubicBezTo>
                    <a:pt x="1022" y="1193"/>
                    <a:pt x="1239" y="1086"/>
                    <a:pt x="1354" y="829"/>
                  </a:cubicBezTo>
                  <a:cubicBezTo>
                    <a:pt x="1565" y="360"/>
                    <a:pt x="1161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555;p73">
              <a:extLst>
                <a:ext uri="{FF2B5EF4-FFF2-40B4-BE49-F238E27FC236}">
                  <a16:creationId xmlns:a16="http://schemas.microsoft.com/office/drawing/2014/main" id="{0779F6B1-60C0-44F0-A764-3B780831E8AE}"/>
                </a:ext>
              </a:extLst>
            </p:cNvPr>
            <p:cNvSpPr/>
            <p:nvPr/>
          </p:nvSpPr>
          <p:spPr>
            <a:xfrm>
              <a:off x="3609450" y="240737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3" y="0"/>
                  </a:moveTo>
                  <a:cubicBezTo>
                    <a:pt x="544" y="0"/>
                    <a:pt x="327" y="108"/>
                    <a:pt x="212" y="364"/>
                  </a:cubicBezTo>
                  <a:cubicBezTo>
                    <a:pt x="1" y="833"/>
                    <a:pt x="404" y="1193"/>
                    <a:pt x="804" y="1193"/>
                  </a:cubicBezTo>
                  <a:cubicBezTo>
                    <a:pt x="1022" y="1193"/>
                    <a:pt x="1239" y="1086"/>
                    <a:pt x="1354" y="829"/>
                  </a:cubicBezTo>
                  <a:cubicBezTo>
                    <a:pt x="1566" y="360"/>
                    <a:pt x="1162" y="0"/>
                    <a:pt x="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7019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44"/>
          <p:cNvSpPr txBox="1">
            <a:spLocks noGrp="1"/>
          </p:cNvSpPr>
          <p:nvPr>
            <p:ph type="title"/>
          </p:nvPr>
        </p:nvSpPr>
        <p:spPr>
          <a:xfrm>
            <a:off x="413316" y="0"/>
            <a:ext cx="87306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Proyecto astrónomas y astrónomos en acción </a:t>
            </a:r>
            <a:r>
              <a:rPr lang="es-MX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5º “B”</a:t>
            </a:r>
            <a:endParaRPr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219A85B-B228-4592-B5C7-EBD75C1B4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047"/>
          <a:stretch/>
        </p:blipFill>
        <p:spPr>
          <a:xfrm rot="21237683">
            <a:off x="196768" y="1284541"/>
            <a:ext cx="2788794" cy="21181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D7D37B0-2327-4605-A344-3190F248F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962"/>
          <a:stretch/>
        </p:blipFill>
        <p:spPr>
          <a:xfrm rot="601014">
            <a:off x="3182231" y="2448987"/>
            <a:ext cx="2996150" cy="24879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98878B1-468B-4B26-AE4D-A39565094E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3" t="4500" r="9043" b="46667"/>
          <a:stretch/>
        </p:blipFill>
        <p:spPr>
          <a:xfrm>
            <a:off x="247373" y="3263548"/>
            <a:ext cx="2996150" cy="17020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B8DDC19-0776-4216-A2FE-304F0B8C2D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26" b="22236"/>
          <a:stretch/>
        </p:blipFill>
        <p:spPr>
          <a:xfrm rot="21221512">
            <a:off x="3335846" y="722630"/>
            <a:ext cx="2666344" cy="182743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6A665D4-29E3-43BD-80A1-DB1F9147FB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18" t="21433" b="19212"/>
          <a:stretch/>
        </p:blipFill>
        <p:spPr>
          <a:xfrm rot="350186">
            <a:off x="5992991" y="1011726"/>
            <a:ext cx="3026911" cy="199002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2212FD5-1B5B-47A9-8BC7-AEB4F96CDB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581" t="16778" b="27147"/>
          <a:stretch/>
        </p:blipFill>
        <p:spPr>
          <a:xfrm rot="16018459">
            <a:off x="6349732" y="2871086"/>
            <a:ext cx="2289089" cy="212685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8EED62-CBDF-4DAD-AA90-1E23D746D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2" t="7426" r="3820" b="9536"/>
          <a:stretch/>
        </p:blipFill>
        <p:spPr>
          <a:xfrm>
            <a:off x="465589" y="327043"/>
            <a:ext cx="2023217" cy="24885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0BF3C5-894C-4AAB-B9AD-A6D4BC26B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57" t="15597" r="21687" b="4662"/>
          <a:stretch/>
        </p:blipFill>
        <p:spPr>
          <a:xfrm rot="4354734">
            <a:off x="2424933" y="158270"/>
            <a:ext cx="2743069" cy="25155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B8729B-34EE-4A73-B9B0-972DB03BB0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1" t="4009" r="4139" b="2323"/>
          <a:stretch/>
        </p:blipFill>
        <p:spPr>
          <a:xfrm>
            <a:off x="4766010" y="126541"/>
            <a:ext cx="2231504" cy="29746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5DF6247-9524-46B2-9741-F4D8D875D1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2" t="4951" r="2323" b="3460"/>
          <a:stretch/>
        </p:blipFill>
        <p:spPr>
          <a:xfrm rot="21102091">
            <a:off x="7098981" y="677843"/>
            <a:ext cx="1882095" cy="23937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BDDB34-D976-45E1-A1F3-AB03A9756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7807">
            <a:off x="2419668" y="2147714"/>
            <a:ext cx="2200458" cy="293211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595E231-EC90-4FFD-B971-F9967C6BD1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227" b="19213"/>
          <a:stretch/>
        </p:blipFill>
        <p:spPr>
          <a:xfrm>
            <a:off x="4572000" y="3044248"/>
            <a:ext cx="4201801" cy="19727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BF948C6-297A-4335-BC19-602E31D1AA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65" r="7420" b="29114"/>
          <a:stretch/>
        </p:blipFill>
        <p:spPr>
          <a:xfrm rot="21027500">
            <a:off x="349152" y="2863827"/>
            <a:ext cx="2023217" cy="196911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016;p44">
            <a:extLst>
              <a:ext uri="{FF2B5EF4-FFF2-40B4-BE49-F238E27FC236}">
                <a16:creationId xmlns:a16="http://schemas.microsoft.com/office/drawing/2014/main" id="{8AFBC923-421E-432C-9652-FEE4E8EB0DA7}"/>
              </a:ext>
            </a:extLst>
          </p:cNvPr>
          <p:cNvSpPr txBox="1">
            <a:spLocks/>
          </p:cNvSpPr>
          <p:nvPr/>
        </p:nvSpPr>
        <p:spPr>
          <a:xfrm>
            <a:off x="413316" y="0"/>
            <a:ext cx="873068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l"/>
            <a:r>
              <a:rPr lang="es-MX" dirty="0"/>
              <a:t>Proyecto: Astrónomas y astrónomos en acción </a:t>
            </a:r>
            <a:r>
              <a:rPr lang="es-MX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5º “C”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D40FFC39-2A97-41FD-8B9A-F95B33780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2" t="13385" b="16512"/>
          <a:stretch/>
        </p:blipFill>
        <p:spPr>
          <a:xfrm>
            <a:off x="3067781" y="1085800"/>
            <a:ext cx="2862957" cy="371644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FB6ACC9-D2D6-47CA-8BD6-7C180AE2F8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98" t="11135" r="13594" b="11669"/>
          <a:stretch/>
        </p:blipFill>
        <p:spPr>
          <a:xfrm rot="16200000">
            <a:off x="6591389" y="-556100"/>
            <a:ext cx="1320304" cy="348398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F4E7C95-3514-4BD5-AAB3-C11842C027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82" b="30239"/>
          <a:stretch/>
        </p:blipFill>
        <p:spPr>
          <a:xfrm rot="20829811">
            <a:off x="440719" y="1343698"/>
            <a:ext cx="2649072" cy="291086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C56123E-E0F9-431A-97C8-D23B8E36F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93" t="4726" b="41266"/>
          <a:stretch/>
        </p:blipFill>
        <p:spPr>
          <a:xfrm rot="20767804">
            <a:off x="6165234" y="1982851"/>
            <a:ext cx="2240786" cy="22693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" name="Google Shape;2765;p55"/>
          <p:cNvGrpSpPr/>
          <p:nvPr/>
        </p:nvGrpSpPr>
        <p:grpSpPr>
          <a:xfrm rot="224294" flipH="1">
            <a:off x="116889" y="3797071"/>
            <a:ext cx="1284923" cy="1457992"/>
            <a:chOff x="4946260" y="3284095"/>
            <a:chExt cx="1284887" cy="1457952"/>
          </a:xfrm>
        </p:grpSpPr>
        <p:sp>
          <p:nvSpPr>
            <p:cNvPr id="2766" name="Google Shape;2766;p55"/>
            <p:cNvSpPr/>
            <p:nvPr/>
          </p:nvSpPr>
          <p:spPr>
            <a:xfrm rot="286969" flipH="1">
              <a:off x="5001109" y="3330712"/>
              <a:ext cx="1175191" cy="1364717"/>
            </a:xfrm>
            <a:custGeom>
              <a:avLst/>
              <a:gdLst/>
              <a:ahLst/>
              <a:cxnLst/>
              <a:rect l="l" t="t" r="r" b="b"/>
              <a:pathLst>
                <a:path w="11279" h="13098" extrusionOk="0">
                  <a:moveTo>
                    <a:pt x="7827" y="1"/>
                  </a:moveTo>
                  <a:cubicBezTo>
                    <a:pt x="7823" y="1"/>
                    <a:pt x="7818" y="2"/>
                    <a:pt x="7815" y="5"/>
                  </a:cubicBezTo>
                  <a:cubicBezTo>
                    <a:pt x="7529" y="245"/>
                    <a:pt x="7259" y="505"/>
                    <a:pt x="7009" y="784"/>
                  </a:cubicBezTo>
                  <a:cubicBezTo>
                    <a:pt x="6903" y="904"/>
                    <a:pt x="6800" y="1027"/>
                    <a:pt x="6702" y="1153"/>
                  </a:cubicBezTo>
                  <a:cubicBezTo>
                    <a:pt x="6376" y="1571"/>
                    <a:pt x="6098" y="2028"/>
                    <a:pt x="5887" y="2517"/>
                  </a:cubicBezTo>
                  <a:cubicBezTo>
                    <a:pt x="5677" y="3004"/>
                    <a:pt x="5543" y="3517"/>
                    <a:pt x="5487" y="4044"/>
                  </a:cubicBezTo>
                  <a:cubicBezTo>
                    <a:pt x="5431" y="4565"/>
                    <a:pt x="5439" y="5090"/>
                    <a:pt x="5435" y="5612"/>
                  </a:cubicBezTo>
                  <a:cubicBezTo>
                    <a:pt x="5430" y="6135"/>
                    <a:pt x="5413" y="6661"/>
                    <a:pt x="5307" y="7174"/>
                  </a:cubicBezTo>
                  <a:cubicBezTo>
                    <a:pt x="5298" y="7219"/>
                    <a:pt x="5287" y="7261"/>
                    <a:pt x="5277" y="7306"/>
                  </a:cubicBezTo>
                  <a:cubicBezTo>
                    <a:pt x="5178" y="7485"/>
                    <a:pt x="5077" y="7663"/>
                    <a:pt x="4972" y="7839"/>
                  </a:cubicBezTo>
                  <a:cubicBezTo>
                    <a:pt x="4916" y="7932"/>
                    <a:pt x="4859" y="8024"/>
                    <a:pt x="4800" y="8116"/>
                  </a:cubicBezTo>
                  <a:cubicBezTo>
                    <a:pt x="4987" y="7308"/>
                    <a:pt x="5047" y="6473"/>
                    <a:pt x="4981" y="5646"/>
                  </a:cubicBezTo>
                  <a:cubicBezTo>
                    <a:pt x="4914" y="4795"/>
                    <a:pt x="4717" y="3956"/>
                    <a:pt x="4396" y="3166"/>
                  </a:cubicBezTo>
                  <a:cubicBezTo>
                    <a:pt x="4216" y="2721"/>
                    <a:pt x="3996" y="2293"/>
                    <a:pt x="3739" y="1887"/>
                  </a:cubicBezTo>
                  <a:cubicBezTo>
                    <a:pt x="3735" y="1881"/>
                    <a:pt x="3727" y="1877"/>
                    <a:pt x="3720" y="1877"/>
                  </a:cubicBezTo>
                  <a:cubicBezTo>
                    <a:pt x="3715" y="1877"/>
                    <a:pt x="3709" y="1879"/>
                    <a:pt x="3706" y="1885"/>
                  </a:cubicBezTo>
                  <a:cubicBezTo>
                    <a:pt x="3314" y="2692"/>
                    <a:pt x="2936" y="3548"/>
                    <a:pt x="2913" y="4458"/>
                  </a:cubicBezTo>
                  <a:cubicBezTo>
                    <a:pt x="2889" y="5347"/>
                    <a:pt x="3254" y="6179"/>
                    <a:pt x="3748" y="6900"/>
                  </a:cubicBezTo>
                  <a:cubicBezTo>
                    <a:pt x="4051" y="7345"/>
                    <a:pt x="4401" y="7754"/>
                    <a:pt x="4752" y="8160"/>
                  </a:cubicBezTo>
                  <a:cubicBezTo>
                    <a:pt x="4751" y="8161"/>
                    <a:pt x="4751" y="8163"/>
                    <a:pt x="4751" y="8165"/>
                  </a:cubicBezTo>
                  <a:cubicBezTo>
                    <a:pt x="4748" y="8172"/>
                    <a:pt x="4751" y="8181"/>
                    <a:pt x="4756" y="8186"/>
                  </a:cubicBezTo>
                  <a:cubicBezTo>
                    <a:pt x="4429" y="8703"/>
                    <a:pt x="4071" y="9204"/>
                    <a:pt x="3688" y="9682"/>
                  </a:cubicBezTo>
                  <a:cubicBezTo>
                    <a:pt x="3617" y="9771"/>
                    <a:pt x="3545" y="9859"/>
                    <a:pt x="3471" y="9946"/>
                  </a:cubicBezTo>
                  <a:cubicBezTo>
                    <a:pt x="3475" y="9921"/>
                    <a:pt x="3480" y="9897"/>
                    <a:pt x="3484" y="9872"/>
                  </a:cubicBezTo>
                  <a:cubicBezTo>
                    <a:pt x="3500" y="9766"/>
                    <a:pt x="3513" y="9659"/>
                    <a:pt x="3523" y="9553"/>
                  </a:cubicBezTo>
                  <a:cubicBezTo>
                    <a:pt x="3605" y="8686"/>
                    <a:pt x="3493" y="7810"/>
                    <a:pt x="3248" y="6978"/>
                  </a:cubicBezTo>
                  <a:cubicBezTo>
                    <a:pt x="2993" y="6116"/>
                    <a:pt x="2597" y="5301"/>
                    <a:pt x="2127" y="4536"/>
                  </a:cubicBezTo>
                  <a:cubicBezTo>
                    <a:pt x="2070" y="4442"/>
                    <a:pt x="2010" y="4348"/>
                    <a:pt x="1949" y="4253"/>
                  </a:cubicBezTo>
                  <a:cubicBezTo>
                    <a:pt x="1945" y="4247"/>
                    <a:pt x="1939" y="4244"/>
                    <a:pt x="1932" y="4244"/>
                  </a:cubicBezTo>
                  <a:cubicBezTo>
                    <a:pt x="1923" y="4244"/>
                    <a:pt x="1915" y="4250"/>
                    <a:pt x="1914" y="4261"/>
                  </a:cubicBezTo>
                  <a:cubicBezTo>
                    <a:pt x="1847" y="5074"/>
                    <a:pt x="1613" y="5872"/>
                    <a:pt x="1623" y="6690"/>
                  </a:cubicBezTo>
                  <a:cubicBezTo>
                    <a:pt x="1627" y="7090"/>
                    <a:pt x="1698" y="7486"/>
                    <a:pt x="1865" y="7852"/>
                  </a:cubicBezTo>
                  <a:cubicBezTo>
                    <a:pt x="2040" y="8239"/>
                    <a:pt x="2300" y="8582"/>
                    <a:pt x="2575" y="8903"/>
                  </a:cubicBezTo>
                  <a:cubicBezTo>
                    <a:pt x="2854" y="9228"/>
                    <a:pt x="3197" y="9536"/>
                    <a:pt x="3384" y="9929"/>
                  </a:cubicBezTo>
                  <a:cubicBezTo>
                    <a:pt x="3396" y="9955"/>
                    <a:pt x="3409" y="9981"/>
                    <a:pt x="3419" y="10008"/>
                  </a:cubicBezTo>
                  <a:cubicBezTo>
                    <a:pt x="3322" y="10124"/>
                    <a:pt x="3222" y="10238"/>
                    <a:pt x="3121" y="10351"/>
                  </a:cubicBezTo>
                  <a:cubicBezTo>
                    <a:pt x="2818" y="10690"/>
                    <a:pt x="2501" y="11018"/>
                    <a:pt x="2170" y="11329"/>
                  </a:cubicBezTo>
                  <a:cubicBezTo>
                    <a:pt x="1989" y="11500"/>
                    <a:pt x="1806" y="11666"/>
                    <a:pt x="1615" y="11824"/>
                  </a:cubicBezTo>
                  <a:cubicBezTo>
                    <a:pt x="1650" y="11703"/>
                    <a:pt x="1682" y="11581"/>
                    <a:pt x="1709" y="11459"/>
                  </a:cubicBezTo>
                  <a:cubicBezTo>
                    <a:pt x="1792" y="11210"/>
                    <a:pt x="1852" y="10953"/>
                    <a:pt x="1889" y="10692"/>
                  </a:cubicBezTo>
                  <a:cubicBezTo>
                    <a:pt x="1948" y="10280"/>
                    <a:pt x="1953" y="9860"/>
                    <a:pt x="1913" y="9446"/>
                  </a:cubicBezTo>
                  <a:cubicBezTo>
                    <a:pt x="1874" y="9036"/>
                    <a:pt x="1789" y="8628"/>
                    <a:pt x="1676" y="8232"/>
                  </a:cubicBezTo>
                  <a:cubicBezTo>
                    <a:pt x="1562" y="7837"/>
                    <a:pt x="1418" y="7450"/>
                    <a:pt x="1256" y="7072"/>
                  </a:cubicBezTo>
                  <a:cubicBezTo>
                    <a:pt x="1089" y="6689"/>
                    <a:pt x="917" y="6299"/>
                    <a:pt x="676" y="5956"/>
                  </a:cubicBezTo>
                  <a:cubicBezTo>
                    <a:pt x="645" y="5912"/>
                    <a:pt x="613" y="5869"/>
                    <a:pt x="580" y="5827"/>
                  </a:cubicBezTo>
                  <a:cubicBezTo>
                    <a:pt x="576" y="5823"/>
                    <a:pt x="571" y="5821"/>
                    <a:pt x="567" y="5821"/>
                  </a:cubicBezTo>
                  <a:cubicBezTo>
                    <a:pt x="557" y="5821"/>
                    <a:pt x="548" y="5829"/>
                    <a:pt x="546" y="5839"/>
                  </a:cubicBezTo>
                  <a:cubicBezTo>
                    <a:pt x="467" y="6322"/>
                    <a:pt x="306" y="6786"/>
                    <a:pt x="181" y="7259"/>
                  </a:cubicBezTo>
                  <a:cubicBezTo>
                    <a:pt x="122" y="7485"/>
                    <a:pt x="70" y="7715"/>
                    <a:pt x="39" y="7947"/>
                  </a:cubicBezTo>
                  <a:cubicBezTo>
                    <a:pt x="13" y="8146"/>
                    <a:pt x="1" y="8346"/>
                    <a:pt x="3" y="8546"/>
                  </a:cubicBezTo>
                  <a:cubicBezTo>
                    <a:pt x="9" y="8942"/>
                    <a:pt x="71" y="9337"/>
                    <a:pt x="187" y="9715"/>
                  </a:cubicBezTo>
                  <a:cubicBezTo>
                    <a:pt x="302" y="10095"/>
                    <a:pt x="471" y="10460"/>
                    <a:pt x="691" y="10792"/>
                  </a:cubicBezTo>
                  <a:cubicBezTo>
                    <a:pt x="902" y="11112"/>
                    <a:pt x="1163" y="11402"/>
                    <a:pt x="1367" y="11729"/>
                  </a:cubicBezTo>
                  <a:cubicBezTo>
                    <a:pt x="1396" y="11775"/>
                    <a:pt x="1423" y="11823"/>
                    <a:pt x="1450" y="11871"/>
                  </a:cubicBezTo>
                  <a:cubicBezTo>
                    <a:pt x="1461" y="11892"/>
                    <a:pt x="1471" y="11913"/>
                    <a:pt x="1482" y="11933"/>
                  </a:cubicBezTo>
                  <a:cubicBezTo>
                    <a:pt x="1427" y="11977"/>
                    <a:pt x="1219" y="12136"/>
                    <a:pt x="1219" y="12136"/>
                  </a:cubicBezTo>
                  <a:cubicBezTo>
                    <a:pt x="971" y="12318"/>
                    <a:pt x="711" y="12483"/>
                    <a:pt x="437" y="12623"/>
                  </a:cubicBezTo>
                  <a:cubicBezTo>
                    <a:pt x="358" y="12665"/>
                    <a:pt x="278" y="12702"/>
                    <a:pt x="196" y="12737"/>
                  </a:cubicBezTo>
                  <a:cubicBezTo>
                    <a:pt x="136" y="12764"/>
                    <a:pt x="168" y="12846"/>
                    <a:pt x="223" y="12846"/>
                  </a:cubicBezTo>
                  <a:cubicBezTo>
                    <a:pt x="230" y="12846"/>
                    <a:pt x="238" y="12845"/>
                    <a:pt x="246" y="12841"/>
                  </a:cubicBezTo>
                  <a:cubicBezTo>
                    <a:pt x="728" y="12627"/>
                    <a:pt x="1167" y="12333"/>
                    <a:pt x="1576" y="12003"/>
                  </a:cubicBezTo>
                  <a:cubicBezTo>
                    <a:pt x="1741" y="12107"/>
                    <a:pt x="1906" y="12209"/>
                    <a:pt x="2074" y="12306"/>
                  </a:cubicBezTo>
                  <a:cubicBezTo>
                    <a:pt x="2305" y="12441"/>
                    <a:pt x="2541" y="12566"/>
                    <a:pt x="2786" y="12675"/>
                  </a:cubicBezTo>
                  <a:cubicBezTo>
                    <a:pt x="3193" y="12857"/>
                    <a:pt x="3622" y="12981"/>
                    <a:pt x="4065" y="13045"/>
                  </a:cubicBezTo>
                  <a:cubicBezTo>
                    <a:pt x="4317" y="13081"/>
                    <a:pt x="4572" y="13097"/>
                    <a:pt x="4827" y="13097"/>
                  </a:cubicBezTo>
                  <a:cubicBezTo>
                    <a:pt x="4997" y="13097"/>
                    <a:pt x="5168" y="13090"/>
                    <a:pt x="5338" y="13076"/>
                  </a:cubicBezTo>
                  <a:cubicBezTo>
                    <a:pt x="5765" y="13044"/>
                    <a:pt x="6187" y="12969"/>
                    <a:pt x="6603" y="12866"/>
                  </a:cubicBezTo>
                  <a:cubicBezTo>
                    <a:pt x="7017" y="12765"/>
                    <a:pt x="7434" y="12640"/>
                    <a:pt x="7865" y="12637"/>
                  </a:cubicBezTo>
                  <a:cubicBezTo>
                    <a:pt x="7919" y="12637"/>
                    <a:pt x="7971" y="12639"/>
                    <a:pt x="8024" y="12642"/>
                  </a:cubicBezTo>
                  <a:cubicBezTo>
                    <a:pt x="8024" y="12643"/>
                    <a:pt x="8025" y="12643"/>
                    <a:pt x="8025" y="12643"/>
                  </a:cubicBezTo>
                  <a:cubicBezTo>
                    <a:pt x="8044" y="12643"/>
                    <a:pt x="8048" y="12619"/>
                    <a:pt x="8034" y="12607"/>
                  </a:cubicBezTo>
                  <a:cubicBezTo>
                    <a:pt x="7769" y="12407"/>
                    <a:pt x="7489" y="12227"/>
                    <a:pt x="7195" y="12072"/>
                  </a:cubicBezTo>
                  <a:cubicBezTo>
                    <a:pt x="7048" y="11993"/>
                    <a:pt x="6898" y="11922"/>
                    <a:pt x="6746" y="11854"/>
                  </a:cubicBezTo>
                  <a:cubicBezTo>
                    <a:pt x="6289" y="11655"/>
                    <a:pt x="5808" y="11511"/>
                    <a:pt x="5317" y="11425"/>
                  </a:cubicBezTo>
                  <a:cubicBezTo>
                    <a:pt x="4965" y="11364"/>
                    <a:pt x="4608" y="11334"/>
                    <a:pt x="4251" y="11334"/>
                  </a:cubicBezTo>
                  <a:cubicBezTo>
                    <a:pt x="4141" y="11334"/>
                    <a:pt x="4030" y="11337"/>
                    <a:pt x="3919" y="11342"/>
                  </a:cubicBezTo>
                  <a:cubicBezTo>
                    <a:pt x="3477" y="11367"/>
                    <a:pt x="3038" y="11437"/>
                    <a:pt x="2610" y="11553"/>
                  </a:cubicBezTo>
                  <a:cubicBezTo>
                    <a:pt x="2321" y="11631"/>
                    <a:pt x="2039" y="11729"/>
                    <a:pt x="1763" y="11848"/>
                  </a:cubicBezTo>
                  <a:cubicBezTo>
                    <a:pt x="1854" y="11771"/>
                    <a:pt x="1944" y="11692"/>
                    <a:pt x="2032" y="11613"/>
                  </a:cubicBezTo>
                  <a:cubicBezTo>
                    <a:pt x="2444" y="11238"/>
                    <a:pt x="2835" y="10842"/>
                    <a:pt x="3205" y="10428"/>
                  </a:cubicBezTo>
                  <a:cubicBezTo>
                    <a:pt x="3308" y="10314"/>
                    <a:pt x="3408" y="10197"/>
                    <a:pt x="3508" y="10080"/>
                  </a:cubicBezTo>
                  <a:cubicBezTo>
                    <a:pt x="3622" y="10167"/>
                    <a:pt x="3742" y="10249"/>
                    <a:pt x="3865" y="10323"/>
                  </a:cubicBezTo>
                  <a:cubicBezTo>
                    <a:pt x="4484" y="10693"/>
                    <a:pt x="5198" y="10893"/>
                    <a:pt x="5921" y="10893"/>
                  </a:cubicBezTo>
                  <a:cubicBezTo>
                    <a:pt x="6008" y="10893"/>
                    <a:pt x="6096" y="10890"/>
                    <a:pt x="6183" y="10884"/>
                  </a:cubicBezTo>
                  <a:cubicBezTo>
                    <a:pt x="7073" y="10824"/>
                    <a:pt x="7915" y="10510"/>
                    <a:pt x="8769" y="10286"/>
                  </a:cubicBezTo>
                  <a:cubicBezTo>
                    <a:pt x="9254" y="10160"/>
                    <a:pt x="9750" y="10062"/>
                    <a:pt x="10254" y="10058"/>
                  </a:cubicBezTo>
                  <a:cubicBezTo>
                    <a:pt x="10272" y="10058"/>
                    <a:pt x="10283" y="10033"/>
                    <a:pt x="10266" y="10023"/>
                  </a:cubicBezTo>
                  <a:cubicBezTo>
                    <a:pt x="9906" y="9802"/>
                    <a:pt x="9527" y="9608"/>
                    <a:pt x="9133" y="9451"/>
                  </a:cubicBezTo>
                  <a:cubicBezTo>
                    <a:pt x="8582" y="9230"/>
                    <a:pt x="8003" y="9078"/>
                    <a:pt x="7411" y="9011"/>
                  </a:cubicBezTo>
                  <a:cubicBezTo>
                    <a:pt x="7188" y="8986"/>
                    <a:pt x="6963" y="8973"/>
                    <a:pt x="6738" y="8973"/>
                  </a:cubicBezTo>
                  <a:cubicBezTo>
                    <a:pt x="6651" y="8973"/>
                    <a:pt x="6564" y="8974"/>
                    <a:pt x="6477" y="8978"/>
                  </a:cubicBezTo>
                  <a:cubicBezTo>
                    <a:pt x="5882" y="9006"/>
                    <a:pt x="5292" y="9124"/>
                    <a:pt x="4734" y="9338"/>
                  </a:cubicBezTo>
                  <a:cubicBezTo>
                    <a:pt x="4349" y="9486"/>
                    <a:pt x="3983" y="9679"/>
                    <a:pt x="3645" y="9915"/>
                  </a:cubicBezTo>
                  <a:cubicBezTo>
                    <a:pt x="3690" y="9860"/>
                    <a:pt x="3734" y="9807"/>
                    <a:pt x="3777" y="9754"/>
                  </a:cubicBezTo>
                  <a:cubicBezTo>
                    <a:pt x="4170" y="9264"/>
                    <a:pt x="4535" y="8751"/>
                    <a:pt x="4870" y="8220"/>
                  </a:cubicBezTo>
                  <a:cubicBezTo>
                    <a:pt x="5092" y="8286"/>
                    <a:pt x="5316" y="8349"/>
                    <a:pt x="5542" y="8403"/>
                  </a:cubicBezTo>
                  <a:cubicBezTo>
                    <a:pt x="5834" y="8473"/>
                    <a:pt x="6130" y="8529"/>
                    <a:pt x="6430" y="8559"/>
                  </a:cubicBezTo>
                  <a:cubicBezTo>
                    <a:pt x="6579" y="8573"/>
                    <a:pt x="6729" y="8581"/>
                    <a:pt x="6880" y="8581"/>
                  </a:cubicBezTo>
                  <a:cubicBezTo>
                    <a:pt x="7228" y="8581"/>
                    <a:pt x="7577" y="8539"/>
                    <a:pt x="7911" y="8438"/>
                  </a:cubicBezTo>
                  <a:cubicBezTo>
                    <a:pt x="8355" y="8304"/>
                    <a:pt x="8749" y="8058"/>
                    <a:pt x="9099" y="7758"/>
                  </a:cubicBezTo>
                  <a:cubicBezTo>
                    <a:pt x="9450" y="7456"/>
                    <a:pt x="9759" y="7109"/>
                    <a:pt x="10079" y="6774"/>
                  </a:cubicBezTo>
                  <a:cubicBezTo>
                    <a:pt x="10397" y="6442"/>
                    <a:pt x="10728" y="6113"/>
                    <a:pt x="11115" y="5859"/>
                  </a:cubicBezTo>
                  <a:cubicBezTo>
                    <a:pt x="11163" y="5827"/>
                    <a:pt x="11212" y="5796"/>
                    <a:pt x="11262" y="5768"/>
                  </a:cubicBezTo>
                  <a:cubicBezTo>
                    <a:pt x="11279" y="5757"/>
                    <a:pt x="11274" y="5734"/>
                    <a:pt x="11255" y="5731"/>
                  </a:cubicBezTo>
                  <a:cubicBezTo>
                    <a:pt x="10946" y="5688"/>
                    <a:pt x="10634" y="5667"/>
                    <a:pt x="10323" y="5667"/>
                  </a:cubicBezTo>
                  <a:cubicBezTo>
                    <a:pt x="10215" y="5667"/>
                    <a:pt x="10108" y="5669"/>
                    <a:pt x="10001" y="5674"/>
                  </a:cubicBezTo>
                  <a:cubicBezTo>
                    <a:pt x="9949" y="5676"/>
                    <a:pt x="9897" y="5678"/>
                    <a:pt x="9845" y="5682"/>
                  </a:cubicBezTo>
                  <a:cubicBezTo>
                    <a:pt x="9375" y="5714"/>
                    <a:pt x="8910" y="5792"/>
                    <a:pt x="8455" y="5916"/>
                  </a:cubicBezTo>
                  <a:cubicBezTo>
                    <a:pt x="8003" y="6038"/>
                    <a:pt x="7561" y="6203"/>
                    <a:pt x="7139" y="6409"/>
                  </a:cubicBezTo>
                  <a:cubicBezTo>
                    <a:pt x="6718" y="6615"/>
                    <a:pt x="6317" y="6860"/>
                    <a:pt x="5943" y="7143"/>
                  </a:cubicBezTo>
                  <a:cubicBezTo>
                    <a:pt x="5607" y="7398"/>
                    <a:pt x="5292" y="7685"/>
                    <a:pt x="5008" y="7997"/>
                  </a:cubicBezTo>
                  <a:cubicBezTo>
                    <a:pt x="5029" y="7964"/>
                    <a:pt x="5048" y="7930"/>
                    <a:pt x="5068" y="7897"/>
                  </a:cubicBezTo>
                  <a:cubicBezTo>
                    <a:pt x="5177" y="7716"/>
                    <a:pt x="5282" y="7532"/>
                    <a:pt x="5383" y="7346"/>
                  </a:cubicBezTo>
                  <a:cubicBezTo>
                    <a:pt x="5791" y="7064"/>
                    <a:pt x="6163" y="6733"/>
                    <a:pt x="6486" y="6359"/>
                  </a:cubicBezTo>
                  <a:cubicBezTo>
                    <a:pt x="6613" y="6212"/>
                    <a:pt x="6734" y="6059"/>
                    <a:pt x="6846" y="5900"/>
                  </a:cubicBezTo>
                  <a:cubicBezTo>
                    <a:pt x="7041" y="5627"/>
                    <a:pt x="7211" y="5339"/>
                    <a:pt x="7356" y="5039"/>
                  </a:cubicBezTo>
                  <a:cubicBezTo>
                    <a:pt x="7590" y="4556"/>
                    <a:pt x="7752" y="4045"/>
                    <a:pt x="7850" y="3518"/>
                  </a:cubicBezTo>
                  <a:cubicBezTo>
                    <a:pt x="7950" y="2978"/>
                    <a:pt x="7984" y="2428"/>
                    <a:pt x="7977" y="1879"/>
                  </a:cubicBezTo>
                  <a:cubicBezTo>
                    <a:pt x="7972" y="1326"/>
                    <a:pt x="7925" y="774"/>
                    <a:pt x="7868" y="223"/>
                  </a:cubicBezTo>
                  <a:cubicBezTo>
                    <a:pt x="7861" y="154"/>
                    <a:pt x="7852" y="85"/>
                    <a:pt x="7846" y="15"/>
                  </a:cubicBezTo>
                  <a:cubicBezTo>
                    <a:pt x="7844" y="6"/>
                    <a:pt x="7836" y="1"/>
                    <a:pt x="7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5"/>
            <p:cNvSpPr/>
            <p:nvPr/>
          </p:nvSpPr>
          <p:spPr>
            <a:xfrm rot="286969" flipH="1">
              <a:off x="5376290" y="3317389"/>
              <a:ext cx="137430" cy="614842"/>
            </a:xfrm>
            <a:custGeom>
              <a:avLst/>
              <a:gdLst/>
              <a:ahLst/>
              <a:cxnLst/>
              <a:rect l="l" t="t" r="r" b="b"/>
              <a:pathLst>
                <a:path w="1319" h="5901" extrusionOk="0">
                  <a:moveTo>
                    <a:pt x="1161" y="1"/>
                  </a:moveTo>
                  <a:cubicBezTo>
                    <a:pt x="1157" y="1"/>
                    <a:pt x="1153" y="2"/>
                    <a:pt x="1150" y="5"/>
                  </a:cubicBezTo>
                  <a:cubicBezTo>
                    <a:pt x="864" y="245"/>
                    <a:pt x="594" y="505"/>
                    <a:pt x="344" y="784"/>
                  </a:cubicBezTo>
                  <a:cubicBezTo>
                    <a:pt x="648" y="1472"/>
                    <a:pt x="712" y="2263"/>
                    <a:pt x="605" y="3010"/>
                  </a:cubicBezTo>
                  <a:cubicBezTo>
                    <a:pt x="520" y="3606"/>
                    <a:pt x="0" y="5865"/>
                    <a:pt x="181" y="5900"/>
                  </a:cubicBezTo>
                  <a:cubicBezTo>
                    <a:pt x="374" y="5629"/>
                    <a:pt x="546" y="5340"/>
                    <a:pt x="691" y="5039"/>
                  </a:cubicBezTo>
                  <a:cubicBezTo>
                    <a:pt x="924" y="4556"/>
                    <a:pt x="1087" y="4045"/>
                    <a:pt x="1185" y="3518"/>
                  </a:cubicBezTo>
                  <a:cubicBezTo>
                    <a:pt x="1285" y="2978"/>
                    <a:pt x="1319" y="2428"/>
                    <a:pt x="1312" y="1879"/>
                  </a:cubicBezTo>
                  <a:cubicBezTo>
                    <a:pt x="1307" y="1326"/>
                    <a:pt x="1260" y="774"/>
                    <a:pt x="1203" y="223"/>
                  </a:cubicBezTo>
                  <a:cubicBezTo>
                    <a:pt x="1195" y="154"/>
                    <a:pt x="1187" y="85"/>
                    <a:pt x="1180" y="16"/>
                  </a:cubicBezTo>
                  <a:cubicBezTo>
                    <a:pt x="1179" y="6"/>
                    <a:pt x="1170" y="1"/>
                    <a:pt x="116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5"/>
            <p:cNvSpPr/>
            <p:nvPr/>
          </p:nvSpPr>
          <p:spPr>
            <a:xfrm rot="286969" flipH="1">
              <a:off x="4997121" y="3896811"/>
              <a:ext cx="597963" cy="303826"/>
            </a:xfrm>
            <a:custGeom>
              <a:avLst/>
              <a:gdLst/>
              <a:ahLst/>
              <a:cxnLst/>
              <a:rect l="l" t="t" r="r" b="b"/>
              <a:pathLst>
                <a:path w="5739" h="2916" extrusionOk="0">
                  <a:moveTo>
                    <a:pt x="4782" y="1"/>
                  </a:moveTo>
                  <a:cubicBezTo>
                    <a:pt x="4675" y="1"/>
                    <a:pt x="4567" y="3"/>
                    <a:pt x="4459" y="8"/>
                  </a:cubicBezTo>
                  <a:cubicBezTo>
                    <a:pt x="4439" y="63"/>
                    <a:pt x="4414" y="116"/>
                    <a:pt x="4389" y="163"/>
                  </a:cubicBezTo>
                  <a:cubicBezTo>
                    <a:pt x="4271" y="380"/>
                    <a:pt x="4128" y="585"/>
                    <a:pt x="3970" y="775"/>
                  </a:cubicBezTo>
                  <a:cubicBezTo>
                    <a:pt x="3642" y="1168"/>
                    <a:pt x="3238" y="1495"/>
                    <a:pt x="2801" y="1756"/>
                  </a:cubicBezTo>
                  <a:cubicBezTo>
                    <a:pt x="2359" y="2020"/>
                    <a:pt x="1880" y="2219"/>
                    <a:pt x="1386" y="2359"/>
                  </a:cubicBezTo>
                  <a:cubicBezTo>
                    <a:pt x="1140" y="2429"/>
                    <a:pt x="889" y="2477"/>
                    <a:pt x="636" y="2529"/>
                  </a:cubicBezTo>
                  <a:cubicBezTo>
                    <a:pt x="425" y="2571"/>
                    <a:pt x="190" y="2623"/>
                    <a:pt x="0" y="2738"/>
                  </a:cubicBezTo>
                  <a:cubicBezTo>
                    <a:pt x="294" y="2807"/>
                    <a:pt x="589" y="2863"/>
                    <a:pt x="889" y="2893"/>
                  </a:cubicBezTo>
                  <a:cubicBezTo>
                    <a:pt x="1039" y="2908"/>
                    <a:pt x="1191" y="2916"/>
                    <a:pt x="1342" y="2916"/>
                  </a:cubicBezTo>
                  <a:cubicBezTo>
                    <a:pt x="1689" y="2916"/>
                    <a:pt x="2037" y="2873"/>
                    <a:pt x="2370" y="2772"/>
                  </a:cubicBezTo>
                  <a:cubicBezTo>
                    <a:pt x="2815" y="2638"/>
                    <a:pt x="3207" y="2393"/>
                    <a:pt x="3559" y="2092"/>
                  </a:cubicBezTo>
                  <a:cubicBezTo>
                    <a:pt x="3910" y="1790"/>
                    <a:pt x="4219" y="1443"/>
                    <a:pt x="4539" y="1110"/>
                  </a:cubicBezTo>
                  <a:cubicBezTo>
                    <a:pt x="4857" y="776"/>
                    <a:pt x="5187" y="447"/>
                    <a:pt x="5574" y="194"/>
                  </a:cubicBezTo>
                  <a:cubicBezTo>
                    <a:pt x="5623" y="161"/>
                    <a:pt x="5671" y="132"/>
                    <a:pt x="5722" y="102"/>
                  </a:cubicBezTo>
                  <a:cubicBezTo>
                    <a:pt x="5739" y="91"/>
                    <a:pt x="5734" y="68"/>
                    <a:pt x="5714" y="65"/>
                  </a:cubicBezTo>
                  <a:cubicBezTo>
                    <a:pt x="5406" y="22"/>
                    <a:pt x="5094" y="1"/>
                    <a:pt x="47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5"/>
            <p:cNvSpPr/>
            <p:nvPr/>
          </p:nvSpPr>
          <p:spPr>
            <a:xfrm rot="286969" flipH="1">
              <a:off x="5073936" y="4301787"/>
              <a:ext cx="668814" cy="150142"/>
            </a:xfrm>
            <a:custGeom>
              <a:avLst/>
              <a:gdLst/>
              <a:ahLst/>
              <a:cxnLst/>
              <a:rect l="l" t="t" r="r" b="b"/>
              <a:pathLst>
                <a:path w="6419" h="1441" extrusionOk="0">
                  <a:moveTo>
                    <a:pt x="5269" y="1"/>
                  </a:moveTo>
                  <a:cubicBezTo>
                    <a:pt x="5216" y="56"/>
                    <a:pt x="5147" y="103"/>
                    <a:pt x="5086" y="138"/>
                  </a:cubicBezTo>
                  <a:cubicBezTo>
                    <a:pt x="4974" y="203"/>
                    <a:pt x="4856" y="258"/>
                    <a:pt x="4738" y="310"/>
                  </a:cubicBezTo>
                  <a:cubicBezTo>
                    <a:pt x="4504" y="411"/>
                    <a:pt x="4262" y="490"/>
                    <a:pt x="4016" y="551"/>
                  </a:cubicBezTo>
                  <a:cubicBezTo>
                    <a:pt x="3432" y="696"/>
                    <a:pt x="2833" y="740"/>
                    <a:pt x="2233" y="740"/>
                  </a:cubicBezTo>
                  <a:cubicBezTo>
                    <a:pt x="1804" y="740"/>
                    <a:pt x="1375" y="718"/>
                    <a:pt x="950" y="693"/>
                  </a:cubicBezTo>
                  <a:cubicBezTo>
                    <a:pt x="802" y="684"/>
                    <a:pt x="645" y="662"/>
                    <a:pt x="491" y="662"/>
                  </a:cubicBezTo>
                  <a:cubicBezTo>
                    <a:pt x="408" y="662"/>
                    <a:pt x="326" y="669"/>
                    <a:pt x="246" y="688"/>
                  </a:cubicBezTo>
                  <a:cubicBezTo>
                    <a:pt x="139" y="714"/>
                    <a:pt x="40" y="779"/>
                    <a:pt x="1" y="871"/>
                  </a:cubicBezTo>
                  <a:cubicBezTo>
                    <a:pt x="620" y="1241"/>
                    <a:pt x="1334" y="1441"/>
                    <a:pt x="2057" y="1441"/>
                  </a:cubicBezTo>
                  <a:cubicBezTo>
                    <a:pt x="2144" y="1441"/>
                    <a:pt x="2232" y="1438"/>
                    <a:pt x="2319" y="1432"/>
                  </a:cubicBezTo>
                  <a:cubicBezTo>
                    <a:pt x="3209" y="1372"/>
                    <a:pt x="4051" y="1058"/>
                    <a:pt x="4905" y="834"/>
                  </a:cubicBezTo>
                  <a:cubicBezTo>
                    <a:pt x="5390" y="708"/>
                    <a:pt x="5886" y="610"/>
                    <a:pt x="6390" y="606"/>
                  </a:cubicBezTo>
                  <a:cubicBezTo>
                    <a:pt x="6408" y="606"/>
                    <a:pt x="6419" y="581"/>
                    <a:pt x="6402" y="571"/>
                  </a:cubicBezTo>
                  <a:cubicBezTo>
                    <a:pt x="6041" y="350"/>
                    <a:pt x="5663" y="158"/>
                    <a:pt x="526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5"/>
            <p:cNvSpPr/>
            <p:nvPr/>
          </p:nvSpPr>
          <p:spPr>
            <a:xfrm rot="286969" flipH="1">
              <a:off x="5407591" y="3540865"/>
              <a:ext cx="207969" cy="499917"/>
            </a:xfrm>
            <a:custGeom>
              <a:avLst/>
              <a:gdLst/>
              <a:ahLst/>
              <a:cxnLst/>
              <a:rect l="l" t="t" r="r" b="b"/>
              <a:pathLst>
                <a:path w="1996" h="4798" extrusionOk="0">
                  <a:moveTo>
                    <a:pt x="1995" y="1"/>
                  </a:moveTo>
                  <a:cubicBezTo>
                    <a:pt x="1616" y="1584"/>
                    <a:pt x="1109" y="3179"/>
                    <a:pt x="160" y="4518"/>
                  </a:cubicBezTo>
                  <a:lnTo>
                    <a:pt x="160" y="4518"/>
                  </a:lnTo>
                  <a:cubicBezTo>
                    <a:pt x="225" y="4236"/>
                    <a:pt x="288" y="3953"/>
                    <a:pt x="350" y="3670"/>
                  </a:cubicBezTo>
                  <a:cubicBezTo>
                    <a:pt x="583" y="2579"/>
                    <a:pt x="776" y="1478"/>
                    <a:pt x="921" y="371"/>
                  </a:cubicBezTo>
                  <a:lnTo>
                    <a:pt x="921" y="371"/>
                  </a:lnTo>
                  <a:cubicBezTo>
                    <a:pt x="721" y="1468"/>
                    <a:pt x="503" y="2562"/>
                    <a:pt x="260" y="3651"/>
                  </a:cubicBezTo>
                  <a:cubicBezTo>
                    <a:pt x="178" y="4013"/>
                    <a:pt x="94" y="4375"/>
                    <a:pt x="7" y="4735"/>
                  </a:cubicBezTo>
                  <a:cubicBezTo>
                    <a:pt x="0" y="4762"/>
                    <a:pt x="16" y="4790"/>
                    <a:pt x="43" y="4796"/>
                  </a:cubicBezTo>
                  <a:cubicBezTo>
                    <a:pt x="47" y="4797"/>
                    <a:pt x="51" y="4798"/>
                    <a:pt x="55" y="4798"/>
                  </a:cubicBezTo>
                  <a:cubicBezTo>
                    <a:pt x="71" y="4798"/>
                    <a:pt x="86" y="4790"/>
                    <a:pt x="95" y="4778"/>
                  </a:cubicBezTo>
                  <a:cubicBezTo>
                    <a:pt x="621" y="4088"/>
                    <a:pt x="1017" y="3306"/>
                    <a:pt x="1323" y="2497"/>
                  </a:cubicBezTo>
                  <a:cubicBezTo>
                    <a:pt x="1624" y="1688"/>
                    <a:pt x="1838" y="849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5"/>
            <p:cNvSpPr/>
            <p:nvPr/>
          </p:nvSpPr>
          <p:spPr>
            <a:xfrm rot="286969" flipH="1">
              <a:off x="5687018" y="3723256"/>
              <a:ext cx="138576" cy="416042"/>
            </a:xfrm>
            <a:custGeom>
              <a:avLst/>
              <a:gdLst/>
              <a:ahLst/>
              <a:cxnLst/>
              <a:rect l="l" t="t" r="r" b="b"/>
              <a:pathLst>
                <a:path w="1330" h="3993" extrusionOk="0">
                  <a:moveTo>
                    <a:pt x="603" y="0"/>
                  </a:moveTo>
                  <a:cubicBezTo>
                    <a:pt x="817" y="1176"/>
                    <a:pt x="1061" y="2390"/>
                    <a:pt x="1189" y="3584"/>
                  </a:cubicBezTo>
                  <a:lnTo>
                    <a:pt x="1189" y="3584"/>
                  </a:lnTo>
                  <a:lnTo>
                    <a:pt x="1001" y="3107"/>
                  </a:lnTo>
                  <a:cubicBezTo>
                    <a:pt x="698" y="2350"/>
                    <a:pt x="320" y="1417"/>
                    <a:pt x="1" y="672"/>
                  </a:cubicBezTo>
                  <a:lnTo>
                    <a:pt x="1" y="672"/>
                  </a:lnTo>
                  <a:cubicBezTo>
                    <a:pt x="371" y="1723"/>
                    <a:pt x="824" y="2918"/>
                    <a:pt x="1228" y="3960"/>
                  </a:cubicBezTo>
                  <a:cubicBezTo>
                    <a:pt x="1236" y="3982"/>
                    <a:pt x="1255" y="3992"/>
                    <a:pt x="1274" y="3992"/>
                  </a:cubicBezTo>
                  <a:cubicBezTo>
                    <a:pt x="1301" y="3992"/>
                    <a:pt x="1329" y="3972"/>
                    <a:pt x="1325" y="3937"/>
                  </a:cubicBezTo>
                  <a:cubicBezTo>
                    <a:pt x="1298" y="3603"/>
                    <a:pt x="1257" y="3272"/>
                    <a:pt x="1210" y="2941"/>
                  </a:cubicBezTo>
                  <a:cubicBezTo>
                    <a:pt x="1064" y="1950"/>
                    <a:pt x="845" y="972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5"/>
            <p:cNvSpPr/>
            <p:nvPr/>
          </p:nvSpPr>
          <p:spPr>
            <a:xfrm rot="286969" flipH="1">
              <a:off x="5261266" y="3992485"/>
              <a:ext cx="359882" cy="179212"/>
            </a:xfrm>
            <a:custGeom>
              <a:avLst/>
              <a:gdLst/>
              <a:ahLst/>
              <a:cxnLst/>
              <a:rect l="l" t="t" r="r" b="b"/>
              <a:pathLst>
                <a:path w="3454" h="1720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477" y="183"/>
                    <a:pt x="1661" y="692"/>
                    <a:pt x="853" y="1153"/>
                  </a:cubicBezTo>
                  <a:lnTo>
                    <a:pt x="45" y="1624"/>
                  </a:lnTo>
                  <a:cubicBezTo>
                    <a:pt x="1" y="1649"/>
                    <a:pt x="21" y="1720"/>
                    <a:pt x="70" y="1720"/>
                  </a:cubicBezTo>
                  <a:cubicBezTo>
                    <a:pt x="72" y="1720"/>
                    <a:pt x="75" y="1720"/>
                    <a:pt x="78" y="1719"/>
                  </a:cubicBezTo>
                  <a:cubicBezTo>
                    <a:pt x="1227" y="1579"/>
                    <a:pt x="2410" y="1424"/>
                    <a:pt x="3453" y="891"/>
                  </a:cubicBezTo>
                  <a:lnTo>
                    <a:pt x="3453" y="891"/>
                  </a:lnTo>
                  <a:cubicBezTo>
                    <a:pt x="2919" y="1120"/>
                    <a:pt x="2357" y="1268"/>
                    <a:pt x="1787" y="1375"/>
                  </a:cubicBezTo>
                  <a:cubicBezTo>
                    <a:pt x="1300" y="1466"/>
                    <a:pt x="808" y="1529"/>
                    <a:pt x="314" y="1588"/>
                  </a:cubicBezTo>
                  <a:lnTo>
                    <a:pt x="314" y="1588"/>
                  </a:lnTo>
                  <a:cubicBezTo>
                    <a:pt x="1241" y="1046"/>
                    <a:pt x="2419" y="252"/>
                    <a:pt x="3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5"/>
            <p:cNvSpPr/>
            <p:nvPr/>
          </p:nvSpPr>
          <p:spPr>
            <a:xfrm rot="286969" flipH="1">
              <a:off x="5810405" y="4004026"/>
              <a:ext cx="133263" cy="339043"/>
            </a:xfrm>
            <a:custGeom>
              <a:avLst/>
              <a:gdLst/>
              <a:ahLst/>
              <a:cxnLst/>
              <a:rect l="l" t="t" r="r" b="b"/>
              <a:pathLst>
                <a:path w="1279" h="3254" extrusionOk="0">
                  <a:moveTo>
                    <a:pt x="426" y="0"/>
                  </a:moveTo>
                  <a:cubicBezTo>
                    <a:pt x="683" y="867"/>
                    <a:pt x="903" y="1746"/>
                    <a:pt x="1072" y="2634"/>
                  </a:cubicBezTo>
                  <a:lnTo>
                    <a:pt x="1072" y="2634"/>
                  </a:lnTo>
                  <a:cubicBezTo>
                    <a:pt x="969" y="2413"/>
                    <a:pt x="847" y="2200"/>
                    <a:pt x="720" y="1993"/>
                  </a:cubicBezTo>
                  <a:cubicBezTo>
                    <a:pt x="491" y="1626"/>
                    <a:pt x="240" y="1251"/>
                    <a:pt x="0" y="893"/>
                  </a:cubicBezTo>
                  <a:lnTo>
                    <a:pt x="0" y="893"/>
                  </a:lnTo>
                  <a:cubicBezTo>
                    <a:pt x="213" y="1276"/>
                    <a:pt x="436" y="1651"/>
                    <a:pt x="655" y="2030"/>
                  </a:cubicBezTo>
                  <a:cubicBezTo>
                    <a:pt x="868" y="2407"/>
                    <a:pt x="1070" y="2795"/>
                    <a:pt x="1174" y="3216"/>
                  </a:cubicBezTo>
                  <a:cubicBezTo>
                    <a:pt x="1181" y="3238"/>
                    <a:pt x="1202" y="3254"/>
                    <a:pt x="1224" y="3254"/>
                  </a:cubicBezTo>
                  <a:cubicBezTo>
                    <a:pt x="1228" y="3254"/>
                    <a:pt x="1232" y="3253"/>
                    <a:pt x="1235" y="3253"/>
                  </a:cubicBezTo>
                  <a:cubicBezTo>
                    <a:pt x="1261" y="3246"/>
                    <a:pt x="1278" y="3221"/>
                    <a:pt x="1273" y="3195"/>
                  </a:cubicBezTo>
                  <a:cubicBezTo>
                    <a:pt x="1273" y="3194"/>
                    <a:pt x="1273" y="3193"/>
                    <a:pt x="1272" y="3192"/>
                  </a:cubicBezTo>
                  <a:lnTo>
                    <a:pt x="1272" y="3192"/>
                  </a:lnTo>
                  <a:lnTo>
                    <a:pt x="1273" y="3191"/>
                  </a:lnTo>
                  <a:cubicBezTo>
                    <a:pt x="1272" y="3189"/>
                    <a:pt x="1272" y="3187"/>
                    <a:pt x="1271" y="3185"/>
                  </a:cubicBezTo>
                  <a:lnTo>
                    <a:pt x="1271" y="3185"/>
                  </a:lnTo>
                  <a:cubicBezTo>
                    <a:pt x="1230" y="2916"/>
                    <a:pt x="1180" y="2648"/>
                    <a:pt x="1124" y="2381"/>
                  </a:cubicBezTo>
                  <a:cubicBezTo>
                    <a:pt x="955" y="1571"/>
                    <a:pt x="725" y="773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5"/>
            <p:cNvSpPr/>
            <p:nvPr/>
          </p:nvSpPr>
          <p:spPr>
            <a:xfrm rot="286969" flipH="1">
              <a:off x="5343168" y="4299204"/>
              <a:ext cx="406144" cy="86897"/>
            </a:xfrm>
            <a:custGeom>
              <a:avLst/>
              <a:gdLst/>
              <a:ahLst/>
              <a:cxnLst/>
              <a:rect l="l" t="t" r="r" b="b"/>
              <a:pathLst>
                <a:path w="3898" h="834" extrusionOk="0">
                  <a:moveTo>
                    <a:pt x="3106" y="0"/>
                  </a:moveTo>
                  <a:cubicBezTo>
                    <a:pt x="2396" y="0"/>
                    <a:pt x="1686" y="82"/>
                    <a:pt x="993" y="236"/>
                  </a:cubicBezTo>
                  <a:cubicBezTo>
                    <a:pt x="676" y="306"/>
                    <a:pt x="362" y="392"/>
                    <a:pt x="54" y="494"/>
                  </a:cubicBezTo>
                  <a:cubicBezTo>
                    <a:pt x="1" y="511"/>
                    <a:pt x="12" y="593"/>
                    <a:pt x="68" y="593"/>
                  </a:cubicBezTo>
                  <a:cubicBezTo>
                    <a:pt x="1081" y="603"/>
                    <a:pt x="2093" y="688"/>
                    <a:pt x="3096" y="833"/>
                  </a:cubicBezTo>
                  <a:cubicBezTo>
                    <a:pt x="2204" y="640"/>
                    <a:pt x="1294" y="531"/>
                    <a:pt x="381" y="499"/>
                  </a:cubicBezTo>
                  <a:lnTo>
                    <a:pt x="381" y="499"/>
                  </a:lnTo>
                  <a:cubicBezTo>
                    <a:pt x="591" y="438"/>
                    <a:pt x="803" y="383"/>
                    <a:pt x="1015" y="333"/>
                  </a:cubicBezTo>
                  <a:cubicBezTo>
                    <a:pt x="1894" y="130"/>
                    <a:pt x="2794" y="33"/>
                    <a:pt x="3695" y="33"/>
                  </a:cubicBezTo>
                  <a:cubicBezTo>
                    <a:pt x="3763" y="33"/>
                    <a:pt x="3830" y="33"/>
                    <a:pt x="3897" y="35"/>
                  </a:cubicBezTo>
                  <a:cubicBezTo>
                    <a:pt x="3634" y="12"/>
                    <a:pt x="3370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EE41841E-1FD4-423F-B2FF-9E3F4A5E0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2" t="8551" b="38345"/>
          <a:stretch/>
        </p:blipFill>
        <p:spPr>
          <a:xfrm>
            <a:off x="928062" y="638615"/>
            <a:ext cx="3201486" cy="30115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FF08B65-1B2F-40A2-8875-29C5931AC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" t="13385" b="13384"/>
          <a:stretch/>
        </p:blipFill>
        <p:spPr>
          <a:xfrm rot="20775600">
            <a:off x="4383410" y="1766289"/>
            <a:ext cx="2611000" cy="34833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27E24DC-76D6-4E19-AB75-CF7C9A37E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8" t="11135" r="10440" b="35891"/>
          <a:stretch/>
        </p:blipFill>
        <p:spPr>
          <a:xfrm rot="21117989">
            <a:off x="6736551" y="1088804"/>
            <a:ext cx="2145290" cy="2423329"/>
          </a:xfrm>
          <a:prstGeom prst="rect">
            <a:avLst/>
          </a:prstGeom>
        </p:spPr>
      </p:pic>
      <p:grpSp>
        <p:nvGrpSpPr>
          <p:cNvPr id="15" name="Google Shape;1601;p40">
            <a:extLst>
              <a:ext uri="{FF2B5EF4-FFF2-40B4-BE49-F238E27FC236}">
                <a16:creationId xmlns:a16="http://schemas.microsoft.com/office/drawing/2014/main" id="{20204A88-8180-4E66-AB56-7A348A7A41E3}"/>
              </a:ext>
            </a:extLst>
          </p:cNvPr>
          <p:cNvGrpSpPr/>
          <p:nvPr/>
        </p:nvGrpSpPr>
        <p:grpSpPr>
          <a:xfrm>
            <a:off x="1492221" y="2624121"/>
            <a:ext cx="2873916" cy="2699356"/>
            <a:chOff x="537084" y="764628"/>
            <a:chExt cx="3666574" cy="3392235"/>
          </a:xfrm>
        </p:grpSpPr>
        <p:sp>
          <p:nvSpPr>
            <p:cNvPr id="16" name="Google Shape;1602;p40">
              <a:extLst>
                <a:ext uri="{FF2B5EF4-FFF2-40B4-BE49-F238E27FC236}">
                  <a16:creationId xmlns:a16="http://schemas.microsoft.com/office/drawing/2014/main" id="{5DF0924C-54AC-4533-B87F-5543F225EA62}"/>
                </a:ext>
              </a:extLst>
            </p:cNvPr>
            <p:cNvSpPr/>
            <p:nvPr/>
          </p:nvSpPr>
          <p:spPr>
            <a:xfrm rot="-439021">
              <a:off x="686086" y="1395990"/>
              <a:ext cx="3368569" cy="2556761"/>
            </a:xfrm>
            <a:custGeom>
              <a:avLst/>
              <a:gdLst/>
              <a:ahLst/>
              <a:cxnLst/>
              <a:rect l="l" t="t" r="r" b="b"/>
              <a:pathLst>
                <a:path w="90558" h="68730" extrusionOk="0">
                  <a:moveTo>
                    <a:pt x="27034" y="0"/>
                  </a:moveTo>
                  <a:cubicBezTo>
                    <a:pt x="25604" y="0"/>
                    <a:pt x="24153" y="152"/>
                    <a:pt x="22700" y="468"/>
                  </a:cubicBezTo>
                  <a:cubicBezTo>
                    <a:pt x="12336" y="2721"/>
                    <a:pt x="5553" y="12515"/>
                    <a:pt x="6860" y="22842"/>
                  </a:cubicBezTo>
                  <a:cubicBezTo>
                    <a:pt x="2275" y="27137"/>
                    <a:pt x="0" y="33663"/>
                    <a:pt x="1431" y="40251"/>
                  </a:cubicBezTo>
                  <a:cubicBezTo>
                    <a:pt x="3310" y="48895"/>
                    <a:pt x="10959" y="54800"/>
                    <a:pt x="19459" y="54800"/>
                  </a:cubicBezTo>
                  <a:cubicBezTo>
                    <a:pt x="19977" y="54800"/>
                    <a:pt x="20499" y="54778"/>
                    <a:pt x="21022" y="54734"/>
                  </a:cubicBezTo>
                  <a:cubicBezTo>
                    <a:pt x="24716" y="63218"/>
                    <a:pt x="33149" y="68729"/>
                    <a:pt x="42378" y="68729"/>
                  </a:cubicBezTo>
                  <a:cubicBezTo>
                    <a:pt x="44020" y="68729"/>
                    <a:pt x="45686" y="68555"/>
                    <a:pt x="47356" y="68192"/>
                  </a:cubicBezTo>
                  <a:cubicBezTo>
                    <a:pt x="53417" y="66875"/>
                    <a:pt x="58409" y="63310"/>
                    <a:pt x="61653" y="58568"/>
                  </a:cubicBezTo>
                  <a:cubicBezTo>
                    <a:pt x="64069" y="59645"/>
                    <a:pt x="66720" y="60232"/>
                    <a:pt x="69457" y="60232"/>
                  </a:cubicBezTo>
                  <a:cubicBezTo>
                    <a:pt x="70812" y="60232"/>
                    <a:pt x="72188" y="60088"/>
                    <a:pt x="73567" y="59788"/>
                  </a:cubicBezTo>
                  <a:cubicBezTo>
                    <a:pt x="83962" y="57529"/>
                    <a:pt x="90557" y="47269"/>
                    <a:pt x="88298" y="36874"/>
                  </a:cubicBezTo>
                  <a:cubicBezTo>
                    <a:pt x="87592" y="33629"/>
                    <a:pt x="86107" y="30756"/>
                    <a:pt x="84082" y="28404"/>
                  </a:cubicBezTo>
                  <a:cubicBezTo>
                    <a:pt x="87069" y="25366"/>
                    <a:pt x="88515" y="20926"/>
                    <a:pt x="87543" y="16449"/>
                  </a:cubicBezTo>
                  <a:cubicBezTo>
                    <a:pt x="86211" y="10325"/>
                    <a:pt x="80794" y="6143"/>
                    <a:pt x="74774" y="6143"/>
                  </a:cubicBezTo>
                  <a:cubicBezTo>
                    <a:pt x="73854" y="6143"/>
                    <a:pt x="72920" y="6241"/>
                    <a:pt x="71984" y="6444"/>
                  </a:cubicBezTo>
                  <a:cubicBezTo>
                    <a:pt x="70354" y="6799"/>
                    <a:pt x="68859" y="7444"/>
                    <a:pt x="67546" y="8313"/>
                  </a:cubicBezTo>
                  <a:cubicBezTo>
                    <a:pt x="64049" y="3682"/>
                    <a:pt x="58517" y="842"/>
                    <a:pt x="52575" y="842"/>
                  </a:cubicBezTo>
                  <a:cubicBezTo>
                    <a:pt x="51255" y="842"/>
                    <a:pt x="49915" y="982"/>
                    <a:pt x="48573" y="1274"/>
                  </a:cubicBezTo>
                  <a:cubicBezTo>
                    <a:pt x="45519" y="1937"/>
                    <a:pt x="42803" y="3308"/>
                    <a:pt x="40559" y="5180"/>
                  </a:cubicBezTo>
                  <a:cubicBezTo>
                    <a:pt x="36902" y="1912"/>
                    <a:pt x="32105" y="0"/>
                    <a:pt x="27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603;p40">
              <a:extLst>
                <a:ext uri="{FF2B5EF4-FFF2-40B4-BE49-F238E27FC236}">
                  <a16:creationId xmlns:a16="http://schemas.microsoft.com/office/drawing/2014/main" id="{C81EC7C5-D82A-4EE5-9058-D408950DD87B}"/>
                </a:ext>
              </a:extLst>
            </p:cNvPr>
            <p:cNvGrpSpPr/>
            <p:nvPr/>
          </p:nvGrpSpPr>
          <p:grpSpPr>
            <a:xfrm>
              <a:off x="713225" y="764628"/>
              <a:ext cx="3314273" cy="3096800"/>
              <a:chOff x="713225" y="764628"/>
              <a:chExt cx="3314273" cy="3096800"/>
            </a:xfrm>
          </p:grpSpPr>
          <p:sp>
            <p:nvSpPr>
              <p:cNvPr id="18" name="Google Shape;1604;p40">
                <a:extLst>
                  <a:ext uri="{FF2B5EF4-FFF2-40B4-BE49-F238E27FC236}">
                    <a16:creationId xmlns:a16="http://schemas.microsoft.com/office/drawing/2014/main" id="{7A0189E2-9F03-466C-A328-F415ED92CBEF}"/>
                  </a:ext>
                </a:extLst>
              </p:cNvPr>
              <p:cNvSpPr/>
              <p:nvPr/>
            </p:nvSpPr>
            <p:spPr>
              <a:xfrm>
                <a:off x="2694187" y="1445490"/>
                <a:ext cx="484645" cy="855133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4375" extrusionOk="0">
                    <a:moveTo>
                      <a:pt x="5384" y="0"/>
                    </a:moveTo>
                    <a:cubicBezTo>
                      <a:pt x="5384" y="0"/>
                      <a:pt x="0" y="4424"/>
                      <a:pt x="2234" y="10746"/>
                    </a:cubicBezTo>
                    <a:cubicBezTo>
                      <a:pt x="2429" y="11299"/>
                      <a:pt x="2683" y="11869"/>
                      <a:pt x="3006" y="12451"/>
                    </a:cubicBezTo>
                    <a:cubicBezTo>
                      <a:pt x="3352" y="13077"/>
                      <a:pt x="3777" y="13720"/>
                      <a:pt x="4291" y="14375"/>
                    </a:cubicBezTo>
                    <a:cubicBezTo>
                      <a:pt x="7398" y="11460"/>
                      <a:pt x="8146" y="8525"/>
                      <a:pt x="7945" y="6072"/>
                    </a:cubicBezTo>
                    <a:cubicBezTo>
                      <a:pt x="7936" y="5958"/>
                      <a:pt x="7924" y="5844"/>
                      <a:pt x="7911" y="5730"/>
                    </a:cubicBezTo>
                    <a:cubicBezTo>
                      <a:pt x="7749" y="4370"/>
                      <a:pt x="7303" y="3172"/>
                      <a:pt x="6832" y="2228"/>
                    </a:cubicBezTo>
                    <a:cubicBezTo>
                      <a:pt x="6137" y="839"/>
                      <a:pt x="5384" y="0"/>
                      <a:pt x="5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05;p40">
                <a:extLst>
                  <a:ext uri="{FF2B5EF4-FFF2-40B4-BE49-F238E27FC236}">
                    <a16:creationId xmlns:a16="http://schemas.microsoft.com/office/drawing/2014/main" id="{EF72AB16-3509-4FAA-B1F5-0363EB77156A}"/>
                  </a:ext>
                </a:extLst>
              </p:cNvPr>
              <p:cNvSpPr/>
              <p:nvPr/>
            </p:nvSpPr>
            <p:spPr>
              <a:xfrm>
                <a:off x="2872950" y="1577970"/>
                <a:ext cx="305885" cy="722654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12148" extrusionOk="0">
                    <a:moveTo>
                      <a:pt x="3826" y="1"/>
                    </a:moveTo>
                    <a:lnTo>
                      <a:pt x="3826" y="1"/>
                    </a:lnTo>
                    <a:cubicBezTo>
                      <a:pt x="3918" y="691"/>
                      <a:pt x="3956" y="1389"/>
                      <a:pt x="3940" y="2084"/>
                    </a:cubicBezTo>
                    <a:cubicBezTo>
                      <a:pt x="3914" y="3230"/>
                      <a:pt x="3744" y="4373"/>
                      <a:pt x="3431" y="5474"/>
                    </a:cubicBezTo>
                    <a:cubicBezTo>
                      <a:pt x="3124" y="6555"/>
                      <a:pt x="2700" y="7642"/>
                      <a:pt x="2041" y="8559"/>
                    </a:cubicBezTo>
                    <a:cubicBezTo>
                      <a:pt x="1524" y="9277"/>
                      <a:pt x="829" y="9899"/>
                      <a:pt x="1" y="10224"/>
                    </a:cubicBezTo>
                    <a:cubicBezTo>
                      <a:pt x="347" y="10850"/>
                      <a:pt x="772" y="11493"/>
                      <a:pt x="1286" y="12148"/>
                    </a:cubicBezTo>
                    <a:cubicBezTo>
                      <a:pt x="4393" y="9233"/>
                      <a:pt x="5141" y="6298"/>
                      <a:pt x="4940" y="3845"/>
                    </a:cubicBezTo>
                    <a:cubicBezTo>
                      <a:pt x="4931" y="3731"/>
                      <a:pt x="4919" y="3617"/>
                      <a:pt x="4906" y="3503"/>
                    </a:cubicBezTo>
                    <a:cubicBezTo>
                      <a:pt x="4743" y="2143"/>
                      <a:pt x="4298" y="945"/>
                      <a:pt x="382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06;p40">
                <a:extLst>
                  <a:ext uri="{FF2B5EF4-FFF2-40B4-BE49-F238E27FC236}">
                    <a16:creationId xmlns:a16="http://schemas.microsoft.com/office/drawing/2014/main" id="{3BD0E995-945F-4936-B93D-D2059C228C51}"/>
                  </a:ext>
                </a:extLst>
              </p:cNvPr>
              <p:cNvSpPr/>
              <p:nvPr/>
            </p:nvSpPr>
            <p:spPr>
              <a:xfrm>
                <a:off x="2957304" y="1531569"/>
                <a:ext cx="86078" cy="745319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529" extrusionOk="0">
                    <a:moveTo>
                      <a:pt x="752" y="0"/>
                    </a:moveTo>
                    <a:cubicBezTo>
                      <a:pt x="1178" y="2324"/>
                      <a:pt x="1287" y="4745"/>
                      <a:pt x="1078" y="7098"/>
                    </a:cubicBezTo>
                    <a:cubicBezTo>
                      <a:pt x="906" y="8927"/>
                      <a:pt x="545" y="10775"/>
                      <a:pt x="1" y="12529"/>
                    </a:cubicBezTo>
                    <a:cubicBezTo>
                      <a:pt x="648" y="10807"/>
                      <a:pt x="1048" y="8945"/>
                      <a:pt x="1228" y="7113"/>
                    </a:cubicBezTo>
                    <a:cubicBezTo>
                      <a:pt x="1447" y="4753"/>
                      <a:pt x="1310" y="2304"/>
                      <a:pt x="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7;p40">
                <a:extLst>
                  <a:ext uri="{FF2B5EF4-FFF2-40B4-BE49-F238E27FC236}">
                    <a16:creationId xmlns:a16="http://schemas.microsoft.com/office/drawing/2014/main" id="{70DC6AE5-AD78-4A55-8330-AD70F2831613}"/>
                  </a:ext>
                </a:extLst>
              </p:cNvPr>
              <p:cNvSpPr/>
              <p:nvPr/>
            </p:nvSpPr>
            <p:spPr>
              <a:xfrm>
                <a:off x="2902159" y="1657744"/>
                <a:ext cx="205529" cy="190479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202" extrusionOk="0">
                    <a:moveTo>
                      <a:pt x="3454" y="0"/>
                    </a:moveTo>
                    <a:cubicBezTo>
                      <a:pt x="3130" y="1032"/>
                      <a:pt x="2532" y="1940"/>
                      <a:pt x="2180" y="2962"/>
                    </a:cubicBezTo>
                    <a:lnTo>
                      <a:pt x="2180" y="2962"/>
                    </a:lnTo>
                    <a:cubicBezTo>
                      <a:pt x="1897" y="2518"/>
                      <a:pt x="1579" y="2094"/>
                      <a:pt x="1229" y="1702"/>
                    </a:cubicBezTo>
                    <a:cubicBezTo>
                      <a:pt x="855" y="1282"/>
                      <a:pt x="445" y="895"/>
                      <a:pt x="1" y="550"/>
                    </a:cubicBezTo>
                    <a:lnTo>
                      <a:pt x="1" y="550"/>
                    </a:lnTo>
                    <a:cubicBezTo>
                      <a:pt x="831" y="1299"/>
                      <a:pt x="1563" y="2158"/>
                      <a:pt x="2151" y="3107"/>
                    </a:cubicBezTo>
                    <a:lnTo>
                      <a:pt x="2210" y="3202"/>
                    </a:lnTo>
                    <a:lnTo>
                      <a:pt x="2244" y="3097"/>
                    </a:lnTo>
                    <a:cubicBezTo>
                      <a:pt x="2581" y="2043"/>
                      <a:pt x="3200" y="1084"/>
                      <a:pt x="3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08;p40">
                <a:extLst>
                  <a:ext uri="{FF2B5EF4-FFF2-40B4-BE49-F238E27FC236}">
                    <a16:creationId xmlns:a16="http://schemas.microsoft.com/office/drawing/2014/main" id="{C2A48232-5A78-4294-B43F-7CE92BBBAE0D}"/>
                  </a:ext>
                </a:extLst>
              </p:cNvPr>
              <p:cNvSpPr/>
              <p:nvPr/>
            </p:nvSpPr>
            <p:spPr>
              <a:xfrm>
                <a:off x="2879137" y="1924847"/>
                <a:ext cx="234916" cy="20618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66" extrusionOk="0">
                    <a:moveTo>
                      <a:pt x="3949" y="0"/>
                    </a:moveTo>
                    <a:cubicBezTo>
                      <a:pt x="3383" y="1132"/>
                      <a:pt x="2747" y="2230"/>
                      <a:pt x="2017" y="3264"/>
                    </a:cubicBezTo>
                    <a:lnTo>
                      <a:pt x="2017" y="3264"/>
                    </a:lnTo>
                    <a:cubicBezTo>
                      <a:pt x="1888" y="3002"/>
                      <a:pt x="1754" y="2743"/>
                      <a:pt x="1614" y="2488"/>
                    </a:cubicBezTo>
                    <a:cubicBezTo>
                      <a:pt x="1150" y="1647"/>
                      <a:pt x="611" y="846"/>
                      <a:pt x="0" y="104"/>
                    </a:cubicBezTo>
                    <a:lnTo>
                      <a:pt x="0" y="104"/>
                    </a:lnTo>
                    <a:cubicBezTo>
                      <a:pt x="747" y="1139"/>
                      <a:pt x="1416" y="2233"/>
                      <a:pt x="1963" y="3386"/>
                    </a:cubicBezTo>
                    <a:lnTo>
                      <a:pt x="2001" y="3466"/>
                    </a:lnTo>
                    <a:lnTo>
                      <a:pt x="2051" y="3393"/>
                    </a:lnTo>
                    <a:cubicBezTo>
                      <a:pt x="2796" y="2331"/>
                      <a:pt x="3444" y="1197"/>
                      <a:pt x="3949" y="2"/>
                    </a:cubicBezTo>
                    <a:lnTo>
                      <a:pt x="39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09;p40">
                <a:extLst>
                  <a:ext uri="{FF2B5EF4-FFF2-40B4-BE49-F238E27FC236}">
                    <a16:creationId xmlns:a16="http://schemas.microsoft.com/office/drawing/2014/main" id="{BCCA9635-4FF0-4BA1-8992-EF432EA3428D}"/>
                  </a:ext>
                </a:extLst>
              </p:cNvPr>
              <p:cNvSpPr/>
              <p:nvPr/>
            </p:nvSpPr>
            <p:spPr>
              <a:xfrm>
                <a:off x="2919232" y="1949475"/>
                <a:ext cx="789935" cy="427596"/>
              </a:xfrm>
              <a:custGeom>
                <a:avLst/>
                <a:gdLst/>
                <a:ahLst/>
                <a:cxnLst/>
                <a:rect l="l" t="t" r="r" b="b"/>
                <a:pathLst>
                  <a:path w="13279" h="7188" extrusionOk="0">
                    <a:moveTo>
                      <a:pt x="9100" y="1"/>
                    </a:moveTo>
                    <a:cubicBezTo>
                      <a:pt x="6996" y="1"/>
                      <a:pt x="4442" y="609"/>
                      <a:pt x="2284" y="2900"/>
                    </a:cubicBezTo>
                    <a:cubicBezTo>
                      <a:pt x="1881" y="3327"/>
                      <a:pt x="1492" y="3814"/>
                      <a:pt x="1121" y="4367"/>
                    </a:cubicBezTo>
                    <a:cubicBezTo>
                      <a:pt x="723" y="4962"/>
                      <a:pt x="347" y="5634"/>
                      <a:pt x="1" y="6391"/>
                    </a:cubicBezTo>
                    <a:cubicBezTo>
                      <a:pt x="1579" y="6952"/>
                      <a:pt x="2992" y="7188"/>
                      <a:pt x="4254" y="7188"/>
                    </a:cubicBezTo>
                    <a:cubicBezTo>
                      <a:pt x="6202" y="7188"/>
                      <a:pt x="7787" y="6626"/>
                      <a:pt x="9054" y="5836"/>
                    </a:cubicBezTo>
                    <a:cubicBezTo>
                      <a:pt x="9152" y="5775"/>
                      <a:pt x="9248" y="5713"/>
                      <a:pt x="9343" y="5649"/>
                    </a:cubicBezTo>
                    <a:cubicBezTo>
                      <a:pt x="10477" y="4882"/>
                      <a:pt x="11338" y="3938"/>
                      <a:pt x="11960" y="3084"/>
                    </a:cubicBezTo>
                    <a:cubicBezTo>
                      <a:pt x="12877" y="1832"/>
                      <a:pt x="13279" y="777"/>
                      <a:pt x="13279" y="777"/>
                    </a:cubicBezTo>
                    <a:cubicBezTo>
                      <a:pt x="13279" y="777"/>
                      <a:pt x="11477" y="1"/>
                      <a:pt x="9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10;p40">
                <a:extLst>
                  <a:ext uri="{FF2B5EF4-FFF2-40B4-BE49-F238E27FC236}">
                    <a16:creationId xmlns:a16="http://schemas.microsoft.com/office/drawing/2014/main" id="{7DEDB9CE-4C1D-48B3-B638-3D4EB32EF9B8}"/>
                  </a:ext>
                </a:extLst>
              </p:cNvPr>
              <p:cNvSpPr/>
              <p:nvPr/>
            </p:nvSpPr>
            <p:spPr>
              <a:xfrm>
                <a:off x="2919232" y="2132997"/>
                <a:ext cx="711530" cy="244077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103" extrusionOk="0">
                    <a:moveTo>
                      <a:pt x="11960" y="0"/>
                    </a:moveTo>
                    <a:cubicBezTo>
                      <a:pt x="11390" y="398"/>
                      <a:pt x="10787" y="750"/>
                      <a:pt x="10161" y="1055"/>
                    </a:cubicBezTo>
                    <a:cubicBezTo>
                      <a:pt x="9131" y="1556"/>
                      <a:pt x="8038" y="1929"/>
                      <a:pt x="6914" y="2157"/>
                    </a:cubicBezTo>
                    <a:cubicBezTo>
                      <a:pt x="6170" y="2307"/>
                      <a:pt x="5398" y="2411"/>
                      <a:pt x="4630" y="2411"/>
                    </a:cubicBezTo>
                    <a:cubicBezTo>
                      <a:pt x="4263" y="2411"/>
                      <a:pt x="3897" y="2387"/>
                      <a:pt x="3536" y="2333"/>
                    </a:cubicBezTo>
                    <a:cubicBezTo>
                      <a:pt x="2661" y="2203"/>
                      <a:pt x="1790" y="1870"/>
                      <a:pt x="1121" y="1282"/>
                    </a:cubicBezTo>
                    <a:cubicBezTo>
                      <a:pt x="723" y="1877"/>
                      <a:pt x="347" y="2549"/>
                      <a:pt x="1" y="3306"/>
                    </a:cubicBezTo>
                    <a:cubicBezTo>
                      <a:pt x="1579" y="3867"/>
                      <a:pt x="2992" y="4103"/>
                      <a:pt x="4254" y="4103"/>
                    </a:cubicBezTo>
                    <a:cubicBezTo>
                      <a:pt x="6202" y="4103"/>
                      <a:pt x="7787" y="3541"/>
                      <a:pt x="9054" y="2751"/>
                    </a:cubicBezTo>
                    <a:cubicBezTo>
                      <a:pt x="9152" y="2690"/>
                      <a:pt x="9248" y="2628"/>
                      <a:pt x="9343" y="2564"/>
                    </a:cubicBezTo>
                    <a:cubicBezTo>
                      <a:pt x="10477" y="1797"/>
                      <a:pt x="11338" y="853"/>
                      <a:pt x="11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11;p40">
                <a:extLst>
                  <a:ext uri="{FF2B5EF4-FFF2-40B4-BE49-F238E27FC236}">
                    <a16:creationId xmlns:a16="http://schemas.microsoft.com/office/drawing/2014/main" id="{435D37CA-3B84-4ECF-AAB2-7B412E8CE2DD}"/>
                  </a:ext>
                </a:extLst>
              </p:cNvPr>
              <p:cNvSpPr/>
              <p:nvPr/>
            </p:nvSpPr>
            <p:spPr>
              <a:xfrm>
                <a:off x="2943979" y="2024133"/>
                <a:ext cx="682976" cy="301780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5073" extrusionOk="0">
                    <a:moveTo>
                      <a:pt x="11481" y="0"/>
                    </a:moveTo>
                    <a:lnTo>
                      <a:pt x="11481" y="0"/>
                    </a:lnTo>
                    <a:cubicBezTo>
                      <a:pt x="9609" y="1443"/>
                      <a:pt x="7508" y="2649"/>
                      <a:pt x="5320" y="3542"/>
                    </a:cubicBezTo>
                    <a:cubicBezTo>
                      <a:pt x="3616" y="4227"/>
                      <a:pt x="1808" y="4753"/>
                      <a:pt x="0" y="5072"/>
                    </a:cubicBezTo>
                    <a:cubicBezTo>
                      <a:pt x="1826" y="4858"/>
                      <a:pt x="3664" y="4361"/>
                      <a:pt x="5376" y="3683"/>
                    </a:cubicBezTo>
                    <a:cubicBezTo>
                      <a:pt x="7575" y="2796"/>
                      <a:pt x="9688" y="1553"/>
                      <a:pt x="11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12;p40">
                <a:extLst>
                  <a:ext uri="{FF2B5EF4-FFF2-40B4-BE49-F238E27FC236}">
                    <a16:creationId xmlns:a16="http://schemas.microsoft.com/office/drawing/2014/main" id="{9D753617-74CD-41DD-8667-5676AC71EB0C}"/>
                  </a:ext>
                </a:extLst>
              </p:cNvPr>
              <p:cNvSpPr/>
              <p:nvPr/>
            </p:nvSpPr>
            <p:spPr>
              <a:xfrm>
                <a:off x="3359862" y="2008130"/>
                <a:ext cx="203269" cy="189230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81" extrusionOk="0">
                    <a:moveTo>
                      <a:pt x="1346" y="1"/>
                    </a:moveTo>
                    <a:cubicBezTo>
                      <a:pt x="1061" y="1081"/>
                      <a:pt x="633" y="2125"/>
                      <a:pt x="58" y="3084"/>
                    </a:cubicBezTo>
                    <a:lnTo>
                      <a:pt x="1" y="3180"/>
                    </a:lnTo>
                    <a:lnTo>
                      <a:pt x="1" y="3180"/>
                    </a:lnTo>
                    <a:lnTo>
                      <a:pt x="110" y="3162"/>
                    </a:lnTo>
                    <a:cubicBezTo>
                      <a:pt x="1200" y="2979"/>
                      <a:pt x="2336" y="3088"/>
                      <a:pt x="3417" y="2819"/>
                    </a:cubicBezTo>
                    <a:lnTo>
                      <a:pt x="3417" y="2819"/>
                    </a:lnTo>
                    <a:cubicBezTo>
                      <a:pt x="2352" y="3004"/>
                      <a:pt x="1271" y="2887"/>
                      <a:pt x="201" y="3044"/>
                    </a:cubicBezTo>
                    <a:lnTo>
                      <a:pt x="201" y="3044"/>
                    </a:lnTo>
                    <a:cubicBezTo>
                      <a:pt x="466" y="2589"/>
                      <a:pt x="697" y="2113"/>
                      <a:pt x="885" y="1620"/>
                    </a:cubicBezTo>
                    <a:cubicBezTo>
                      <a:pt x="1087" y="1095"/>
                      <a:pt x="1243" y="553"/>
                      <a:pt x="1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3;p40">
                <a:extLst>
                  <a:ext uri="{FF2B5EF4-FFF2-40B4-BE49-F238E27FC236}">
                    <a16:creationId xmlns:a16="http://schemas.microsoft.com/office/drawing/2014/main" id="{1C217E1B-487C-43A9-917D-4E82716A652B}"/>
                  </a:ext>
                </a:extLst>
              </p:cNvPr>
              <p:cNvSpPr/>
              <p:nvPr/>
            </p:nvSpPr>
            <p:spPr>
              <a:xfrm>
                <a:off x="3092224" y="2097898"/>
                <a:ext cx="236403" cy="208861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3511" extrusionOk="0">
                    <a:moveTo>
                      <a:pt x="2072" y="1"/>
                    </a:moveTo>
                    <a:cubicBezTo>
                      <a:pt x="1496" y="1139"/>
                      <a:pt x="829" y="2234"/>
                      <a:pt x="55" y="3248"/>
                    </a:cubicBezTo>
                    <a:lnTo>
                      <a:pt x="1" y="3318"/>
                    </a:lnTo>
                    <a:lnTo>
                      <a:pt x="89" y="3330"/>
                    </a:lnTo>
                    <a:cubicBezTo>
                      <a:pt x="948" y="3447"/>
                      <a:pt x="1816" y="3511"/>
                      <a:pt x="2683" y="3511"/>
                    </a:cubicBezTo>
                    <a:cubicBezTo>
                      <a:pt x="3113" y="3511"/>
                      <a:pt x="3544" y="3495"/>
                      <a:pt x="3974" y="3462"/>
                    </a:cubicBezTo>
                    <a:lnTo>
                      <a:pt x="3974" y="3462"/>
                    </a:lnTo>
                    <a:cubicBezTo>
                      <a:pt x="3853" y="3464"/>
                      <a:pt x="3732" y="3464"/>
                      <a:pt x="3611" y="3464"/>
                    </a:cubicBezTo>
                    <a:cubicBezTo>
                      <a:pt x="2467" y="3464"/>
                      <a:pt x="1322" y="3398"/>
                      <a:pt x="189" y="3241"/>
                    </a:cubicBezTo>
                    <a:lnTo>
                      <a:pt x="189" y="3241"/>
                    </a:lnTo>
                    <a:cubicBezTo>
                      <a:pt x="363" y="3006"/>
                      <a:pt x="531" y="2768"/>
                      <a:pt x="693" y="2526"/>
                    </a:cubicBezTo>
                    <a:cubicBezTo>
                      <a:pt x="1228" y="1728"/>
                      <a:pt x="1693" y="883"/>
                      <a:pt x="2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4;p40">
                <a:extLst>
                  <a:ext uri="{FF2B5EF4-FFF2-40B4-BE49-F238E27FC236}">
                    <a16:creationId xmlns:a16="http://schemas.microsoft.com/office/drawing/2014/main" id="{E08D9EF9-133A-424B-B53F-8E0698491555}"/>
                  </a:ext>
                </a:extLst>
              </p:cNvPr>
              <p:cNvSpPr/>
              <p:nvPr/>
            </p:nvSpPr>
            <p:spPr>
              <a:xfrm>
                <a:off x="2914116" y="1486953"/>
                <a:ext cx="670960" cy="779167"/>
              </a:xfrm>
              <a:custGeom>
                <a:avLst/>
                <a:gdLst/>
                <a:ahLst/>
                <a:cxnLst/>
                <a:rect l="l" t="t" r="r" b="b"/>
                <a:pathLst>
                  <a:path w="11279" h="13098" extrusionOk="0">
                    <a:moveTo>
                      <a:pt x="7827" y="1"/>
                    </a:moveTo>
                    <a:cubicBezTo>
                      <a:pt x="7823" y="1"/>
                      <a:pt x="7818" y="2"/>
                      <a:pt x="7815" y="5"/>
                    </a:cubicBezTo>
                    <a:cubicBezTo>
                      <a:pt x="7529" y="245"/>
                      <a:pt x="7259" y="505"/>
                      <a:pt x="7009" y="784"/>
                    </a:cubicBezTo>
                    <a:cubicBezTo>
                      <a:pt x="6903" y="904"/>
                      <a:pt x="6800" y="1027"/>
                      <a:pt x="6702" y="1153"/>
                    </a:cubicBezTo>
                    <a:cubicBezTo>
                      <a:pt x="6376" y="1571"/>
                      <a:pt x="6098" y="2028"/>
                      <a:pt x="5887" y="2517"/>
                    </a:cubicBezTo>
                    <a:cubicBezTo>
                      <a:pt x="5677" y="3004"/>
                      <a:pt x="5543" y="3517"/>
                      <a:pt x="5487" y="4044"/>
                    </a:cubicBezTo>
                    <a:cubicBezTo>
                      <a:pt x="5431" y="4565"/>
                      <a:pt x="5439" y="5090"/>
                      <a:pt x="5435" y="5612"/>
                    </a:cubicBezTo>
                    <a:cubicBezTo>
                      <a:pt x="5430" y="6135"/>
                      <a:pt x="5413" y="6661"/>
                      <a:pt x="5307" y="7174"/>
                    </a:cubicBezTo>
                    <a:cubicBezTo>
                      <a:pt x="5298" y="7219"/>
                      <a:pt x="5287" y="7261"/>
                      <a:pt x="5277" y="7306"/>
                    </a:cubicBezTo>
                    <a:cubicBezTo>
                      <a:pt x="5178" y="7485"/>
                      <a:pt x="5077" y="7663"/>
                      <a:pt x="4972" y="7839"/>
                    </a:cubicBezTo>
                    <a:cubicBezTo>
                      <a:pt x="4916" y="7932"/>
                      <a:pt x="4859" y="8024"/>
                      <a:pt x="4800" y="8116"/>
                    </a:cubicBezTo>
                    <a:cubicBezTo>
                      <a:pt x="4987" y="7308"/>
                      <a:pt x="5047" y="6473"/>
                      <a:pt x="4981" y="5646"/>
                    </a:cubicBezTo>
                    <a:cubicBezTo>
                      <a:pt x="4914" y="4795"/>
                      <a:pt x="4717" y="3956"/>
                      <a:pt x="4396" y="3166"/>
                    </a:cubicBezTo>
                    <a:cubicBezTo>
                      <a:pt x="4216" y="2721"/>
                      <a:pt x="3996" y="2293"/>
                      <a:pt x="3739" y="1887"/>
                    </a:cubicBezTo>
                    <a:cubicBezTo>
                      <a:pt x="3735" y="1881"/>
                      <a:pt x="3727" y="1877"/>
                      <a:pt x="3720" y="1877"/>
                    </a:cubicBezTo>
                    <a:cubicBezTo>
                      <a:pt x="3715" y="1877"/>
                      <a:pt x="3709" y="1879"/>
                      <a:pt x="3706" y="1885"/>
                    </a:cubicBezTo>
                    <a:cubicBezTo>
                      <a:pt x="3314" y="2692"/>
                      <a:pt x="2936" y="3548"/>
                      <a:pt x="2913" y="4458"/>
                    </a:cubicBezTo>
                    <a:cubicBezTo>
                      <a:pt x="2889" y="5347"/>
                      <a:pt x="3254" y="6179"/>
                      <a:pt x="3748" y="6900"/>
                    </a:cubicBezTo>
                    <a:cubicBezTo>
                      <a:pt x="4051" y="7345"/>
                      <a:pt x="4401" y="7754"/>
                      <a:pt x="4752" y="8160"/>
                    </a:cubicBezTo>
                    <a:cubicBezTo>
                      <a:pt x="4751" y="8161"/>
                      <a:pt x="4751" y="8163"/>
                      <a:pt x="4751" y="8165"/>
                    </a:cubicBezTo>
                    <a:cubicBezTo>
                      <a:pt x="4748" y="8172"/>
                      <a:pt x="4751" y="8181"/>
                      <a:pt x="4756" y="8186"/>
                    </a:cubicBezTo>
                    <a:cubicBezTo>
                      <a:pt x="4429" y="8703"/>
                      <a:pt x="4071" y="9204"/>
                      <a:pt x="3688" y="9682"/>
                    </a:cubicBezTo>
                    <a:cubicBezTo>
                      <a:pt x="3617" y="9771"/>
                      <a:pt x="3545" y="9859"/>
                      <a:pt x="3471" y="9946"/>
                    </a:cubicBezTo>
                    <a:cubicBezTo>
                      <a:pt x="3475" y="9921"/>
                      <a:pt x="3480" y="9897"/>
                      <a:pt x="3484" y="9872"/>
                    </a:cubicBezTo>
                    <a:cubicBezTo>
                      <a:pt x="3500" y="9766"/>
                      <a:pt x="3513" y="9659"/>
                      <a:pt x="3523" y="9553"/>
                    </a:cubicBezTo>
                    <a:cubicBezTo>
                      <a:pt x="3605" y="8686"/>
                      <a:pt x="3493" y="7810"/>
                      <a:pt x="3248" y="6978"/>
                    </a:cubicBezTo>
                    <a:cubicBezTo>
                      <a:pt x="2993" y="6116"/>
                      <a:pt x="2597" y="5301"/>
                      <a:pt x="2127" y="4536"/>
                    </a:cubicBezTo>
                    <a:cubicBezTo>
                      <a:pt x="2070" y="4442"/>
                      <a:pt x="2010" y="4348"/>
                      <a:pt x="1949" y="4253"/>
                    </a:cubicBezTo>
                    <a:cubicBezTo>
                      <a:pt x="1945" y="4247"/>
                      <a:pt x="1939" y="4244"/>
                      <a:pt x="1932" y="4244"/>
                    </a:cubicBezTo>
                    <a:cubicBezTo>
                      <a:pt x="1923" y="4244"/>
                      <a:pt x="1915" y="4250"/>
                      <a:pt x="1914" y="4261"/>
                    </a:cubicBezTo>
                    <a:cubicBezTo>
                      <a:pt x="1847" y="5074"/>
                      <a:pt x="1613" y="5872"/>
                      <a:pt x="1623" y="6690"/>
                    </a:cubicBezTo>
                    <a:cubicBezTo>
                      <a:pt x="1627" y="7090"/>
                      <a:pt x="1698" y="7486"/>
                      <a:pt x="1865" y="7852"/>
                    </a:cubicBezTo>
                    <a:cubicBezTo>
                      <a:pt x="2040" y="8239"/>
                      <a:pt x="2300" y="8582"/>
                      <a:pt x="2575" y="8903"/>
                    </a:cubicBezTo>
                    <a:cubicBezTo>
                      <a:pt x="2854" y="9228"/>
                      <a:pt x="3197" y="9536"/>
                      <a:pt x="3384" y="9929"/>
                    </a:cubicBezTo>
                    <a:cubicBezTo>
                      <a:pt x="3396" y="9955"/>
                      <a:pt x="3409" y="9981"/>
                      <a:pt x="3419" y="10008"/>
                    </a:cubicBezTo>
                    <a:cubicBezTo>
                      <a:pt x="3322" y="10124"/>
                      <a:pt x="3222" y="10238"/>
                      <a:pt x="3121" y="10351"/>
                    </a:cubicBezTo>
                    <a:cubicBezTo>
                      <a:pt x="2818" y="10690"/>
                      <a:pt x="2501" y="11018"/>
                      <a:pt x="2170" y="11329"/>
                    </a:cubicBezTo>
                    <a:cubicBezTo>
                      <a:pt x="1989" y="11500"/>
                      <a:pt x="1806" y="11666"/>
                      <a:pt x="1615" y="11824"/>
                    </a:cubicBezTo>
                    <a:cubicBezTo>
                      <a:pt x="1650" y="11703"/>
                      <a:pt x="1682" y="11581"/>
                      <a:pt x="1709" y="11459"/>
                    </a:cubicBezTo>
                    <a:cubicBezTo>
                      <a:pt x="1792" y="11210"/>
                      <a:pt x="1852" y="10953"/>
                      <a:pt x="1889" y="10692"/>
                    </a:cubicBezTo>
                    <a:cubicBezTo>
                      <a:pt x="1948" y="10280"/>
                      <a:pt x="1953" y="9860"/>
                      <a:pt x="1913" y="9446"/>
                    </a:cubicBezTo>
                    <a:cubicBezTo>
                      <a:pt x="1874" y="9036"/>
                      <a:pt x="1789" y="8628"/>
                      <a:pt x="1676" y="8232"/>
                    </a:cubicBezTo>
                    <a:cubicBezTo>
                      <a:pt x="1562" y="7837"/>
                      <a:pt x="1418" y="7450"/>
                      <a:pt x="1256" y="7072"/>
                    </a:cubicBezTo>
                    <a:cubicBezTo>
                      <a:pt x="1089" y="6689"/>
                      <a:pt x="917" y="6299"/>
                      <a:pt x="676" y="5956"/>
                    </a:cubicBezTo>
                    <a:cubicBezTo>
                      <a:pt x="645" y="5912"/>
                      <a:pt x="613" y="5869"/>
                      <a:pt x="580" y="5827"/>
                    </a:cubicBezTo>
                    <a:cubicBezTo>
                      <a:pt x="576" y="5823"/>
                      <a:pt x="571" y="5821"/>
                      <a:pt x="567" y="5821"/>
                    </a:cubicBezTo>
                    <a:cubicBezTo>
                      <a:pt x="557" y="5821"/>
                      <a:pt x="548" y="5829"/>
                      <a:pt x="546" y="5839"/>
                    </a:cubicBezTo>
                    <a:cubicBezTo>
                      <a:pt x="467" y="6322"/>
                      <a:pt x="306" y="6786"/>
                      <a:pt x="181" y="7259"/>
                    </a:cubicBezTo>
                    <a:cubicBezTo>
                      <a:pt x="122" y="7485"/>
                      <a:pt x="70" y="7715"/>
                      <a:pt x="39" y="7947"/>
                    </a:cubicBezTo>
                    <a:cubicBezTo>
                      <a:pt x="13" y="8146"/>
                      <a:pt x="1" y="8346"/>
                      <a:pt x="3" y="8546"/>
                    </a:cubicBezTo>
                    <a:cubicBezTo>
                      <a:pt x="9" y="8942"/>
                      <a:pt x="71" y="9337"/>
                      <a:pt x="187" y="9715"/>
                    </a:cubicBezTo>
                    <a:cubicBezTo>
                      <a:pt x="302" y="10095"/>
                      <a:pt x="471" y="10460"/>
                      <a:pt x="691" y="10792"/>
                    </a:cubicBezTo>
                    <a:cubicBezTo>
                      <a:pt x="902" y="11112"/>
                      <a:pt x="1163" y="11402"/>
                      <a:pt x="1367" y="11729"/>
                    </a:cubicBezTo>
                    <a:cubicBezTo>
                      <a:pt x="1396" y="11775"/>
                      <a:pt x="1423" y="11823"/>
                      <a:pt x="1450" y="11871"/>
                    </a:cubicBezTo>
                    <a:cubicBezTo>
                      <a:pt x="1461" y="11892"/>
                      <a:pt x="1471" y="11913"/>
                      <a:pt x="1482" y="11933"/>
                    </a:cubicBezTo>
                    <a:cubicBezTo>
                      <a:pt x="1427" y="11977"/>
                      <a:pt x="1219" y="12136"/>
                      <a:pt x="1219" y="12136"/>
                    </a:cubicBezTo>
                    <a:cubicBezTo>
                      <a:pt x="971" y="12318"/>
                      <a:pt x="711" y="12483"/>
                      <a:pt x="437" y="12623"/>
                    </a:cubicBezTo>
                    <a:cubicBezTo>
                      <a:pt x="358" y="12665"/>
                      <a:pt x="278" y="12702"/>
                      <a:pt x="196" y="12737"/>
                    </a:cubicBezTo>
                    <a:cubicBezTo>
                      <a:pt x="136" y="12764"/>
                      <a:pt x="168" y="12846"/>
                      <a:pt x="223" y="12846"/>
                    </a:cubicBezTo>
                    <a:cubicBezTo>
                      <a:pt x="230" y="12846"/>
                      <a:pt x="238" y="12845"/>
                      <a:pt x="246" y="12841"/>
                    </a:cubicBezTo>
                    <a:cubicBezTo>
                      <a:pt x="728" y="12627"/>
                      <a:pt x="1167" y="12333"/>
                      <a:pt x="1576" y="12003"/>
                    </a:cubicBezTo>
                    <a:cubicBezTo>
                      <a:pt x="1741" y="12107"/>
                      <a:pt x="1906" y="12209"/>
                      <a:pt x="2074" y="12306"/>
                    </a:cubicBezTo>
                    <a:cubicBezTo>
                      <a:pt x="2305" y="12441"/>
                      <a:pt x="2541" y="12566"/>
                      <a:pt x="2786" y="12675"/>
                    </a:cubicBezTo>
                    <a:cubicBezTo>
                      <a:pt x="3193" y="12857"/>
                      <a:pt x="3622" y="12981"/>
                      <a:pt x="4065" y="13045"/>
                    </a:cubicBezTo>
                    <a:cubicBezTo>
                      <a:pt x="4317" y="13081"/>
                      <a:pt x="4572" y="13097"/>
                      <a:pt x="4827" y="13097"/>
                    </a:cubicBezTo>
                    <a:cubicBezTo>
                      <a:pt x="4997" y="13097"/>
                      <a:pt x="5168" y="13090"/>
                      <a:pt x="5338" y="13076"/>
                    </a:cubicBezTo>
                    <a:cubicBezTo>
                      <a:pt x="5765" y="13044"/>
                      <a:pt x="6187" y="12969"/>
                      <a:pt x="6603" y="12866"/>
                    </a:cubicBezTo>
                    <a:cubicBezTo>
                      <a:pt x="7017" y="12765"/>
                      <a:pt x="7434" y="12640"/>
                      <a:pt x="7865" y="12637"/>
                    </a:cubicBezTo>
                    <a:cubicBezTo>
                      <a:pt x="7919" y="12637"/>
                      <a:pt x="7971" y="12639"/>
                      <a:pt x="8024" y="12642"/>
                    </a:cubicBezTo>
                    <a:cubicBezTo>
                      <a:pt x="8024" y="12643"/>
                      <a:pt x="8025" y="12643"/>
                      <a:pt x="8025" y="12643"/>
                    </a:cubicBezTo>
                    <a:cubicBezTo>
                      <a:pt x="8044" y="12643"/>
                      <a:pt x="8048" y="12619"/>
                      <a:pt x="8034" y="12607"/>
                    </a:cubicBezTo>
                    <a:cubicBezTo>
                      <a:pt x="7769" y="12407"/>
                      <a:pt x="7489" y="12227"/>
                      <a:pt x="7195" y="12072"/>
                    </a:cubicBezTo>
                    <a:cubicBezTo>
                      <a:pt x="7048" y="11993"/>
                      <a:pt x="6898" y="11922"/>
                      <a:pt x="6746" y="11854"/>
                    </a:cubicBezTo>
                    <a:cubicBezTo>
                      <a:pt x="6289" y="11655"/>
                      <a:pt x="5808" y="11511"/>
                      <a:pt x="5317" y="11425"/>
                    </a:cubicBezTo>
                    <a:cubicBezTo>
                      <a:pt x="4965" y="11364"/>
                      <a:pt x="4608" y="11334"/>
                      <a:pt x="4251" y="11334"/>
                    </a:cubicBezTo>
                    <a:cubicBezTo>
                      <a:pt x="4141" y="11334"/>
                      <a:pt x="4030" y="11337"/>
                      <a:pt x="3919" y="11342"/>
                    </a:cubicBezTo>
                    <a:cubicBezTo>
                      <a:pt x="3477" y="11367"/>
                      <a:pt x="3038" y="11437"/>
                      <a:pt x="2610" y="11553"/>
                    </a:cubicBezTo>
                    <a:cubicBezTo>
                      <a:pt x="2321" y="11631"/>
                      <a:pt x="2039" y="11729"/>
                      <a:pt x="1763" y="11848"/>
                    </a:cubicBezTo>
                    <a:cubicBezTo>
                      <a:pt x="1854" y="11771"/>
                      <a:pt x="1944" y="11692"/>
                      <a:pt x="2032" y="11613"/>
                    </a:cubicBezTo>
                    <a:cubicBezTo>
                      <a:pt x="2444" y="11238"/>
                      <a:pt x="2835" y="10842"/>
                      <a:pt x="3205" y="10428"/>
                    </a:cubicBezTo>
                    <a:cubicBezTo>
                      <a:pt x="3308" y="10314"/>
                      <a:pt x="3408" y="10197"/>
                      <a:pt x="3508" y="10080"/>
                    </a:cubicBezTo>
                    <a:cubicBezTo>
                      <a:pt x="3622" y="10167"/>
                      <a:pt x="3742" y="10249"/>
                      <a:pt x="3865" y="10323"/>
                    </a:cubicBezTo>
                    <a:cubicBezTo>
                      <a:pt x="4484" y="10693"/>
                      <a:pt x="5198" y="10893"/>
                      <a:pt x="5921" y="10893"/>
                    </a:cubicBezTo>
                    <a:cubicBezTo>
                      <a:pt x="6008" y="10893"/>
                      <a:pt x="6096" y="10890"/>
                      <a:pt x="6183" y="10884"/>
                    </a:cubicBezTo>
                    <a:cubicBezTo>
                      <a:pt x="7073" y="10824"/>
                      <a:pt x="7915" y="10510"/>
                      <a:pt x="8769" y="10286"/>
                    </a:cubicBezTo>
                    <a:cubicBezTo>
                      <a:pt x="9254" y="10160"/>
                      <a:pt x="9750" y="10062"/>
                      <a:pt x="10254" y="10058"/>
                    </a:cubicBezTo>
                    <a:cubicBezTo>
                      <a:pt x="10272" y="10058"/>
                      <a:pt x="10283" y="10033"/>
                      <a:pt x="10266" y="10023"/>
                    </a:cubicBezTo>
                    <a:cubicBezTo>
                      <a:pt x="9906" y="9802"/>
                      <a:pt x="9527" y="9608"/>
                      <a:pt x="9133" y="9451"/>
                    </a:cubicBezTo>
                    <a:cubicBezTo>
                      <a:pt x="8582" y="9230"/>
                      <a:pt x="8003" y="9078"/>
                      <a:pt x="7411" y="9011"/>
                    </a:cubicBezTo>
                    <a:cubicBezTo>
                      <a:pt x="7188" y="8986"/>
                      <a:pt x="6963" y="8973"/>
                      <a:pt x="6738" y="8973"/>
                    </a:cubicBezTo>
                    <a:cubicBezTo>
                      <a:pt x="6651" y="8973"/>
                      <a:pt x="6564" y="8974"/>
                      <a:pt x="6477" y="8978"/>
                    </a:cubicBezTo>
                    <a:cubicBezTo>
                      <a:pt x="5882" y="9006"/>
                      <a:pt x="5292" y="9124"/>
                      <a:pt x="4734" y="9338"/>
                    </a:cubicBezTo>
                    <a:cubicBezTo>
                      <a:pt x="4349" y="9486"/>
                      <a:pt x="3983" y="9679"/>
                      <a:pt x="3645" y="9915"/>
                    </a:cubicBezTo>
                    <a:cubicBezTo>
                      <a:pt x="3690" y="9860"/>
                      <a:pt x="3734" y="9807"/>
                      <a:pt x="3777" y="9754"/>
                    </a:cubicBezTo>
                    <a:cubicBezTo>
                      <a:pt x="4170" y="9264"/>
                      <a:pt x="4535" y="8751"/>
                      <a:pt x="4870" y="8220"/>
                    </a:cubicBezTo>
                    <a:cubicBezTo>
                      <a:pt x="5092" y="8286"/>
                      <a:pt x="5316" y="8349"/>
                      <a:pt x="5542" y="8403"/>
                    </a:cubicBezTo>
                    <a:cubicBezTo>
                      <a:pt x="5834" y="8473"/>
                      <a:pt x="6130" y="8529"/>
                      <a:pt x="6430" y="8559"/>
                    </a:cubicBezTo>
                    <a:cubicBezTo>
                      <a:pt x="6579" y="8573"/>
                      <a:pt x="6729" y="8581"/>
                      <a:pt x="6880" y="8581"/>
                    </a:cubicBezTo>
                    <a:cubicBezTo>
                      <a:pt x="7228" y="8581"/>
                      <a:pt x="7577" y="8539"/>
                      <a:pt x="7911" y="8438"/>
                    </a:cubicBezTo>
                    <a:cubicBezTo>
                      <a:pt x="8355" y="8304"/>
                      <a:pt x="8749" y="8058"/>
                      <a:pt x="9099" y="7758"/>
                    </a:cubicBezTo>
                    <a:cubicBezTo>
                      <a:pt x="9450" y="7456"/>
                      <a:pt x="9759" y="7109"/>
                      <a:pt x="10079" y="6774"/>
                    </a:cubicBezTo>
                    <a:cubicBezTo>
                      <a:pt x="10397" y="6442"/>
                      <a:pt x="10728" y="6113"/>
                      <a:pt x="11115" y="5859"/>
                    </a:cubicBezTo>
                    <a:cubicBezTo>
                      <a:pt x="11163" y="5827"/>
                      <a:pt x="11212" y="5796"/>
                      <a:pt x="11262" y="5768"/>
                    </a:cubicBezTo>
                    <a:cubicBezTo>
                      <a:pt x="11279" y="5757"/>
                      <a:pt x="11274" y="5734"/>
                      <a:pt x="11255" y="5731"/>
                    </a:cubicBezTo>
                    <a:cubicBezTo>
                      <a:pt x="10946" y="5688"/>
                      <a:pt x="10634" y="5667"/>
                      <a:pt x="10323" y="5667"/>
                    </a:cubicBezTo>
                    <a:cubicBezTo>
                      <a:pt x="10215" y="5667"/>
                      <a:pt x="10108" y="5669"/>
                      <a:pt x="10001" y="5674"/>
                    </a:cubicBezTo>
                    <a:cubicBezTo>
                      <a:pt x="9949" y="5676"/>
                      <a:pt x="9897" y="5678"/>
                      <a:pt x="9845" y="5682"/>
                    </a:cubicBezTo>
                    <a:cubicBezTo>
                      <a:pt x="9375" y="5714"/>
                      <a:pt x="8910" y="5792"/>
                      <a:pt x="8455" y="5916"/>
                    </a:cubicBezTo>
                    <a:cubicBezTo>
                      <a:pt x="8003" y="6038"/>
                      <a:pt x="7561" y="6203"/>
                      <a:pt x="7139" y="6409"/>
                    </a:cubicBezTo>
                    <a:cubicBezTo>
                      <a:pt x="6718" y="6615"/>
                      <a:pt x="6317" y="6860"/>
                      <a:pt x="5943" y="7143"/>
                    </a:cubicBezTo>
                    <a:cubicBezTo>
                      <a:pt x="5607" y="7398"/>
                      <a:pt x="5292" y="7685"/>
                      <a:pt x="5008" y="7997"/>
                    </a:cubicBezTo>
                    <a:cubicBezTo>
                      <a:pt x="5029" y="7964"/>
                      <a:pt x="5048" y="7930"/>
                      <a:pt x="5068" y="7897"/>
                    </a:cubicBezTo>
                    <a:cubicBezTo>
                      <a:pt x="5177" y="7716"/>
                      <a:pt x="5282" y="7532"/>
                      <a:pt x="5383" y="7346"/>
                    </a:cubicBezTo>
                    <a:cubicBezTo>
                      <a:pt x="5791" y="7064"/>
                      <a:pt x="6163" y="6733"/>
                      <a:pt x="6486" y="6359"/>
                    </a:cubicBezTo>
                    <a:cubicBezTo>
                      <a:pt x="6613" y="6212"/>
                      <a:pt x="6734" y="6059"/>
                      <a:pt x="6846" y="5900"/>
                    </a:cubicBezTo>
                    <a:cubicBezTo>
                      <a:pt x="7041" y="5627"/>
                      <a:pt x="7211" y="5339"/>
                      <a:pt x="7356" y="5039"/>
                    </a:cubicBezTo>
                    <a:cubicBezTo>
                      <a:pt x="7590" y="4556"/>
                      <a:pt x="7752" y="4045"/>
                      <a:pt x="7850" y="3518"/>
                    </a:cubicBezTo>
                    <a:cubicBezTo>
                      <a:pt x="7950" y="2978"/>
                      <a:pt x="7984" y="2428"/>
                      <a:pt x="7977" y="1879"/>
                    </a:cubicBezTo>
                    <a:cubicBezTo>
                      <a:pt x="7972" y="1326"/>
                      <a:pt x="7925" y="774"/>
                      <a:pt x="7868" y="223"/>
                    </a:cubicBezTo>
                    <a:cubicBezTo>
                      <a:pt x="7861" y="154"/>
                      <a:pt x="7852" y="85"/>
                      <a:pt x="7846" y="15"/>
                    </a:cubicBezTo>
                    <a:cubicBezTo>
                      <a:pt x="7844" y="6"/>
                      <a:pt x="7836" y="1"/>
                      <a:pt x="7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5;p40">
                <a:extLst>
                  <a:ext uri="{FF2B5EF4-FFF2-40B4-BE49-F238E27FC236}">
                    <a16:creationId xmlns:a16="http://schemas.microsoft.com/office/drawing/2014/main" id="{17EE0EFF-3222-43D1-AF1F-8E2D649B4424}"/>
                  </a:ext>
                </a:extLst>
              </p:cNvPr>
              <p:cNvSpPr/>
              <p:nvPr/>
            </p:nvSpPr>
            <p:spPr>
              <a:xfrm>
                <a:off x="3310606" y="1486953"/>
                <a:ext cx="78464" cy="351036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5901" extrusionOk="0">
                    <a:moveTo>
                      <a:pt x="1161" y="1"/>
                    </a:moveTo>
                    <a:cubicBezTo>
                      <a:pt x="1157" y="1"/>
                      <a:pt x="1153" y="2"/>
                      <a:pt x="1150" y="5"/>
                    </a:cubicBezTo>
                    <a:cubicBezTo>
                      <a:pt x="864" y="245"/>
                      <a:pt x="594" y="505"/>
                      <a:pt x="344" y="784"/>
                    </a:cubicBezTo>
                    <a:cubicBezTo>
                      <a:pt x="648" y="1472"/>
                      <a:pt x="712" y="2263"/>
                      <a:pt x="605" y="3010"/>
                    </a:cubicBezTo>
                    <a:cubicBezTo>
                      <a:pt x="520" y="3606"/>
                      <a:pt x="0" y="5865"/>
                      <a:pt x="181" y="5900"/>
                    </a:cubicBezTo>
                    <a:cubicBezTo>
                      <a:pt x="374" y="5629"/>
                      <a:pt x="546" y="5340"/>
                      <a:pt x="691" y="5039"/>
                    </a:cubicBezTo>
                    <a:cubicBezTo>
                      <a:pt x="924" y="4556"/>
                      <a:pt x="1087" y="4045"/>
                      <a:pt x="1185" y="3518"/>
                    </a:cubicBezTo>
                    <a:cubicBezTo>
                      <a:pt x="1285" y="2978"/>
                      <a:pt x="1319" y="2428"/>
                      <a:pt x="1312" y="1879"/>
                    </a:cubicBezTo>
                    <a:cubicBezTo>
                      <a:pt x="1307" y="1326"/>
                      <a:pt x="1260" y="774"/>
                      <a:pt x="1203" y="223"/>
                    </a:cubicBezTo>
                    <a:cubicBezTo>
                      <a:pt x="1195" y="154"/>
                      <a:pt x="1187" y="85"/>
                      <a:pt x="1180" y="16"/>
                    </a:cubicBezTo>
                    <a:cubicBezTo>
                      <a:pt x="1179" y="6"/>
                      <a:pt x="1170" y="1"/>
                      <a:pt x="11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6;p40">
                <a:extLst>
                  <a:ext uri="{FF2B5EF4-FFF2-40B4-BE49-F238E27FC236}">
                    <a16:creationId xmlns:a16="http://schemas.microsoft.com/office/drawing/2014/main" id="{ADAA6067-2B31-49FD-9CE5-B47704496E36}"/>
                  </a:ext>
                </a:extLst>
              </p:cNvPr>
              <p:cNvSpPr/>
              <p:nvPr/>
            </p:nvSpPr>
            <p:spPr>
              <a:xfrm>
                <a:off x="3037435" y="2200397"/>
                <a:ext cx="355497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1105" extrusionOk="0">
                    <a:moveTo>
                      <a:pt x="924" y="1"/>
                    </a:moveTo>
                    <a:cubicBezTo>
                      <a:pt x="747" y="1"/>
                      <a:pt x="568" y="19"/>
                      <a:pt x="398" y="72"/>
                    </a:cubicBezTo>
                    <a:cubicBezTo>
                      <a:pt x="246" y="118"/>
                      <a:pt x="105" y="196"/>
                      <a:pt x="1" y="313"/>
                    </a:cubicBezTo>
                    <a:cubicBezTo>
                      <a:pt x="232" y="448"/>
                      <a:pt x="468" y="573"/>
                      <a:pt x="713" y="682"/>
                    </a:cubicBezTo>
                    <a:cubicBezTo>
                      <a:pt x="1120" y="864"/>
                      <a:pt x="1549" y="988"/>
                      <a:pt x="1991" y="1052"/>
                    </a:cubicBezTo>
                    <a:cubicBezTo>
                      <a:pt x="2243" y="1088"/>
                      <a:pt x="2499" y="1104"/>
                      <a:pt x="2753" y="1104"/>
                    </a:cubicBezTo>
                    <a:cubicBezTo>
                      <a:pt x="2924" y="1104"/>
                      <a:pt x="3095" y="1097"/>
                      <a:pt x="3265" y="1083"/>
                    </a:cubicBezTo>
                    <a:cubicBezTo>
                      <a:pt x="3692" y="1051"/>
                      <a:pt x="4114" y="976"/>
                      <a:pt x="4530" y="873"/>
                    </a:cubicBezTo>
                    <a:cubicBezTo>
                      <a:pt x="4944" y="772"/>
                      <a:pt x="5361" y="647"/>
                      <a:pt x="5792" y="644"/>
                    </a:cubicBezTo>
                    <a:cubicBezTo>
                      <a:pt x="5846" y="644"/>
                      <a:pt x="5898" y="646"/>
                      <a:pt x="5950" y="649"/>
                    </a:cubicBezTo>
                    <a:lnTo>
                      <a:pt x="5951" y="649"/>
                    </a:lnTo>
                    <a:cubicBezTo>
                      <a:pt x="5951" y="650"/>
                      <a:pt x="5952" y="650"/>
                      <a:pt x="5952" y="650"/>
                    </a:cubicBezTo>
                    <a:cubicBezTo>
                      <a:pt x="5971" y="650"/>
                      <a:pt x="5975" y="625"/>
                      <a:pt x="5961" y="614"/>
                    </a:cubicBezTo>
                    <a:cubicBezTo>
                      <a:pt x="5696" y="414"/>
                      <a:pt x="5416" y="234"/>
                      <a:pt x="5122" y="79"/>
                    </a:cubicBezTo>
                    <a:cubicBezTo>
                      <a:pt x="5036" y="112"/>
                      <a:pt x="4948" y="134"/>
                      <a:pt x="4884" y="151"/>
                    </a:cubicBezTo>
                    <a:cubicBezTo>
                      <a:pt x="4535" y="242"/>
                      <a:pt x="4180" y="276"/>
                      <a:pt x="3823" y="276"/>
                    </a:cubicBezTo>
                    <a:cubicBezTo>
                      <a:pt x="3157" y="276"/>
                      <a:pt x="2485" y="158"/>
                      <a:pt x="1830" y="78"/>
                    </a:cubicBezTo>
                    <a:cubicBezTo>
                      <a:pt x="1575" y="46"/>
                      <a:pt x="1318" y="16"/>
                      <a:pt x="1061" y="4"/>
                    </a:cubicBezTo>
                    <a:cubicBezTo>
                      <a:pt x="1016" y="2"/>
                      <a:pt x="970" y="1"/>
                      <a:pt x="92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7;p40">
                <a:extLst>
                  <a:ext uri="{FF2B5EF4-FFF2-40B4-BE49-F238E27FC236}">
                    <a16:creationId xmlns:a16="http://schemas.microsoft.com/office/drawing/2014/main" id="{7F2099D9-0948-4C45-8A57-F122C70E5B25}"/>
                  </a:ext>
                </a:extLst>
              </p:cNvPr>
              <p:cNvSpPr/>
              <p:nvPr/>
            </p:nvSpPr>
            <p:spPr>
              <a:xfrm>
                <a:off x="3243681" y="1824014"/>
                <a:ext cx="341399" cy="173466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2916" extrusionOk="0">
                    <a:moveTo>
                      <a:pt x="4782" y="1"/>
                    </a:moveTo>
                    <a:cubicBezTo>
                      <a:pt x="4675" y="1"/>
                      <a:pt x="4567" y="3"/>
                      <a:pt x="4459" y="8"/>
                    </a:cubicBezTo>
                    <a:cubicBezTo>
                      <a:pt x="4439" y="63"/>
                      <a:pt x="4414" y="116"/>
                      <a:pt x="4389" y="163"/>
                    </a:cubicBezTo>
                    <a:cubicBezTo>
                      <a:pt x="4271" y="380"/>
                      <a:pt x="4128" y="585"/>
                      <a:pt x="3970" y="775"/>
                    </a:cubicBezTo>
                    <a:cubicBezTo>
                      <a:pt x="3642" y="1168"/>
                      <a:pt x="3238" y="1495"/>
                      <a:pt x="2801" y="1756"/>
                    </a:cubicBezTo>
                    <a:cubicBezTo>
                      <a:pt x="2359" y="2020"/>
                      <a:pt x="1880" y="2219"/>
                      <a:pt x="1386" y="2359"/>
                    </a:cubicBezTo>
                    <a:cubicBezTo>
                      <a:pt x="1140" y="2429"/>
                      <a:pt x="889" y="2477"/>
                      <a:pt x="636" y="2529"/>
                    </a:cubicBezTo>
                    <a:cubicBezTo>
                      <a:pt x="425" y="2571"/>
                      <a:pt x="190" y="2623"/>
                      <a:pt x="0" y="2738"/>
                    </a:cubicBezTo>
                    <a:cubicBezTo>
                      <a:pt x="294" y="2807"/>
                      <a:pt x="589" y="2863"/>
                      <a:pt x="889" y="2893"/>
                    </a:cubicBezTo>
                    <a:cubicBezTo>
                      <a:pt x="1039" y="2908"/>
                      <a:pt x="1191" y="2916"/>
                      <a:pt x="1342" y="2916"/>
                    </a:cubicBezTo>
                    <a:cubicBezTo>
                      <a:pt x="1689" y="2916"/>
                      <a:pt x="2037" y="2873"/>
                      <a:pt x="2370" y="2772"/>
                    </a:cubicBezTo>
                    <a:cubicBezTo>
                      <a:pt x="2815" y="2638"/>
                      <a:pt x="3207" y="2393"/>
                      <a:pt x="3559" y="2092"/>
                    </a:cubicBezTo>
                    <a:cubicBezTo>
                      <a:pt x="3910" y="1790"/>
                      <a:pt x="4219" y="1443"/>
                      <a:pt x="4539" y="1110"/>
                    </a:cubicBezTo>
                    <a:cubicBezTo>
                      <a:pt x="4857" y="776"/>
                      <a:pt x="5187" y="447"/>
                      <a:pt x="5574" y="194"/>
                    </a:cubicBezTo>
                    <a:cubicBezTo>
                      <a:pt x="5623" y="161"/>
                      <a:pt x="5671" y="132"/>
                      <a:pt x="5722" y="102"/>
                    </a:cubicBezTo>
                    <a:cubicBezTo>
                      <a:pt x="5739" y="91"/>
                      <a:pt x="5734" y="68"/>
                      <a:pt x="5714" y="65"/>
                    </a:cubicBezTo>
                    <a:cubicBezTo>
                      <a:pt x="5406" y="22"/>
                      <a:pt x="5094" y="1"/>
                      <a:pt x="47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8;p40">
                <a:extLst>
                  <a:ext uri="{FF2B5EF4-FFF2-40B4-BE49-F238E27FC236}">
                    <a16:creationId xmlns:a16="http://schemas.microsoft.com/office/drawing/2014/main" id="{8FA2CE3B-5F59-4AC2-8D53-33F16B3B25D0}"/>
                  </a:ext>
                </a:extLst>
              </p:cNvPr>
              <p:cNvSpPr/>
              <p:nvPr/>
            </p:nvSpPr>
            <p:spPr>
              <a:xfrm>
                <a:off x="3143979" y="2049237"/>
                <a:ext cx="381850" cy="85721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441" extrusionOk="0">
                    <a:moveTo>
                      <a:pt x="5269" y="1"/>
                    </a:moveTo>
                    <a:cubicBezTo>
                      <a:pt x="5216" y="56"/>
                      <a:pt x="5147" y="103"/>
                      <a:pt x="5086" y="138"/>
                    </a:cubicBezTo>
                    <a:cubicBezTo>
                      <a:pt x="4974" y="203"/>
                      <a:pt x="4856" y="258"/>
                      <a:pt x="4738" y="310"/>
                    </a:cubicBezTo>
                    <a:cubicBezTo>
                      <a:pt x="4504" y="411"/>
                      <a:pt x="4262" y="490"/>
                      <a:pt x="4016" y="551"/>
                    </a:cubicBezTo>
                    <a:cubicBezTo>
                      <a:pt x="3432" y="696"/>
                      <a:pt x="2833" y="740"/>
                      <a:pt x="2233" y="740"/>
                    </a:cubicBezTo>
                    <a:cubicBezTo>
                      <a:pt x="1804" y="740"/>
                      <a:pt x="1375" y="718"/>
                      <a:pt x="950" y="693"/>
                    </a:cubicBezTo>
                    <a:cubicBezTo>
                      <a:pt x="802" y="684"/>
                      <a:pt x="645" y="662"/>
                      <a:pt x="491" y="662"/>
                    </a:cubicBezTo>
                    <a:cubicBezTo>
                      <a:pt x="408" y="662"/>
                      <a:pt x="326" y="669"/>
                      <a:pt x="246" y="688"/>
                    </a:cubicBezTo>
                    <a:cubicBezTo>
                      <a:pt x="139" y="714"/>
                      <a:pt x="40" y="779"/>
                      <a:pt x="1" y="871"/>
                    </a:cubicBezTo>
                    <a:cubicBezTo>
                      <a:pt x="620" y="1241"/>
                      <a:pt x="1334" y="1441"/>
                      <a:pt x="2057" y="1441"/>
                    </a:cubicBezTo>
                    <a:cubicBezTo>
                      <a:pt x="2144" y="1441"/>
                      <a:pt x="2232" y="1438"/>
                      <a:pt x="2319" y="1432"/>
                    </a:cubicBezTo>
                    <a:cubicBezTo>
                      <a:pt x="3209" y="1372"/>
                      <a:pt x="4051" y="1058"/>
                      <a:pt x="4905" y="834"/>
                    </a:cubicBezTo>
                    <a:cubicBezTo>
                      <a:pt x="5390" y="708"/>
                      <a:pt x="5886" y="610"/>
                      <a:pt x="6390" y="606"/>
                    </a:cubicBezTo>
                    <a:cubicBezTo>
                      <a:pt x="6408" y="606"/>
                      <a:pt x="6419" y="581"/>
                      <a:pt x="6402" y="571"/>
                    </a:cubicBezTo>
                    <a:cubicBezTo>
                      <a:pt x="6041" y="350"/>
                      <a:pt x="5663" y="158"/>
                      <a:pt x="526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9;p40">
                <a:extLst>
                  <a:ext uri="{FF2B5EF4-FFF2-40B4-BE49-F238E27FC236}">
                    <a16:creationId xmlns:a16="http://schemas.microsoft.com/office/drawing/2014/main" id="{00F12240-3EC4-48EF-B0B2-0E084C93B995}"/>
                  </a:ext>
                </a:extLst>
              </p:cNvPr>
              <p:cNvSpPr/>
              <p:nvPr/>
            </p:nvSpPr>
            <p:spPr>
              <a:xfrm>
                <a:off x="3244693" y="1611046"/>
                <a:ext cx="118737" cy="285421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798" extrusionOk="0">
                    <a:moveTo>
                      <a:pt x="1995" y="1"/>
                    </a:moveTo>
                    <a:cubicBezTo>
                      <a:pt x="1616" y="1584"/>
                      <a:pt x="1109" y="3179"/>
                      <a:pt x="160" y="4518"/>
                    </a:cubicBezTo>
                    <a:lnTo>
                      <a:pt x="160" y="4518"/>
                    </a:lnTo>
                    <a:cubicBezTo>
                      <a:pt x="225" y="4236"/>
                      <a:pt x="288" y="3953"/>
                      <a:pt x="350" y="3670"/>
                    </a:cubicBezTo>
                    <a:cubicBezTo>
                      <a:pt x="583" y="2579"/>
                      <a:pt x="776" y="1478"/>
                      <a:pt x="921" y="371"/>
                    </a:cubicBezTo>
                    <a:lnTo>
                      <a:pt x="921" y="371"/>
                    </a:lnTo>
                    <a:cubicBezTo>
                      <a:pt x="721" y="1468"/>
                      <a:pt x="503" y="2562"/>
                      <a:pt x="260" y="3651"/>
                    </a:cubicBezTo>
                    <a:cubicBezTo>
                      <a:pt x="178" y="4013"/>
                      <a:pt x="94" y="4375"/>
                      <a:pt x="7" y="4735"/>
                    </a:cubicBezTo>
                    <a:cubicBezTo>
                      <a:pt x="0" y="4762"/>
                      <a:pt x="16" y="4790"/>
                      <a:pt x="43" y="4796"/>
                    </a:cubicBezTo>
                    <a:cubicBezTo>
                      <a:pt x="47" y="4797"/>
                      <a:pt x="51" y="4798"/>
                      <a:pt x="55" y="4798"/>
                    </a:cubicBezTo>
                    <a:cubicBezTo>
                      <a:pt x="71" y="4798"/>
                      <a:pt x="86" y="4790"/>
                      <a:pt x="95" y="4778"/>
                    </a:cubicBezTo>
                    <a:cubicBezTo>
                      <a:pt x="621" y="4088"/>
                      <a:pt x="1017" y="3306"/>
                      <a:pt x="1323" y="2497"/>
                    </a:cubicBezTo>
                    <a:cubicBezTo>
                      <a:pt x="1624" y="1688"/>
                      <a:pt x="1838" y="849"/>
                      <a:pt x="1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20;p40">
                <a:extLst>
                  <a:ext uri="{FF2B5EF4-FFF2-40B4-BE49-F238E27FC236}">
                    <a16:creationId xmlns:a16="http://schemas.microsoft.com/office/drawing/2014/main" id="{B832952C-633F-49F1-AD52-9A4333F863D5}"/>
                  </a:ext>
                </a:extLst>
              </p:cNvPr>
              <p:cNvSpPr/>
              <p:nvPr/>
            </p:nvSpPr>
            <p:spPr>
              <a:xfrm>
                <a:off x="3118577" y="1703253"/>
                <a:ext cx="79118" cy="237534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993" extrusionOk="0">
                    <a:moveTo>
                      <a:pt x="603" y="0"/>
                    </a:moveTo>
                    <a:cubicBezTo>
                      <a:pt x="817" y="1176"/>
                      <a:pt x="1061" y="2390"/>
                      <a:pt x="1189" y="3584"/>
                    </a:cubicBezTo>
                    <a:lnTo>
                      <a:pt x="1189" y="3584"/>
                    </a:lnTo>
                    <a:lnTo>
                      <a:pt x="1001" y="3107"/>
                    </a:lnTo>
                    <a:cubicBezTo>
                      <a:pt x="698" y="2350"/>
                      <a:pt x="320" y="1417"/>
                      <a:pt x="1" y="672"/>
                    </a:cubicBezTo>
                    <a:lnTo>
                      <a:pt x="1" y="672"/>
                    </a:lnTo>
                    <a:cubicBezTo>
                      <a:pt x="371" y="1723"/>
                      <a:pt x="824" y="2918"/>
                      <a:pt x="1228" y="3960"/>
                    </a:cubicBezTo>
                    <a:cubicBezTo>
                      <a:pt x="1236" y="3982"/>
                      <a:pt x="1255" y="3992"/>
                      <a:pt x="1274" y="3992"/>
                    </a:cubicBezTo>
                    <a:cubicBezTo>
                      <a:pt x="1301" y="3992"/>
                      <a:pt x="1329" y="3972"/>
                      <a:pt x="1325" y="3937"/>
                    </a:cubicBezTo>
                    <a:cubicBezTo>
                      <a:pt x="1298" y="3603"/>
                      <a:pt x="1257" y="3272"/>
                      <a:pt x="1210" y="2941"/>
                    </a:cubicBezTo>
                    <a:cubicBezTo>
                      <a:pt x="1064" y="1950"/>
                      <a:pt x="845" y="972"/>
                      <a:pt x="6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21;p40">
                <a:extLst>
                  <a:ext uri="{FF2B5EF4-FFF2-40B4-BE49-F238E27FC236}">
                    <a16:creationId xmlns:a16="http://schemas.microsoft.com/office/drawing/2014/main" id="{D2164947-5B8C-400F-8D0E-5DD0AA956612}"/>
                  </a:ext>
                </a:extLst>
              </p:cNvPr>
              <p:cNvSpPr/>
              <p:nvPr/>
            </p:nvSpPr>
            <p:spPr>
              <a:xfrm>
                <a:off x="3227501" y="1871664"/>
                <a:ext cx="205470" cy="102319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720" extrusionOk="0">
                    <a:moveTo>
                      <a:pt x="3403" y="1"/>
                    </a:moveTo>
                    <a:lnTo>
                      <a:pt x="3403" y="1"/>
                    </a:lnTo>
                    <a:cubicBezTo>
                      <a:pt x="2477" y="183"/>
                      <a:pt x="1661" y="692"/>
                      <a:pt x="853" y="1153"/>
                    </a:cubicBezTo>
                    <a:lnTo>
                      <a:pt x="45" y="1624"/>
                    </a:lnTo>
                    <a:cubicBezTo>
                      <a:pt x="1" y="1649"/>
                      <a:pt x="21" y="1720"/>
                      <a:pt x="70" y="1720"/>
                    </a:cubicBezTo>
                    <a:cubicBezTo>
                      <a:pt x="72" y="1720"/>
                      <a:pt x="75" y="1720"/>
                      <a:pt x="78" y="1719"/>
                    </a:cubicBezTo>
                    <a:cubicBezTo>
                      <a:pt x="1227" y="1579"/>
                      <a:pt x="2410" y="1424"/>
                      <a:pt x="3453" y="891"/>
                    </a:cubicBezTo>
                    <a:lnTo>
                      <a:pt x="3453" y="891"/>
                    </a:lnTo>
                    <a:cubicBezTo>
                      <a:pt x="2919" y="1120"/>
                      <a:pt x="2357" y="1268"/>
                      <a:pt x="1787" y="1375"/>
                    </a:cubicBezTo>
                    <a:cubicBezTo>
                      <a:pt x="1300" y="1466"/>
                      <a:pt x="808" y="1529"/>
                      <a:pt x="314" y="1588"/>
                    </a:cubicBezTo>
                    <a:lnTo>
                      <a:pt x="314" y="1588"/>
                    </a:lnTo>
                    <a:cubicBezTo>
                      <a:pt x="1241" y="1046"/>
                      <a:pt x="2419" y="252"/>
                      <a:pt x="3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22;p40">
                <a:extLst>
                  <a:ext uri="{FF2B5EF4-FFF2-40B4-BE49-F238E27FC236}">
                    <a16:creationId xmlns:a16="http://schemas.microsoft.com/office/drawing/2014/main" id="{59002F92-AA7F-4E31-B66C-72E044A0ED72}"/>
                  </a:ext>
                </a:extLst>
              </p:cNvPr>
              <p:cNvSpPr/>
              <p:nvPr/>
            </p:nvSpPr>
            <p:spPr>
              <a:xfrm>
                <a:off x="3039874" y="1857327"/>
                <a:ext cx="76085" cy="193572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3254" extrusionOk="0">
                    <a:moveTo>
                      <a:pt x="426" y="0"/>
                    </a:moveTo>
                    <a:cubicBezTo>
                      <a:pt x="683" y="867"/>
                      <a:pt x="903" y="1746"/>
                      <a:pt x="1072" y="2634"/>
                    </a:cubicBezTo>
                    <a:lnTo>
                      <a:pt x="1072" y="2634"/>
                    </a:lnTo>
                    <a:cubicBezTo>
                      <a:pt x="969" y="2413"/>
                      <a:pt x="847" y="2200"/>
                      <a:pt x="720" y="1993"/>
                    </a:cubicBezTo>
                    <a:cubicBezTo>
                      <a:pt x="491" y="1626"/>
                      <a:pt x="240" y="1251"/>
                      <a:pt x="0" y="893"/>
                    </a:cubicBezTo>
                    <a:lnTo>
                      <a:pt x="0" y="893"/>
                    </a:lnTo>
                    <a:cubicBezTo>
                      <a:pt x="213" y="1276"/>
                      <a:pt x="436" y="1651"/>
                      <a:pt x="655" y="2030"/>
                    </a:cubicBezTo>
                    <a:cubicBezTo>
                      <a:pt x="868" y="2407"/>
                      <a:pt x="1070" y="2795"/>
                      <a:pt x="1174" y="3216"/>
                    </a:cubicBezTo>
                    <a:cubicBezTo>
                      <a:pt x="1181" y="3238"/>
                      <a:pt x="1202" y="3254"/>
                      <a:pt x="1224" y="3254"/>
                    </a:cubicBezTo>
                    <a:cubicBezTo>
                      <a:pt x="1228" y="3254"/>
                      <a:pt x="1232" y="3253"/>
                      <a:pt x="1235" y="3253"/>
                    </a:cubicBezTo>
                    <a:cubicBezTo>
                      <a:pt x="1261" y="3246"/>
                      <a:pt x="1278" y="3221"/>
                      <a:pt x="1273" y="3195"/>
                    </a:cubicBezTo>
                    <a:cubicBezTo>
                      <a:pt x="1273" y="3194"/>
                      <a:pt x="1273" y="3193"/>
                      <a:pt x="1272" y="3192"/>
                    </a:cubicBezTo>
                    <a:lnTo>
                      <a:pt x="1272" y="3192"/>
                    </a:lnTo>
                    <a:lnTo>
                      <a:pt x="1273" y="3191"/>
                    </a:lnTo>
                    <a:cubicBezTo>
                      <a:pt x="1272" y="3189"/>
                      <a:pt x="1272" y="3187"/>
                      <a:pt x="1271" y="3185"/>
                    </a:cubicBezTo>
                    <a:lnTo>
                      <a:pt x="1271" y="3185"/>
                    </a:lnTo>
                    <a:cubicBezTo>
                      <a:pt x="1230" y="2916"/>
                      <a:pt x="1180" y="2648"/>
                      <a:pt x="1124" y="2381"/>
                    </a:cubicBezTo>
                    <a:cubicBezTo>
                      <a:pt x="955" y="1571"/>
                      <a:pt x="725" y="773"/>
                      <a:pt x="4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3;p40">
                <a:extLst>
                  <a:ext uri="{FF2B5EF4-FFF2-40B4-BE49-F238E27FC236}">
                    <a16:creationId xmlns:a16="http://schemas.microsoft.com/office/drawing/2014/main" id="{525D8DDF-10B1-447A-A4EE-915E99FCFA92}"/>
                  </a:ext>
                </a:extLst>
              </p:cNvPr>
              <p:cNvSpPr/>
              <p:nvPr/>
            </p:nvSpPr>
            <p:spPr>
              <a:xfrm>
                <a:off x="3142135" y="2041265"/>
                <a:ext cx="231882" cy="49613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834" extrusionOk="0">
                    <a:moveTo>
                      <a:pt x="3106" y="0"/>
                    </a:moveTo>
                    <a:cubicBezTo>
                      <a:pt x="2396" y="0"/>
                      <a:pt x="1686" y="82"/>
                      <a:pt x="993" y="236"/>
                    </a:cubicBezTo>
                    <a:cubicBezTo>
                      <a:pt x="676" y="306"/>
                      <a:pt x="362" y="392"/>
                      <a:pt x="54" y="494"/>
                    </a:cubicBezTo>
                    <a:cubicBezTo>
                      <a:pt x="1" y="511"/>
                      <a:pt x="12" y="593"/>
                      <a:pt x="68" y="593"/>
                    </a:cubicBezTo>
                    <a:cubicBezTo>
                      <a:pt x="1081" y="603"/>
                      <a:pt x="2093" y="688"/>
                      <a:pt x="3096" y="833"/>
                    </a:cubicBezTo>
                    <a:cubicBezTo>
                      <a:pt x="2204" y="640"/>
                      <a:pt x="1294" y="531"/>
                      <a:pt x="381" y="499"/>
                    </a:cubicBezTo>
                    <a:lnTo>
                      <a:pt x="381" y="499"/>
                    </a:lnTo>
                    <a:cubicBezTo>
                      <a:pt x="591" y="438"/>
                      <a:pt x="803" y="383"/>
                      <a:pt x="1015" y="333"/>
                    </a:cubicBezTo>
                    <a:cubicBezTo>
                      <a:pt x="1894" y="130"/>
                      <a:pt x="2794" y="33"/>
                      <a:pt x="3695" y="33"/>
                    </a:cubicBezTo>
                    <a:cubicBezTo>
                      <a:pt x="3763" y="33"/>
                      <a:pt x="3830" y="33"/>
                      <a:pt x="3897" y="35"/>
                    </a:cubicBezTo>
                    <a:cubicBezTo>
                      <a:pt x="3634" y="12"/>
                      <a:pt x="3370" y="0"/>
                      <a:pt x="31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4;p40">
                <a:extLst>
                  <a:ext uri="{FF2B5EF4-FFF2-40B4-BE49-F238E27FC236}">
                    <a16:creationId xmlns:a16="http://schemas.microsoft.com/office/drawing/2014/main" id="{2ACD0BA0-E80E-4C34-A571-55441332F9B7}"/>
                  </a:ext>
                </a:extLst>
              </p:cNvPr>
              <p:cNvSpPr/>
              <p:nvPr/>
            </p:nvSpPr>
            <p:spPr>
              <a:xfrm>
                <a:off x="2942551" y="1991771"/>
                <a:ext cx="64603" cy="18286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3074" extrusionOk="0">
                    <a:moveTo>
                      <a:pt x="867" y="0"/>
                    </a:moveTo>
                    <a:lnTo>
                      <a:pt x="867" y="0"/>
                    </a:lnTo>
                    <a:cubicBezTo>
                      <a:pt x="935" y="833"/>
                      <a:pt x="978" y="1668"/>
                      <a:pt x="983" y="2503"/>
                    </a:cubicBezTo>
                    <a:lnTo>
                      <a:pt x="983" y="2503"/>
                    </a:lnTo>
                    <a:cubicBezTo>
                      <a:pt x="899" y="2153"/>
                      <a:pt x="786" y="1810"/>
                      <a:pt x="657" y="1474"/>
                    </a:cubicBezTo>
                    <a:cubicBezTo>
                      <a:pt x="466" y="977"/>
                      <a:pt x="237" y="496"/>
                      <a:pt x="1" y="21"/>
                    </a:cubicBezTo>
                    <a:lnTo>
                      <a:pt x="1" y="21"/>
                    </a:lnTo>
                    <a:cubicBezTo>
                      <a:pt x="198" y="513"/>
                      <a:pt x="403" y="1003"/>
                      <a:pt x="580" y="1502"/>
                    </a:cubicBezTo>
                    <a:cubicBezTo>
                      <a:pt x="755" y="1999"/>
                      <a:pt x="904" y="2508"/>
                      <a:pt x="983" y="3030"/>
                    </a:cubicBezTo>
                    <a:cubicBezTo>
                      <a:pt x="986" y="3055"/>
                      <a:pt x="1008" y="3074"/>
                      <a:pt x="1034" y="3074"/>
                    </a:cubicBezTo>
                    <a:cubicBezTo>
                      <a:pt x="1036" y="3074"/>
                      <a:pt x="1039" y="3074"/>
                      <a:pt x="1041" y="3073"/>
                    </a:cubicBezTo>
                    <a:cubicBezTo>
                      <a:pt x="1066" y="3069"/>
                      <a:pt x="1084" y="3047"/>
                      <a:pt x="1084" y="3023"/>
                    </a:cubicBezTo>
                    <a:cubicBezTo>
                      <a:pt x="1085" y="2769"/>
                      <a:pt x="1084" y="2516"/>
                      <a:pt x="1076" y="2264"/>
                    </a:cubicBezTo>
                    <a:cubicBezTo>
                      <a:pt x="1054" y="1506"/>
                      <a:pt x="988" y="748"/>
                      <a:pt x="867" y="0"/>
                    </a:cubicBezTo>
                    <a:close/>
                  </a:path>
                </a:pathLst>
              </a:custGeom>
              <a:solidFill>
                <a:srgbClr val="9DA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25;p40">
                <a:extLst>
                  <a:ext uri="{FF2B5EF4-FFF2-40B4-BE49-F238E27FC236}">
                    <a16:creationId xmlns:a16="http://schemas.microsoft.com/office/drawing/2014/main" id="{AB3DCF90-F058-49D2-BABA-54F6F70555CD}"/>
                  </a:ext>
                </a:extLst>
              </p:cNvPr>
              <p:cNvSpPr/>
              <p:nvPr/>
            </p:nvSpPr>
            <p:spPr>
              <a:xfrm>
                <a:off x="3033212" y="2193080"/>
                <a:ext cx="180723" cy="42593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716" extrusionOk="0">
                    <a:moveTo>
                      <a:pt x="3035" y="56"/>
                    </a:moveTo>
                    <a:cubicBezTo>
                      <a:pt x="3036" y="56"/>
                      <a:pt x="3036" y="56"/>
                      <a:pt x="3036" y="56"/>
                    </a:cubicBezTo>
                    <a:lnTo>
                      <a:pt x="3037" y="56"/>
                    </a:lnTo>
                    <a:cubicBezTo>
                      <a:pt x="3037" y="56"/>
                      <a:pt x="3036" y="56"/>
                      <a:pt x="3035" y="56"/>
                    </a:cubicBezTo>
                    <a:close/>
                    <a:moveTo>
                      <a:pt x="1991" y="1"/>
                    </a:moveTo>
                    <a:cubicBezTo>
                      <a:pt x="1842" y="1"/>
                      <a:pt x="1693" y="4"/>
                      <a:pt x="1545" y="10"/>
                    </a:cubicBezTo>
                    <a:cubicBezTo>
                      <a:pt x="1046" y="32"/>
                      <a:pt x="550" y="88"/>
                      <a:pt x="59" y="178"/>
                    </a:cubicBezTo>
                    <a:cubicBezTo>
                      <a:pt x="0" y="188"/>
                      <a:pt x="6" y="276"/>
                      <a:pt x="65" y="279"/>
                    </a:cubicBezTo>
                    <a:cubicBezTo>
                      <a:pt x="934" y="328"/>
                      <a:pt x="1794" y="480"/>
                      <a:pt x="2633" y="715"/>
                    </a:cubicBezTo>
                    <a:cubicBezTo>
                      <a:pt x="2019" y="483"/>
                      <a:pt x="1376" y="327"/>
                      <a:pt x="725" y="240"/>
                    </a:cubicBezTo>
                    <a:cubicBezTo>
                      <a:pt x="644" y="229"/>
                      <a:pt x="563" y="219"/>
                      <a:pt x="482" y="211"/>
                    </a:cubicBezTo>
                    <a:lnTo>
                      <a:pt x="482" y="211"/>
                    </a:lnTo>
                    <a:cubicBezTo>
                      <a:pt x="1213" y="102"/>
                      <a:pt x="1952" y="52"/>
                      <a:pt x="2692" y="52"/>
                    </a:cubicBezTo>
                    <a:cubicBezTo>
                      <a:pt x="2806" y="52"/>
                      <a:pt x="2921" y="53"/>
                      <a:pt x="3035" y="56"/>
                    </a:cubicBezTo>
                    <a:lnTo>
                      <a:pt x="3035" y="56"/>
                    </a:lnTo>
                    <a:cubicBezTo>
                      <a:pt x="2689" y="18"/>
                      <a:pt x="2340" y="1"/>
                      <a:pt x="1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26;p40">
                <a:extLst>
                  <a:ext uri="{FF2B5EF4-FFF2-40B4-BE49-F238E27FC236}">
                    <a16:creationId xmlns:a16="http://schemas.microsoft.com/office/drawing/2014/main" id="{3254B111-3010-41C7-A49C-345184A87667}"/>
                  </a:ext>
                </a:extLst>
              </p:cNvPr>
              <p:cNvSpPr/>
              <p:nvPr/>
            </p:nvSpPr>
            <p:spPr>
              <a:xfrm>
                <a:off x="1450048" y="2169403"/>
                <a:ext cx="450737" cy="820690"/>
              </a:xfrm>
              <a:custGeom>
                <a:avLst/>
                <a:gdLst/>
                <a:ahLst/>
                <a:cxnLst/>
                <a:rect l="l" t="t" r="r" b="b"/>
                <a:pathLst>
                  <a:path w="7577" h="13796" extrusionOk="0">
                    <a:moveTo>
                      <a:pt x="1361" y="0"/>
                    </a:moveTo>
                    <a:cubicBezTo>
                      <a:pt x="1361" y="0"/>
                      <a:pt x="808" y="982"/>
                      <a:pt x="431" y="2488"/>
                    </a:cubicBezTo>
                    <a:cubicBezTo>
                      <a:pt x="174" y="3512"/>
                      <a:pt x="0" y="4777"/>
                      <a:pt x="135" y="6141"/>
                    </a:cubicBezTo>
                    <a:cubicBezTo>
                      <a:pt x="147" y="6254"/>
                      <a:pt x="160" y="6368"/>
                      <a:pt x="177" y="6483"/>
                    </a:cubicBezTo>
                    <a:cubicBezTo>
                      <a:pt x="511" y="8919"/>
                      <a:pt x="1877" y="11624"/>
                      <a:pt x="5542" y="13795"/>
                    </a:cubicBezTo>
                    <a:cubicBezTo>
                      <a:pt x="5902" y="13045"/>
                      <a:pt x="6177" y="12326"/>
                      <a:pt x="6380" y="11639"/>
                    </a:cubicBezTo>
                    <a:cubicBezTo>
                      <a:pt x="6568" y="11001"/>
                      <a:pt x="6693" y="10390"/>
                      <a:pt x="6765" y="9806"/>
                    </a:cubicBezTo>
                    <a:cubicBezTo>
                      <a:pt x="7576" y="3151"/>
                      <a:pt x="1361" y="0"/>
                      <a:pt x="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27;p40">
                <a:extLst>
                  <a:ext uri="{FF2B5EF4-FFF2-40B4-BE49-F238E27FC236}">
                    <a16:creationId xmlns:a16="http://schemas.microsoft.com/office/drawing/2014/main" id="{DABFCF1E-6C40-452C-9B9F-BF1F2AEF5B87}"/>
                  </a:ext>
                </a:extLst>
              </p:cNvPr>
              <p:cNvSpPr/>
              <p:nvPr/>
            </p:nvSpPr>
            <p:spPr>
              <a:xfrm>
                <a:off x="1450048" y="2317351"/>
                <a:ext cx="379590" cy="672744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11309" extrusionOk="0">
                    <a:moveTo>
                      <a:pt x="431" y="1"/>
                    </a:moveTo>
                    <a:cubicBezTo>
                      <a:pt x="174" y="1025"/>
                      <a:pt x="0" y="2290"/>
                      <a:pt x="135" y="3654"/>
                    </a:cubicBezTo>
                    <a:cubicBezTo>
                      <a:pt x="147" y="3767"/>
                      <a:pt x="160" y="3881"/>
                      <a:pt x="177" y="3996"/>
                    </a:cubicBezTo>
                    <a:cubicBezTo>
                      <a:pt x="511" y="6432"/>
                      <a:pt x="1877" y="9137"/>
                      <a:pt x="5542" y="11308"/>
                    </a:cubicBezTo>
                    <a:cubicBezTo>
                      <a:pt x="5902" y="10558"/>
                      <a:pt x="6177" y="9839"/>
                      <a:pt x="6380" y="9152"/>
                    </a:cubicBezTo>
                    <a:cubicBezTo>
                      <a:pt x="5501" y="9014"/>
                      <a:pt x="4688" y="8559"/>
                      <a:pt x="4027" y="7969"/>
                    </a:cubicBezTo>
                    <a:cubicBezTo>
                      <a:pt x="3185" y="7216"/>
                      <a:pt x="2535" y="6248"/>
                      <a:pt x="2003" y="5260"/>
                    </a:cubicBezTo>
                    <a:cubicBezTo>
                      <a:pt x="1457" y="4250"/>
                      <a:pt x="1044" y="3172"/>
                      <a:pt x="772" y="2059"/>
                    </a:cubicBezTo>
                    <a:cubicBezTo>
                      <a:pt x="605" y="1384"/>
                      <a:pt x="491" y="694"/>
                      <a:pt x="43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28;p40">
                <a:extLst>
                  <a:ext uri="{FF2B5EF4-FFF2-40B4-BE49-F238E27FC236}">
                    <a16:creationId xmlns:a16="http://schemas.microsoft.com/office/drawing/2014/main" id="{5E24DC42-04F5-47C4-A951-E132FB1EB38C}"/>
                  </a:ext>
                </a:extLst>
              </p:cNvPr>
              <p:cNvSpPr/>
              <p:nvPr/>
            </p:nvSpPr>
            <p:spPr>
              <a:xfrm>
                <a:off x="1559031" y="2250664"/>
                <a:ext cx="207849" cy="718014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2070" extrusionOk="0">
                    <a:moveTo>
                      <a:pt x="48" y="1"/>
                    </a:moveTo>
                    <a:cubicBezTo>
                      <a:pt x="1" y="2371"/>
                      <a:pt x="397" y="4791"/>
                      <a:pt x="1123" y="7048"/>
                    </a:cubicBezTo>
                    <a:cubicBezTo>
                      <a:pt x="1696" y="8798"/>
                      <a:pt x="2489" y="10528"/>
                      <a:pt x="3493" y="12069"/>
                    </a:cubicBezTo>
                    <a:cubicBezTo>
                      <a:pt x="2583" y="10476"/>
                      <a:pt x="1830" y="8750"/>
                      <a:pt x="1266" y="7001"/>
                    </a:cubicBezTo>
                    <a:cubicBezTo>
                      <a:pt x="553" y="4749"/>
                      <a:pt x="135" y="2362"/>
                      <a:pt x="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29;p40">
                <a:extLst>
                  <a:ext uri="{FF2B5EF4-FFF2-40B4-BE49-F238E27FC236}">
                    <a16:creationId xmlns:a16="http://schemas.microsoft.com/office/drawing/2014/main" id="{67265E23-C9F1-40A8-BB78-AAB279865537}"/>
                  </a:ext>
                </a:extLst>
              </p:cNvPr>
              <p:cNvSpPr/>
              <p:nvPr/>
            </p:nvSpPr>
            <p:spPr>
              <a:xfrm>
                <a:off x="1486038" y="2384216"/>
                <a:ext cx="207671" cy="182508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3068" extrusionOk="0">
                    <a:moveTo>
                      <a:pt x="3490" y="0"/>
                    </a:moveTo>
                    <a:cubicBezTo>
                      <a:pt x="3132" y="433"/>
                      <a:pt x="2815" y="900"/>
                      <a:pt x="2541" y="1391"/>
                    </a:cubicBezTo>
                    <a:cubicBezTo>
                      <a:pt x="2285" y="1850"/>
                      <a:pt x="2066" y="2331"/>
                      <a:pt x="1884" y="2826"/>
                    </a:cubicBezTo>
                    <a:lnTo>
                      <a:pt x="1884" y="2826"/>
                    </a:lnTo>
                    <a:cubicBezTo>
                      <a:pt x="1320" y="1904"/>
                      <a:pt x="539" y="1148"/>
                      <a:pt x="0" y="212"/>
                    </a:cubicBezTo>
                    <a:lnTo>
                      <a:pt x="0" y="212"/>
                    </a:lnTo>
                    <a:cubicBezTo>
                      <a:pt x="484" y="1214"/>
                      <a:pt x="1295" y="2017"/>
                      <a:pt x="1853" y="2972"/>
                    </a:cubicBezTo>
                    <a:lnTo>
                      <a:pt x="1908" y="3068"/>
                    </a:lnTo>
                    <a:lnTo>
                      <a:pt x="1945" y="2963"/>
                    </a:lnTo>
                    <a:cubicBezTo>
                      <a:pt x="2314" y="1908"/>
                      <a:pt x="2844" y="911"/>
                      <a:pt x="34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30;p40">
                <a:extLst>
                  <a:ext uri="{FF2B5EF4-FFF2-40B4-BE49-F238E27FC236}">
                    <a16:creationId xmlns:a16="http://schemas.microsoft.com/office/drawing/2014/main" id="{9577A8EA-E6A2-49A1-AE24-019C1A80E9A2}"/>
                  </a:ext>
                </a:extLst>
              </p:cNvPr>
              <p:cNvSpPr/>
              <p:nvPr/>
            </p:nvSpPr>
            <p:spPr>
              <a:xfrm>
                <a:off x="1537674" y="2614079"/>
                <a:ext cx="230693" cy="22099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715" extrusionOk="0">
                    <a:moveTo>
                      <a:pt x="3877" y="0"/>
                    </a:moveTo>
                    <a:lnTo>
                      <a:pt x="3877" y="0"/>
                    </a:lnTo>
                    <a:cubicBezTo>
                      <a:pt x="3442" y="856"/>
                      <a:pt x="3090" y="1755"/>
                      <a:pt x="2819" y="2677"/>
                    </a:cubicBezTo>
                    <a:cubicBezTo>
                      <a:pt x="2737" y="2956"/>
                      <a:pt x="2661" y="3238"/>
                      <a:pt x="2592" y="3522"/>
                    </a:cubicBezTo>
                    <a:lnTo>
                      <a:pt x="2592" y="3522"/>
                    </a:lnTo>
                    <a:cubicBezTo>
                      <a:pt x="1656" y="2671"/>
                      <a:pt x="798" y="1736"/>
                      <a:pt x="0" y="755"/>
                    </a:cubicBezTo>
                    <a:lnTo>
                      <a:pt x="0" y="755"/>
                    </a:lnTo>
                    <a:cubicBezTo>
                      <a:pt x="752" y="1813"/>
                      <a:pt x="1630" y="2780"/>
                      <a:pt x="2587" y="3655"/>
                    </a:cubicBezTo>
                    <a:lnTo>
                      <a:pt x="2652" y="3715"/>
                    </a:lnTo>
                    <a:lnTo>
                      <a:pt x="2672" y="3629"/>
                    </a:lnTo>
                    <a:cubicBezTo>
                      <a:pt x="2956" y="2385"/>
                      <a:pt x="3372" y="1173"/>
                      <a:pt x="38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31;p40">
                <a:extLst>
                  <a:ext uri="{FF2B5EF4-FFF2-40B4-BE49-F238E27FC236}">
                    <a16:creationId xmlns:a16="http://schemas.microsoft.com/office/drawing/2014/main" id="{99A8282B-CEC3-4B0A-9CD7-82621D1C5C22}"/>
                  </a:ext>
                </a:extLst>
              </p:cNvPr>
              <p:cNvSpPr/>
              <p:nvPr/>
            </p:nvSpPr>
            <p:spPr>
              <a:xfrm>
                <a:off x="972059" y="2743407"/>
                <a:ext cx="843473" cy="383218"/>
              </a:xfrm>
              <a:custGeom>
                <a:avLst/>
                <a:gdLst/>
                <a:ahLst/>
                <a:cxnLst/>
                <a:rect l="l" t="t" r="r" b="b"/>
                <a:pathLst>
                  <a:path w="14179" h="6442" extrusionOk="0">
                    <a:moveTo>
                      <a:pt x="6087" y="1"/>
                    </a:moveTo>
                    <a:cubicBezTo>
                      <a:pt x="2643" y="1"/>
                      <a:pt x="1" y="1910"/>
                      <a:pt x="1" y="1910"/>
                    </a:cubicBezTo>
                    <a:cubicBezTo>
                      <a:pt x="1" y="1910"/>
                      <a:pt x="620" y="2853"/>
                      <a:pt x="1786" y="3877"/>
                    </a:cubicBezTo>
                    <a:cubicBezTo>
                      <a:pt x="2579" y="4575"/>
                      <a:pt x="3623" y="5309"/>
                      <a:pt x="4897" y="5813"/>
                    </a:cubicBezTo>
                    <a:cubicBezTo>
                      <a:pt x="5004" y="5854"/>
                      <a:pt x="5111" y="5894"/>
                      <a:pt x="5221" y="5933"/>
                    </a:cubicBezTo>
                    <a:cubicBezTo>
                      <a:pt x="6101" y="6245"/>
                      <a:pt x="7084" y="6441"/>
                      <a:pt x="8162" y="6441"/>
                    </a:cubicBezTo>
                    <a:cubicBezTo>
                      <a:pt x="9923" y="6441"/>
                      <a:pt x="11939" y="5917"/>
                      <a:pt x="14179" y="4514"/>
                    </a:cubicBezTo>
                    <a:cubicBezTo>
                      <a:pt x="13676" y="3850"/>
                      <a:pt x="13163" y="3276"/>
                      <a:pt x="12646" y="2781"/>
                    </a:cubicBezTo>
                    <a:cubicBezTo>
                      <a:pt x="12165" y="2321"/>
                      <a:pt x="11678" y="1930"/>
                      <a:pt x="11193" y="1601"/>
                    </a:cubicBezTo>
                    <a:lnTo>
                      <a:pt x="11193" y="1599"/>
                    </a:lnTo>
                    <a:cubicBezTo>
                      <a:pt x="9441" y="408"/>
                      <a:pt x="7678" y="1"/>
                      <a:pt x="60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32;p40">
                <a:extLst>
                  <a:ext uri="{FF2B5EF4-FFF2-40B4-BE49-F238E27FC236}">
                    <a16:creationId xmlns:a16="http://schemas.microsoft.com/office/drawing/2014/main" id="{AB9FB0D3-BD99-4711-BDC0-6B0CF4320DB2}"/>
                  </a:ext>
                </a:extLst>
              </p:cNvPr>
              <p:cNvSpPr/>
              <p:nvPr/>
            </p:nvSpPr>
            <p:spPr>
              <a:xfrm>
                <a:off x="1078305" y="2908844"/>
                <a:ext cx="737229" cy="217784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661" extrusionOk="0">
                    <a:moveTo>
                      <a:pt x="10860" y="0"/>
                    </a:moveTo>
                    <a:cubicBezTo>
                      <a:pt x="10334" y="718"/>
                      <a:pt x="9557" y="1233"/>
                      <a:pt x="8730" y="1550"/>
                    </a:cubicBezTo>
                    <a:cubicBezTo>
                      <a:pt x="7675" y="1952"/>
                      <a:pt x="6517" y="2087"/>
                      <a:pt x="5393" y="2108"/>
                    </a:cubicBezTo>
                    <a:cubicBezTo>
                      <a:pt x="5308" y="2110"/>
                      <a:pt x="5223" y="2111"/>
                      <a:pt x="5139" y="2111"/>
                    </a:cubicBezTo>
                    <a:cubicBezTo>
                      <a:pt x="4078" y="2111"/>
                      <a:pt x="3017" y="1983"/>
                      <a:pt x="1985" y="1737"/>
                    </a:cubicBezTo>
                    <a:cubicBezTo>
                      <a:pt x="1308" y="1574"/>
                      <a:pt x="643" y="1360"/>
                      <a:pt x="0" y="1096"/>
                    </a:cubicBezTo>
                    <a:lnTo>
                      <a:pt x="0" y="1096"/>
                    </a:lnTo>
                    <a:cubicBezTo>
                      <a:pt x="793" y="1794"/>
                      <a:pt x="1837" y="2529"/>
                      <a:pt x="3111" y="3032"/>
                    </a:cubicBezTo>
                    <a:cubicBezTo>
                      <a:pt x="3218" y="3075"/>
                      <a:pt x="3325" y="3115"/>
                      <a:pt x="3435" y="3152"/>
                    </a:cubicBezTo>
                    <a:cubicBezTo>
                      <a:pt x="4315" y="3464"/>
                      <a:pt x="5298" y="3660"/>
                      <a:pt x="6376" y="3660"/>
                    </a:cubicBezTo>
                    <a:cubicBezTo>
                      <a:pt x="8137" y="3660"/>
                      <a:pt x="10153" y="3136"/>
                      <a:pt x="12393" y="1733"/>
                    </a:cubicBezTo>
                    <a:cubicBezTo>
                      <a:pt x="11890" y="1069"/>
                      <a:pt x="11377" y="495"/>
                      <a:pt x="10860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33;p40">
                <a:extLst>
                  <a:ext uri="{FF2B5EF4-FFF2-40B4-BE49-F238E27FC236}">
                    <a16:creationId xmlns:a16="http://schemas.microsoft.com/office/drawing/2014/main" id="{16B5BF4E-FED2-45B8-841F-57EAE469ED98}"/>
                  </a:ext>
                </a:extLst>
              </p:cNvPr>
              <p:cNvSpPr/>
              <p:nvPr/>
            </p:nvSpPr>
            <p:spPr>
              <a:xfrm>
                <a:off x="1058436" y="2866845"/>
                <a:ext cx="732172" cy="152585"/>
              </a:xfrm>
              <a:custGeom>
                <a:avLst/>
                <a:gdLst/>
                <a:ahLst/>
                <a:cxnLst/>
                <a:rect l="l" t="t" r="r" b="b"/>
                <a:pathLst>
                  <a:path w="12308" h="2565" extrusionOk="0">
                    <a:moveTo>
                      <a:pt x="1" y="1"/>
                    </a:moveTo>
                    <a:lnTo>
                      <a:pt x="1" y="2"/>
                    </a:lnTo>
                    <a:cubicBezTo>
                      <a:pt x="7" y="5"/>
                      <a:pt x="13" y="8"/>
                      <a:pt x="19" y="11"/>
                    </a:cubicBezTo>
                    <a:lnTo>
                      <a:pt x="19" y="11"/>
                    </a:lnTo>
                    <a:cubicBezTo>
                      <a:pt x="13" y="7"/>
                      <a:pt x="7" y="4"/>
                      <a:pt x="1" y="1"/>
                    </a:cubicBezTo>
                    <a:close/>
                    <a:moveTo>
                      <a:pt x="19" y="11"/>
                    </a:moveTo>
                    <a:cubicBezTo>
                      <a:pt x="2100" y="1133"/>
                      <a:pt x="4426" y="1885"/>
                      <a:pt x="6757" y="2274"/>
                    </a:cubicBezTo>
                    <a:cubicBezTo>
                      <a:pt x="7925" y="2462"/>
                      <a:pt x="9128" y="2565"/>
                      <a:pt x="10325" y="2565"/>
                    </a:cubicBezTo>
                    <a:cubicBezTo>
                      <a:pt x="10990" y="2565"/>
                      <a:pt x="11653" y="2533"/>
                      <a:pt x="12307" y="2466"/>
                    </a:cubicBezTo>
                    <a:lnTo>
                      <a:pt x="12307" y="2466"/>
                    </a:lnTo>
                    <a:cubicBezTo>
                      <a:pt x="11938" y="2482"/>
                      <a:pt x="11567" y="2490"/>
                      <a:pt x="11195" y="2490"/>
                    </a:cubicBezTo>
                    <a:cubicBezTo>
                      <a:pt x="9719" y="2490"/>
                      <a:pt x="8229" y="2364"/>
                      <a:pt x="6782" y="2124"/>
                    </a:cubicBezTo>
                    <a:cubicBezTo>
                      <a:pt x="4460" y="1728"/>
                      <a:pt x="2153" y="1009"/>
                      <a:pt x="19" y="1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34;p40">
                <a:extLst>
                  <a:ext uri="{FF2B5EF4-FFF2-40B4-BE49-F238E27FC236}">
                    <a16:creationId xmlns:a16="http://schemas.microsoft.com/office/drawing/2014/main" id="{DCDC297C-D702-4F93-9D1B-C9EBB8AF2482}"/>
                  </a:ext>
                </a:extLst>
              </p:cNvPr>
              <p:cNvSpPr/>
              <p:nvPr/>
            </p:nvSpPr>
            <p:spPr>
              <a:xfrm>
                <a:off x="1153558" y="2810866"/>
                <a:ext cx="203090" cy="190479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02" extrusionOk="0">
                    <a:moveTo>
                      <a:pt x="1411" y="0"/>
                    </a:moveTo>
                    <a:cubicBezTo>
                      <a:pt x="1632" y="516"/>
                      <a:pt x="1902" y="1012"/>
                      <a:pt x="2212" y="1481"/>
                    </a:cubicBezTo>
                    <a:cubicBezTo>
                      <a:pt x="2503" y="1919"/>
                      <a:pt x="2831" y="2334"/>
                      <a:pt x="3188" y="2722"/>
                    </a:cubicBezTo>
                    <a:lnTo>
                      <a:pt x="3188" y="2722"/>
                    </a:lnTo>
                    <a:cubicBezTo>
                      <a:pt x="2110" y="2801"/>
                      <a:pt x="1080" y="3149"/>
                      <a:pt x="1" y="3199"/>
                    </a:cubicBezTo>
                    <a:cubicBezTo>
                      <a:pt x="46" y="3200"/>
                      <a:pt x="90" y="3201"/>
                      <a:pt x="135" y="3201"/>
                    </a:cubicBezTo>
                    <a:cubicBezTo>
                      <a:pt x="1201" y="3201"/>
                      <a:pt x="2244" y="2874"/>
                      <a:pt x="3302" y="2817"/>
                    </a:cubicBezTo>
                    <a:lnTo>
                      <a:pt x="3414" y="2812"/>
                    </a:lnTo>
                    <a:lnTo>
                      <a:pt x="3337" y="2732"/>
                    </a:lnTo>
                    <a:cubicBezTo>
                      <a:pt x="2568" y="1920"/>
                      <a:pt x="1924" y="993"/>
                      <a:pt x="1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35;p40">
                <a:extLst>
                  <a:ext uri="{FF2B5EF4-FFF2-40B4-BE49-F238E27FC236}">
                    <a16:creationId xmlns:a16="http://schemas.microsoft.com/office/drawing/2014/main" id="{3D2B78DC-E9FB-4E09-AD46-28DF290E8441}"/>
                  </a:ext>
                </a:extLst>
              </p:cNvPr>
              <p:cNvSpPr/>
              <p:nvPr/>
            </p:nvSpPr>
            <p:spPr>
              <a:xfrm>
                <a:off x="1410250" y="2849891"/>
                <a:ext cx="228908" cy="225577"/>
              </a:xfrm>
              <a:custGeom>
                <a:avLst/>
                <a:gdLst/>
                <a:ahLst/>
                <a:cxnLst/>
                <a:rect l="l" t="t" r="r" b="b"/>
                <a:pathLst>
                  <a:path w="3848" h="3792" extrusionOk="0">
                    <a:moveTo>
                      <a:pt x="1107" y="0"/>
                    </a:moveTo>
                    <a:lnTo>
                      <a:pt x="1107" y="0"/>
                    </a:lnTo>
                    <a:cubicBezTo>
                      <a:pt x="1668" y="778"/>
                      <a:pt x="2306" y="1503"/>
                      <a:pt x="3001" y="2167"/>
                    </a:cubicBezTo>
                    <a:cubicBezTo>
                      <a:pt x="3211" y="2367"/>
                      <a:pt x="3428" y="2564"/>
                      <a:pt x="3648" y="2754"/>
                    </a:cubicBezTo>
                    <a:lnTo>
                      <a:pt x="3648" y="2754"/>
                    </a:lnTo>
                    <a:cubicBezTo>
                      <a:pt x="2461" y="3196"/>
                      <a:pt x="1238" y="3532"/>
                      <a:pt x="0" y="3791"/>
                    </a:cubicBezTo>
                    <a:lnTo>
                      <a:pt x="2" y="3791"/>
                    </a:lnTo>
                    <a:cubicBezTo>
                      <a:pt x="1286" y="3607"/>
                      <a:pt x="2547" y="3269"/>
                      <a:pt x="3764" y="2820"/>
                    </a:cubicBezTo>
                    <a:lnTo>
                      <a:pt x="3847" y="2790"/>
                    </a:lnTo>
                    <a:lnTo>
                      <a:pt x="3780" y="2733"/>
                    </a:lnTo>
                    <a:cubicBezTo>
                      <a:pt x="2804" y="1911"/>
                      <a:pt x="1917" y="986"/>
                      <a:pt x="1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36;p40">
                <a:extLst>
                  <a:ext uri="{FF2B5EF4-FFF2-40B4-BE49-F238E27FC236}">
                    <a16:creationId xmlns:a16="http://schemas.microsoft.com/office/drawing/2014/main" id="{FEB1EF2F-FA1A-42C2-80EE-C74A4EFB9EE9}"/>
                  </a:ext>
                </a:extLst>
              </p:cNvPr>
              <p:cNvSpPr/>
              <p:nvPr/>
            </p:nvSpPr>
            <p:spPr>
              <a:xfrm>
                <a:off x="1057127" y="2288915"/>
                <a:ext cx="737704" cy="736931"/>
              </a:xfrm>
              <a:custGeom>
                <a:avLst/>
                <a:gdLst/>
                <a:ahLst/>
                <a:cxnLst/>
                <a:rect l="l" t="t" r="r" b="b"/>
                <a:pathLst>
                  <a:path w="12401" h="12388" extrusionOk="0">
                    <a:moveTo>
                      <a:pt x="2127" y="1"/>
                    </a:moveTo>
                    <a:cubicBezTo>
                      <a:pt x="2117" y="1"/>
                      <a:pt x="2108" y="8"/>
                      <a:pt x="2109" y="20"/>
                    </a:cubicBezTo>
                    <a:cubicBezTo>
                      <a:pt x="2116" y="89"/>
                      <a:pt x="2123" y="158"/>
                      <a:pt x="2132" y="228"/>
                    </a:cubicBezTo>
                    <a:cubicBezTo>
                      <a:pt x="2194" y="777"/>
                      <a:pt x="2270" y="1325"/>
                      <a:pt x="2384" y="1867"/>
                    </a:cubicBezTo>
                    <a:cubicBezTo>
                      <a:pt x="2497" y="2405"/>
                      <a:pt x="2649" y="2935"/>
                      <a:pt x="2863" y="3441"/>
                    </a:cubicBezTo>
                    <a:cubicBezTo>
                      <a:pt x="3072" y="3933"/>
                      <a:pt x="3342" y="4397"/>
                      <a:pt x="3674" y="4818"/>
                    </a:cubicBezTo>
                    <a:cubicBezTo>
                      <a:pt x="3881" y="5080"/>
                      <a:pt x="4110" y="5325"/>
                      <a:pt x="4359" y="5549"/>
                    </a:cubicBezTo>
                    <a:cubicBezTo>
                      <a:pt x="4502" y="5679"/>
                      <a:pt x="4653" y="5802"/>
                      <a:pt x="4810" y="5918"/>
                    </a:cubicBezTo>
                    <a:cubicBezTo>
                      <a:pt x="5208" y="6213"/>
                      <a:pt x="5641" y="6456"/>
                      <a:pt x="6100" y="6643"/>
                    </a:cubicBezTo>
                    <a:cubicBezTo>
                      <a:pt x="6239" y="6803"/>
                      <a:pt x="6382" y="6958"/>
                      <a:pt x="6527" y="7113"/>
                    </a:cubicBezTo>
                    <a:cubicBezTo>
                      <a:pt x="6554" y="7142"/>
                      <a:pt x="6580" y="7169"/>
                      <a:pt x="6608" y="7197"/>
                    </a:cubicBezTo>
                    <a:cubicBezTo>
                      <a:pt x="6262" y="6953"/>
                      <a:pt x="5893" y="6743"/>
                      <a:pt x="5510" y="6566"/>
                    </a:cubicBezTo>
                    <a:cubicBezTo>
                      <a:pt x="5083" y="6371"/>
                      <a:pt x="4639" y="6218"/>
                      <a:pt x="4183" y="6109"/>
                    </a:cubicBezTo>
                    <a:cubicBezTo>
                      <a:pt x="3727" y="5999"/>
                      <a:pt x="3259" y="5932"/>
                      <a:pt x="2792" y="5912"/>
                    </a:cubicBezTo>
                    <a:cubicBezTo>
                      <a:pt x="2682" y="5907"/>
                      <a:pt x="2572" y="5904"/>
                      <a:pt x="2462" y="5904"/>
                    </a:cubicBezTo>
                    <a:cubicBezTo>
                      <a:pt x="2101" y="5904"/>
                      <a:pt x="1740" y="5931"/>
                      <a:pt x="1384" y="5984"/>
                    </a:cubicBezTo>
                    <a:cubicBezTo>
                      <a:pt x="1333" y="5992"/>
                      <a:pt x="1281" y="6001"/>
                      <a:pt x="1231" y="6010"/>
                    </a:cubicBezTo>
                    <a:cubicBezTo>
                      <a:pt x="818" y="6082"/>
                      <a:pt x="411" y="6192"/>
                      <a:pt x="19" y="6339"/>
                    </a:cubicBezTo>
                    <a:cubicBezTo>
                      <a:pt x="1" y="6345"/>
                      <a:pt x="1" y="6369"/>
                      <a:pt x="19" y="6375"/>
                    </a:cubicBezTo>
                    <a:cubicBezTo>
                      <a:pt x="75" y="6393"/>
                      <a:pt x="128" y="6412"/>
                      <a:pt x="182" y="6432"/>
                    </a:cubicBezTo>
                    <a:cubicBezTo>
                      <a:pt x="616" y="6597"/>
                      <a:pt x="1010" y="6845"/>
                      <a:pt x="1393" y="7103"/>
                    </a:cubicBezTo>
                    <a:cubicBezTo>
                      <a:pt x="1776" y="7360"/>
                      <a:pt x="2153" y="7631"/>
                      <a:pt x="2562" y="7849"/>
                    </a:cubicBezTo>
                    <a:cubicBezTo>
                      <a:pt x="2970" y="8066"/>
                      <a:pt x="3406" y="8221"/>
                      <a:pt x="3870" y="8256"/>
                    </a:cubicBezTo>
                    <a:cubicBezTo>
                      <a:pt x="3948" y="8262"/>
                      <a:pt x="4027" y="8265"/>
                      <a:pt x="4106" y="8265"/>
                    </a:cubicBezTo>
                    <a:cubicBezTo>
                      <a:pt x="4525" y="8265"/>
                      <a:pt x="4943" y="8183"/>
                      <a:pt x="5341" y="8053"/>
                    </a:cubicBezTo>
                    <a:cubicBezTo>
                      <a:pt x="5627" y="7960"/>
                      <a:pt x="5904" y="7840"/>
                      <a:pt x="6175" y="7709"/>
                    </a:cubicBezTo>
                    <a:cubicBezTo>
                      <a:pt x="6383" y="7607"/>
                      <a:pt x="6588" y="7497"/>
                      <a:pt x="6791" y="7384"/>
                    </a:cubicBezTo>
                    <a:cubicBezTo>
                      <a:pt x="7232" y="7831"/>
                      <a:pt x="7700" y="8252"/>
                      <a:pt x="8190" y="8644"/>
                    </a:cubicBezTo>
                    <a:cubicBezTo>
                      <a:pt x="8244" y="8689"/>
                      <a:pt x="8298" y="8731"/>
                      <a:pt x="8352" y="8774"/>
                    </a:cubicBezTo>
                    <a:cubicBezTo>
                      <a:pt x="7973" y="8617"/>
                      <a:pt x="7573" y="8508"/>
                      <a:pt x="7165" y="8447"/>
                    </a:cubicBezTo>
                    <a:cubicBezTo>
                      <a:pt x="6899" y="8408"/>
                      <a:pt x="6631" y="8389"/>
                      <a:pt x="6363" y="8389"/>
                    </a:cubicBezTo>
                    <a:cubicBezTo>
                      <a:pt x="6036" y="8389"/>
                      <a:pt x="5709" y="8417"/>
                      <a:pt x="5387" y="8473"/>
                    </a:cubicBezTo>
                    <a:cubicBezTo>
                      <a:pt x="5079" y="8527"/>
                      <a:pt x="4776" y="8605"/>
                      <a:pt x="4482" y="8708"/>
                    </a:cubicBezTo>
                    <a:cubicBezTo>
                      <a:pt x="3918" y="8902"/>
                      <a:pt x="3385" y="9176"/>
                      <a:pt x="2896" y="9511"/>
                    </a:cubicBezTo>
                    <a:cubicBezTo>
                      <a:pt x="2546" y="9750"/>
                      <a:pt x="2218" y="10020"/>
                      <a:pt x="1914" y="10313"/>
                    </a:cubicBezTo>
                    <a:cubicBezTo>
                      <a:pt x="1900" y="10327"/>
                      <a:pt x="1913" y="10346"/>
                      <a:pt x="1930" y="10346"/>
                    </a:cubicBezTo>
                    <a:cubicBezTo>
                      <a:pt x="1931" y="10346"/>
                      <a:pt x="1932" y="10346"/>
                      <a:pt x="1933" y="10346"/>
                    </a:cubicBezTo>
                    <a:cubicBezTo>
                      <a:pt x="2306" y="10266"/>
                      <a:pt x="2687" y="10240"/>
                      <a:pt x="3068" y="10240"/>
                    </a:cubicBezTo>
                    <a:cubicBezTo>
                      <a:pt x="3189" y="10240"/>
                      <a:pt x="3311" y="10243"/>
                      <a:pt x="3432" y="10247"/>
                    </a:cubicBezTo>
                    <a:cubicBezTo>
                      <a:pt x="4020" y="10269"/>
                      <a:pt x="4610" y="10332"/>
                      <a:pt x="5199" y="10332"/>
                    </a:cubicBezTo>
                    <a:cubicBezTo>
                      <a:pt x="5495" y="10332"/>
                      <a:pt x="5791" y="10316"/>
                      <a:pt x="6086" y="10270"/>
                    </a:cubicBezTo>
                    <a:cubicBezTo>
                      <a:pt x="6888" y="10147"/>
                      <a:pt x="7640" y="9777"/>
                      <a:pt x="8227" y="9220"/>
                    </a:cubicBezTo>
                    <a:cubicBezTo>
                      <a:pt x="8331" y="9121"/>
                      <a:pt x="8431" y="9016"/>
                      <a:pt x="8524" y="8905"/>
                    </a:cubicBezTo>
                    <a:cubicBezTo>
                      <a:pt x="8646" y="8999"/>
                      <a:pt x="8769" y="9090"/>
                      <a:pt x="8894" y="9179"/>
                    </a:cubicBezTo>
                    <a:cubicBezTo>
                      <a:pt x="9346" y="9504"/>
                      <a:pt x="9813" y="9807"/>
                      <a:pt x="10296" y="10082"/>
                    </a:cubicBezTo>
                    <a:cubicBezTo>
                      <a:pt x="10399" y="10141"/>
                      <a:pt x="10503" y="10198"/>
                      <a:pt x="10608" y="10254"/>
                    </a:cubicBezTo>
                    <a:cubicBezTo>
                      <a:pt x="10315" y="10198"/>
                      <a:pt x="10017" y="10163"/>
                      <a:pt x="9718" y="10150"/>
                    </a:cubicBezTo>
                    <a:cubicBezTo>
                      <a:pt x="9620" y="10145"/>
                      <a:pt x="9522" y="10143"/>
                      <a:pt x="9424" y="10143"/>
                    </a:cubicBezTo>
                    <a:cubicBezTo>
                      <a:pt x="9080" y="10143"/>
                      <a:pt x="8735" y="10171"/>
                      <a:pt x="8395" y="10228"/>
                    </a:cubicBezTo>
                    <a:cubicBezTo>
                      <a:pt x="7934" y="10304"/>
                      <a:pt x="7481" y="10433"/>
                      <a:pt x="7048" y="10611"/>
                    </a:cubicBezTo>
                    <a:cubicBezTo>
                      <a:pt x="6587" y="10800"/>
                      <a:pt x="6149" y="11046"/>
                      <a:pt x="5747" y="11339"/>
                    </a:cubicBezTo>
                    <a:cubicBezTo>
                      <a:pt x="5612" y="11437"/>
                      <a:pt x="5482" y="11541"/>
                      <a:pt x="5356" y="11649"/>
                    </a:cubicBezTo>
                    <a:cubicBezTo>
                      <a:pt x="5102" y="11864"/>
                      <a:pt x="4866" y="12101"/>
                      <a:pt x="4652" y="12354"/>
                    </a:cubicBezTo>
                    <a:cubicBezTo>
                      <a:pt x="4641" y="12367"/>
                      <a:pt x="4649" y="12387"/>
                      <a:pt x="4664" y="12387"/>
                    </a:cubicBezTo>
                    <a:cubicBezTo>
                      <a:pt x="4666" y="12387"/>
                      <a:pt x="4668" y="12387"/>
                      <a:pt x="4670" y="12386"/>
                    </a:cubicBezTo>
                    <a:cubicBezTo>
                      <a:pt x="4721" y="12371"/>
                      <a:pt x="4771" y="12358"/>
                      <a:pt x="4823" y="12346"/>
                    </a:cubicBezTo>
                    <a:cubicBezTo>
                      <a:pt x="5056" y="12296"/>
                      <a:pt x="5292" y="12283"/>
                      <a:pt x="5530" y="12283"/>
                    </a:cubicBezTo>
                    <a:cubicBezTo>
                      <a:pt x="5722" y="12283"/>
                      <a:pt x="5914" y="12291"/>
                      <a:pt x="6105" y="12295"/>
                    </a:cubicBezTo>
                    <a:cubicBezTo>
                      <a:pt x="6180" y="12297"/>
                      <a:pt x="6255" y="12298"/>
                      <a:pt x="6329" y="12298"/>
                    </a:cubicBezTo>
                    <a:cubicBezTo>
                      <a:pt x="6682" y="12298"/>
                      <a:pt x="7035" y="12277"/>
                      <a:pt x="7386" y="12228"/>
                    </a:cubicBezTo>
                    <a:cubicBezTo>
                      <a:pt x="7807" y="12169"/>
                      <a:pt x="8224" y="12071"/>
                      <a:pt x="8622" y="11920"/>
                    </a:cubicBezTo>
                    <a:cubicBezTo>
                      <a:pt x="9040" y="11763"/>
                      <a:pt x="9431" y="11549"/>
                      <a:pt x="9790" y="11282"/>
                    </a:cubicBezTo>
                    <a:cubicBezTo>
                      <a:pt x="10006" y="11124"/>
                      <a:pt x="10208" y="10950"/>
                      <a:pt x="10406" y="10769"/>
                    </a:cubicBezTo>
                    <a:cubicBezTo>
                      <a:pt x="10548" y="10638"/>
                      <a:pt x="10687" y="10502"/>
                      <a:pt x="10825" y="10365"/>
                    </a:cubicBezTo>
                    <a:cubicBezTo>
                      <a:pt x="11295" y="10599"/>
                      <a:pt x="11788" y="10790"/>
                      <a:pt x="12306" y="10894"/>
                    </a:cubicBezTo>
                    <a:cubicBezTo>
                      <a:pt x="12310" y="10895"/>
                      <a:pt x="12314" y="10895"/>
                      <a:pt x="12318" y="10895"/>
                    </a:cubicBezTo>
                    <a:cubicBezTo>
                      <a:pt x="12380" y="10895"/>
                      <a:pt x="12400" y="10797"/>
                      <a:pt x="12333" y="10784"/>
                    </a:cubicBezTo>
                    <a:cubicBezTo>
                      <a:pt x="12245" y="10765"/>
                      <a:pt x="12158" y="10746"/>
                      <a:pt x="12072" y="10724"/>
                    </a:cubicBezTo>
                    <a:cubicBezTo>
                      <a:pt x="11773" y="10646"/>
                      <a:pt x="11484" y="10541"/>
                      <a:pt x="11202" y="10417"/>
                    </a:cubicBezTo>
                    <a:cubicBezTo>
                      <a:pt x="11202" y="10417"/>
                      <a:pt x="10965" y="10307"/>
                      <a:pt x="10903" y="10277"/>
                    </a:cubicBezTo>
                    <a:cubicBezTo>
                      <a:pt x="10908" y="10254"/>
                      <a:pt x="10913" y="10232"/>
                      <a:pt x="10920" y="10209"/>
                    </a:cubicBezTo>
                    <a:cubicBezTo>
                      <a:pt x="10935" y="10156"/>
                      <a:pt x="10951" y="10103"/>
                      <a:pt x="10971" y="10052"/>
                    </a:cubicBezTo>
                    <a:cubicBezTo>
                      <a:pt x="11098" y="9689"/>
                      <a:pt x="11290" y="9350"/>
                      <a:pt x="11428" y="8990"/>
                    </a:cubicBezTo>
                    <a:cubicBezTo>
                      <a:pt x="11571" y="8618"/>
                      <a:pt x="11655" y="8226"/>
                      <a:pt x="11686" y="7830"/>
                    </a:cubicBezTo>
                    <a:cubicBezTo>
                      <a:pt x="11717" y="7436"/>
                      <a:pt x="11693" y="7036"/>
                      <a:pt x="11612" y="6649"/>
                    </a:cubicBezTo>
                    <a:cubicBezTo>
                      <a:pt x="11572" y="6453"/>
                      <a:pt x="11517" y="6261"/>
                      <a:pt x="11449" y="6073"/>
                    </a:cubicBezTo>
                    <a:cubicBezTo>
                      <a:pt x="11368" y="5852"/>
                      <a:pt x="11267" y="5639"/>
                      <a:pt x="11159" y="5431"/>
                    </a:cubicBezTo>
                    <a:cubicBezTo>
                      <a:pt x="10934" y="4997"/>
                      <a:pt x="10678" y="4579"/>
                      <a:pt x="10495" y="4124"/>
                    </a:cubicBezTo>
                    <a:cubicBezTo>
                      <a:pt x="10492" y="4116"/>
                      <a:pt x="10483" y="4110"/>
                      <a:pt x="10475" y="4110"/>
                    </a:cubicBezTo>
                    <a:cubicBezTo>
                      <a:pt x="10469" y="4110"/>
                      <a:pt x="10463" y="4113"/>
                      <a:pt x="10460" y="4120"/>
                    </a:cubicBezTo>
                    <a:cubicBezTo>
                      <a:pt x="10437" y="4169"/>
                      <a:pt x="10415" y="4217"/>
                      <a:pt x="10395" y="4266"/>
                    </a:cubicBezTo>
                    <a:cubicBezTo>
                      <a:pt x="10234" y="4653"/>
                      <a:pt x="10150" y="5071"/>
                      <a:pt x="10070" y="5482"/>
                    </a:cubicBezTo>
                    <a:cubicBezTo>
                      <a:pt x="9994" y="5886"/>
                      <a:pt x="9937" y="6295"/>
                      <a:pt x="9912" y="6705"/>
                    </a:cubicBezTo>
                    <a:cubicBezTo>
                      <a:pt x="9886" y="7117"/>
                      <a:pt x="9893" y="7531"/>
                      <a:pt x="9943" y="7942"/>
                    </a:cubicBezTo>
                    <a:cubicBezTo>
                      <a:pt x="9994" y="8355"/>
                      <a:pt x="10089" y="8764"/>
                      <a:pt x="10237" y="9153"/>
                    </a:cubicBezTo>
                    <a:cubicBezTo>
                      <a:pt x="10329" y="9399"/>
                      <a:pt x="10443" y="9638"/>
                      <a:pt x="10578" y="9864"/>
                    </a:cubicBezTo>
                    <a:cubicBezTo>
                      <a:pt x="10632" y="9977"/>
                      <a:pt x="10689" y="10089"/>
                      <a:pt x="10748" y="10199"/>
                    </a:cubicBezTo>
                    <a:cubicBezTo>
                      <a:pt x="10528" y="10085"/>
                      <a:pt x="10312" y="9963"/>
                      <a:pt x="10100" y="9837"/>
                    </a:cubicBezTo>
                    <a:cubicBezTo>
                      <a:pt x="9709" y="9603"/>
                      <a:pt x="9329" y="9352"/>
                      <a:pt x="8960" y="9087"/>
                    </a:cubicBezTo>
                    <a:cubicBezTo>
                      <a:pt x="8837" y="8999"/>
                      <a:pt x="8714" y="8908"/>
                      <a:pt x="8594" y="8817"/>
                    </a:cubicBezTo>
                    <a:cubicBezTo>
                      <a:pt x="8599" y="8789"/>
                      <a:pt x="8605" y="8760"/>
                      <a:pt x="8611" y="8731"/>
                    </a:cubicBezTo>
                    <a:cubicBezTo>
                      <a:pt x="8709" y="8308"/>
                      <a:pt x="8977" y="7933"/>
                      <a:pt x="9179" y="7555"/>
                    </a:cubicBezTo>
                    <a:cubicBezTo>
                      <a:pt x="9378" y="7182"/>
                      <a:pt x="9557" y="6791"/>
                      <a:pt x="9644" y="6375"/>
                    </a:cubicBezTo>
                    <a:cubicBezTo>
                      <a:pt x="9728" y="5982"/>
                      <a:pt x="9712" y="5580"/>
                      <a:pt x="9629" y="5188"/>
                    </a:cubicBezTo>
                    <a:cubicBezTo>
                      <a:pt x="9461" y="4387"/>
                      <a:pt x="9061" y="3658"/>
                      <a:pt x="8820" y="2880"/>
                    </a:cubicBezTo>
                    <a:cubicBezTo>
                      <a:pt x="8817" y="2871"/>
                      <a:pt x="8809" y="2866"/>
                      <a:pt x="8802" y="2866"/>
                    </a:cubicBezTo>
                    <a:cubicBezTo>
                      <a:pt x="8794" y="2866"/>
                      <a:pt x="8785" y="2871"/>
                      <a:pt x="8782" y="2880"/>
                    </a:cubicBezTo>
                    <a:cubicBezTo>
                      <a:pt x="8743" y="2985"/>
                      <a:pt x="8707" y="3089"/>
                      <a:pt x="8670" y="3194"/>
                    </a:cubicBezTo>
                    <a:cubicBezTo>
                      <a:pt x="8377" y="4043"/>
                      <a:pt x="8168" y="4924"/>
                      <a:pt x="8105" y="5821"/>
                    </a:cubicBezTo>
                    <a:cubicBezTo>
                      <a:pt x="8046" y="6686"/>
                      <a:pt x="8126" y="7566"/>
                      <a:pt x="8394" y="8394"/>
                    </a:cubicBezTo>
                    <a:cubicBezTo>
                      <a:pt x="8427" y="8496"/>
                      <a:pt x="8462" y="8598"/>
                      <a:pt x="8501" y="8698"/>
                    </a:cubicBezTo>
                    <a:cubicBezTo>
                      <a:pt x="8511" y="8721"/>
                      <a:pt x="8520" y="8744"/>
                      <a:pt x="8529" y="8768"/>
                    </a:cubicBezTo>
                    <a:cubicBezTo>
                      <a:pt x="8439" y="8698"/>
                      <a:pt x="8349" y="8627"/>
                      <a:pt x="8261" y="8557"/>
                    </a:cubicBezTo>
                    <a:cubicBezTo>
                      <a:pt x="7783" y="8173"/>
                      <a:pt x="7326" y="7761"/>
                      <a:pt x="6893" y="7326"/>
                    </a:cubicBezTo>
                    <a:cubicBezTo>
                      <a:pt x="6899" y="7321"/>
                      <a:pt x="6899" y="7312"/>
                      <a:pt x="6895" y="7305"/>
                    </a:cubicBezTo>
                    <a:cubicBezTo>
                      <a:pt x="6895" y="7304"/>
                      <a:pt x="6893" y="7301"/>
                      <a:pt x="6893" y="7300"/>
                    </a:cubicBezTo>
                    <a:cubicBezTo>
                      <a:pt x="7147" y="6827"/>
                      <a:pt x="7400" y="6353"/>
                      <a:pt x="7600" y="5853"/>
                    </a:cubicBezTo>
                    <a:cubicBezTo>
                      <a:pt x="7925" y="5043"/>
                      <a:pt x="8101" y="4150"/>
                      <a:pt x="7886" y="3288"/>
                    </a:cubicBezTo>
                    <a:cubicBezTo>
                      <a:pt x="7666" y="2405"/>
                      <a:pt x="7112" y="1651"/>
                      <a:pt x="6554" y="949"/>
                    </a:cubicBezTo>
                    <a:cubicBezTo>
                      <a:pt x="6552" y="944"/>
                      <a:pt x="6548" y="943"/>
                      <a:pt x="6543" y="943"/>
                    </a:cubicBezTo>
                    <a:cubicBezTo>
                      <a:pt x="6535" y="943"/>
                      <a:pt x="6526" y="950"/>
                      <a:pt x="6523" y="958"/>
                    </a:cubicBezTo>
                    <a:cubicBezTo>
                      <a:pt x="6360" y="1408"/>
                      <a:pt x="6238" y="1875"/>
                      <a:pt x="6158" y="2348"/>
                    </a:cubicBezTo>
                    <a:cubicBezTo>
                      <a:pt x="6015" y="3189"/>
                      <a:pt x="6005" y="4050"/>
                      <a:pt x="6125" y="4895"/>
                    </a:cubicBezTo>
                    <a:cubicBezTo>
                      <a:pt x="6240" y="5717"/>
                      <a:pt x="6479" y="6519"/>
                      <a:pt x="6836" y="7269"/>
                    </a:cubicBezTo>
                    <a:cubicBezTo>
                      <a:pt x="6760" y="7191"/>
                      <a:pt x="6684" y="7113"/>
                      <a:pt x="6609" y="7035"/>
                    </a:cubicBezTo>
                    <a:cubicBezTo>
                      <a:pt x="6467" y="6886"/>
                      <a:pt x="6330" y="6734"/>
                      <a:pt x="6195" y="6580"/>
                    </a:cubicBezTo>
                    <a:cubicBezTo>
                      <a:pt x="6175" y="6540"/>
                      <a:pt x="6156" y="6500"/>
                      <a:pt x="6138" y="6458"/>
                    </a:cubicBezTo>
                    <a:cubicBezTo>
                      <a:pt x="5922" y="5980"/>
                      <a:pt x="5792" y="5470"/>
                      <a:pt x="5674" y="4961"/>
                    </a:cubicBezTo>
                    <a:cubicBezTo>
                      <a:pt x="5556" y="4452"/>
                      <a:pt x="5450" y="3937"/>
                      <a:pt x="5283" y="3441"/>
                    </a:cubicBezTo>
                    <a:cubicBezTo>
                      <a:pt x="5114" y="2940"/>
                      <a:pt x="4872" y="2467"/>
                      <a:pt x="4562" y="2037"/>
                    </a:cubicBezTo>
                    <a:cubicBezTo>
                      <a:pt x="4252" y="1606"/>
                      <a:pt x="3880" y="1220"/>
                      <a:pt x="3471" y="882"/>
                    </a:cubicBezTo>
                    <a:cubicBezTo>
                      <a:pt x="3348" y="780"/>
                      <a:pt x="3220" y="682"/>
                      <a:pt x="3090" y="589"/>
                    </a:cubicBezTo>
                    <a:cubicBezTo>
                      <a:pt x="2788" y="371"/>
                      <a:pt x="2467" y="176"/>
                      <a:pt x="2137" y="3"/>
                    </a:cubicBezTo>
                    <a:cubicBezTo>
                      <a:pt x="2134" y="2"/>
                      <a:pt x="2131" y="1"/>
                      <a:pt x="2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37;p40">
                <a:extLst>
                  <a:ext uri="{FF2B5EF4-FFF2-40B4-BE49-F238E27FC236}">
                    <a16:creationId xmlns:a16="http://schemas.microsoft.com/office/drawing/2014/main" id="{2EFF5730-DF04-425A-A562-25D55B71F103}"/>
                  </a:ext>
                </a:extLst>
              </p:cNvPr>
              <p:cNvSpPr/>
              <p:nvPr/>
            </p:nvSpPr>
            <p:spPr>
              <a:xfrm>
                <a:off x="1182469" y="2288975"/>
                <a:ext cx="144079" cy="330096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5549" extrusionOk="0">
                    <a:moveTo>
                      <a:pt x="22" y="0"/>
                    </a:moveTo>
                    <a:cubicBezTo>
                      <a:pt x="11" y="0"/>
                      <a:pt x="1" y="8"/>
                      <a:pt x="2" y="19"/>
                    </a:cubicBezTo>
                    <a:cubicBezTo>
                      <a:pt x="9" y="88"/>
                      <a:pt x="17" y="157"/>
                      <a:pt x="25" y="227"/>
                    </a:cubicBezTo>
                    <a:cubicBezTo>
                      <a:pt x="87" y="776"/>
                      <a:pt x="163" y="1324"/>
                      <a:pt x="277" y="1866"/>
                    </a:cubicBezTo>
                    <a:cubicBezTo>
                      <a:pt x="390" y="2404"/>
                      <a:pt x="542" y="2934"/>
                      <a:pt x="756" y="3440"/>
                    </a:cubicBezTo>
                    <a:cubicBezTo>
                      <a:pt x="965" y="3932"/>
                      <a:pt x="1235" y="4396"/>
                      <a:pt x="1568" y="4817"/>
                    </a:cubicBezTo>
                    <a:cubicBezTo>
                      <a:pt x="1774" y="5079"/>
                      <a:pt x="2004" y="5324"/>
                      <a:pt x="2252" y="5548"/>
                    </a:cubicBezTo>
                    <a:cubicBezTo>
                      <a:pt x="2421" y="5474"/>
                      <a:pt x="1425" y="3382"/>
                      <a:pt x="1212" y="2818"/>
                    </a:cubicBezTo>
                    <a:cubicBezTo>
                      <a:pt x="946" y="2113"/>
                      <a:pt x="837" y="1327"/>
                      <a:pt x="983" y="588"/>
                    </a:cubicBezTo>
                    <a:cubicBezTo>
                      <a:pt x="681" y="370"/>
                      <a:pt x="361" y="175"/>
                      <a:pt x="30" y="2"/>
                    </a:cubicBezTo>
                    <a:cubicBezTo>
                      <a:pt x="28" y="1"/>
                      <a:pt x="25" y="0"/>
                      <a:pt x="2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38;p40">
                <a:extLst>
                  <a:ext uri="{FF2B5EF4-FFF2-40B4-BE49-F238E27FC236}">
                    <a16:creationId xmlns:a16="http://schemas.microsoft.com/office/drawing/2014/main" id="{FCFC1EF6-4737-4C23-B3FE-345B7646C986}"/>
                  </a:ext>
                </a:extLst>
              </p:cNvPr>
              <p:cNvSpPr/>
              <p:nvPr/>
            </p:nvSpPr>
            <p:spPr>
              <a:xfrm>
                <a:off x="1333213" y="2920325"/>
                <a:ext cx="342945" cy="105531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774" extrusionOk="0">
                    <a:moveTo>
                      <a:pt x="5212" y="0"/>
                    </a:moveTo>
                    <a:cubicBezTo>
                      <a:pt x="5026" y="0"/>
                      <a:pt x="4840" y="35"/>
                      <a:pt x="4662" y="83"/>
                    </a:cubicBezTo>
                    <a:cubicBezTo>
                      <a:pt x="4414" y="149"/>
                      <a:pt x="4170" y="234"/>
                      <a:pt x="3928" y="320"/>
                    </a:cubicBezTo>
                    <a:cubicBezTo>
                      <a:pt x="3013" y="646"/>
                      <a:pt x="2079" y="1057"/>
                      <a:pt x="1093" y="1057"/>
                    </a:cubicBezTo>
                    <a:cubicBezTo>
                      <a:pt x="1049" y="1057"/>
                      <a:pt x="1005" y="1056"/>
                      <a:pt x="961" y="1054"/>
                    </a:cubicBezTo>
                    <a:cubicBezTo>
                      <a:pt x="895" y="1051"/>
                      <a:pt x="804" y="1048"/>
                      <a:pt x="715" y="1035"/>
                    </a:cubicBezTo>
                    <a:cubicBezTo>
                      <a:pt x="461" y="1250"/>
                      <a:pt x="225" y="1487"/>
                      <a:pt x="11" y="1740"/>
                    </a:cubicBezTo>
                    <a:cubicBezTo>
                      <a:pt x="0" y="1753"/>
                      <a:pt x="8" y="1773"/>
                      <a:pt x="23" y="1773"/>
                    </a:cubicBezTo>
                    <a:cubicBezTo>
                      <a:pt x="25" y="1773"/>
                      <a:pt x="27" y="1773"/>
                      <a:pt x="29" y="1772"/>
                    </a:cubicBezTo>
                    <a:cubicBezTo>
                      <a:pt x="80" y="1757"/>
                      <a:pt x="130" y="1744"/>
                      <a:pt x="182" y="1732"/>
                    </a:cubicBezTo>
                    <a:cubicBezTo>
                      <a:pt x="415" y="1682"/>
                      <a:pt x="651" y="1669"/>
                      <a:pt x="889" y="1669"/>
                    </a:cubicBezTo>
                    <a:cubicBezTo>
                      <a:pt x="1081" y="1669"/>
                      <a:pt x="1273" y="1677"/>
                      <a:pt x="1464" y="1681"/>
                    </a:cubicBezTo>
                    <a:cubicBezTo>
                      <a:pt x="1539" y="1683"/>
                      <a:pt x="1614" y="1684"/>
                      <a:pt x="1688" y="1684"/>
                    </a:cubicBezTo>
                    <a:cubicBezTo>
                      <a:pt x="2042" y="1684"/>
                      <a:pt x="2395" y="1663"/>
                      <a:pt x="2745" y="1614"/>
                    </a:cubicBezTo>
                    <a:cubicBezTo>
                      <a:pt x="3166" y="1555"/>
                      <a:pt x="3583" y="1457"/>
                      <a:pt x="3981" y="1306"/>
                    </a:cubicBezTo>
                    <a:cubicBezTo>
                      <a:pt x="4399" y="1149"/>
                      <a:pt x="4790" y="935"/>
                      <a:pt x="5150" y="668"/>
                    </a:cubicBezTo>
                    <a:cubicBezTo>
                      <a:pt x="5365" y="510"/>
                      <a:pt x="5568" y="336"/>
                      <a:pt x="5765" y="155"/>
                    </a:cubicBezTo>
                    <a:cubicBezTo>
                      <a:pt x="5637" y="63"/>
                      <a:pt x="5481" y="18"/>
                      <a:pt x="5324" y="5"/>
                    </a:cubicBezTo>
                    <a:cubicBezTo>
                      <a:pt x="5287" y="2"/>
                      <a:pt x="5249" y="0"/>
                      <a:pt x="521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39;p40">
                <a:extLst>
                  <a:ext uri="{FF2B5EF4-FFF2-40B4-BE49-F238E27FC236}">
                    <a16:creationId xmlns:a16="http://schemas.microsoft.com/office/drawing/2014/main" id="{658E91D0-9F15-415F-A0C7-26CC7B89CAAB}"/>
                  </a:ext>
                </a:extLst>
              </p:cNvPr>
              <p:cNvSpPr/>
              <p:nvPr/>
            </p:nvSpPr>
            <p:spPr>
              <a:xfrm>
                <a:off x="1057127" y="2646441"/>
                <a:ext cx="367395" cy="13426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2257" extrusionOk="0">
                    <a:moveTo>
                      <a:pt x="1231" y="0"/>
                    </a:moveTo>
                    <a:cubicBezTo>
                      <a:pt x="818" y="73"/>
                      <a:pt x="411" y="182"/>
                      <a:pt x="19" y="329"/>
                    </a:cubicBezTo>
                    <a:cubicBezTo>
                      <a:pt x="1" y="335"/>
                      <a:pt x="1" y="360"/>
                      <a:pt x="19" y="365"/>
                    </a:cubicBezTo>
                    <a:cubicBezTo>
                      <a:pt x="75" y="383"/>
                      <a:pt x="129" y="403"/>
                      <a:pt x="184" y="424"/>
                    </a:cubicBezTo>
                    <a:cubicBezTo>
                      <a:pt x="616" y="587"/>
                      <a:pt x="1010" y="835"/>
                      <a:pt x="1393" y="1093"/>
                    </a:cubicBezTo>
                    <a:cubicBezTo>
                      <a:pt x="1777" y="1350"/>
                      <a:pt x="2154" y="1621"/>
                      <a:pt x="2562" y="1839"/>
                    </a:cubicBezTo>
                    <a:cubicBezTo>
                      <a:pt x="2970" y="2058"/>
                      <a:pt x="3406" y="2212"/>
                      <a:pt x="3870" y="2247"/>
                    </a:cubicBezTo>
                    <a:cubicBezTo>
                      <a:pt x="3948" y="2253"/>
                      <a:pt x="4026" y="2256"/>
                      <a:pt x="4104" y="2256"/>
                    </a:cubicBezTo>
                    <a:cubicBezTo>
                      <a:pt x="4524" y="2256"/>
                      <a:pt x="4943" y="2174"/>
                      <a:pt x="5341" y="2043"/>
                    </a:cubicBezTo>
                    <a:cubicBezTo>
                      <a:pt x="5627" y="1950"/>
                      <a:pt x="5904" y="1832"/>
                      <a:pt x="6175" y="1699"/>
                    </a:cubicBezTo>
                    <a:cubicBezTo>
                      <a:pt x="6008" y="1642"/>
                      <a:pt x="5821" y="1631"/>
                      <a:pt x="5643" y="1631"/>
                    </a:cubicBezTo>
                    <a:cubicBezTo>
                      <a:pt x="5598" y="1631"/>
                      <a:pt x="5553" y="1632"/>
                      <a:pt x="5510" y="1633"/>
                    </a:cubicBezTo>
                    <a:cubicBezTo>
                      <a:pt x="5367" y="1636"/>
                      <a:pt x="5223" y="1640"/>
                      <a:pt x="5080" y="1640"/>
                    </a:cubicBezTo>
                    <a:cubicBezTo>
                      <a:pt x="4967" y="1640"/>
                      <a:pt x="4854" y="1637"/>
                      <a:pt x="4740" y="1630"/>
                    </a:cubicBezTo>
                    <a:cubicBezTo>
                      <a:pt x="4228" y="1600"/>
                      <a:pt x="3718" y="1510"/>
                      <a:pt x="3229" y="1348"/>
                    </a:cubicBezTo>
                    <a:cubicBezTo>
                      <a:pt x="2745" y="1187"/>
                      <a:pt x="2280" y="956"/>
                      <a:pt x="1875" y="643"/>
                    </a:cubicBezTo>
                    <a:cubicBezTo>
                      <a:pt x="1679" y="493"/>
                      <a:pt x="1496" y="322"/>
                      <a:pt x="1333" y="135"/>
                    </a:cubicBezTo>
                    <a:cubicBezTo>
                      <a:pt x="1299" y="96"/>
                      <a:pt x="1263" y="50"/>
                      <a:pt x="12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40;p40">
                <a:extLst>
                  <a:ext uri="{FF2B5EF4-FFF2-40B4-BE49-F238E27FC236}">
                    <a16:creationId xmlns:a16="http://schemas.microsoft.com/office/drawing/2014/main" id="{A43E3446-14E7-4721-B7B5-3F5EAEADF5B6}"/>
                  </a:ext>
                </a:extLst>
              </p:cNvPr>
              <p:cNvSpPr/>
              <p:nvPr/>
            </p:nvSpPr>
            <p:spPr>
              <a:xfrm>
                <a:off x="1170155" y="2829903"/>
                <a:ext cx="376437" cy="74538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53" extrusionOk="0">
                    <a:moveTo>
                      <a:pt x="6035" y="1"/>
                    </a:moveTo>
                    <a:cubicBezTo>
                      <a:pt x="5808" y="1"/>
                      <a:pt x="5578" y="97"/>
                      <a:pt x="5362" y="158"/>
                    </a:cubicBezTo>
                    <a:cubicBezTo>
                      <a:pt x="4423" y="425"/>
                      <a:pt x="3458" y="686"/>
                      <a:pt x="2476" y="686"/>
                    </a:cubicBezTo>
                    <a:cubicBezTo>
                      <a:pt x="2430" y="686"/>
                      <a:pt x="2384" y="685"/>
                      <a:pt x="2339" y="684"/>
                    </a:cubicBezTo>
                    <a:cubicBezTo>
                      <a:pt x="2085" y="678"/>
                      <a:pt x="1832" y="653"/>
                      <a:pt x="1581" y="604"/>
                    </a:cubicBezTo>
                    <a:cubicBezTo>
                      <a:pt x="1455" y="580"/>
                      <a:pt x="1328" y="552"/>
                      <a:pt x="1205" y="513"/>
                    </a:cubicBezTo>
                    <a:cubicBezTo>
                      <a:pt x="1137" y="491"/>
                      <a:pt x="1061" y="461"/>
                      <a:pt x="996" y="417"/>
                    </a:cubicBezTo>
                    <a:cubicBezTo>
                      <a:pt x="646" y="656"/>
                      <a:pt x="318" y="926"/>
                      <a:pt x="14" y="1219"/>
                    </a:cubicBezTo>
                    <a:cubicBezTo>
                      <a:pt x="1" y="1233"/>
                      <a:pt x="13" y="1252"/>
                      <a:pt x="29" y="1252"/>
                    </a:cubicBezTo>
                    <a:cubicBezTo>
                      <a:pt x="30" y="1252"/>
                      <a:pt x="32" y="1252"/>
                      <a:pt x="33" y="1252"/>
                    </a:cubicBezTo>
                    <a:cubicBezTo>
                      <a:pt x="406" y="1172"/>
                      <a:pt x="787" y="1146"/>
                      <a:pt x="1168" y="1146"/>
                    </a:cubicBezTo>
                    <a:cubicBezTo>
                      <a:pt x="1289" y="1146"/>
                      <a:pt x="1411" y="1149"/>
                      <a:pt x="1532" y="1153"/>
                    </a:cubicBezTo>
                    <a:cubicBezTo>
                      <a:pt x="2120" y="1175"/>
                      <a:pt x="2710" y="1238"/>
                      <a:pt x="3299" y="1238"/>
                    </a:cubicBezTo>
                    <a:cubicBezTo>
                      <a:pt x="3595" y="1238"/>
                      <a:pt x="3891" y="1222"/>
                      <a:pt x="4186" y="1176"/>
                    </a:cubicBezTo>
                    <a:cubicBezTo>
                      <a:pt x="4988" y="1053"/>
                      <a:pt x="5740" y="683"/>
                      <a:pt x="6327" y="126"/>
                    </a:cubicBezTo>
                    <a:cubicBezTo>
                      <a:pt x="6269" y="45"/>
                      <a:pt x="6159" y="2"/>
                      <a:pt x="6048" y="1"/>
                    </a:cubicBezTo>
                    <a:cubicBezTo>
                      <a:pt x="6044" y="1"/>
                      <a:pt x="6039" y="1"/>
                      <a:pt x="6035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641;p40">
                <a:extLst>
                  <a:ext uri="{FF2B5EF4-FFF2-40B4-BE49-F238E27FC236}">
                    <a16:creationId xmlns:a16="http://schemas.microsoft.com/office/drawing/2014/main" id="{C1D6D080-9AFB-428F-A1F4-62653DB5D14F}"/>
                  </a:ext>
                </a:extLst>
              </p:cNvPr>
              <p:cNvSpPr/>
              <p:nvPr/>
            </p:nvSpPr>
            <p:spPr>
              <a:xfrm>
                <a:off x="1226193" y="2406583"/>
                <a:ext cx="177392" cy="253714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426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8" y="794"/>
                      <a:pt x="730" y="1567"/>
                      <a:pt x="1199" y="2292"/>
                    </a:cubicBezTo>
                    <a:cubicBezTo>
                      <a:pt x="1672" y="3015"/>
                      <a:pt x="2229" y="3693"/>
                      <a:pt x="2892" y="4253"/>
                    </a:cubicBezTo>
                    <a:cubicBezTo>
                      <a:pt x="2901" y="4260"/>
                      <a:pt x="2912" y="4265"/>
                      <a:pt x="2924" y="4265"/>
                    </a:cubicBezTo>
                    <a:cubicBezTo>
                      <a:pt x="2932" y="4265"/>
                      <a:pt x="2939" y="4263"/>
                      <a:pt x="2946" y="4260"/>
                    </a:cubicBezTo>
                    <a:cubicBezTo>
                      <a:pt x="2971" y="4247"/>
                      <a:pt x="2981" y="4217"/>
                      <a:pt x="2968" y="4192"/>
                    </a:cubicBezTo>
                    <a:cubicBezTo>
                      <a:pt x="2805" y="3860"/>
                      <a:pt x="2644" y="3524"/>
                      <a:pt x="2486" y="3188"/>
                    </a:cubicBezTo>
                    <a:cubicBezTo>
                      <a:pt x="2014" y="2178"/>
                      <a:pt x="1563" y="1158"/>
                      <a:pt x="1130" y="129"/>
                    </a:cubicBezTo>
                    <a:lnTo>
                      <a:pt x="1130" y="129"/>
                    </a:lnTo>
                    <a:cubicBezTo>
                      <a:pt x="1512" y="1179"/>
                      <a:pt x="1938" y="2211"/>
                      <a:pt x="2403" y="3226"/>
                    </a:cubicBezTo>
                    <a:cubicBezTo>
                      <a:pt x="2525" y="3490"/>
                      <a:pt x="2648" y="3753"/>
                      <a:pt x="2773" y="4015"/>
                    </a:cubicBezTo>
                    <a:lnTo>
                      <a:pt x="2773" y="4015"/>
                    </a:lnTo>
                    <a:cubicBezTo>
                      <a:pt x="1556" y="2913"/>
                      <a:pt x="716" y="1465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642;p40">
                <a:extLst>
                  <a:ext uri="{FF2B5EF4-FFF2-40B4-BE49-F238E27FC236}">
                    <a16:creationId xmlns:a16="http://schemas.microsoft.com/office/drawing/2014/main" id="{D1949A6B-7025-4744-B94D-4C150D8BDA3A}"/>
                  </a:ext>
                </a:extLst>
              </p:cNvPr>
              <p:cNvSpPr/>
              <p:nvPr/>
            </p:nvSpPr>
            <p:spPr>
              <a:xfrm>
                <a:off x="1448501" y="2451259"/>
                <a:ext cx="45389" cy="240627"/>
              </a:xfrm>
              <a:custGeom>
                <a:avLst/>
                <a:gdLst/>
                <a:ahLst/>
                <a:cxnLst/>
                <a:rect l="l" t="t" r="r" b="b"/>
                <a:pathLst>
                  <a:path w="763" h="4045" extrusionOk="0">
                    <a:moveTo>
                      <a:pt x="27" y="0"/>
                    </a:moveTo>
                    <a:lnTo>
                      <a:pt x="27" y="0"/>
                    </a:lnTo>
                    <a:cubicBezTo>
                      <a:pt x="3" y="1002"/>
                      <a:pt x="0" y="2005"/>
                      <a:pt x="73" y="3003"/>
                    </a:cubicBezTo>
                    <a:cubicBezTo>
                      <a:pt x="99" y="3337"/>
                      <a:pt x="130" y="3670"/>
                      <a:pt x="176" y="4001"/>
                    </a:cubicBezTo>
                    <a:cubicBezTo>
                      <a:pt x="179" y="4030"/>
                      <a:pt x="202" y="4045"/>
                      <a:pt x="226" y="4045"/>
                    </a:cubicBezTo>
                    <a:cubicBezTo>
                      <a:pt x="249" y="4045"/>
                      <a:pt x="273" y="4031"/>
                      <a:pt x="277" y="4002"/>
                    </a:cubicBezTo>
                    <a:cubicBezTo>
                      <a:pt x="444" y="2898"/>
                      <a:pt x="629" y="1632"/>
                      <a:pt x="763" y="526"/>
                    </a:cubicBezTo>
                    <a:lnTo>
                      <a:pt x="763" y="526"/>
                    </a:lnTo>
                    <a:cubicBezTo>
                      <a:pt x="612" y="1324"/>
                      <a:pt x="446" y="2315"/>
                      <a:pt x="313" y="3120"/>
                    </a:cubicBezTo>
                    <a:lnTo>
                      <a:pt x="233" y="3629"/>
                    </a:lnTo>
                    <a:lnTo>
                      <a:pt x="233" y="3629"/>
                    </a:lnTo>
                    <a:cubicBezTo>
                      <a:pt x="99" y="2435"/>
                      <a:pt x="75" y="1196"/>
                      <a:pt x="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643;p40">
                <a:extLst>
                  <a:ext uri="{FF2B5EF4-FFF2-40B4-BE49-F238E27FC236}">
                    <a16:creationId xmlns:a16="http://schemas.microsoft.com/office/drawing/2014/main" id="{AC8A8D67-618E-4770-AFC7-C9993482B338}"/>
                  </a:ext>
                </a:extLst>
              </p:cNvPr>
              <p:cNvSpPr/>
              <p:nvPr/>
            </p:nvSpPr>
            <p:spPr>
              <a:xfrm>
                <a:off x="1217746" y="2675411"/>
                <a:ext cx="219033" cy="6383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1073" extrusionOk="0">
                    <a:moveTo>
                      <a:pt x="104" y="0"/>
                    </a:moveTo>
                    <a:cubicBezTo>
                      <a:pt x="70" y="0"/>
                      <a:pt x="35" y="1"/>
                      <a:pt x="1" y="2"/>
                    </a:cubicBezTo>
                    <a:cubicBezTo>
                      <a:pt x="1017" y="33"/>
                      <a:pt x="2338" y="554"/>
                      <a:pt x="3361" y="881"/>
                    </a:cubicBezTo>
                    <a:lnTo>
                      <a:pt x="3361" y="881"/>
                    </a:lnTo>
                    <a:cubicBezTo>
                      <a:pt x="2866" y="931"/>
                      <a:pt x="2371" y="976"/>
                      <a:pt x="1875" y="993"/>
                    </a:cubicBezTo>
                    <a:cubicBezTo>
                      <a:pt x="1758" y="996"/>
                      <a:pt x="1641" y="998"/>
                      <a:pt x="1524" y="998"/>
                    </a:cubicBezTo>
                    <a:cubicBezTo>
                      <a:pt x="1061" y="998"/>
                      <a:pt x="599" y="967"/>
                      <a:pt x="144" y="880"/>
                    </a:cubicBezTo>
                    <a:lnTo>
                      <a:pt x="144" y="880"/>
                    </a:lnTo>
                    <a:cubicBezTo>
                      <a:pt x="692" y="1023"/>
                      <a:pt x="1253" y="1072"/>
                      <a:pt x="1817" y="1072"/>
                    </a:cubicBezTo>
                    <a:cubicBezTo>
                      <a:pt x="2419" y="1072"/>
                      <a:pt x="3024" y="1016"/>
                      <a:pt x="3619" y="958"/>
                    </a:cubicBezTo>
                    <a:cubicBezTo>
                      <a:pt x="3674" y="954"/>
                      <a:pt x="3682" y="874"/>
                      <a:pt x="3630" y="859"/>
                    </a:cubicBezTo>
                    <a:lnTo>
                      <a:pt x="2739" y="573"/>
                    </a:lnTo>
                    <a:cubicBezTo>
                      <a:pt x="1883" y="308"/>
                      <a:pt x="1010" y="0"/>
                      <a:pt x="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644;p40">
                <a:extLst>
                  <a:ext uri="{FF2B5EF4-FFF2-40B4-BE49-F238E27FC236}">
                    <a16:creationId xmlns:a16="http://schemas.microsoft.com/office/drawing/2014/main" id="{43967643-9096-4704-8956-AD5F5A8990EB}"/>
                  </a:ext>
                </a:extLst>
              </p:cNvPr>
              <p:cNvSpPr/>
              <p:nvPr/>
            </p:nvSpPr>
            <p:spPr>
              <a:xfrm>
                <a:off x="1560220" y="2582431"/>
                <a:ext cx="46698" cy="19934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3351" extrusionOk="0">
                    <a:moveTo>
                      <a:pt x="176" y="1"/>
                    </a:moveTo>
                    <a:lnTo>
                      <a:pt x="176" y="1"/>
                    </a:lnTo>
                    <a:cubicBezTo>
                      <a:pt x="51" y="819"/>
                      <a:pt x="0" y="1648"/>
                      <a:pt x="11" y="2475"/>
                    </a:cubicBezTo>
                    <a:cubicBezTo>
                      <a:pt x="13" y="2752"/>
                      <a:pt x="24" y="3027"/>
                      <a:pt x="41" y="3303"/>
                    </a:cubicBezTo>
                    <a:cubicBezTo>
                      <a:pt x="42" y="3328"/>
                      <a:pt x="64" y="3349"/>
                      <a:pt x="90" y="3351"/>
                    </a:cubicBezTo>
                    <a:cubicBezTo>
                      <a:pt x="118" y="3351"/>
                      <a:pt x="141" y="3328"/>
                      <a:pt x="142" y="3301"/>
                    </a:cubicBezTo>
                    <a:cubicBezTo>
                      <a:pt x="152" y="2869"/>
                      <a:pt x="267" y="2445"/>
                      <a:pt x="393" y="2031"/>
                    </a:cubicBezTo>
                    <a:cubicBezTo>
                      <a:pt x="524" y="1614"/>
                      <a:pt x="660" y="1198"/>
                      <a:pt x="785" y="779"/>
                    </a:cubicBezTo>
                    <a:lnTo>
                      <a:pt x="785" y="779"/>
                    </a:lnTo>
                    <a:cubicBezTo>
                      <a:pt x="629" y="1180"/>
                      <a:pt x="465" y="1602"/>
                      <a:pt x="321" y="2009"/>
                    </a:cubicBezTo>
                    <a:cubicBezTo>
                      <a:pt x="242" y="2239"/>
                      <a:pt x="168" y="2474"/>
                      <a:pt x="116" y="2713"/>
                    </a:cubicBezTo>
                    <a:lnTo>
                      <a:pt x="116" y="2713"/>
                    </a:lnTo>
                    <a:cubicBezTo>
                      <a:pt x="88" y="1809"/>
                      <a:pt x="113" y="904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645;p40">
                <a:extLst>
                  <a:ext uri="{FF2B5EF4-FFF2-40B4-BE49-F238E27FC236}">
                    <a16:creationId xmlns:a16="http://schemas.microsoft.com/office/drawing/2014/main" id="{64FF7943-6273-48E1-8903-B84C9158F288}"/>
                  </a:ext>
                </a:extLst>
              </p:cNvPr>
              <p:cNvSpPr/>
              <p:nvPr/>
            </p:nvSpPr>
            <p:spPr>
              <a:xfrm>
                <a:off x="1309536" y="2805155"/>
                <a:ext cx="232894" cy="61867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1040" extrusionOk="0">
                    <a:moveTo>
                      <a:pt x="2866" y="0"/>
                    </a:moveTo>
                    <a:cubicBezTo>
                      <a:pt x="1896" y="0"/>
                      <a:pt x="925" y="142"/>
                      <a:pt x="1" y="433"/>
                    </a:cubicBezTo>
                    <a:cubicBezTo>
                      <a:pt x="908" y="215"/>
                      <a:pt x="1839" y="100"/>
                      <a:pt x="2772" y="100"/>
                    </a:cubicBezTo>
                    <a:cubicBezTo>
                      <a:pt x="2807" y="100"/>
                      <a:pt x="2842" y="100"/>
                      <a:pt x="2878" y="100"/>
                    </a:cubicBezTo>
                    <a:cubicBezTo>
                      <a:pt x="3097" y="102"/>
                      <a:pt x="3315" y="110"/>
                      <a:pt x="3534" y="125"/>
                    </a:cubicBezTo>
                    <a:lnTo>
                      <a:pt x="3534" y="125"/>
                    </a:lnTo>
                    <a:cubicBezTo>
                      <a:pt x="2649" y="354"/>
                      <a:pt x="1785" y="657"/>
                      <a:pt x="956" y="1039"/>
                    </a:cubicBezTo>
                    <a:cubicBezTo>
                      <a:pt x="1904" y="679"/>
                      <a:pt x="2873" y="378"/>
                      <a:pt x="3860" y="148"/>
                    </a:cubicBezTo>
                    <a:cubicBezTo>
                      <a:pt x="3914" y="136"/>
                      <a:pt x="3908" y="53"/>
                      <a:pt x="3853" y="49"/>
                    </a:cubicBezTo>
                    <a:cubicBezTo>
                      <a:pt x="3529" y="16"/>
                      <a:pt x="3204" y="0"/>
                      <a:pt x="2879" y="0"/>
                    </a:cubicBezTo>
                    <a:cubicBezTo>
                      <a:pt x="2875" y="0"/>
                      <a:pt x="2870" y="0"/>
                      <a:pt x="28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646;p40">
                <a:extLst>
                  <a:ext uri="{FF2B5EF4-FFF2-40B4-BE49-F238E27FC236}">
                    <a16:creationId xmlns:a16="http://schemas.microsoft.com/office/drawing/2014/main" id="{F7B18192-5226-46F3-87DC-55FB2F8A51F3}"/>
                  </a:ext>
                </a:extLst>
              </p:cNvPr>
              <p:cNvSpPr/>
              <p:nvPr/>
            </p:nvSpPr>
            <p:spPr>
              <a:xfrm>
                <a:off x="1669143" y="2688320"/>
                <a:ext cx="50683" cy="190657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205" extrusionOk="0">
                    <a:moveTo>
                      <a:pt x="851" y="0"/>
                    </a:moveTo>
                    <a:lnTo>
                      <a:pt x="851" y="0"/>
                    </a:lnTo>
                    <a:cubicBezTo>
                      <a:pt x="723" y="516"/>
                      <a:pt x="605" y="1034"/>
                      <a:pt x="525" y="1560"/>
                    </a:cubicBezTo>
                    <a:cubicBezTo>
                      <a:pt x="472" y="1917"/>
                      <a:pt x="437" y="2278"/>
                      <a:pt x="430" y="2640"/>
                    </a:cubicBezTo>
                    <a:lnTo>
                      <a:pt x="430" y="2640"/>
                    </a:lnTo>
                    <a:cubicBezTo>
                      <a:pt x="254" y="1822"/>
                      <a:pt x="115" y="996"/>
                      <a:pt x="1" y="167"/>
                    </a:cubicBezTo>
                    <a:lnTo>
                      <a:pt x="1" y="168"/>
                    </a:lnTo>
                    <a:cubicBezTo>
                      <a:pt x="45" y="924"/>
                      <a:pt x="145" y="1678"/>
                      <a:pt x="286" y="2423"/>
                    </a:cubicBezTo>
                    <a:cubicBezTo>
                      <a:pt x="333" y="2672"/>
                      <a:pt x="388" y="2919"/>
                      <a:pt x="444" y="3166"/>
                    </a:cubicBezTo>
                    <a:cubicBezTo>
                      <a:pt x="450" y="3187"/>
                      <a:pt x="469" y="3205"/>
                      <a:pt x="492" y="3205"/>
                    </a:cubicBezTo>
                    <a:cubicBezTo>
                      <a:pt x="494" y="3205"/>
                      <a:pt x="495" y="3205"/>
                      <a:pt x="497" y="3205"/>
                    </a:cubicBezTo>
                    <a:cubicBezTo>
                      <a:pt x="525" y="3203"/>
                      <a:pt x="547" y="3179"/>
                      <a:pt x="545" y="3150"/>
                    </a:cubicBezTo>
                    <a:cubicBezTo>
                      <a:pt x="510" y="2624"/>
                      <a:pt x="544" y="2095"/>
                      <a:pt x="607" y="1572"/>
                    </a:cubicBezTo>
                    <a:cubicBezTo>
                      <a:pt x="671" y="1046"/>
                      <a:pt x="766" y="524"/>
                      <a:pt x="8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647;p40">
                <a:extLst>
                  <a:ext uri="{FF2B5EF4-FFF2-40B4-BE49-F238E27FC236}">
                    <a16:creationId xmlns:a16="http://schemas.microsoft.com/office/drawing/2014/main" id="{32E98C41-022A-44D1-B804-E98292D43D1E}"/>
                  </a:ext>
                </a:extLst>
              </p:cNvPr>
              <p:cNvSpPr/>
              <p:nvPr/>
            </p:nvSpPr>
            <p:spPr>
              <a:xfrm>
                <a:off x="1499007" y="2914317"/>
                <a:ext cx="178879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083" extrusionOk="0">
                    <a:moveTo>
                      <a:pt x="2937" y="0"/>
                    </a:moveTo>
                    <a:cubicBezTo>
                      <a:pt x="2936" y="0"/>
                      <a:pt x="2936" y="0"/>
                      <a:pt x="2935" y="0"/>
                    </a:cubicBezTo>
                    <a:cubicBezTo>
                      <a:pt x="2436" y="19"/>
                      <a:pt x="1938" y="72"/>
                      <a:pt x="1448" y="159"/>
                    </a:cubicBezTo>
                    <a:cubicBezTo>
                      <a:pt x="957" y="246"/>
                      <a:pt x="472" y="367"/>
                      <a:pt x="1" y="525"/>
                    </a:cubicBezTo>
                    <a:cubicBezTo>
                      <a:pt x="832" y="324"/>
                      <a:pt x="1677" y="185"/>
                      <a:pt x="2529" y="124"/>
                    </a:cubicBezTo>
                    <a:lnTo>
                      <a:pt x="2529" y="124"/>
                    </a:lnTo>
                    <a:cubicBezTo>
                      <a:pt x="2451" y="150"/>
                      <a:pt x="2374" y="177"/>
                      <a:pt x="2297" y="206"/>
                    </a:cubicBezTo>
                    <a:cubicBezTo>
                      <a:pt x="1681" y="432"/>
                      <a:pt x="1088" y="724"/>
                      <a:pt x="538" y="1082"/>
                    </a:cubicBezTo>
                    <a:cubicBezTo>
                      <a:pt x="1305" y="672"/>
                      <a:pt x="2113" y="337"/>
                      <a:pt x="2950" y="100"/>
                    </a:cubicBezTo>
                    <a:cubicBezTo>
                      <a:pt x="3007" y="85"/>
                      <a:pt x="2994" y="0"/>
                      <a:pt x="29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648;p40">
                <a:extLst>
                  <a:ext uri="{FF2B5EF4-FFF2-40B4-BE49-F238E27FC236}">
                    <a16:creationId xmlns:a16="http://schemas.microsoft.com/office/drawing/2014/main" id="{4A7FCE49-E4E1-441A-A3F0-2D0105548CB6}"/>
                  </a:ext>
                </a:extLst>
              </p:cNvPr>
              <p:cNvSpPr/>
              <p:nvPr/>
            </p:nvSpPr>
            <p:spPr>
              <a:xfrm>
                <a:off x="2800553" y="3433769"/>
                <a:ext cx="1107062" cy="22843"/>
              </a:xfrm>
              <a:custGeom>
                <a:avLst/>
                <a:gdLst/>
                <a:ahLst/>
                <a:cxnLst/>
                <a:rect l="l" t="t" r="r" b="b"/>
                <a:pathLst>
                  <a:path w="18610" h="384" extrusionOk="0">
                    <a:moveTo>
                      <a:pt x="1" y="0"/>
                    </a:moveTo>
                    <a:lnTo>
                      <a:pt x="1" y="384"/>
                    </a:lnTo>
                    <a:lnTo>
                      <a:pt x="18609" y="384"/>
                    </a:lnTo>
                    <a:lnTo>
                      <a:pt x="186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649;p40">
                <a:extLst>
                  <a:ext uri="{FF2B5EF4-FFF2-40B4-BE49-F238E27FC236}">
                    <a16:creationId xmlns:a16="http://schemas.microsoft.com/office/drawing/2014/main" id="{87C31737-A818-4A17-85E6-1BA4E390BC95}"/>
                  </a:ext>
                </a:extLst>
              </p:cNvPr>
              <p:cNvSpPr/>
              <p:nvPr/>
            </p:nvSpPr>
            <p:spPr>
              <a:xfrm>
                <a:off x="2800553" y="3624489"/>
                <a:ext cx="1107062" cy="22724"/>
              </a:xfrm>
              <a:custGeom>
                <a:avLst/>
                <a:gdLst/>
                <a:ahLst/>
                <a:cxnLst/>
                <a:rect l="l" t="t" r="r" b="b"/>
                <a:pathLst>
                  <a:path w="18610" h="382" extrusionOk="0">
                    <a:moveTo>
                      <a:pt x="1" y="0"/>
                    </a:moveTo>
                    <a:lnTo>
                      <a:pt x="1" y="382"/>
                    </a:lnTo>
                    <a:lnTo>
                      <a:pt x="18609" y="382"/>
                    </a:lnTo>
                    <a:lnTo>
                      <a:pt x="186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50;p40">
                <a:extLst>
                  <a:ext uri="{FF2B5EF4-FFF2-40B4-BE49-F238E27FC236}">
                    <a16:creationId xmlns:a16="http://schemas.microsoft.com/office/drawing/2014/main" id="{F2FB471A-CB8E-472A-9016-8D6E6C51ED33}"/>
                  </a:ext>
                </a:extLst>
              </p:cNvPr>
              <p:cNvSpPr/>
              <p:nvPr/>
            </p:nvSpPr>
            <p:spPr>
              <a:xfrm>
                <a:off x="2810785" y="3456553"/>
                <a:ext cx="1083148" cy="167993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2824" extrusionOk="0">
                    <a:moveTo>
                      <a:pt x="0" y="1"/>
                    </a:moveTo>
                    <a:cubicBezTo>
                      <a:pt x="0" y="1"/>
                      <a:pt x="556" y="1520"/>
                      <a:pt x="0" y="2823"/>
                    </a:cubicBezTo>
                    <a:lnTo>
                      <a:pt x="18207" y="2823"/>
                    </a:lnTo>
                    <a:cubicBezTo>
                      <a:pt x="18207" y="2823"/>
                      <a:pt x="17337" y="1151"/>
                      <a:pt x="18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51;p40">
                <a:extLst>
                  <a:ext uri="{FF2B5EF4-FFF2-40B4-BE49-F238E27FC236}">
                    <a16:creationId xmlns:a16="http://schemas.microsoft.com/office/drawing/2014/main" id="{0D6E9978-BDCA-4EB1-97A3-F0A2170236B1}"/>
                  </a:ext>
                </a:extLst>
              </p:cNvPr>
              <p:cNvSpPr/>
              <p:nvPr/>
            </p:nvSpPr>
            <p:spPr>
              <a:xfrm>
                <a:off x="2839279" y="3472377"/>
                <a:ext cx="1010276" cy="152169"/>
              </a:xfrm>
              <a:custGeom>
                <a:avLst/>
                <a:gdLst/>
                <a:ahLst/>
                <a:cxnLst/>
                <a:rect l="l" t="t" r="r" b="b"/>
                <a:pathLst>
                  <a:path w="16983" h="2558" extrusionOk="0">
                    <a:moveTo>
                      <a:pt x="0" y="1"/>
                    </a:moveTo>
                    <a:lnTo>
                      <a:pt x="7952" y="709"/>
                    </a:lnTo>
                    <a:lnTo>
                      <a:pt x="134" y="1053"/>
                    </a:lnTo>
                    <a:lnTo>
                      <a:pt x="8625" y="1673"/>
                    </a:lnTo>
                    <a:lnTo>
                      <a:pt x="134" y="1782"/>
                    </a:lnTo>
                    <a:lnTo>
                      <a:pt x="7774" y="2049"/>
                    </a:lnTo>
                    <a:lnTo>
                      <a:pt x="0" y="2557"/>
                    </a:lnTo>
                    <a:lnTo>
                      <a:pt x="16983" y="2557"/>
                    </a:lnTo>
                    <a:lnTo>
                      <a:pt x="7352" y="2343"/>
                    </a:lnTo>
                    <a:lnTo>
                      <a:pt x="16906" y="1762"/>
                    </a:lnTo>
                    <a:lnTo>
                      <a:pt x="7034" y="1079"/>
                    </a:lnTo>
                    <a:lnTo>
                      <a:pt x="16983" y="958"/>
                    </a:lnTo>
                    <a:lnTo>
                      <a:pt x="6791" y="275"/>
                    </a:lnTo>
                    <a:lnTo>
                      <a:pt x="169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52;p40">
                <a:extLst>
                  <a:ext uri="{FF2B5EF4-FFF2-40B4-BE49-F238E27FC236}">
                    <a16:creationId xmlns:a16="http://schemas.microsoft.com/office/drawing/2014/main" id="{1F11D4CD-E683-4EBC-8D99-BDAE257528FF}"/>
                  </a:ext>
                </a:extLst>
              </p:cNvPr>
              <p:cNvSpPr/>
              <p:nvPr/>
            </p:nvSpPr>
            <p:spPr>
              <a:xfrm>
                <a:off x="3012807" y="3207297"/>
                <a:ext cx="883687" cy="199581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3355" extrusionOk="0">
                    <a:moveTo>
                      <a:pt x="0" y="1"/>
                    </a:moveTo>
                    <a:cubicBezTo>
                      <a:pt x="0" y="1"/>
                      <a:pt x="454" y="1807"/>
                      <a:pt x="0" y="3354"/>
                    </a:cubicBezTo>
                    <a:lnTo>
                      <a:pt x="14854" y="3354"/>
                    </a:lnTo>
                    <a:cubicBezTo>
                      <a:pt x="14854" y="3354"/>
                      <a:pt x="14642" y="2762"/>
                      <a:pt x="14566" y="2002"/>
                    </a:cubicBezTo>
                    <a:cubicBezTo>
                      <a:pt x="14502" y="1370"/>
                      <a:pt x="14532" y="621"/>
                      <a:pt x="1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53;p40">
                <a:extLst>
                  <a:ext uri="{FF2B5EF4-FFF2-40B4-BE49-F238E27FC236}">
                    <a16:creationId xmlns:a16="http://schemas.microsoft.com/office/drawing/2014/main" id="{A2DA03F7-E822-4DB0-AAE3-9E9DD3DDDC4D}"/>
                  </a:ext>
                </a:extLst>
              </p:cNvPr>
              <p:cNvSpPr/>
              <p:nvPr/>
            </p:nvSpPr>
            <p:spPr>
              <a:xfrm>
                <a:off x="3025300" y="3225976"/>
                <a:ext cx="834907" cy="161806"/>
              </a:xfrm>
              <a:custGeom>
                <a:avLst/>
                <a:gdLst/>
                <a:ahLst/>
                <a:cxnLst/>
                <a:rect l="l" t="t" r="r" b="b"/>
                <a:pathLst>
                  <a:path w="14035" h="2720" extrusionOk="0">
                    <a:moveTo>
                      <a:pt x="180" y="1"/>
                    </a:moveTo>
                    <a:lnTo>
                      <a:pt x="6668" y="379"/>
                    </a:lnTo>
                    <a:lnTo>
                      <a:pt x="291" y="562"/>
                    </a:lnTo>
                    <a:lnTo>
                      <a:pt x="7217" y="891"/>
                    </a:lnTo>
                    <a:lnTo>
                      <a:pt x="291" y="948"/>
                    </a:lnTo>
                    <a:lnTo>
                      <a:pt x="6521" y="1091"/>
                    </a:lnTo>
                    <a:lnTo>
                      <a:pt x="207" y="1359"/>
                    </a:lnTo>
                    <a:lnTo>
                      <a:pt x="1" y="1359"/>
                    </a:lnTo>
                    <a:lnTo>
                      <a:pt x="7858" y="1475"/>
                    </a:lnTo>
                    <a:lnTo>
                      <a:pt x="63" y="1783"/>
                    </a:lnTo>
                    <a:lnTo>
                      <a:pt x="8119" y="2147"/>
                    </a:lnTo>
                    <a:lnTo>
                      <a:pt x="1" y="2210"/>
                    </a:lnTo>
                    <a:lnTo>
                      <a:pt x="8315" y="2574"/>
                    </a:lnTo>
                    <a:lnTo>
                      <a:pt x="1" y="2719"/>
                    </a:lnTo>
                    <a:lnTo>
                      <a:pt x="13854" y="2719"/>
                    </a:lnTo>
                    <a:lnTo>
                      <a:pt x="7368" y="2343"/>
                    </a:lnTo>
                    <a:lnTo>
                      <a:pt x="13747" y="2158"/>
                    </a:lnTo>
                    <a:lnTo>
                      <a:pt x="6817" y="1830"/>
                    </a:lnTo>
                    <a:lnTo>
                      <a:pt x="13747" y="1773"/>
                    </a:lnTo>
                    <a:lnTo>
                      <a:pt x="7513" y="1631"/>
                    </a:lnTo>
                    <a:lnTo>
                      <a:pt x="13827" y="1361"/>
                    </a:lnTo>
                    <a:lnTo>
                      <a:pt x="14035" y="1361"/>
                    </a:lnTo>
                    <a:lnTo>
                      <a:pt x="6178" y="1246"/>
                    </a:lnTo>
                    <a:lnTo>
                      <a:pt x="13973" y="939"/>
                    </a:lnTo>
                    <a:lnTo>
                      <a:pt x="5918" y="575"/>
                    </a:lnTo>
                    <a:lnTo>
                      <a:pt x="14035" y="510"/>
                    </a:lnTo>
                    <a:lnTo>
                      <a:pt x="5720" y="148"/>
                    </a:lnTo>
                    <a:lnTo>
                      <a:pt x="14035" y="1"/>
                    </a:lnTo>
                    <a:close/>
                  </a:path>
                </a:pathLst>
              </a:custGeom>
              <a:solidFill>
                <a:srgbClr val="F1C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654;p40">
                <a:extLst>
                  <a:ext uri="{FF2B5EF4-FFF2-40B4-BE49-F238E27FC236}">
                    <a16:creationId xmlns:a16="http://schemas.microsoft.com/office/drawing/2014/main" id="{DA8AE82A-EBC9-4093-84A7-51D8E9055466}"/>
                  </a:ext>
                </a:extLst>
              </p:cNvPr>
              <p:cNvSpPr/>
              <p:nvPr/>
            </p:nvSpPr>
            <p:spPr>
              <a:xfrm>
                <a:off x="3012807" y="3207297"/>
                <a:ext cx="883687" cy="199581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3355" extrusionOk="0">
                    <a:moveTo>
                      <a:pt x="0" y="1"/>
                    </a:moveTo>
                    <a:cubicBezTo>
                      <a:pt x="0" y="1"/>
                      <a:pt x="454" y="1807"/>
                      <a:pt x="0" y="3354"/>
                    </a:cubicBezTo>
                    <a:lnTo>
                      <a:pt x="3" y="3354"/>
                    </a:lnTo>
                    <a:cubicBezTo>
                      <a:pt x="577" y="3031"/>
                      <a:pt x="1173" y="2742"/>
                      <a:pt x="1781" y="2489"/>
                    </a:cubicBezTo>
                    <a:cubicBezTo>
                      <a:pt x="2907" y="2019"/>
                      <a:pt x="4083" y="1667"/>
                      <a:pt x="5282" y="1435"/>
                    </a:cubicBezTo>
                    <a:cubicBezTo>
                      <a:pt x="6459" y="1205"/>
                      <a:pt x="7661" y="1093"/>
                      <a:pt x="8862" y="1093"/>
                    </a:cubicBezTo>
                    <a:cubicBezTo>
                      <a:pt x="8882" y="1093"/>
                      <a:pt x="8903" y="1093"/>
                      <a:pt x="8924" y="1093"/>
                    </a:cubicBezTo>
                    <a:cubicBezTo>
                      <a:pt x="10148" y="1098"/>
                      <a:pt x="11374" y="1224"/>
                      <a:pt x="12575" y="1471"/>
                    </a:cubicBezTo>
                    <a:cubicBezTo>
                      <a:pt x="13249" y="1609"/>
                      <a:pt x="13914" y="1785"/>
                      <a:pt x="14566" y="2002"/>
                    </a:cubicBezTo>
                    <a:cubicBezTo>
                      <a:pt x="14502" y="1370"/>
                      <a:pt x="14532" y="621"/>
                      <a:pt x="1485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5;p40">
                <a:extLst>
                  <a:ext uri="{FF2B5EF4-FFF2-40B4-BE49-F238E27FC236}">
                    <a16:creationId xmlns:a16="http://schemas.microsoft.com/office/drawing/2014/main" id="{FBDA3E58-331D-4B22-9A72-732833616A57}"/>
                  </a:ext>
                </a:extLst>
              </p:cNvPr>
              <p:cNvSpPr/>
              <p:nvPr/>
            </p:nvSpPr>
            <p:spPr>
              <a:xfrm>
                <a:off x="3004360" y="3180170"/>
                <a:ext cx="903258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456" extrusionOk="0">
                    <a:moveTo>
                      <a:pt x="1" y="1"/>
                    </a:moveTo>
                    <a:lnTo>
                      <a:pt x="1" y="455"/>
                    </a:lnTo>
                    <a:lnTo>
                      <a:pt x="15183" y="455"/>
                    </a:lnTo>
                    <a:lnTo>
                      <a:pt x="15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6;p40">
                <a:extLst>
                  <a:ext uri="{FF2B5EF4-FFF2-40B4-BE49-F238E27FC236}">
                    <a16:creationId xmlns:a16="http://schemas.microsoft.com/office/drawing/2014/main" id="{71EB22EE-BD98-41DE-9D40-2040252E6717}"/>
                  </a:ext>
                </a:extLst>
              </p:cNvPr>
              <p:cNvSpPr/>
              <p:nvPr/>
            </p:nvSpPr>
            <p:spPr>
              <a:xfrm>
                <a:off x="3004360" y="3406821"/>
                <a:ext cx="903258" cy="27007"/>
              </a:xfrm>
              <a:custGeom>
                <a:avLst/>
                <a:gdLst/>
                <a:ahLst/>
                <a:cxnLst/>
                <a:rect l="l" t="t" r="r" b="b"/>
                <a:pathLst>
                  <a:path w="15184" h="454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15183" y="453"/>
                    </a:ln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7;p40">
                <a:extLst>
                  <a:ext uri="{FF2B5EF4-FFF2-40B4-BE49-F238E27FC236}">
                    <a16:creationId xmlns:a16="http://schemas.microsoft.com/office/drawing/2014/main" id="{75238834-F569-406E-90CC-39EDAC2A7BB4}"/>
                  </a:ext>
                </a:extLst>
              </p:cNvPr>
              <p:cNvSpPr/>
              <p:nvPr/>
            </p:nvSpPr>
            <p:spPr>
              <a:xfrm>
                <a:off x="3002694" y="3323418"/>
                <a:ext cx="191252" cy="252524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4245" extrusionOk="0">
                    <a:moveTo>
                      <a:pt x="954" y="1"/>
                    </a:moveTo>
                    <a:cubicBezTo>
                      <a:pt x="954" y="1"/>
                      <a:pt x="823" y="181"/>
                      <a:pt x="674" y="518"/>
                    </a:cubicBezTo>
                    <a:cubicBezTo>
                      <a:pt x="373" y="1194"/>
                      <a:pt x="0" y="2500"/>
                      <a:pt x="484" y="4244"/>
                    </a:cubicBezTo>
                    <a:cubicBezTo>
                      <a:pt x="484" y="4206"/>
                      <a:pt x="490" y="3089"/>
                      <a:pt x="1286" y="2600"/>
                    </a:cubicBezTo>
                    <a:cubicBezTo>
                      <a:pt x="1286" y="2600"/>
                      <a:pt x="2094" y="3484"/>
                      <a:pt x="2498" y="4040"/>
                    </a:cubicBezTo>
                    <a:cubicBezTo>
                      <a:pt x="2489" y="4000"/>
                      <a:pt x="2338" y="3399"/>
                      <a:pt x="2308" y="2653"/>
                    </a:cubicBezTo>
                    <a:cubicBezTo>
                      <a:pt x="2268" y="1731"/>
                      <a:pt x="2408" y="588"/>
                      <a:pt x="32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8;p40">
                <a:extLst>
                  <a:ext uri="{FF2B5EF4-FFF2-40B4-BE49-F238E27FC236}">
                    <a16:creationId xmlns:a16="http://schemas.microsoft.com/office/drawing/2014/main" id="{31F7B90E-62F3-4EE8-ABB1-D712F89C862D}"/>
                  </a:ext>
                </a:extLst>
              </p:cNvPr>
              <p:cNvSpPr/>
              <p:nvPr/>
            </p:nvSpPr>
            <p:spPr>
              <a:xfrm>
                <a:off x="3042789" y="3323418"/>
                <a:ext cx="151098" cy="157820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2653" extrusionOk="0">
                    <a:moveTo>
                      <a:pt x="280" y="1"/>
                    </a:moveTo>
                    <a:cubicBezTo>
                      <a:pt x="280" y="1"/>
                      <a:pt x="147" y="181"/>
                      <a:pt x="0" y="518"/>
                    </a:cubicBezTo>
                    <a:cubicBezTo>
                      <a:pt x="555" y="988"/>
                      <a:pt x="1025" y="1552"/>
                      <a:pt x="1389" y="2183"/>
                    </a:cubicBezTo>
                    <a:cubicBezTo>
                      <a:pt x="1477" y="2336"/>
                      <a:pt x="1558" y="2493"/>
                      <a:pt x="1634" y="2653"/>
                    </a:cubicBezTo>
                    <a:cubicBezTo>
                      <a:pt x="1594" y="1731"/>
                      <a:pt x="1734" y="588"/>
                      <a:pt x="254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9;p40">
                <a:extLst>
                  <a:ext uri="{FF2B5EF4-FFF2-40B4-BE49-F238E27FC236}">
                    <a16:creationId xmlns:a16="http://schemas.microsoft.com/office/drawing/2014/main" id="{4BB3054B-378B-4D41-86E0-B4D8F90F8EBD}"/>
                  </a:ext>
                </a:extLst>
              </p:cNvPr>
              <p:cNvSpPr/>
              <p:nvPr/>
            </p:nvSpPr>
            <p:spPr>
              <a:xfrm>
                <a:off x="3871165" y="2954174"/>
                <a:ext cx="132181" cy="219866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3696" extrusionOk="0">
                    <a:moveTo>
                      <a:pt x="0" y="1"/>
                    </a:moveTo>
                    <a:lnTo>
                      <a:pt x="0" y="3696"/>
                    </a:lnTo>
                    <a:lnTo>
                      <a:pt x="2221" y="3696"/>
                    </a:lnTo>
                    <a:lnTo>
                      <a:pt x="222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60;p40">
                <a:extLst>
                  <a:ext uri="{FF2B5EF4-FFF2-40B4-BE49-F238E27FC236}">
                    <a16:creationId xmlns:a16="http://schemas.microsoft.com/office/drawing/2014/main" id="{05DB8050-965E-485C-9D54-3D1A96DF05EC}"/>
                  </a:ext>
                </a:extLst>
              </p:cNvPr>
              <p:cNvSpPr/>
              <p:nvPr/>
            </p:nvSpPr>
            <p:spPr>
              <a:xfrm>
                <a:off x="2857602" y="2948820"/>
                <a:ext cx="1145729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3891" extrusionOk="0">
                    <a:moveTo>
                      <a:pt x="369" y="1"/>
                    </a:moveTo>
                    <a:lnTo>
                      <a:pt x="229" y="454"/>
                    </a:lnTo>
                    <a:cubicBezTo>
                      <a:pt x="77" y="950"/>
                      <a:pt x="0" y="1463"/>
                      <a:pt x="0" y="1975"/>
                    </a:cubicBezTo>
                    <a:cubicBezTo>
                      <a:pt x="0" y="2627"/>
                      <a:pt x="124" y="3278"/>
                      <a:pt x="369" y="3891"/>
                    </a:cubicBezTo>
                    <a:lnTo>
                      <a:pt x="19259" y="3891"/>
                    </a:lnTo>
                    <a:cubicBezTo>
                      <a:pt x="19046" y="3355"/>
                      <a:pt x="18924" y="2791"/>
                      <a:pt x="18896" y="2223"/>
                    </a:cubicBezTo>
                    <a:cubicBezTo>
                      <a:pt x="18868" y="1630"/>
                      <a:pt x="18941" y="1031"/>
                      <a:pt x="19119" y="454"/>
                    </a:cubicBezTo>
                    <a:lnTo>
                      <a:pt x="192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1;p40">
                <a:extLst>
                  <a:ext uri="{FF2B5EF4-FFF2-40B4-BE49-F238E27FC236}">
                    <a16:creationId xmlns:a16="http://schemas.microsoft.com/office/drawing/2014/main" id="{E7469D4E-CD22-4628-B8F4-A20B3497A0DE}"/>
                  </a:ext>
                </a:extLst>
              </p:cNvPr>
              <p:cNvSpPr/>
              <p:nvPr/>
            </p:nvSpPr>
            <p:spPr>
              <a:xfrm>
                <a:off x="2976876" y="2948820"/>
                <a:ext cx="16246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3891" extrusionOk="0">
                    <a:moveTo>
                      <a:pt x="369" y="1"/>
                    </a:moveTo>
                    <a:lnTo>
                      <a:pt x="229" y="454"/>
                    </a:lnTo>
                    <a:cubicBezTo>
                      <a:pt x="77" y="952"/>
                      <a:pt x="1" y="1486"/>
                      <a:pt x="1" y="1976"/>
                    </a:cubicBezTo>
                    <a:cubicBezTo>
                      <a:pt x="1" y="2466"/>
                      <a:pt x="69" y="2956"/>
                      <a:pt x="208" y="3427"/>
                    </a:cubicBezTo>
                    <a:cubicBezTo>
                      <a:pt x="254" y="3583"/>
                      <a:pt x="308" y="3738"/>
                      <a:pt x="369" y="3891"/>
                    </a:cubicBezTo>
                    <a:lnTo>
                      <a:pt x="2731" y="3891"/>
                    </a:lnTo>
                    <a:cubicBezTo>
                      <a:pt x="2544" y="3421"/>
                      <a:pt x="2427" y="2927"/>
                      <a:pt x="2383" y="2431"/>
                    </a:cubicBezTo>
                    <a:lnTo>
                      <a:pt x="2383" y="2430"/>
                    </a:lnTo>
                    <a:cubicBezTo>
                      <a:pt x="2323" y="1769"/>
                      <a:pt x="2392" y="1098"/>
                      <a:pt x="2590" y="454"/>
                    </a:cubicBezTo>
                    <a:lnTo>
                      <a:pt x="27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2;p40">
                <a:extLst>
                  <a:ext uri="{FF2B5EF4-FFF2-40B4-BE49-F238E27FC236}">
                    <a16:creationId xmlns:a16="http://schemas.microsoft.com/office/drawing/2014/main" id="{125326C9-F807-4E53-9650-E896D64B18AC}"/>
                  </a:ext>
                </a:extLst>
              </p:cNvPr>
              <p:cNvSpPr/>
              <p:nvPr/>
            </p:nvSpPr>
            <p:spPr>
              <a:xfrm>
                <a:off x="3750701" y="2948820"/>
                <a:ext cx="16246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3891" extrusionOk="0">
                    <a:moveTo>
                      <a:pt x="368" y="1"/>
                    </a:moveTo>
                    <a:lnTo>
                      <a:pt x="229" y="454"/>
                    </a:lnTo>
                    <a:cubicBezTo>
                      <a:pt x="161" y="672"/>
                      <a:pt x="108" y="893"/>
                      <a:pt x="73" y="1117"/>
                    </a:cubicBezTo>
                    <a:cubicBezTo>
                      <a:pt x="24" y="1401"/>
                      <a:pt x="0" y="1688"/>
                      <a:pt x="0" y="1976"/>
                    </a:cubicBezTo>
                    <a:cubicBezTo>
                      <a:pt x="0" y="2627"/>
                      <a:pt x="123" y="3278"/>
                      <a:pt x="368" y="3891"/>
                    </a:cubicBezTo>
                    <a:lnTo>
                      <a:pt x="2731" y="3891"/>
                    </a:lnTo>
                    <a:cubicBezTo>
                      <a:pt x="2442" y="3171"/>
                      <a:pt x="2323" y="2401"/>
                      <a:pt x="2372" y="1640"/>
                    </a:cubicBezTo>
                    <a:cubicBezTo>
                      <a:pt x="2398" y="1240"/>
                      <a:pt x="2470" y="843"/>
                      <a:pt x="2589" y="454"/>
                    </a:cubicBezTo>
                    <a:lnTo>
                      <a:pt x="27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3;p40">
                <a:extLst>
                  <a:ext uri="{FF2B5EF4-FFF2-40B4-BE49-F238E27FC236}">
                    <a16:creationId xmlns:a16="http://schemas.microsoft.com/office/drawing/2014/main" id="{32DB9FCE-12DA-4F0A-9A88-EBE77295A156}"/>
                  </a:ext>
                </a:extLst>
              </p:cNvPr>
              <p:cNvSpPr/>
              <p:nvPr/>
            </p:nvSpPr>
            <p:spPr>
              <a:xfrm>
                <a:off x="2857602" y="2947582"/>
                <a:ext cx="1145729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3891" extrusionOk="0">
                    <a:moveTo>
                      <a:pt x="369" y="1"/>
                    </a:moveTo>
                    <a:lnTo>
                      <a:pt x="229" y="454"/>
                    </a:lnTo>
                    <a:cubicBezTo>
                      <a:pt x="77" y="952"/>
                      <a:pt x="0" y="1463"/>
                      <a:pt x="0" y="1976"/>
                    </a:cubicBezTo>
                    <a:cubicBezTo>
                      <a:pt x="0" y="2627"/>
                      <a:pt x="124" y="3278"/>
                      <a:pt x="369" y="3891"/>
                    </a:cubicBezTo>
                    <a:lnTo>
                      <a:pt x="1533" y="3891"/>
                    </a:lnTo>
                    <a:cubicBezTo>
                      <a:pt x="1751" y="3723"/>
                      <a:pt x="1980" y="3570"/>
                      <a:pt x="2215" y="3427"/>
                    </a:cubicBezTo>
                    <a:cubicBezTo>
                      <a:pt x="2503" y="3249"/>
                      <a:pt x="2803" y="3092"/>
                      <a:pt x="3108" y="2947"/>
                    </a:cubicBezTo>
                    <a:cubicBezTo>
                      <a:pt x="3525" y="2751"/>
                      <a:pt x="3952" y="2580"/>
                      <a:pt x="4388" y="2431"/>
                    </a:cubicBezTo>
                    <a:cubicBezTo>
                      <a:pt x="4677" y="2328"/>
                      <a:pt x="4968" y="2236"/>
                      <a:pt x="5262" y="2149"/>
                    </a:cubicBezTo>
                    <a:cubicBezTo>
                      <a:pt x="6014" y="1927"/>
                      <a:pt x="6775" y="1732"/>
                      <a:pt x="7539" y="1562"/>
                    </a:cubicBezTo>
                    <a:cubicBezTo>
                      <a:pt x="9101" y="1215"/>
                      <a:pt x="10692" y="983"/>
                      <a:pt x="12294" y="949"/>
                    </a:cubicBezTo>
                    <a:cubicBezTo>
                      <a:pt x="12409" y="947"/>
                      <a:pt x="12524" y="946"/>
                      <a:pt x="12639" y="946"/>
                    </a:cubicBezTo>
                    <a:cubicBezTo>
                      <a:pt x="13457" y="946"/>
                      <a:pt x="14277" y="999"/>
                      <a:pt x="15086" y="1117"/>
                    </a:cubicBezTo>
                    <a:cubicBezTo>
                      <a:pt x="15619" y="1193"/>
                      <a:pt x="16149" y="1299"/>
                      <a:pt x="16671" y="1435"/>
                    </a:cubicBezTo>
                    <a:cubicBezTo>
                      <a:pt x="16911" y="1497"/>
                      <a:pt x="17149" y="1565"/>
                      <a:pt x="17385" y="1640"/>
                    </a:cubicBezTo>
                    <a:cubicBezTo>
                      <a:pt x="17899" y="1802"/>
                      <a:pt x="18406" y="1997"/>
                      <a:pt x="18896" y="2225"/>
                    </a:cubicBezTo>
                    <a:cubicBezTo>
                      <a:pt x="18868" y="1630"/>
                      <a:pt x="18941" y="1031"/>
                      <a:pt x="19119" y="454"/>
                    </a:cubicBezTo>
                    <a:lnTo>
                      <a:pt x="19259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4;p40">
                <a:extLst>
                  <a:ext uri="{FF2B5EF4-FFF2-40B4-BE49-F238E27FC236}">
                    <a16:creationId xmlns:a16="http://schemas.microsoft.com/office/drawing/2014/main" id="{9AF1602E-696A-4AF9-855F-A0E811C83966}"/>
                  </a:ext>
                </a:extLst>
              </p:cNvPr>
              <p:cNvSpPr/>
              <p:nvPr/>
            </p:nvSpPr>
            <p:spPr>
              <a:xfrm>
                <a:off x="3895257" y="3650366"/>
                <a:ext cx="132241" cy="130456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2193" extrusionOk="0">
                    <a:moveTo>
                      <a:pt x="1" y="0"/>
                    </a:moveTo>
                    <a:lnTo>
                      <a:pt x="1" y="2193"/>
                    </a:lnTo>
                    <a:lnTo>
                      <a:pt x="2223" y="2193"/>
                    </a:lnTo>
                    <a:lnTo>
                      <a:pt x="222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5;p40">
                <a:extLst>
                  <a:ext uri="{FF2B5EF4-FFF2-40B4-BE49-F238E27FC236}">
                    <a16:creationId xmlns:a16="http://schemas.microsoft.com/office/drawing/2014/main" id="{14DE101E-D147-436D-B3E5-793F38CAD593}"/>
                  </a:ext>
                </a:extLst>
              </p:cNvPr>
              <p:cNvSpPr/>
              <p:nvPr/>
            </p:nvSpPr>
            <p:spPr>
              <a:xfrm>
                <a:off x="2881754" y="3647154"/>
                <a:ext cx="1145729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2309" extrusionOk="0">
                    <a:moveTo>
                      <a:pt x="368" y="1"/>
                    </a:moveTo>
                    <a:lnTo>
                      <a:pt x="229" y="270"/>
                    </a:lnTo>
                    <a:cubicBezTo>
                      <a:pt x="77" y="565"/>
                      <a:pt x="1" y="869"/>
                      <a:pt x="1" y="1174"/>
                    </a:cubicBezTo>
                    <a:cubicBezTo>
                      <a:pt x="1" y="1560"/>
                      <a:pt x="124" y="1945"/>
                      <a:pt x="368" y="2309"/>
                    </a:cubicBezTo>
                    <a:lnTo>
                      <a:pt x="19260" y="2309"/>
                    </a:lnTo>
                    <a:cubicBezTo>
                      <a:pt x="19046" y="1992"/>
                      <a:pt x="18925" y="1657"/>
                      <a:pt x="18896" y="1321"/>
                    </a:cubicBezTo>
                    <a:cubicBezTo>
                      <a:pt x="18869" y="969"/>
                      <a:pt x="18942" y="613"/>
                      <a:pt x="19120" y="270"/>
                    </a:cubicBezTo>
                    <a:lnTo>
                      <a:pt x="1926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6;p40">
                <a:extLst>
                  <a:ext uri="{FF2B5EF4-FFF2-40B4-BE49-F238E27FC236}">
                    <a16:creationId xmlns:a16="http://schemas.microsoft.com/office/drawing/2014/main" id="{471078CC-B688-495E-B849-DFA1A86E65E5}"/>
                  </a:ext>
                </a:extLst>
              </p:cNvPr>
              <p:cNvSpPr/>
              <p:nvPr/>
            </p:nvSpPr>
            <p:spPr>
              <a:xfrm>
                <a:off x="3012807" y="3678623"/>
                <a:ext cx="866257" cy="63830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1073" extrusionOk="0">
                    <a:moveTo>
                      <a:pt x="441" y="1"/>
                    </a:moveTo>
                    <a:cubicBezTo>
                      <a:pt x="197" y="1"/>
                      <a:pt x="0" y="197"/>
                      <a:pt x="0" y="441"/>
                    </a:cubicBezTo>
                    <a:lnTo>
                      <a:pt x="0" y="632"/>
                    </a:lnTo>
                    <a:cubicBezTo>
                      <a:pt x="0" y="876"/>
                      <a:pt x="197" y="1072"/>
                      <a:pt x="441" y="1072"/>
                    </a:cubicBezTo>
                    <a:lnTo>
                      <a:pt x="14121" y="1072"/>
                    </a:lnTo>
                    <a:cubicBezTo>
                      <a:pt x="14366" y="1072"/>
                      <a:pt x="14562" y="876"/>
                      <a:pt x="14562" y="632"/>
                    </a:cubicBezTo>
                    <a:lnTo>
                      <a:pt x="14562" y="441"/>
                    </a:lnTo>
                    <a:cubicBezTo>
                      <a:pt x="14562" y="197"/>
                      <a:pt x="14366" y="1"/>
                      <a:pt x="141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7;p40">
                <a:extLst>
                  <a:ext uri="{FF2B5EF4-FFF2-40B4-BE49-F238E27FC236}">
                    <a16:creationId xmlns:a16="http://schemas.microsoft.com/office/drawing/2014/main" id="{F8E03413-7F5C-4E8B-9B93-305F8D72CB10}"/>
                  </a:ext>
                </a:extLst>
              </p:cNvPr>
              <p:cNvSpPr/>
              <p:nvPr/>
            </p:nvSpPr>
            <p:spPr>
              <a:xfrm>
                <a:off x="2881754" y="3647154"/>
                <a:ext cx="1145729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2309" extrusionOk="0">
                    <a:moveTo>
                      <a:pt x="368" y="1"/>
                    </a:moveTo>
                    <a:lnTo>
                      <a:pt x="229" y="270"/>
                    </a:lnTo>
                    <a:cubicBezTo>
                      <a:pt x="77" y="565"/>
                      <a:pt x="1" y="869"/>
                      <a:pt x="1" y="1172"/>
                    </a:cubicBezTo>
                    <a:cubicBezTo>
                      <a:pt x="1" y="1560"/>
                      <a:pt x="124" y="1945"/>
                      <a:pt x="368" y="2309"/>
                    </a:cubicBezTo>
                    <a:lnTo>
                      <a:pt x="1533" y="2309"/>
                    </a:lnTo>
                    <a:cubicBezTo>
                      <a:pt x="1751" y="2210"/>
                      <a:pt x="1980" y="2119"/>
                      <a:pt x="2214" y="2035"/>
                    </a:cubicBezTo>
                    <a:cubicBezTo>
                      <a:pt x="2504" y="1930"/>
                      <a:pt x="2804" y="1835"/>
                      <a:pt x="3109" y="1749"/>
                    </a:cubicBezTo>
                    <a:cubicBezTo>
                      <a:pt x="3526" y="1632"/>
                      <a:pt x="3953" y="1532"/>
                      <a:pt x="4388" y="1443"/>
                    </a:cubicBezTo>
                    <a:cubicBezTo>
                      <a:pt x="4676" y="1383"/>
                      <a:pt x="4969" y="1327"/>
                      <a:pt x="5262" y="1276"/>
                    </a:cubicBezTo>
                    <a:cubicBezTo>
                      <a:pt x="6014" y="1144"/>
                      <a:pt x="6775" y="1028"/>
                      <a:pt x="7539" y="928"/>
                    </a:cubicBezTo>
                    <a:cubicBezTo>
                      <a:pt x="9102" y="722"/>
                      <a:pt x="10693" y="584"/>
                      <a:pt x="12294" y="563"/>
                    </a:cubicBezTo>
                    <a:cubicBezTo>
                      <a:pt x="12410" y="562"/>
                      <a:pt x="12525" y="561"/>
                      <a:pt x="12641" y="561"/>
                    </a:cubicBezTo>
                    <a:cubicBezTo>
                      <a:pt x="13458" y="561"/>
                      <a:pt x="14278" y="594"/>
                      <a:pt x="15087" y="663"/>
                    </a:cubicBezTo>
                    <a:cubicBezTo>
                      <a:pt x="15619" y="709"/>
                      <a:pt x="16149" y="771"/>
                      <a:pt x="16671" y="852"/>
                    </a:cubicBezTo>
                    <a:cubicBezTo>
                      <a:pt x="16912" y="888"/>
                      <a:pt x="17149" y="928"/>
                      <a:pt x="17386" y="974"/>
                    </a:cubicBezTo>
                    <a:cubicBezTo>
                      <a:pt x="17900" y="1070"/>
                      <a:pt x="18405" y="1185"/>
                      <a:pt x="18896" y="1321"/>
                    </a:cubicBezTo>
                    <a:cubicBezTo>
                      <a:pt x="18869" y="967"/>
                      <a:pt x="18942" y="613"/>
                      <a:pt x="19120" y="270"/>
                    </a:cubicBezTo>
                    <a:lnTo>
                      <a:pt x="19260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8;p40">
                <a:extLst>
                  <a:ext uri="{FF2B5EF4-FFF2-40B4-BE49-F238E27FC236}">
                    <a16:creationId xmlns:a16="http://schemas.microsoft.com/office/drawing/2014/main" id="{362D5668-D3C5-46D6-8BB9-E87865AE8482}"/>
                  </a:ext>
                </a:extLst>
              </p:cNvPr>
              <p:cNvSpPr/>
              <p:nvPr/>
            </p:nvSpPr>
            <p:spPr>
              <a:xfrm>
                <a:off x="2698411" y="2599385"/>
                <a:ext cx="1107122" cy="22843"/>
              </a:xfrm>
              <a:custGeom>
                <a:avLst/>
                <a:gdLst/>
                <a:ahLst/>
                <a:cxnLst/>
                <a:rect l="l" t="t" r="r" b="b"/>
                <a:pathLst>
                  <a:path w="18611" h="384" extrusionOk="0">
                    <a:moveTo>
                      <a:pt x="1" y="0"/>
                    </a:moveTo>
                    <a:lnTo>
                      <a:pt x="1" y="383"/>
                    </a:lnTo>
                    <a:lnTo>
                      <a:pt x="18610" y="383"/>
                    </a:lnTo>
                    <a:lnTo>
                      <a:pt x="186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9;p40">
                <a:extLst>
                  <a:ext uri="{FF2B5EF4-FFF2-40B4-BE49-F238E27FC236}">
                    <a16:creationId xmlns:a16="http://schemas.microsoft.com/office/drawing/2014/main" id="{8651C331-B9B4-4E2C-AD74-B43CCE0EA73F}"/>
                  </a:ext>
                </a:extLst>
              </p:cNvPr>
              <p:cNvSpPr/>
              <p:nvPr/>
            </p:nvSpPr>
            <p:spPr>
              <a:xfrm>
                <a:off x="2698411" y="2790045"/>
                <a:ext cx="1107122" cy="22784"/>
              </a:xfrm>
              <a:custGeom>
                <a:avLst/>
                <a:gdLst/>
                <a:ahLst/>
                <a:cxnLst/>
                <a:rect l="l" t="t" r="r" b="b"/>
                <a:pathLst>
                  <a:path w="18611" h="383" extrusionOk="0">
                    <a:moveTo>
                      <a:pt x="1" y="1"/>
                    </a:moveTo>
                    <a:lnTo>
                      <a:pt x="1" y="383"/>
                    </a:lnTo>
                    <a:lnTo>
                      <a:pt x="18610" y="383"/>
                    </a:lnTo>
                    <a:lnTo>
                      <a:pt x="1861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70;p40">
                <a:extLst>
                  <a:ext uri="{FF2B5EF4-FFF2-40B4-BE49-F238E27FC236}">
                    <a16:creationId xmlns:a16="http://schemas.microsoft.com/office/drawing/2014/main" id="{6235535E-7431-4795-AEAD-A294FBA2140D}"/>
                  </a:ext>
                </a:extLst>
              </p:cNvPr>
              <p:cNvSpPr/>
              <p:nvPr/>
            </p:nvSpPr>
            <p:spPr>
              <a:xfrm>
                <a:off x="2708703" y="2622169"/>
                <a:ext cx="1083148" cy="167933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2823" extrusionOk="0">
                    <a:moveTo>
                      <a:pt x="0" y="0"/>
                    </a:moveTo>
                    <a:cubicBezTo>
                      <a:pt x="0" y="0"/>
                      <a:pt x="555" y="1520"/>
                      <a:pt x="0" y="2823"/>
                    </a:cubicBezTo>
                    <a:lnTo>
                      <a:pt x="18207" y="2823"/>
                    </a:lnTo>
                    <a:cubicBezTo>
                      <a:pt x="18207" y="2823"/>
                      <a:pt x="17336" y="1151"/>
                      <a:pt x="182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1;p40">
                <a:extLst>
                  <a:ext uri="{FF2B5EF4-FFF2-40B4-BE49-F238E27FC236}">
                    <a16:creationId xmlns:a16="http://schemas.microsoft.com/office/drawing/2014/main" id="{EF181005-A656-4A54-B091-811D136BADC6}"/>
                  </a:ext>
                </a:extLst>
              </p:cNvPr>
              <p:cNvSpPr/>
              <p:nvPr/>
            </p:nvSpPr>
            <p:spPr>
              <a:xfrm>
                <a:off x="2737138" y="2637993"/>
                <a:ext cx="1010276" cy="152110"/>
              </a:xfrm>
              <a:custGeom>
                <a:avLst/>
                <a:gdLst/>
                <a:ahLst/>
                <a:cxnLst/>
                <a:rect l="l" t="t" r="r" b="b"/>
                <a:pathLst>
                  <a:path w="16983" h="2557" extrusionOk="0">
                    <a:moveTo>
                      <a:pt x="0" y="1"/>
                    </a:moveTo>
                    <a:lnTo>
                      <a:pt x="7952" y="709"/>
                    </a:lnTo>
                    <a:lnTo>
                      <a:pt x="134" y="1053"/>
                    </a:lnTo>
                    <a:lnTo>
                      <a:pt x="8626" y="1672"/>
                    </a:lnTo>
                    <a:lnTo>
                      <a:pt x="134" y="1780"/>
                    </a:lnTo>
                    <a:lnTo>
                      <a:pt x="7774" y="2049"/>
                    </a:lnTo>
                    <a:lnTo>
                      <a:pt x="0" y="2557"/>
                    </a:lnTo>
                    <a:lnTo>
                      <a:pt x="16983" y="2557"/>
                    </a:lnTo>
                    <a:lnTo>
                      <a:pt x="7352" y="2343"/>
                    </a:lnTo>
                    <a:lnTo>
                      <a:pt x="16906" y="1762"/>
                    </a:lnTo>
                    <a:lnTo>
                      <a:pt x="7033" y="1079"/>
                    </a:lnTo>
                    <a:lnTo>
                      <a:pt x="16983" y="958"/>
                    </a:lnTo>
                    <a:lnTo>
                      <a:pt x="6791" y="275"/>
                    </a:lnTo>
                    <a:lnTo>
                      <a:pt x="169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2;p40">
                <a:extLst>
                  <a:ext uri="{FF2B5EF4-FFF2-40B4-BE49-F238E27FC236}">
                    <a16:creationId xmlns:a16="http://schemas.microsoft.com/office/drawing/2014/main" id="{93D79CBA-1D8D-4BB4-B347-4F1A38FD256B}"/>
                  </a:ext>
                </a:extLst>
              </p:cNvPr>
              <p:cNvSpPr/>
              <p:nvPr/>
            </p:nvSpPr>
            <p:spPr>
              <a:xfrm>
                <a:off x="2928036" y="2429546"/>
                <a:ext cx="883687" cy="149730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2517" extrusionOk="0">
                    <a:moveTo>
                      <a:pt x="1" y="0"/>
                    </a:moveTo>
                    <a:cubicBezTo>
                      <a:pt x="323" y="467"/>
                      <a:pt x="353" y="1028"/>
                      <a:pt x="288" y="1502"/>
                    </a:cubicBezTo>
                    <a:cubicBezTo>
                      <a:pt x="212" y="2072"/>
                      <a:pt x="1" y="2516"/>
                      <a:pt x="1" y="2516"/>
                    </a:cubicBezTo>
                    <a:lnTo>
                      <a:pt x="14854" y="2516"/>
                    </a:lnTo>
                    <a:cubicBezTo>
                      <a:pt x="14401" y="1356"/>
                      <a:pt x="14854" y="0"/>
                      <a:pt x="14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3;p40">
                <a:extLst>
                  <a:ext uri="{FF2B5EF4-FFF2-40B4-BE49-F238E27FC236}">
                    <a16:creationId xmlns:a16="http://schemas.microsoft.com/office/drawing/2014/main" id="{055D34E4-02D2-422A-8AF4-16A10EE1A8E4}"/>
                  </a:ext>
                </a:extLst>
              </p:cNvPr>
              <p:cNvSpPr/>
              <p:nvPr/>
            </p:nvSpPr>
            <p:spPr>
              <a:xfrm>
                <a:off x="2964205" y="2443585"/>
                <a:ext cx="834967" cy="121414"/>
              </a:xfrm>
              <a:custGeom>
                <a:avLst/>
                <a:gdLst/>
                <a:ahLst/>
                <a:cxnLst/>
                <a:rect l="l" t="t" r="r" b="b"/>
                <a:pathLst>
                  <a:path w="14036" h="2041" extrusionOk="0">
                    <a:moveTo>
                      <a:pt x="1" y="1"/>
                    </a:moveTo>
                    <a:lnTo>
                      <a:pt x="8316" y="110"/>
                    </a:lnTo>
                    <a:lnTo>
                      <a:pt x="1" y="383"/>
                    </a:lnTo>
                    <a:lnTo>
                      <a:pt x="8118" y="431"/>
                    </a:lnTo>
                    <a:lnTo>
                      <a:pt x="64" y="704"/>
                    </a:lnTo>
                    <a:lnTo>
                      <a:pt x="7857" y="935"/>
                    </a:lnTo>
                    <a:lnTo>
                      <a:pt x="1" y="1020"/>
                    </a:lnTo>
                    <a:lnTo>
                      <a:pt x="208" y="1020"/>
                    </a:lnTo>
                    <a:lnTo>
                      <a:pt x="6523" y="1223"/>
                    </a:lnTo>
                    <a:lnTo>
                      <a:pt x="290" y="1330"/>
                    </a:lnTo>
                    <a:lnTo>
                      <a:pt x="7218" y="1372"/>
                    </a:lnTo>
                    <a:lnTo>
                      <a:pt x="290" y="1619"/>
                    </a:lnTo>
                    <a:lnTo>
                      <a:pt x="6669" y="1757"/>
                    </a:lnTo>
                    <a:lnTo>
                      <a:pt x="181" y="2040"/>
                    </a:lnTo>
                    <a:lnTo>
                      <a:pt x="14036" y="2040"/>
                    </a:lnTo>
                    <a:lnTo>
                      <a:pt x="5721" y="1931"/>
                    </a:lnTo>
                    <a:lnTo>
                      <a:pt x="14036" y="1658"/>
                    </a:lnTo>
                    <a:lnTo>
                      <a:pt x="5918" y="1610"/>
                    </a:lnTo>
                    <a:lnTo>
                      <a:pt x="13973" y="1337"/>
                    </a:lnTo>
                    <a:lnTo>
                      <a:pt x="6179" y="1106"/>
                    </a:lnTo>
                    <a:lnTo>
                      <a:pt x="14036" y="1020"/>
                    </a:lnTo>
                    <a:lnTo>
                      <a:pt x="13828" y="1020"/>
                    </a:lnTo>
                    <a:lnTo>
                      <a:pt x="7514" y="818"/>
                    </a:lnTo>
                    <a:lnTo>
                      <a:pt x="13746" y="711"/>
                    </a:lnTo>
                    <a:lnTo>
                      <a:pt x="6819" y="668"/>
                    </a:lnTo>
                    <a:lnTo>
                      <a:pt x="13746" y="422"/>
                    </a:lnTo>
                    <a:lnTo>
                      <a:pt x="7369" y="284"/>
                    </a:lnTo>
                    <a:lnTo>
                      <a:pt x="138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74;p40">
                <a:extLst>
                  <a:ext uri="{FF2B5EF4-FFF2-40B4-BE49-F238E27FC236}">
                    <a16:creationId xmlns:a16="http://schemas.microsoft.com/office/drawing/2014/main" id="{6D90D0B2-1585-4D19-AC6C-A20F09BA7B5F}"/>
                  </a:ext>
                </a:extLst>
              </p:cNvPr>
              <p:cNvSpPr/>
              <p:nvPr/>
            </p:nvSpPr>
            <p:spPr>
              <a:xfrm>
                <a:off x="2928036" y="2429546"/>
                <a:ext cx="883687" cy="149730"/>
              </a:xfrm>
              <a:custGeom>
                <a:avLst/>
                <a:gdLst/>
                <a:ahLst/>
                <a:cxnLst/>
                <a:rect l="l" t="t" r="r" b="b"/>
                <a:pathLst>
                  <a:path w="14855" h="2517" extrusionOk="0">
                    <a:moveTo>
                      <a:pt x="1" y="0"/>
                    </a:moveTo>
                    <a:cubicBezTo>
                      <a:pt x="323" y="467"/>
                      <a:pt x="353" y="1028"/>
                      <a:pt x="288" y="1502"/>
                    </a:cubicBezTo>
                    <a:cubicBezTo>
                      <a:pt x="941" y="1340"/>
                      <a:pt x="1606" y="1207"/>
                      <a:pt x="2280" y="1104"/>
                    </a:cubicBezTo>
                    <a:cubicBezTo>
                      <a:pt x="3479" y="919"/>
                      <a:pt x="4705" y="824"/>
                      <a:pt x="5931" y="820"/>
                    </a:cubicBezTo>
                    <a:cubicBezTo>
                      <a:pt x="5958" y="820"/>
                      <a:pt x="5984" y="820"/>
                      <a:pt x="6011" y="820"/>
                    </a:cubicBezTo>
                    <a:cubicBezTo>
                      <a:pt x="7205" y="820"/>
                      <a:pt x="8400" y="906"/>
                      <a:pt x="9573" y="1076"/>
                    </a:cubicBezTo>
                    <a:cubicBezTo>
                      <a:pt x="10771" y="1251"/>
                      <a:pt x="11946" y="1515"/>
                      <a:pt x="13073" y="1868"/>
                    </a:cubicBezTo>
                    <a:cubicBezTo>
                      <a:pt x="13680" y="2058"/>
                      <a:pt x="14276" y="2273"/>
                      <a:pt x="14852" y="2516"/>
                    </a:cubicBezTo>
                    <a:lnTo>
                      <a:pt x="14854" y="2516"/>
                    </a:lnTo>
                    <a:cubicBezTo>
                      <a:pt x="14401" y="1356"/>
                      <a:pt x="14854" y="0"/>
                      <a:pt x="1485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75;p40">
                <a:extLst>
                  <a:ext uri="{FF2B5EF4-FFF2-40B4-BE49-F238E27FC236}">
                    <a16:creationId xmlns:a16="http://schemas.microsoft.com/office/drawing/2014/main" id="{90BCBF42-EBF7-4666-8C41-F1D5670100FF}"/>
                  </a:ext>
                </a:extLst>
              </p:cNvPr>
              <p:cNvSpPr/>
              <p:nvPr/>
            </p:nvSpPr>
            <p:spPr>
              <a:xfrm>
                <a:off x="2916852" y="2409201"/>
                <a:ext cx="903199" cy="20345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42" extrusionOk="0">
                    <a:moveTo>
                      <a:pt x="0" y="1"/>
                    </a:moveTo>
                    <a:lnTo>
                      <a:pt x="0" y="341"/>
                    </a:lnTo>
                    <a:lnTo>
                      <a:pt x="15182" y="341"/>
                    </a:lnTo>
                    <a:lnTo>
                      <a:pt x="151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676;p40">
                <a:extLst>
                  <a:ext uri="{FF2B5EF4-FFF2-40B4-BE49-F238E27FC236}">
                    <a16:creationId xmlns:a16="http://schemas.microsoft.com/office/drawing/2014/main" id="{1C5D3853-297E-48E8-B5BA-D6605EDAE3B8}"/>
                  </a:ext>
                </a:extLst>
              </p:cNvPr>
              <p:cNvSpPr/>
              <p:nvPr/>
            </p:nvSpPr>
            <p:spPr>
              <a:xfrm>
                <a:off x="2916852" y="2579219"/>
                <a:ext cx="903199" cy="20345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42" extrusionOk="0">
                    <a:moveTo>
                      <a:pt x="0" y="0"/>
                    </a:moveTo>
                    <a:lnTo>
                      <a:pt x="0" y="342"/>
                    </a:lnTo>
                    <a:lnTo>
                      <a:pt x="15182" y="342"/>
                    </a:lnTo>
                    <a:lnTo>
                      <a:pt x="151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677;p40">
                <a:extLst>
                  <a:ext uri="{FF2B5EF4-FFF2-40B4-BE49-F238E27FC236}">
                    <a16:creationId xmlns:a16="http://schemas.microsoft.com/office/drawing/2014/main" id="{A7F46AB6-EAEA-4F45-9206-67977D55C339}"/>
                  </a:ext>
                </a:extLst>
              </p:cNvPr>
              <p:cNvSpPr/>
              <p:nvPr/>
            </p:nvSpPr>
            <p:spPr>
              <a:xfrm>
                <a:off x="3630534" y="2516696"/>
                <a:ext cx="191252" cy="189408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3184" extrusionOk="0">
                    <a:moveTo>
                      <a:pt x="1" y="1"/>
                    </a:moveTo>
                    <a:cubicBezTo>
                      <a:pt x="807" y="441"/>
                      <a:pt x="948" y="1299"/>
                      <a:pt x="907" y="1990"/>
                    </a:cubicBezTo>
                    <a:cubicBezTo>
                      <a:pt x="876" y="2550"/>
                      <a:pt x="727" y="3001"/>
                      <a:pt x="718" y="3031"/>
                    </a:cubicBezTo>
                    <a:cubicBezTo>
                      <a:pt x="1120" y="2615"/>
                      <a:pt x="1930" y="1951"/>
                      <a:pt x="1930" y="1951"/>
                    </a:cubicBezTo>
                    <a:cubicBezTo>
                      <a:pt x="2726" y="2318"/>
                      <a:pt x="2732" y="3157"/>
                      <a:pt x="2732" y="3184"/>
                    </a:cubicBezTo>
                    <a:cubicBezTo>
                      <a:pt x="3214" y="1876"/>
                      <a:pt x="2843" y="895"/>
                      <a:pt x="2541" y="389"/>
                    </a:cubicBezTo>
                    <a:cubicBezTo>
                      <a:pt x="2393" y="136"/>
                      <a:pt x="2261" y="1"/>
                      <a:pt x="22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678;p40">
                <a:extLst>
                  <a:ext uri="{FF2B5EF4-FFF2-40B4-BE49-F238E27FC236}">
                    <a16:creationId xmlns:a16="http://schemas.microsoft.com/office/drawing/2014/main" id="{8817BCBC-F3E3-4198-AD7E-7BF8CCD14A22}"/>
                  </a:ext>
                </a:extLst>
              </p:cNvPr>
              <p:cNvSpPr/>
              <p:nvPr/>
            </p:nvSpPr>
            <p:spPr>
              <a:xfrm>
                <a:off x="3630534" y="2516696"/>
                <a:ext cx="151217" cy="11844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1991" extrusionOk="0">
                    <a:moveTo>
                      <a:pt x="1" y="1"/>
                    </a:moveTo>
                    <a:cubicBezTo>
                      <a:pt x="807" y="441"/>
                      <a:pt x="948" y="1299"/>
                      <a:pt x="907" y="1990"/>
                    </a:cubicBezTo>
                    <a:cubicBezTo>
                      <a:pt x="983" y="1871"/>
                      <a:pt x="1064" y="1753"/>
                      <a:pt x="1153" y="1638"/>
                    </a:cubicBezTo>
                    <a:cubicBezTo>
                      <a:pt x="1516" y="1164"/>
                      <a:pt x="1985" y="741"/>
                      <a:pt x="2541" y="389"/>
                    </a:cubicBezTo>
                    <a:cubicBezTo>
                      <a:pt x="2393" y="136"/>
                      <a:pt x="2261" y="1"/>
                      <a:pt x="226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679;p40">
                <a:extLst>
                  <a:ext uri="{FF2B5EF4-FFF2-40B4-BE49-F238E27FC236}">
                    <a16:creationId xmlns:a16="http://schemas.microsoft.com/office/drawing/2014/main" id="{8E429A3A-5F06-44E6-88FD-671F3AD81A47}"/>
                  </a:ext>
                </a:extLst>
              </p:cNvPr>
              <p:cNvSpPr/>
              <p:nvPr/>
            </p:nvSpPr>
            <p:spPr>
              <a:xfrm>
                <a:off x="3608226" y="2245370"/>
                <a:ext cx="95596" cy="158891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2671" extrusionOk="0">
                    <a:moveTo>
                      <a:pt x="0" y="0"/>
                    </a:moveTo>
                    <a:lnTo>
                      <a:pt x="0" y="2670"/>
                    </a:lnTo>
                    <a:lnTo>
                      <a:pt x="1607" y="2670"/>
                    </a:lnTo>
                    <a:lnTo>
                      <a:pt x="160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680;p40">
                <a:extLst>
                  <a:ext uri="{FF2B5EF4-FFF2-40B4-BE49-F238E27FC236}">
                    <a16:creationId xmlns:a16="http://schemas.microsoft.com/office/drawing/2014/main" id="{3DA12BFC-EBA8-4B62-A5DB-C6715D8C7CC0}"/>
                  </a:ext>
                </a:extLst>
              </p:cNvPr>
              <p:cNvSpPr/>
              <p:nvPr/>
            </p:nvSpPr>
            <p:spPr>
              <a:xfrm>
                <a:off x="2875508" y="2241503"/>
                <a:ext cx="828304" cy="167338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2813" extrusionOk="0">
                    <a:moveTo>
                      <a:pt x="267" y="0"/>
                    </a:moveTo>
                    <a:lnTo>
                      <a:pt x="165" y="327"/>
                    </a:lnTo>
                    <a:cubicBezTo>
                      <a:pt x="55" y="687"/>
                      <a:pt x="0" y="1057"/>
                      <a:pt x="0" y="1427"/>
                    </a:cubicBezTo>
                    <a:cubicBezTo>
                      <a:pt x="0" y="1899"/>
                      <a:pt x="89" y="2369"/>
                      <a:pt x="267" y="2812"/>
                    </a:cubicBezTo>
                    <a:lnTo>
                      <a:pt x="13924" y="2812"/>
                    </a:lnTo>
                    <a:cubicBezTo>
                      <a:pt x="13769" y="2425"/>
                      <a:pt x="13681" y="2017"/>
                      <a:pt x="13660" y="1607"/>
                    </a:cubicBezTo>
                    <a:cubicBezTo>
                      <a:pt x="13641" y="1178"/>
                      <a:pt x="13693" y="744"/>
                      <a:pt x="13821" y="327"/>
                    </a:cubicBezTo>
                    <a:lnTo>
                      <a:pt x="139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681;p40">
                <a:extLst>
                  <a:ext uri="{FF2B5EF4-FFF2-40B4-BE49-F238E27FC236}">
                    <a16:creationId xmlns:a16="http://schemas.microsoft.com/office/drawing/2014/main" id="{1DBB66C3-DFB3-4852-9047-F1A0F3164707}"/>
                  </a:ext>
                </a:extLst>
              </p:cNvPr>
              <p:cNvSpPr/>
              <p:nvPr/>
            </p:nvSpPr>
            <p:spPr>
              <a:xfrm>
                <a:off x="2961707" y="2241503"/>
                <a:ext cx="117547" cy="167338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2813" extrusionOk="0">
                    <a:moveTo>
                      <a:pt x="267" y="0"/>
                    </a:moveTo>
                    <a:lnTo>
                      <a:pt x="167" y="327"/>
                    </a:lnTo>
                    <a:cubicBezTo>
                      <a:pt x="57" y="687"/>
                      <a:pt x="1" y="1073"/>
                      <a:pt x="1" y="1427"/>
                    </a:cubicBezTo>
                    <a:cubicBezTo>
                      <a:pt x="1" y="1782"/>
                      <a:pt x="52" y="2135"/>
                      <a:pt x="152" y="2477"/>
                    </a:cubicBezTo>
                    <a:cubicBezTo>
                      <a:pt x="184" y="2590"/>
                      <a:pt x="223" y="2702"/>
                      <a:pt x="267" y="2812"/>
                    </a:cubicBezTo>
                    <a:lnTo>
                      <a:pt x="1975" y="2812"/>
                    </a:lnTo>
                    <a:cubicBezTo>
                      <a:pt x="1840" y="2472"/>
                      <a:pt x="1754" y="2116"/>
                      <a:pt x="1723" y="1756"/>
                    </a:cubicBezTo>
                    <a:cubicBezTo>
                      <a:pt x="1680" y="1278"/>
                      <a:pt x="1730" y="794"/>
                      <a:pt x="1874" y="327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rgbClr val="00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682;p40">
                <a:extLst>
                  <a:ext uri="{FF2B5EF4-FFF2-40B4-BE49-F238E27FC236}">
                    <a16:creationId xmlns:a16="http://schemas.microsoft.com/office/drawing/2014/main" id="{847447A9-7AB4-4264-A050-5AE3631F7A69}"/>
                  </a:ext>
                </a:extLst>
              </p:cNvPr>
              <p:cNvSpPr/>
              <p:nvPr/>
            </p:nvSpPr>
            <p:spPr>
              <a:xfrm>
                <a:off x="3521135" y="2241503"/>
                <a:ext cx="117488" cy="167338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813" extrusionOk="0">
                    <a:moveTo>
                      <a:pt x="267" y="0"/>
                    </a:moveTo>
                    <a:lnTo>
                      <a:pt x="166" y="327"/>
                    </a:lnTo>
                    <a:cubicBezTo>
                      <a:pt x="117" y="486"/>
                      <a:pt x="80" y="646"/>
                      <a:pt x="54" y="807"/>
                    </a:cubicBezTo>
                    <a:cubicBezTo>
                      <a:pt x="17" y="1012"/>
                      <a:pt x="1" y="1220"/>
                      <a:pt x="1" y="1427"/>
                    </a:cubicBezTo>
                    <a:cubicBezTo>
                      <a:pt x="1" y="1899"/>
                      <a:pt x="89" y="2369"/>
                      <a:pt x="267" y="2812"/>
                    </a:cubicBezTo>
                    <a:lnTo>
                      <a:pt x="1975" y="2812"/>
                    </a:lnTo>
                    <a:cubicBezTo>
                      <a:pt x="1766" y="2293"/>
                      <a:pt x="1680" y="1735"/>
                      <a:pt x="1715" y="1185"/>
                    </a:cubicBezTo>
                    <a:cubicBezTo>
                      <a:pt x="1735" y="896"/>
                      <a:pt x="1786" y="608"/>
                      <a:pt x="1872" y="327"/>
                    </a:cubicBezTo>
                    <a:lnTo>
                      <a:pt x="197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683;p40">
                <a:extLst>
                  <a:ext uri="{FF2B5EF4-FFF2-40B4-BE49-F238E27FC236}">
                    <a16:creationId xmlns:a16="http://schemas.microsoft.com/office/drawing/2014/main" id="{1B7C5EFF-B071-47A4-9A12-F276EA774A38}"/>
                  </a:ext>
                </a:extLst>
              </p:cNvPr>
              <p:cNvSpPr/>
              <p:nvPr/>
            </p:nvSpPr>
            <p:spPr>
              <a:xfrm>
                <a:off x="2875508" y="2241503"/>
                <a:ext cx="828244" cy="167338"/>
              </a:xfrm>
              <a:custGeom>
                <a:avLst/>
                <a:gdLst/>
                <a:ahLst/>
                <a:cxnLst/>
                <a:rect l="l" t="t" r="r" b="b"/>
                <a:pathLst>
                  <a:path w="13923" h="2813" extrusionOk="0">
                    <a:moveTo>
                      <a:pt x="265" y="0"/>
                    </a:moveTo>
                    <a:lnTo>
                      <a:pt x="165" y="327"/>
                    </a:lnTo>
                    <a:cubicBezTo>
                      <a:pt x="55" y="687"/>
                      <a:pt x="0" y="1057"/>
                      <a:pt x="0" y="1427"/>
                    </a:cubicBezTo>
                    <a:cubicBezTo>
                      <a:pt x="0" y="1899"/>
                      <a:pt x="89" y="2369"/>
                      <a:pt x="265" y="2812"/>
                    </a:cubicBezTo>
                    <a:lnTo>
                      <a:pt x="1107" y="2812"/>
                    </a:lnTo>
                    <a:cubicBezTo>
                      <a:pt x="1266" y="2691"/>
                      <a:pt x="1430" y="2580"/>
                      <a:pt x="1601" y="2477"/>
                    </a:cubicBezTo>
                    <a:cubicBezTo>
                      <a:pt x="1810" y="2348"/>
                      <a:pt x="2027" y="2234"/>
                      <a:pt x="2246" y="2130"/>
                    </a:cubicBezTo>
                    <a:cubicBezTo>
                      <a:pt x="2549" y="1987"/>
                      <a:pt x="2857" y="1865"/>
                      <a:pt x="3172" y="1756"/>
                    </a:cubicBezTo>
                    <a:cubicBezTo>
                      <a:pt x="3381" y="1682"/>
                      <a:pt x="3592" y="1616"/>
                      <a:pt x="3805" y="1553"/>
                    </a:cubicBezTo>
                    <a:cubicBezTo>
                      <a:pt x="4348" y="1392"/>
                      <a:pt x="4897" y="1251"/>
                      <a:pt x="5450" y="1129"/>
                    </a:cubicBezTo>
                    <a:cubicBezTo>
                      <a:pt x="6579" y="878"/>
                      <a:pt x="7730" y="709"/>
                      <a:pt x="8888" y="686"/>
                    </a:cubicBezTo>
                    <a:cubicBezTo>
                      <a:pt x="8976" y="684"/>
                      <a:pt x="9063" y="683"/>
                      <a:pt x="9151" y="683"/>
                    </a:cubicBezTo>
                    <a:cubicBezTo>
                      <a:pt x="9738" y="683"/>
                      <a:pt x="10326" y="722"/>
                      <a:pt x="10907" y="807"/>
                    </a:cubicBezTo>
                    <a:cubicBezTo>
                      <a:pt x="11291" y="862"/>
                      <a:pt x="11674" y="938"/>
                      <a:pt x="12052" y="1037"/>
                    </a:cubicBezTo>
                    <a:cubicBezTo>
                      <a:pt x="12225" y="1081"/>
                      <a:pt x="12398" y="1130"/>
                      <a:pt x="12568" y="1185"/>
                    </a:cubicBezTo>
                    <a:cubicBezTo>
                      <a:pt x="12941" y="1303"/>
                      <a:pt x="13306" y="1443"/>
                      <a:pt x="13660" y="1607"/>
                    </a:cubicBezTo>
                    <a:cubicBezTo>
                      <a:pt x="13641" y="1178"/>
                      <a:pt x="13694" y="744"/>
                      <a:pt x="13823" y="327"/>
                    </a:cubicBezTo>
                    <a:lnTo>
                      <a:pt x="13821" y="327"/>
                    </a:lnTo>
                    <a:lnTo>
                      <a:pt x="13923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684;p40">
                <a:extLst>
                  <a:ext uri="{FF2B5EF4-FFF2-40B4-BE49-F238E27FC236}">
                    <a16:creationId xmlns:a16="http://schemas.microsoft.com/office/drawing/2014/main" id="{9C2B828A-1FB7-46C1-BBD7-C6C53FCAD5AD}"/>
                  </a:ext>
                </a:extLst>
              </p:cNvPr>
              <p:cNvSpPr/>
              <p:nvPr/>
            </p:nvSpPr>
            <p:spPr>
              <a:xfrm>
                <a:off x="3753616" y="2815923"/>
                <a:ext cx="104757" cy="130516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194" extrusionOk="0">
                    <a:moveTo>
                      <a:pt x="1" y="1"/>
                    </a:moveTo>
                    <a:lnTo>
                      <a:pt x="1" y="2193"/>
                    </a:lnTo>
                    <a:lnTo>
                      <a:pt x="1761" y="2193"/>
                    </a:lnTo>
                    <a:lnTo>
                      <a:pt x="17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685;p40">
                <a:extLst>
                  <a:ext uri="{FF2B5EF4-FFF2-40B4-BE49-F238E27FC236}">
                    <a16:creationId xmlns:a16="http://schemas.microsoft.com/office/drawing/2014/main" id="{3DE2A721-5B86-4FCD-9BC4-B5EDE70EDD23}"/>
                  </a:ext>
                </a:extLst>
              </p:cNvPr>
              <p:cNvSpPr/>
              <p:nvPr/>
            </p:nvSpPr>
            <p:spPr>
              <a:xfrm>
                <a:off x="2950761" y="2812770"/>
                <a:ext cx="907601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5257" h="2309" extrusionOk="0">
                    <a:moveTo>
                      <a:pt x="291" y="1"/>
                    </a:moveTo>
                    <a:lnTo>
                      <a:pt x="181" y="270"/>
                    </a:lnTo>
                    <a:cubicBezTo>
                      <a:pt x="60" y="564"/>
                      <a:pt x="1" y="868"/>
                      <a:pt x="1" y="1172"/>
                    </a:cubicBezTo>
                    <a:cubicBezTo>
                      <a:pt x="1" y="1559"/>
                      <a:pt x="98" y="1945"/>
                      <a:pt x="291" y="2309"/>
                    </a:cubicBezTo>
                    <a:lnTo>
                      <a:pt x="15257" y="2309"/>
                    </a:lnTo>
                    <a:cubicBezTo>
                      <a:pt x="15087" y="1991"/>
                      <a:pt x="14990" y="1657"/>
                      <a:pt x="14968" y="1320"/>
                    </a:cubicBezTo>
                    <a:cubicBezTo>
                      <a:pt x="14946" y="967"/>
                      <a:pt x="15005" y="612"/>
                      <a:pt x="15145" y="270"/>
                    </a:cubicBezTo>
                    <a:lnTo>
                      <a:pt x="1525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686;p40">
                <a:extLst>
                  <a:ext uri="{FF2B5EF4-FFF2-40B4-BE49-F238E27FC236}">
                    <a16:creationId xmlns:a16="http://schemas.microsoft.com/office/drawing/2014/main" id="{A5599A02-E731-490C-B8A4-9B5261FAF3E7}"/>
                  </a:ext>
                </a:extLst>
              </p:cNvPr>
              <p:cNvSpPr/>
              <p:nvPr/>
            </p:nvSpPr>
            <p:spPr>
              <a:xfrm>
                <a:off x="3054508" y="2844239"/>
                <a:ext cx="686248" cy="63771"/>
              </a:xfrm>
              <a:custGeom>
                <a:avLst/>
                <a:gdLst/>
                <a:ahLst/>
                <a:cxnLst/>
                <a:rect l="l" t="t" r="r" b="b"/>
                <a:pathLst>
                  <a:path w="11536" h="1072" extrusionOk="0">
                    <a:moveTo>
                      <a:pt x="350" y="0"/>
                    </a:moveTo>
                    <a:cubicBezTo>
                      <a:pt x="157" y="0"/>
                      <a:pt x="1" y="198"/>
                      <a:pt x="1" y="441"/>
                    </a:cubicBezTo>
                    <a:lnTo>
                      <a:pt x="1" y="630"/>
                    </a:lnTo>
                    <a:cubicBezTo>
                      <a:pt x="1" y="873"/>
                      <a:pt x="157" y="1072"/>
                      <a:pt x="350" y="1072"/>
                    </a:cubicBezTo>
                    <a:lnTo>
                      <a:pt x="11188" y="1072"/>
                    </a:lnTo>
                    <a:cubicBezTo>
                      <a:pt x="11380" y="1072"/>
                      <a:pt x="11536" y="873"/>
                      <a:pt x="11536" y="630"/>
                    </a:cubicBezTo>
                    <a:lnTo>
                      <a:pt x="11536" y="441"/>
                    </a:lnTo>
                    <a:cubicBezTo>
                      <a:pt x="11536" y="198"/>
                      <a:pt x="11380" y="0"/>
                      <a:pt x="11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687;p40">
                <a:extLst>
                  <a:ext uri="{FF2B5EF4-FFF2-40B4-BE49-F238E27FC236}">
                    <a16:creationId xmlns:a16="http://schemas.microsoft.com/office/drawing/2014/main" id="{EE764595-9630-408A-A9DC-49504824AF50}"/>
                  </a:ext>
                </a:extLst>
              </p:cNvPr>
              <p:cNvSpPr/>
              <p:nvPr/>
            </p:nvSpPr>
            <p:spPr>
              <a:xfrm>
                <a:off x="2950761" y="2812770"/>
                <a:ext cx="907601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5257" h="2309" extrusionOk="0">
                    <a:moveTo>
                      <a:pt x="291" y="1"/>
                    </a:moveTo>
                    <a:lnTo>
                      <a:pt x="182" y="270"/>
                    </a:lnTo>
                    <a:cubicBezTo>
                      <a:pt x="60" y="564"/>
                      <a:pt x="1" y="868"/>
                      <a:pt x="1" y="1172"/>
                    </a:cubicBezTo>
                    <a:cubicBezTo>
                      <a:pt x="1" y="1559"/>
                      <a:pt x="98" y="1945"/>
                      <a:pt x="291" y="2309"/>
                    </a:cubicBezTo>
                    <a:lnTo>
                      <a:pt x="1214" y="2309"/>
                    </a:lnTo>
                    <a:cubicBezTo>
                      <a:pt x="1388" y="2210"/>
                      <a:pt x="1568" y="2119"/>
                      <a:pt x="1754" y="2035"/>
                    </a:cubicBezTo>
                    <a:cubicBezTo>
                      <a:pt x="1984" y="1929"/>
                      <a:pt x="2222" y="1835"/>
                      <a:pt x="2462" y="1749"/>
                    </a:cubicBezTo>
                    <a:cubicBezTo>
                      <a:pt x="2793" y="1632"/>
                      <a:pt x="3131" y="1532"/>
                      <a:pt x="3476" y="1442"/>
                    </a:cubicBezTo>
                    <a:cubicBezTo>
                      <a:pt x="3705" y="1383"/>
                      <a:pt x="3936" y="1327"/>
                      <a:pt x="4169" y="1276"/>
                    </a:cubicBezTo>
                    <a:cubicBezTo>
                      <a:pt x="4765" y="1144"/>
                      <a:pt x="5366" y="1028"/>
                      <a:pt x="5973" y="928"/>
                    </a:cubicBezTo>
                    <a:cubicBezTo>
                      <a:pt x="7209" y="722"/>
                      <a:pt x="8470" y="584"/>
                      <a:pt x="9739" y="564"/>
                    </a:cubicBezTo>
                    <a:cubicBezTo>
                      <a:pt x="9839" y="563"/>
                      <a:pt x="9939" y="562"/>
                      <a:pt x="10039" y="562"/>
                    </a:cubicBezTo>
                    <a:cubicBezTo>
                      <a:pt x="10677" y="562"/>
                      <a:pt x="11318" y="595"/>
                      <a:pt x="11950" y="663"/>
                    </a:cubicBezTo>
                    <a:cubicBezTo>
                      <a:pt x="12372" y="709"/>
                      <a:pt x="12793" y="771"/>
                      <a:pt x="13206" y="851"/>
                    </a:cubicBezTo>
                    <a:cubicBezTo>
                      <a:pt x="13395" y="888"/>
                      <a:pt x="13585" y="928"/>
                      <a:pt x="13771" y="974"/>
                    </a:cubicBezTo>
                    <a:cubicBezTo>
                      <a:pt x="14179" y="1070"/>
                      <a:pt x="14580" y="1185"/>
                      <a:pt x="14968" y="1320"/>
                    </a:cubicBezTo>
                    <a:cubicBezTo>
                      <a:pt x="14946" y="967"/>
                      <a:pt x="15005" y="612"/>
                      <a:pt x="15145" y="270"/>
                    </a:cubicBezTo>
                    <a:lnTo>
                      <a:pt x="15257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688;p40">
                <a:extLst>
                  <a:ext uri="{FF2B5EF4-FFF2-40B4-BE49-F238E27FC236}">
                    <a16:creationId xmlns:a16="http://schemas.microsoft.com/office/drawing/2014/main" id="{B2216AF1-052E-43A5-A979-20FD40089D0C}"/>
                  </a:ext>
                </a:extLst>
              </p:cNvPr>
              <p:cNvSpPr/>
              <p:nvPr/>
            </p:nvSpPr>
            <p:spPr>
              <a:xfrm>
                <a:off x="713284" y="3566488"/>
                <a:ext cx="132181" cy="219925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3697" extrusionOk="0">
                    <a:moveTo>
                      <a:pt x="1" y="1"/>
                    </a:moveTo>
                    <a:lnTo>
                      <a:pt x="1" y="3696"/>
                    </a:lnTo>
                    <a:lnTo>
                      <a:pt x="2222" y="3696"/>
                    </a:lnTo>
                    <a:lnTo>
                      <a:pt x="22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689;p40">
                <a:extLst>
                  <a:ext uri="{FF2B5EF4-FFF2-40B4-BE49-F238E27FC236}">
                    <a16:creationId xmlns:a16="http://schemas.microsoft.com/office/drawing/2014/main" id="{D6202629-A2AC-4C4E-B67B-E8D6BA0C9591}"/>
                  </a:ext>
                </a:extLst>
              </p:cNvPr>
              <p:cNvSpPr/>
              <p:nvPr/>
            </p:nvSpPr>
            <p:spPr>
              <a:xfrm>
                <a:off x="713284" y="3561193"/>
                <a:ext cx="114567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19259" h="3891" extrusionOk="0">
                    <a:moveTo>
                      <a:pt x="1" y="0"/>
                    </a:moveTo>
                    <a:lnTo>
                      <a:pt x="141" y="454"/>
                    </a:lnTo>
                    <a:cubicBezTo>
                      <a:pt x="318" y="1030"/>
                      <a:pt x="392" y="1630"/>
                      <a:pt x="363" y="2224"/>
                    </a:cubicBezTo>
                    <a:lnTo>
                      <a:pt x="364" y="2224"/>
                    </a:lnTo>
                    <a:cubicBezTo>
                      <a:pt x="335" y="2791"/>
                      <a:pt x="214" y="3355"/>
                      <a:pt x="1" y="3890"/>
                    </a:cubicBezTo>
                    <a:lnTo>
                      <a:pt x="18891" y="3890"/>
                    </a:lnTo>
                    <a:cubicBezTo>
                      <a:pt x="19137" y="3277"/>
                      <a:pt x="19259" y="2628"/>
                      <a:pt x="19259" y="1976"/>
                    </a:cubicBezTo>
                    <a:cubicBezTo>
                      <a:pt x="19259" y="1463"/>
                      <a:pt x="19183" y="951"/>
                      <a:pt x="19030" y="454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690;p40">
                <a:extLst>
                  <a:ext uri="{FF2B5EF4-FFF2-40B4-BE49-F238E27FC236}">
                    <a16:creationId xmlns:a16="http://schemas.microsoft.com/office/drawing/2014/main" id="{90BE944F-9187-4A82-B615-293F7A1680AF}"/>
                  </a:ext>
                </a:extLst>
              </p:cNvPr>
              <p:cNvSpPr/>
              <p:nvPr/>
            </p:nvSpPr>
            <p:spPr>
              <a:xfrm>
                <a:off x="1577234" y="3561193"/>
                <a:ext cx="16246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3891" extrusionOk="0">
                    <a:moveTo>
                      <a:pt x="0" y="0"/>
                    </a:moveTo>
                    <a:lnTo>
                      <a:pt x="140" y="454"/>
                    </a:lnTo>
                    <a:cubicBezTo>
                      <a:pt x="339" y="1098"/>
                      <a:pt x="408" y="1769"/>
                      <a:pt x="349" y="2430"/>
                    </a:cubicBezTo>
                    <a:cubicBezTo>
                      <a:pt x="305" y="2928"/>
                      <a:pt x="187" y="3420"/>
                      <a:pt x="0" y="3890"/>
                    </a:cubicBezTo>
                    <a:lnTo>
                      <a:pt x="2363" y="3890"/>
                    </a:lnTo>
                    <a:cubicBezTo>
                      <a:pt x="2424" y="3737"/>
                      <a:pt x="2477" y="3584"/>
                      <a:pt x="2522" y="3428"/>
                    </a:cubicBezTo>
                    <a:cubicBezTo>
                      <a:pt x="2661" y="2955"/>
                      <a:pt x="2730" y="2465"/>
                      <a:pt x="2730" y="1976"/>
                    </a:cubicBezTo>
                    <a:cubicBezTo>
                      <a:pt x="2730" y="1463"/>
                      <a:pt x="2655" y="951"/>
                      <a:pt x="2502" y="454"/>
                    </a:cubicBez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691;p40">
                <a:extLst>
                  <a:ext uri="{FF2B5EF4-FFF2-40B4-BE49-F238E27FC236}">
                    <a16:creationId xmlns:a16="http://schemas.microsoft.com/office/drawing/2014/main" id="{9F03B73E-61ED-4A0B-AD1E-6E6116A28832}"/>
                  </a:ext>
                </a:extLst>
              </p:cNvPr>
              <p:cNvSpPr/>
              <p:nvPr/>
            </p:nvSpPr>
            <p:spPr>
              <a:xfrm>
                <a:off x="803469" y="3561193"/>
                <a:ext cx="162460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3891" extrusionOk="0">
                    <a:moveTo>
                      <a:pt x="0" y="0"/>
                    </a:moveTo>
                    <a:lnTo>
                      <a:pt x="141" y="454"/>
                    </a:lnTo>
                    <a:cubicBezTo>
                      <a:pt x="260" y="842"/>
                      <a:pt x="333" y="1239"/>
                      <a:pt x="359" y="1639"/>
                    </a:cubicBezTo>
                    <a:cubicBezTo>
                      <a:pt x="408" y="2402"/>
                      <a:pt x="289" y="3171"/>
                      <a:pt x="0" y="3890"/>
                    </a:cubicBezTo>
                    <a:lnTo>
                      <a:pt x="2363" y="3890"/>
                    </a:lnTo>
                    <a:cubicBezTo>
                      <a:pt x="2609" y="3277"/>
                      <a:pt x="2731" y="2628"/>
                      <a:pt x="2731" y="1976"/>
                    </a:cubicBezTo>
                    <a:cubicBezTo>
                      <a:pt x="2731" y="1687"/>
                      <a:pt x="2707" y="1402"/>
                      <a:pt x="2658" y="1116"/>
                    </a:cubicBezTo>
                    <a:cubicBezTo>
                      <a:pt x="2622" y="893"/>
                      <a:pt x="2570" y="673"/>
                      <a:pt x="2502" y="454"/>
                    </a:cubicBez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92;p40">
                <a:extLst>
                  <a:ext uri="{FF2B5EF4-FFF2-40B4-BE49-F238E27FC236}">
                    <a16:creationId xmlns:a16="http://schemas.microsoft.com/office/drawing/2014/main" id="{DCC2B536-0FF3-4D26-8CF7-4630717DD28E}"/>
                  </a:ext>
                </a:extLst>
              </p:cNvPr>
              <p:cNvSpPr/>
              <p:nvPr/>
            </p:nvSpPr>
            <p:spPr>
              <a:xfrm>
                <a:off x="713225" y="3561193"/>
                <a:ext cx="1145729" cy="231466"/>
              </a:xfrm>
              <a:custGeom>
                <a:avLst/>
                <a:gdLst/>
                <a:ahLst/>
                <a:cxnLst/>
                <a:rect l="l" t="t" r="r" b="b"/>
                <a:pathLst>
                  <a:path w="19260" h="3891" extrusionOk="0">
                    <a:moveTo>
                      <a:pt x="0" y="0"/>
                    </a:moveTo>
                    <a:lnTo>
                      <a:pt x="142" y="454"/>
                    </a:lnTo>
                    <a:cubicBezTo>
                      <a:pt x="319" y="1032"/>
                      <a:pt x="393" y="1630"/>
                      <a:pt x="364" y="2224"/>
                    </a:cubicBezTo>
                    <a:cubicBezTo>
                      <a:pt x="855" y="1997"/>
                      <a:pt x="1360" y="1802"/>
                      <a:pt x="1876" y="1639"/>
                    </a:cubicBezTo>
                    <a:cubicBezTo>
                      <a:pt x="2111" y="1564"/>
                      <a:pt x="2350" y="1497"/>
                      <a:pt x="2589" y="1434"/>
                    </a:cubicBezTo>
                    <a:cubicBezTo>
                      <a:pt x="3111" y="1298"/>
                      <a:pt x="3641" y="1194"/>
                      <a:pt x="4175" y="1116"/>
                    </a:cubicBezTo>
                    <a:cubicBezTo>
                      <a:pt x="4977" y="1000"/>
                      <a:pt x="5790" y="946"/>
                      <a:pt x="6601" y="946"/>
                    </a:cubicBezTo>
                    <a:cubicBezTo>
                      <a:pt x="6723" y="946"/>
                      <a:pt x="6845" y="947"/>
                      <a:pt x="6966" y="950"/>
                    </a:cubicBezTo>
                    <a:cubicBezTo>
                      <a:pt x="8569" y="982"/>
                      <a:pt x="10160" y="1215"/>
                      <a:pt x="11721" y="1563"/>
                    </a:cubicBezTo>
                    <a:cubicBezTo>
                      <a:pt x="12486" y="1732"/>
                      <a:pt x="13246" y="1928"/>
                      <a:pt x="13998" y="2149"/>
                    </a:cubicBezTo>
                    <a:cubicBezTo>
                      <a:pt x="14292" y="2236"/>
                      <a:pt x="14584" y="2328"/>
                      <a:pt x="14873" y="2430"/>
                    </a:cubicBezTo>
                    <a:cubicBezTo>
                      <a:pt x="15309" y="2581"/>
                      <a:pt x="15735" y="2750"/>
                      <a:pt x="16153" y="2947"/>
                    </a:cubicBezTo>
                    <a:cubicBezTo>
                      <a:pt x="16457" y="3092"/>
                      <a:pt x="16757" y="3250"/>
                      <a:pt x="17046" y="3428"/>
                    </a:cubicBezTo>
                    <a:cubicBezTo>
                      <a:pt x="17280" y="3570"/>
                      <a:pt x="17509" y="3724"/>
                      <a:pt x="17728" y="3890"/>
                    </a:cubicBezTo>
                    <a:lnTo>
                      <a:pt x="18892" y="3890"/>
                    </a:lnTo>
                    <a:cubicBezTo>
                      <a:pt x="19138" y="3277"/>
                      <a:pt x="19260" y="2628"/>
                      <a:pt x="19260" y="1976"/>
                    </a:cubicBezTo>
                    <a:cubicBezTo>
                      <a:pt x="19260" y="1463"/>
                      <a:pt x="19184" y="951"/>
                      <a:pt x="19031" y="454"/>
                    </a:cubicBezTo>
                    <a:lnTo>
                      <a:pt x="18892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93;p40">
                <a:extLst>
                  <a:ext uri="{FF2B5EF4-FFF2-40B4-BE49-F238E27FC236}">
                    <a16:creationId xmlns:a16="http://schemas.microsoft.com/office/drawing/2014/main" id="{DE382F5C-B2C5-4B54-B258-C60C81BF8332}"/>
                  </a:ext>
                </a:extLst>
              </p:cNvPr>
              <p:cNvSpPr/>
              <p:nvPr/>
            </p:nvSpPr>
            <p:spPr>
              <a:xfrm>
                <a:off x="894486" y="3349058"/>
                <a:ext cx="1107122" cy="22903"/>
              </a:xfrm>
              <a:custGeom>
                <a:avLst/>
                <a:gdLst/>
                <a:ahLst/>
                <a:cxnLst/>
                <a:rect l="l" t="t" r="r" b="b"/>
                <a:pathLst>
                  <a:path w="18611" h="385" extrusionOk="0">
                    <a:moveTo>
                      <a:pt x="0" y="1"/>
                    </a:moveTo>
                    <a:lnTo>
                      <a:pt x="0" y="384"/>
                    </a:lnTo>
                    <a:lnTo>
                      <a:pt x="18610" y="384"/>
                    </a:lnTo>
                    <a:lnTo>
                      <a:pt x="1861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94;p40">
                <a:extLst>
                  <a:ext uri="{FF2B5EF4-FFF2-40B4-BE49-F238E27FC236}">
                    <a16:creationId xmlns:a16="http://schemas.microsoft.com/office/drawing/2014/main" id="{9A01DAE6-6E6E-4B3C-8B83-9028A7E09CAB}"/>
                  </a:ext>
                </a:extLst>
              </p:cNvPr>
              <p:cNvSpPr/>
              <p:nvPr/>
            </p:nvSpPr>
            <p:spPr>
              <a:xfrm>
                <a:off x="894486" y="3539718"/>
                <a:ext cx="1107122" cy="22784"/>
              </a:xfrm>
              <a:custGeom>
                <a:avLst/>
                <a:gdLst/>
                <a:ahLst/>
                <a:cxnLst/>
                <a:rect l="l" t="t" r="r" b="b"/>
                <a:pathLst>
                  <a:path w="18611" h="383" extrusionOk="0">
                    <a:moveTo>
                      <a:pt x="0" y="0"/>
                    </a:moveTo>
                    <a:lnTo>
                      <a:pt x="0" y="382"/>
                    </a:lnTo>
                    <a:lnTo>
                      <a:pt x="18610" y="382"/>
                    </a:lnTo>
                    <a:lnTo>
                      <a:pt x="186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95;p40">
                <a:extLst>
                  <a:ext uri="{FF2B5EF4-FFF2-40B4-BE49-F238E27FC236}">
                    <a16:creationId xmlns:a16="http://schemas.microsoft.com/office/drawing/2014/main" id="{2F5A3786-A9C0-49A3-9485-504093C7FFA4}"/>
                  </a:ext>
                </a:extLst>
              </p:cNvPr>
              <p:cNvSpPr/>
              <p:nvPr/>
            </p:nvSpPr>
            <p:spPr>
              <a:xfrm>
                <a:off x="908168" y="3371901"/>
                <a:ext cx="1083148" cy="167874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2822" extrusionOk="0">
                    <a:moveTo>
                      <a:pt x="0" y="0"/>
                    </a:moveTo>
                    <a:cubicBezTo>
                      <a:pt x="872" y="1151"/>
                      <a:pt x="0" y="2821"/>
                      <a:pt x="0" y="2821"/>
                    </a:cubicBezTo>
                    <a:lnTo>
                      <a:pt x="18208" y="2821"/>
                    </a:lnTo>
                    <a:cubicBezTo>
                      <a:pt x="17653" y="1520"/>
                      <a:pt x="18208" y="0"/>
                      <a:pt x="18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96;p40">
                <a:extLst>
                  <a:ext uri="{FF2B5EF4-FFF2-40B4-BE49-F238E27FC236}">
                    <a16:creationId xmlns:a16="http://schemas.microsoft.com/office/drawing/2014/main" id="{8D497B7C-029C-469A-8EEA-3EAC11AB23F5}"/>
                  </a:ext>
                </a:extLst>
              </p:cNvPr>
              <p:cNvSpPr/>
              <p:nvPr/>
            </p:nvSpPr>
            <p:spPr>
              <a:xfrm>
                <a:off x="952606" y="3387666"/>
                <a:ext cx="1010276" cy="152110"/>
              </a:xfrm>
              <a:custGeom>
                <a:avLst/>
                <a:gdLst/>
                <a:ahLst/>
                <a:cxnLst/>
                <a:rect l="l" t="t" r="r" b="b"/>
                <a:pathLst>
                  <a:path w="16983" h="2557" extrusionOk="0">
                    <a:moveTo>
                      <a:pt x="0" y="0"/>
                    </a:moveTo>
                    <a:lnTo>
                      <a:pt x="10192" y="275"/>
                    </a:lnTo>
                    <a:lnTo>
                      <a:pt x="0" y="957"/>
                    </a:lnTo>
                    <a:lnTo>
                      <a:pt x="9949" y="1079"/>
                    </a:lnTo>
                    <a:lnTo>
                      <a:pt x="77" y="1763"/>
                    </a:lnTo>
                    <a:lnTo>
                      <a:pt x="9631" y="2343"/>
                    </a:lnTo>
                    <a:lnTo>
                      <a:pt x="0" y="2556"/>
                    </a:lnTo>
                    <a:lnTo>
                      <a:pt x="16983" y="2556"/>
                    </a:lnTo>
                    <a:lnTo>
                      <a:pt x="9209" y="2050"/>
                    </a:lnTo>
                    <a:lnTo>
                      <a:pt x="16849" y="1781"/>
                    </a:lnTo>
                    <a:lnTo>
                      <a:pt x="8357" y="1673"/>
                    </a:lnTo>
                    <a:lnTo>
                      <a:pt x="16849" y="1053"/>
                    </a:lnTo>
                    <a:lnTo>
                      <a:pt x="9031" y="709"/>
                    </a:lnTo>
                    <a:lnTo>
                      <a:pt x="169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97;p40">
                <a:extLst>
                  <a:ext uri="{FF2B5EF4-FFF2-40B4-BE49-F238E27FC236}">
                    <a16:creationId xmlns:a16="http://schemas.microsoft.com/office/drawing/2014/main" id="{52ABE7A5-E689-4F56-A64A-40A8FFF5438C}"/>
                  </a:ext>
                </a:extLst>
              </p:cNvPr>
              <p:cNvSpPr/>
              <p:nvPr/>
            </p:nvSpPr>
            <p:spPr>
              <a:xfrm>
                <a:off x="888299" y="3179159"/>
                <a:ext cx="883746" cy="149790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2518" extrusionOk="0">
                    <a:moveTo>
                      <a:pt x="1" y="1"/>
                    </a:moveTo>
                    <a:cubicBezTo>
                      <a:pt x="1" y="1"/>
                      <a:pt x="454" y="1358"/>
                      <a:pt x="1" y="2518"/>
                    </a:cubicBezTo>
                    <a:lnTo>
                      <a:pt x="14855" y="2518"/>
                    </a:lnTo>
                    <a:cubicBezTo>
                      <a:pt x="14855" y="2518"/>
                      <a:pt x="14642" y="2074"/>
                      <a:pt x="14567" y="1504"/>
                    </a:cubicBezTo>
                    <a:cubicBezTo>
                      <a:pt x="14502" y="1028"/>
                      <a:pt x="14532" y="467"/>
                      <a:pt x="148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98;p40">
                <a:extLst>
                  <a:ext uri="{FF2B5EF4-FFF2-40B4-BE49-F238E27FC236}">
                    <a16:creationId xmlns:a16="http://schemas.microsoft.com/office/drawing/2014/main" id="{58ABE655-A1DC-4D14-AAB0-D46835EC04B5}"/>
                  </a:ext>
                </a:extLst>
              </p:cNvPr>
              <p:cNvSpPr/>
              <p:nvPr/>
            </p:nvSpPr>
            <p:spPr>
              <a:xfrm>
                <a:off x="900911" y="3193317"/>
                <a:ext cx="834907" cy="121355"/>
              </a:xfrm>
              <a:custGeom>
                <a:avLst/>
                <a:gdLst/>
                <a:ahLst/>
                <a:cxnLst/>
                <a:rect l="l" t="t" r="r" b="b"/>
                <a:pathLst>
                  <a:path w="14035" h="2040" extrusionOk="0">
                    <a:moveTo>
                      <a:pt x="178" y="0"/>
                    </a:moveTo>
                    <a:lnTo>
                      <a:pt x="6666" y="284"/>
                    </a:lnTo>
                    <a:lnTo>
                      <a:pt x="289" y="421"/>
                    </a:lnTo>
                    <a:lnTo>
                      <a:pt x="7215" y="668"/>
                    </a:lnTo>
                    <a:lnTo>
                      <a:pt x="289" y="711"/>
                    </a:lnTo>
                    <a:lnTo>
                      <a:pt x="6520" y="817"/>
                    </a:lnTo>
                    <a:lnTo>
                      <a:pt x="207" y="1019"/>
                    </a:lnTo>
                    <a:lnTo>
                      <a:pt x="0" y="1019"/>
                    </a:lnTo>
                    <a:lnTo>
                      <a:pt x="7857" y="1106"/>
                    </a:lnTo>
                    <a:lnTo>
                      <a:pt x="61" y="1337"/>
                    </a:lnTo>
                    <a:lnTo>
                      <a:pt x="8117" y="1610"/>
                    </a:lnTo>
                    <a:lnTo>
                      <a:pt x="0" y="1658"/>
                    </a:lnTo>
                    <a:lnTo>
                      <a:pt x="8314" y="1931"/>
                    </a:lnTo>
                    <a:lnTo>
                      <a:pt x="0" y="2040"/>
                    </a:lnTo>
                    <a:lnTo>
                      <a:pt x="13854" y="2040"/>
                    </a:lnTo>
                    <a:lnTo>
                      <a:pt x="7366" y="1757"/>
                    </a:lnTo>
                    <a:lnTo>
                      <a:pt x="13745" y="1619"/>
                    </a:lnTo>
                    <a:lnTo>
                      <a:pt x="6817" y="1372"/>
                    </a:lnTo>
                    <a:lnTo>
                      <a:pt x="13745" y="1329"/>
                    </a:lnTo>
                    <a:lnTo>
                      <a:pt x="7511" y="1223"/>
                    </a:lnTo>
                    <a:lnTo>
                      <a:pt x="13826" y="1020"/>
                    </a:lnTo>
                    <a:lnTo>
                      <a:pt x="14034" y="1020"/>
                    </a:lnTo>
                    <a:lnTo>
                      <a:pt x="6178" y="934"/>
                    </a:lnTo>
                    <a:lnTo>
                      <a:pt x="13971" y="703"/>
                    </a:lnTo>
                    <a:lnTo>
                      <a:pt x="5917" y="430"/>
                    </a:lnTo>
                    <a:lnTo>
                      <a:pt x="14034" y="382"/>
                    </a:lnTo>
                    <a:lnTo>
                      <a:pt x="5719" y="110"/>
                    </a:lnTo>
                    <a:lnTo>
                      <a:pt x="140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99;p40">
                <a:extLst>
                  <a:ext uri="{FF2B5EF4-FFF2-40B4-BE49-F238E27FC236}">
                    <a16:creationId xmlns:a16="http://schemas.microsoft.com/office/drawing/2014/main" id="{06DC2B03-F55B-4F28-9F9E-812107994F06}"/>
                  </a:ext>
                </a:extLst>
              </p:cNvPr>
              <p:cNvSpPr/>
              <p:nvPr/>
            </p:nvSpPr>
            <p:spPr>
              <a:xfrm>
                <a:off x="888299" y="3179159"/>
                <a:ext cx="883746" cy="149790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2518" extrusionOk="0">
                    <a:moveTo>
                      <a:pt x="1" y="1"/>
                    </a:moveTo>
                    <a:cubicBezTo>
                      <a:pt x="1" y="1"/>
                      <a:pt x="454" y="1357"/>
                      <a:pt x="1" y="2518"/>
                    </a:cubicBezTo>
                    <a:lnTo>
                      <a:pt x="3" y="2518"/>
                    </a:lnTo>
                    <a:cubicBezTo>
                      <a:pt x="579" y="2275"/>
                      <a:pt x="1175" y="2059"/>
                      <a:pt x="1783" y="1869"/>
                    </a:cubicBezTo>
                    <a:cubicBezTo>
                      <a:pt x="2909" y="1517"/>
                      <a:pt x="4084" y="1252"/>
                      <a:pt x="5282" y="1078"/>
                    </a:cubicBezTo>
                    <a:cubicBezTo>
                      <a:pt x="6463" y="905"/>
                      <a:pt x="7666" y="820"/>
                      <a:pt x="8869" y="820"/>
                    </a:cubicBezTo>
                    <a:cubicBezTo>
                      <a:pt x="8887" y="820"/>
                      <a:pt x="8905" y="820"/>
                      <a:pt x="8924" y="820"/>
                    </a:cubicBezTo>
                    <a:cubicBezTo>
                      <a:pt x="10150" y="826"/>
                      <a:pt x="11376" y="920"/>
                      <a:pt x="12575" y="1105"/>
                    </a:cubicBezTo>
                    <a:cubicBezTo>
                      <a:pt x="13249" y="1209"/>
                      <a:pt x="13914" y="1341"/>
                      <a:pt x="14567" y="1504"/>
                    </a:cubicBezTo>
                    <a:cubicBezTo>
                      <a:pt x="14502" y="1028"/>
                      <a:pt x="14532" y="467"/>
                      <a:pt x="14855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700;p40">
                <a:extLst>
                  <a:ext uri="{FF2B5EF4-FFF2-40B4-BE49-F238E27FC236}">
                    <a16:creationId xmlns:a16="http://schemas.microsoft.com/office/drawing/2014/main" id="{03155E83-88AC-43FF-8B49-2C73238C00FA}"/>
                  </a:ext>
                </a:extLst>
              </p:cNvPr>
              <p:cNvSpPr/>
              <p:nvPr/>
            </p:nvSpPr>
            <p:spPr>
              <a:xfrm>
                <a:off x="879971" y="3158933"/>
                <a:ext cx="903199" cy="20285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41" extrusionOk="0">
                    <a:moveTo>
                      <a:pt x="0" y="1"/>
                    </a:moveTo>
                    <a:lnTo>
                      <a:pt x="0" y="341"/>
                    </a:lnTo>
                    <a:lnTo>
                      <a:pt x="15182" y="341"/>
                    </a:lnTo>
                    <a:lnTo>
                      <a:pt x="151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701;p40">
                <a:extLst>
                  <a:ext uri="{FF2B5EF4-FFF2-40B4-BE49-F238E27FC236}">
                    <a16:creationId xmlns:a16="http://schemas.microsoft.com/office/drawing/2014/main" id="{B4CA3C35-9792-4C20-88EF-525574585A3A}"/>
                  </a:ext>
                </a:extLst>
              </p:cNvPr>
              <p:cNvSpPr/>
              <p:nvPr/>
            </p:nvSpPr>
            <p:spPr>
              <a:xfrm>
                <a:off x="879971" y="3328891"/>
                <a:ext cx="903199" cy="20404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43" extrusionOk="0">
                    <a:moveTo>
                      <a:pt x="0" y="1"/>
                    </a:moveTo>
                    <a:lnTo>
                      <a:pt x="0" y="343"/>
                    </a:lnTo>
                    <a:lnTo>
                      <a:pt x="15182" y="343"/>
                    </a:lnTo>
                    <a:lnTo>
                      <a:pt x="151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702;p40">
                <a:extLst>
                  <a:ext uri="{FF2B5EF4-FFF2-40B4-BE49-F238E27FC236}">
                    <a16:creationId xmlns:a16="http://schemas.microsoft.com/office/drawing/2014/main" id="{E034C145-0309-4EBF-BB80-49E862EED5F5}"/>
                  </a:ext>
                </a:extLst>
              </p:cNvPr>
              <p:cNvSpPr/>
              <p:nvPr/>
            </p:nvSpPr>
            <p:spPr>
              <a:xfrm>
                <a:off x="878246" y="3266428"/>
                <a:ext cx="191252" cy="189408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3184" extrusionOk="0">
                    <a:moveTo>
                      <a:pt x="954" y="0"/>
                    </a:moveTo>
                    <a:cubicBezTo>
                      <a:pt x="954" y="0"/>
                      <a:pt x="822" y="135"/>
                      <a:pt x="674" y="387"/>
                    </a:cubicBezTo>
                    <a:cubicBezTo>
                      <a:pt x="372" y="895"/>
                      <a:pt x="1" y="1874"/>
                      <a:pt x="483" y="3184"/>
                    </a:cubicBezTo>
                    <a:cubicBezTo>
                      <a:pt x="483" y="3155"/>
                      <a:pt x="489" y="2317"/>
                      <a:pt x="1285" y="1951"/>
                    </a:cubicBezTo>
                    <a:cubicBezTo>
                      <a:pt x="1285" y="1951"/>
                      <a:pt x="2094" y="2613"/>
                      <a:pt x="2497" y="3030"/>
                    </a:cubicBezTo>
                    <a:cubicBezTo>
                      <a:pt x="2488" y="3001"/>
                      <a:pt x="2339" y="2550"/>
                      <a:pt x="2307" y="1990"/>
                    </a:cubicBezTo>
                    <a:cubicBezTo>
                      <a:pt x="2267" y="1298"/>
                      <a:pt x="2409" y="441"/>
                      <a:pt x="3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703;p40">
                <a:extLst>
                  <a:ext uri="{FF2B5EF4-FFF2-40B4-BE49-F238E27FC236}">
                    <a16:creationId xmlns:a16="http://schemas.microsoft.com/office/drawing/2014/main" id="{255593AB-6E82-42AF-B333-129B73370E67}"/>
                  </a:ext>
                </a:extLst>
              </p:cNvPr>
              <p:cNvSpPr/>
              <p:nvPr/>
            </p:nvSpPr>
            <p:spPr>
              <a:xfrm>
                <a:off x="918281" y="3266428"/>
                <a:ext cx="151217" cy="11844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1991" extrusionOk="0">
                    <a:moveTo>
                      <a:pt x="281" y="0"/>
                    </a:moveTo>
                    <a:cubicBezTo>
                      <a:pt x="281" y="0"/>
                      <a:pt x="149" y="135"/>
                      <a:pt x="1" y="387"/>
                    </a:cubicBezTo>
                    <a:cubicBezTo>
                      <a:pt x="556" y="741"/>
                      <a:pt x="1025" y="1164"/>
                      <a:pt x="1389" y="1637"/>
                    </a:cubicBezTo>
                    <a:cubicBezTo>
                      <a:pt x="1477" y="1752"/>
                      <a:pt x="1559" y="1871"/>
                      <a:pt x="1634" y="1990"/>
                    </a:cubicBezTo>
                    <a:cubicBezTo>
                      <a:pt x="1594" y="1298"/>
                      <a:pt x="1734" y="441"/>
                      <a:pt x="254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704;p40">
                <a:extLst>
                  <a:ext uri="{FF2B5EF4-FFF2-40B4-BE49-F238E27FC236}">
                    <a16:creationId xmlns:a16="http://schemas.microsoft.com/office/drawing/2014/main" id="{920F11F4-0E5F-44DA-BB8C-A446F3CFBC24}"/>
                  </a:ext>
                </a:extLst>
              </p:cNvPr>
              <p:cNvSpPr/>
              <p:nvPr/>
            </p:nvSpPr>
            <p:spPr>
              <a:xfrm>
                <a:off x="832261" y="3024727"/>
                <a:ext cx="104757" cy="1305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195" extrusionOk="0">
                    <a:moveTo>
                      <a:pt x="1" y="0"/>
                    </a:moveTo>
                    <a:lnTo>
                      <a:pt x="1" y="2194"/>
                    </a:lnTo>
                    <a:lnTo>
                      <a:pt x="1761" y="2194"/>
                    </a:lnTo>
                    <a:lnTo>
                      <a:pt x="176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705;p40">
                <a:extLst>
                  <a:ext uri="{FF2B5EF4-FFF2-40B4-BE49-F238E27FC236}">
                    <a16:creationId xmlns:a16="http://schemas.microsoft.com/office/drawing/2014/main" id="{D439ED30-AA2B-4F98-B78F-AC53C005465B}"/>
                  </a:ext>
                </a:extLst>
              </p:cNvPr>
              <p:cNvSpPr/>
              <p:nvPr/>
            </p:nvSpPr>
            <p:spPr>
              <a:xfrm>
                <a:off x="832261" y="3021574"/>
                <a:ext cx="907660" cy="137416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2310" extrusionOk="0">
                    <a:moveTo>
                      <a:pt x="1" y="0"/>
                    </a:moveTo>
                    <a:lnTo>
                      <a:pt x="113" y="269"/>
                    </a:lnTo>
                    <a:cubicBezTo>
                      <a:pt x="253" y="612"/>
                      <a:pt x="311" y="968"/>
                      <a:pt x="289" y="1320"/>
                    </a:cubicBezTo>
                    <a:cubicBezTo>
                      <a:pt x="267" y="1656"/>
                      <a:pt x="171" y="1991"/>
                      <a:pt x="2" y="2310"/>
                    </a:cubicBezTo>
                    <a:lnTo>
                      <a:pt x="14966" y="2310"/>
                    </a:lnTo>
                    <a:cubicBezTo>
                      <a:pt x="15160" y="1946"/>
                      <a:pt x="15257" y="1560"/>
                      <a:pt x="15257" y="1173"/>
                    </a:cubicBezTo>
                    <a:cubicBezTo>
                      <a:pt x="15257" y="869"/>
                      <a:pt x="15197" y="565"/>
                      <a:pt x="15077" y="269"/>
                    </a:cubicBezTo>
                    <a:lnTo>
                      <a:pt x="14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706;p40">
                <a:extLst>
                  <a:ext uri="{FF2B5EF4-FFF2-40B4-BE49-F238E27FC236}">
                    <a16:creationId xmlns:a16="http://schemas.microsoft.com/office/drawing/2014/main" id="{2F26B859-3D2C-4152-97C6-5946C1435C8F}"/>
                  </a:ext>
                </a:extLst>
              </p:cNvPr>
              <p:cNvSpPr/>
              <p:nvPr/>
            </p:nvSpPr>
            <p:spPr>
              <a:xfrm>
                <a:off x="949870" y="3052984"/>
                <a:ext cx="686248" cy="63830"/>
              </a:xfrm>
              <a:custGeom>
                <a:avLst/>
                <a:gdLst/>
                <a:ahLst/>
                <a:cxnLst/>
                <a:rect l="l" t="t" r="r" b="b"/>
                <a:pathLst>
                  <a:path w="11536" h="1073" extrusionOk="0">
                    <a:moveTo>
                      <a:pt x="350" y="1"/>
                    </a:moveTo>
                    <a:cubicBezTo>
                      <a:pt x="157" y="1"/>
                      <a:pt x="1" y="198"/>
                      <a:pt x="1" y="442"/>
                    </a:cubicBezTo>
                    <a:lnTo>
                      <a:pt x="1" y="631"/>
                    </a:lnTo>
                    <a:cubicBezTo>
                      <a:pt x="1" y="875"/>
                      <a:pt x="157" y="1072"/>
                      <a:pt x="350" y="1072"/>
                    </a:cubicBezTo>
                    <a:lnTo>
                      <a:pt x="11186" y="1072"/>
                    </a:lnTo>
                    <a:cubicBezTo>
                      <a:pt x="11380" y="1072"/>
                      <a:pt x="11536" y="874"/>
                      <a:pt x="11536" y="631"/>
                    </a:cubicBezTo>
                    <a:lnTo>
                      <a:pt x="11536" y="442"/>
                    </a:lnTo>
                    <a:cubicBezTo>
                      <a:pt x="11536" y="198"/>
                      <a:pt x="11380" y="1"/>
                      <a:pt x="11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707;p40">
                <a:extLst>
                  <a:ext uri="{FF2B5EF4-FFF2-40B4-BE49-F238E27FC236}">
                    <a16:creationId xmlns:a16="http://schemas.microsoft.com/office/drawing/2014/main" id="{A8CB9EEB-933B-4C27-81FB-BA50495D61A9}"/>
                  </a:ext>
                </a:extLst>
              </p:cNvPr>
              <p:cNvSpPr/>
              <p:nvPr/>
            </p:nvSpPr>
            <p:spPr>
              <a:xfrm>
                <a:off x="832261" y="3021574"/>
                <a:ext cx="907660" cy="137357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2309" extrusionOk="0">
                    <a:moveTo>
                      <a:pt x="1" y="0"/>
                    </a:moveTo>
                    <a:lnTo>
                      <a:pt x="113" y="269"/>
                    </a:lnTo>
                    <a:cubicBezTo>
                      <a:pt x="254" y="612"/>
                      <a:pt x="311" y="968"/>
                      <a:pt x="289" y="1320"/>
                    </a:cubicBezTo>
                    <a:cubicBezTo>
                      <a:pt x="678" y="1185"/>
                      <a:pt x="1079" y="1069"/>
                      <a:pt x="1487" y="973"/>
                    </a:cubicBezTo>
                    <a:cubicBezTo>
                      <a:pt x="1673" y="928"/>
                      <a:pt x="1862" y="889"/>
                      <a:pt x="2052" y="851"/>
                    </a:cubicBezTo>
                    <a:cubicBezTo>
                      <a:pt x="2465" y="770"/>
                      <a:pt x="2886" y="708"/>
                      <a:pt x="3308" y="663"/>
                    </a:cubicBezTo>
                    <a:cubicBezTo>
                      <a:pt x="3940" y="594"/>
                      <a:pt x="4580" y="561"/>
                      <a:pt x="5219" y="561"/>
                    </a:cubicBezTo>
                    <a:cubicBezTo>
                      <a:pt x="5319" y="561"/>
                      <a:pt x="5419" y="562"/>
                      <a:pt x="5518" y="564"/>
                    </a:cubicBezTo>
                    <a:cubicBezTo>
                      <a:pt x="6787" y="583"/>
                      <a:pt x="8049" y="721"/>
                      <a:pt x="9285" y="928"/>
                    </a:cubicBezTo>
                    <a:cubicBezTo>
                      <a:pt x="9892" y="1028"/>
                      <a:pt x="10493" y="1144"/>
                      <a:pt x="11089" y="1276"/>
                    </a:cubicBezTo>
                    <a:cubicBezTo>
                      <a:pt x="11322" y="1328"/>
                      <a:pt x="11553" y="1382"/>
                      <a:pt x="11781" y="1442"/>
                    </a:cubicBezTo>
                    <a:cubicBezTo>
                      <a:pt x="12127" y="1532"/>
                      <a:pt x="12465" y="1632"/>
                      <a:pt x="12796" y="1748"/>
                    </a:cubicBezTo>
                    <a:cubicBezTo>
                      <a:pt x="13036" y="1834"/>
                      <a:pt x="13274" y="1929"/>
                      <a:pt x="13504" y="2034"/>
                    </a:cubicBezTo>
                    <a:cubicBezTo>
                      <a:pt x="13689" y="2119"/>
                      <a:pt x="13870" y="2210"/>
                      <a:pt x="14044" y="2308"/>
                    </a:cubicBezTo>
                    <a:lnTo>
                      <a:pt x="14966" y="2308"/>
                    </a:lnTo>
                    <a:cubicBezTo>
                      <a:pt x="15160" y="1945"/>
                      <a:pt x="15257" y="1559"/>
                      <a:pt x="15257" y="1173"/>
                    </a:cubicBezTo>
                    <a:cubicBezTo>
                      <a:pt x="15257" y="869"/>
                      <a:pt x="15197" y="564"/>
                      <a:pt x="15077" y="269"/>
                    </a:cubicBezTo>
                    <a:lnTo>
                      <a:pt x="14966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708;p40">
                <a:extLst>
                  <a:ext uri="{FF2B5EF4-FFF2-40B4-BE49-F238E27FC236}">
                    <a16:creationId xmlns:a16="http://schemas.microsoft.com/office/drawing/2014/main" id="{C10CF8EF-94AF-4AD7-B542-095DE0817596}"/>
                  </a:ext>
                </a:extLst>
              </p:cNvPr>
              <p:cNvSpPr/>
              <p:nvPr/>
            </p:nvSpPr>
            <p:spPr>
              <a:xfrm>
                <a:off x="1652011" y="3130259"/>
                <a:ext cx="1378623" cy="605523"/>
              </a:xfrm>
              <a:custGeom>
                <a:avLst/>
                <a:gdLst/>
                <a:ahLst/>
                <a:cxnLst/>
                <a:rect l="l" t="t" r="r" b="b"/>
                <a:pathLst>
                  <a:path w="23175" h="10179" extrusionOk="0">
                    <a:moveTo>
                      <a:pt x="2526" y="1"/>
                    </a:moveTo>
                    <a:cubicBezTo>
                      <a:pt x="1544" y="1"/>
                      <a:pt x="518" y="353"/>
                      <a:pt x="346" y="1761"/>
                    </a:cubicBezTo>
                    <a:cubicBezTo>
                      <a:pt x="0" y="4575"/>
                      <a:pt x="1477" y="8438"/>
                      <a:pt x="6039" y="9490"/>
                    </a:cubicBezTo>
                    <a:cubicBezTo>
                      <a:pt x="7009" y="9714"/>
                      <a:pt x="7850" y="9802"/>
                      <a:pt x="8574" y="9802"/>
                    </a:cubicBezTo>
                    <a:cubicBezTo>
                      <a:pt x="11254" y="9802"/>
                      <a:pt x="12319" y="8594"/>
                      <a:pt x="12319" y="8594"/>
                    </a:cubicBezTo>
                    <a:cubicBezTo>
                      <a:pt x="12319" y="8594"/>
                      <a:pt x="15156" y="10178"/>
                      <a:pt x="17727" y="10178"/>
                    </a:cubicBezTo>
                    <a:cubicBezTo>
                      <a:pt x="18480" y="10178"/>
                      <a:pt x="19210" y="10043"/>
                      <a:pt x="19839" y="9691"/>
                    </a:cubicBezTo>
                    <a:cubicBezTo>
                      <a:pt x="22616" y="8142"/>
                      <a:pt x="23174" y="2110"/>
                      <a:pt x="19839" y="1107"/>
                    </a:cubicBezTo>
                    <a:cubicBezTo>
                      <a:pt x="17603" y="435"/>
                      <a:pt x="11449" y="324"/>
                      <a:pt x="7633" y="324"/>
                    </a:cubicBezTo>
                    <a:cubicBezTo>
                      <a:pt x="5755" y="324"/>
                      <a:pt x="4442" y="351"/>
                      <a:pt x="4442" y="351"/>
                    </a:cubicBezTo>
                    <a:cubicBezTo>
                      <a:pt x="4442" y="351"/>
                      <a:pt x="3506" y="1"/>
                      <a:pt x="25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709;p40">
                <a:extLst>
                  <a:ext uri="{FF2B5EF4-FFF2-40B4-BE49-F238E27FC236}">
                    <a16:creationId xmlns:a16="http://schemas.microsoft.com/office/drawing/2014/main" id="{B9522768-31A9-46D4-A068-F3D462A82B0B}"/>
                  </a:ext>
                </a:extLst>
              </p:cNvPr>
              <p:cNvSpPr/>
              <p:nvPr/>
            </p:nvSpPr>
            <p:spPr>
              <a:xfrm>
                <a:off x="1676580" y="3420325"/>
                <a:ext cx="544549" cy="408858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6873" extrusionOk="0">
                    <a:moveTo>
                      <a:pt x="2920" y="1"/>
                    </a:moveTo>
                    <a:cubicBezTo>
                      <a:pt x="2859" y="1"/>
                      <a:pt x="2797" y="7"/>
                      <a:pt x="2732" y="21"/>
                    </a:cubicBezTo>
                    <a:cubicBezTo>
                      <a:pt x="1639" y="241"/>
                      <a:pt x="0" y="2368"/>
                      <a:pt x="1090" y="5378"/>
                    </a:cubicBezTo>
                    <a:cubicBezTo>
                      <a:pt x="1273" y="5888"/>
                      <a:pt x="1599" y="6241"/>
                      <a:pt x="2017" y="6475"/>
                    </a:cubicBezTo>
                    <a:cubicBezTo>
                      <a:pt x="2020" y="6477"/>
                      <a:pt x="2024" y="6479"/>
                      <a:pt x="2027" y="6480"/>
                    </a:cubicBezTo>
                    <a:cubicBezTo>
                      <a:pt x="2535" y="6764"/>
                      <a:pt x="3177" y="6873"/>
                      <a:pt x="3869" y="6873"/>
                    </a:cubicBezTo>
                    <a:cubicBezTo>
                      <a:pt x="3916" y="6873"/>
                      <a:pt x="3964" y="6872"/>
                      <a:pt x="4011" y="6871"/>
                    </a:cubicBezTo>
                    <a:cubicBezTo>
                      <a:pt x="4074" y="6870"/>
                      <a:pt x="4136" y="6867"/>
                      <a:pt x="4197" y="6865"/>
                    </a:cubicBezTo>
                    <a:cubicBezTo>
                      <a:pt x="4981" y="6826"/>
                      <a:pt x="5806" y="6666"/>
                      <a:pt x="6554" y="6471"/>
                    </a:cubicBezTo>
                    <a:cubicBezTo>
                      <a:pt x="7519" y="6219"/>
                      <a:pt x="8353" y="5910"/>
                      <a:pt x="8803" y="5731"/>
                    </a:cubicBezTo>
                    <a:cubicBezTo>
                      <a:pt x="8806" y="5730"/>
                      <a:pt x="8809" y="5728"/>
                      <a:pt x="8813" y="5727"/>
                    </a:cubicBezTo>
                    <a:cubicBezTo>
                      <a:pt x="9030" y="5641"/>
                      <a:pt x="9153" y="5587"/>
                      <a:pt x="9153" y="5587"/>
                    </a:cubicBezTo>
                    <a:lnTo>
                      <a:pt x="9018" y="3807"/>
                    </a:lnTo>
                    <a:lnTo>
                      <a:pt x="9012" y="3727"/>
                    </a:lnTo>
                    <a:lnTo>
                      <a:pt x="9004" y="3609"/>
                    </a:lnTo>
                    <a:lnTo>
                      <a:pt x="8869" y="1838"/>
                    </a:lnTo>
                    <a:cubicBezTo>
                      <a:pt x="8869" y="1838"/>
                      <a:pt x="8773" y="1803"/>
                      <a:pt x="8605" y="1742"/>
                    </a:cubicBezTo>
                    <a:cubicBezTo>
                      <a:pt x="7990" y="1521"/>
                      <a:pt x="6406" y="960"/>
                      <a:pt x="5041" y="534"/>
                    </a:cubicBezTo>
                    <a:cubicBezTo>
                      <a:pt x="4574" y="389"/>
                      <a:pt x="4131" y="258"/>
                      <a:pt x="3763" y="162"/>
                    </a:cubicBezTo>
                    <a:cubicBezTo>
                      <a:pt x="3706" y="146"/>
                      <a:pt x="3651" y="133"/>
                      <a:pt x="3599" y="120"/>
                    </a:cubicBezTo>
                    <a:cubicBezTo>
                      <a:pt x="3333" y="55"/>
                      <a:pt x="3114" y="13"/>
                      <a:pt x="2967" y="2"/>
                    </a:cubicBezTo>
                    <a:cubicBezTo>
                      <a:pt x="2951" y="1"/>
                      <a:pt x="2936" y="1"/>
                      <a:pt x="2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710;p40">
                <a:extLst>
                  <a:ext uri="{FF2B5EF4-FFF2-40B4-BE49-F238E27FC236}">
                    <a16:creationId xmlns:a16="http://schemas.microsoft.com/office/drawing/2014/main" id="{BFC7DF65-B25B-4521-8740-6EEC3B96A994}"/>
                  </a:ext>
                </a:extLst>
              </p:cNvPr>
              <p:cNvSpPr/>
              <p:nvPr/>
            </p:nvSpPr>
            <p:spPr>
              <a:xfrm>
                <a:off x="2393414" y="3059468"/>
                <a:ext cx="836335" cy="602489"/>
              </a:xfrm>
              <a:custGeom>
                <a:avLst/>
                <a:gdLst/>
                <a:ahLst/>
                <a:cxnLst/>
                <a:rect l="l" t="t" r="r" b="b"/>
                <a:pathLst>
                  <a:path w="14059" h="10128" extrusionOk="0">
                    <a:moveTo>
                      <a:pt x="9837" y="0"/>
                    </a:moveTo>
                    <a:cubicBezTo>
                      <a:pt x="7006" y="0"/>
                      <a:pt x="2905" y="2719"/>
                      <a:pt x="1" y="4962"/>
                    </a:cubicBezTo>
                    <a:cubicBezTo>
                      <a:pt x="384" y="6724"/>
                      <a:pt x="1405" y="8325"/>
                      <a:pt x="2835" y="9375"/>
                    </a:cubicBezTo>
                    <a:cubicBezTo>
                      <a:pt x="3243" y="9673"/>
                      <a:pt x="3685" y="9928"/>
                      <a:pt x="4155" y="10128"/>
                    </a:cubicBezTo>
                    <a:cubicBezTo>
                      <a:pt x="8897" y="8712"/>
                      <a:pt x="14058" y="6207"/>
                      <a:pt x="12737" y="2166"/>
                    </a:cubicBezTo>
                    <a:cubicBezTo>
                      <a:pt x="12289" y="792"/>
                      <a:pt x="11415" y="155"/>
                      <a:pt x="10294" y="26"/>
                    </a:cubicBezTo>
                    <a:cubicBezTo>
                      <a:pt x="10146" y="8"/>
                      <a:pt x="9993" y="0"/>
                      <a:pt x="9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711;p40">
                <a:extLst>
                  <a:ext uri="{FF2B5EF4-FFF2-40B4-BE49-F238E27FC236}">
                    <a16:creationId xmlns:a16="http://schemas.microsoft.com/office/drawing/2014/main" id="{C5B4F04A-3479-40A8-95C6-26231672E683}"/>
                  </a:ext>
                </a:extLst>
              </p:cNvPr>
              <p:cNvSpPr/>
              <p:nvPr/>
            </p:nvSpPr>
            <p:spPr>
              <a:xfrm>
                <a:off x="2147192" y="3354649"/>
                <a:ext cx="493389" cy="398566"/>
              </a:xfrm>
              <a:custGeom>
                <a:avLst/>
                <a:gdLst/>
                <a:ahLst/>
                <a:cxnLst/>
                <a:rect l="l" t="t" r="r" b="b"/>
                <a:pathLst>
                  <a:path w="8294" h="6700" extrusionOk="0">
                    <a:moveTo>
                      <a:pt x="4141" y="0"/>
                    </a:moveTo>
                    <a:cubicBezTo>
                      <a:pt x="2105" y="1575"/>
                      <a:pt x="658" y="2915"/>
                      <a:pt x="658" y="2915"/>
                    </a:cubicBezTo>
                    <a:cubicBezTo>
                      <a:pt x="658" y="2915"/>
                      <a:pt x="133" y="3479"/>
                      <a:pt x="60" y="4317"/>
                    </a:cubicBezTo>
                    <a:cubicBezTo>
                      <a:pt x="1" y="4987"/>
                      <a:pt x="227" y="5828"/>
                      <a:pt x="1234" y="6700"/>
                    </a:cubicBezTo>
                    <a:cubicBezTo>
                      <a:pt x="1234" y="6700"/>
                      <a:pt x="4640" y="6257"/>
                      <a:pt x="8294" y="5166"/>
                    </a:cubicBezTo>
                    <a:cubicBezTo>
                      <a:pt x="7824" y="4966"/>
                      <a:pt x="7382" y="4711"/>
                      <a:pt x="6974" y="4413"/>
                    </a:cubicBezTo>
                    <a:cubicBezTo>
                      <a:pt x="5544" y="3363"/>
                      <a:pt x="4523" y="1762"/>
                      <a:pt x="4141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712;p40">
                <a:extLst>
                  <a:ext uri="{FF2B5EF4-FFF2-40B4-BE49-F238E27FC236}">
                    <a16:creationId xmlns:a16="http://schemas.microsoft.com/office/drawing/2014/main" id="{20C7E449-8CFB-4F71-B773-E85F84FF99F9}"/>
                  </a:ext>
                </a:extLst>
              </p:cNvPr>
              <p:cNvSpPr/>
              <p:nvPr/>
            </p:nvSpPr>
            <p:spPr>
              <a:xfrm>
                <a:off x="2147192" y="3060955"/>
                <a:ext cx="1082554" cy="692256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11637" extrusionOk="0">
                    <a:moveTo>
                      <a:pt x="14433" y="1"/>
                    </a:moveTo>
                    <a:lnTo>
                      <a:pt x="14433" y="1"/>
                    </a:lnTo>
                    <a:cubicBezTo>
                      <a:pt x="14639" y="1207"/>
                      <a:pt x="14233" y="2462"/>
                      <a:pt x="13624" y="3514"/>
                    </a:cubicBezTo>
                    <a:cubicBezTo>
                      <a:pt x="13245" y="4169"/>
                      <a:pt x="12786" y="4780"/>
                      <a:pt x="12304" y="5362"/>
                    </a:cubicBezTo>
                    <a:cubicBezTo>
                      <a:pt x="11850" y="5908"/>
                      <a:pt x="11362" y="6427"/>
                      <a:pt x="10837" y="6907"/>
                    </a:cubicBezTo>
                    <a:cubicBezTo>
                      <a:pt x="9804" y="7852"/>
                      <a:pt x="8629" y="8653"/>
                      <a:pt x="7336" y="9204"/>
                    </a:cubicBezTo>
                    <a:cubicBezTo>
                      <a:pt x="7217" y="9255"/>
                      <a:pt x="7096" y="9304"/>
                      <a:pt x="6974" y="9350"/>
                    </a:cubicBezTo>
                    <a:cubicBezTo>
                      <a:pt x="5882" y="9766"/>
                      <a:pt x="4720" y="9991"/>
                      <a:pt x="3552" y="9991"/>
                    </a:cubicBezTo>
                    <a:cubicBezTo>
                      <a:pt x="3383" y="9991"/>
                      <a:pt x="3214" y="9987"/>
                      <a:pt x="3045" y="9977"/>
                    </a:cubicBezTo>
                    <a:cubicBezTo>
                      <a:pt x="2015" y="9920"/>
                      <a:pt x="994" y="9683"/>
                      <a:pt x="60" y="9254"/>
                    </a:cubicBezTo>
                    <a:lnTo>
                      <a:pt x="60" y="9254"/>
                    </a:lnTo>
                    <a:cubicBezTo>
                      <a:pt x="1" y="9924"/>
                      <a:pt x="227" y="10765"/>
                      <a:pt x="1234" y="11637"/>
                    </a:cubicBezTo>
                    <a:cubicBezTo>
                      <a:pt x="1234" y="11637"/>
                      <a:pt x="4640" y="11194"/>
                      <a:pt x="8294" y="10103"/>
                    </a:cubicBezTo>
                    <a:cubicBezTo>
                      <a:pt x="13036" y="8687"/>
                      <a:pt x="18197" y="6182"/>
                      <a:pt x="16878" y="2141"/>
                    </a:cubicBezTo>
                    <a:cubicBezTo>
                      <a:pt x="16428" y="767"/>
                      <a:pt x="15554" y="130"/>
                      <a:pt x="14433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713;p40">
                <a:extLst>
                  <a:ext uri="{FF2B5EF4-FFF2-40B4-BE49-F238E27FC236}">
                    <a16:creationId xmlns:a16="http://schemas.microsoft.com/office/drawing/2014/main" id="{796753D6-2858-4C71-89C1-C2E51377541F}"/>
                  </a:ext>
                </a:extLst>
              </p:cNvPr>
              <p:cNvSpPr/>
              <p:nvPr/>
            </p:nvSpPr>
            <p:spPr>
              <a:xfrm>
                <a:off x="1676580" y="3420384"/>
                <a:ext cx="344016" cy="409274"/>
              </a:xfrm>
              <a:custGeom>
                <a:avLst/>
                <a:gdLst/>
                <a:ahLst/>
                <a:cxnLst/>
                <a:rect l="l" t="t" r="r" b="b"/>
                <a:pathLst>
                  <a:path w="5783" h="6880" extrusionOk="0">
                    <a:moveTo>
                      <a:pt x="2967" y="1"/>
                    </a:moveTo>
                    <a:lnTo>
                      <a:pt x="2732" y="20"/>
                    </a:lnTo>
                    <a:cubicBezTo>
                      <a:pt x="1639" y="240"/>
                      <a:pt x="0" y="2366"/>
                      <a:pt x="1090" y="5377"/>
                    </a:cubicBezTo>
                    <a:cubicBezTo>
                      <a:pt x="1273" y="5887"/>
                      <a:pt x="1599" y="6240"/>
                      <a:pt x="2017" y="6474"/>
                    </a:cubicBezTo>
                    <a:lnTo>
                      <a:pt x="2017" y="6489"/>
                    </a:lnTo>
                    <a:cubicBezTo>
                      <a:pt x="2110" y="6540"/>
                      <a:pt x="2207" y="6586"/>
                      <a:pt x="2308" y="6626"/>
                    </a:cubicBezTo>
                    <a:lnTo>
                      <a:pt x="2310" y="6626"/>
                    </a:lnTo>
                    <a:cubicBezTo>
                      <a:pt x="2758" y="6807"/>
                      <a:pt x="3285" y="6880"/>
                      <a:pt x="3844" y="6880"/>
                    </a:cubicBezTo>
                    <a:cubicBezTo>
                      <a:pt x="3895" y="6880"/>
                      <a:pt x="3946" y="6879"/>
                      <a:pt x="3998" y="6878"/>
                    </a:cubicBezTo>
                    <a:cubicBezTo>
                      <a:pt x="4001" y="6877"/>
                      <a:pt x="4005" y="6874"/>
                      <a:pt x="4011" y="6870"/>
                    </a:cubicBezTo>
                    <a:lnTo>
                      <a:pt x="4012" y="6870"/>
                    </a:lnTo>
                    <a:cubicBezTo>
                      <a:pt x="4144" y="6777"/>
                      <a:pt x="5087" y="6074"/>
                      <a:pt x="5522" y="4874"/>
                    </a:cubicBezTo>
                    <a:cubicBezTo>
                      <a:pt x="5689" y="4412"/>
                      <a:pt x="5783" y="3874"/>
                      <a:pt x="5724" y="3267"/>
                    </a:cubicBezTo>
                    <a:cubicBezTo>
                      <a:pt x="5505" y="971"/>
                      <a:pt x="2967" y="1"/>
                      <a:pt x="29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714;p40">
                <a:extLst>
                  <a:ext uri="{FF2B5EF4-FFF2-40B4-BE49-F238E27FC236}">
                    <a16:creationId xmlns:a16="http://schemas.microsoft.com/office/drawing/2014/main" id="{FC90797D-E684-4A24-B697-D81D5A91406B}"/>
                  </a:ext>
                </a:extLst>
              </p:cNvPr>
              <p:cNvSpPr/>
              <p:nvPr/>
            </p:nvSpPr>
            <p:spPr>
              <a:xfrm>
                <a:off x="1676580" y="3421574"/>
                <a:ext cx="247171" cy="393034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6607" extrusionOk="0">
                    <a:moveTo>
                      <a:pt x="2732" y="0"/>
                    </a:moveTo>
                    <a:cubicBezTo>
                      <a:pt x="1639" y="220"/>
                      <a:pt x="0" y="2346"/>
                      <a:pt x="1090" y="5357"/>
                    </a:cubicBezTo>
                    <a:cubicBezTo>
                      <a:pt x="1273" y="5867"/>
                      <a:pt x="1599" y="6220"/>
                      <a:pt x="2017" y="6454"/>
                    </a:cubicBezTo>
                    <a:lnTo>
                      <a:pt x="2017" y="6469"/>
                    </a:lnTo>
                    <a:cubicBezTo>
                      <a:pt x="2110" y="6520"/>
                      <a:pt x="2207" y="6566"/>
                      <a:pt x="2308" y="6606"/>
                    </a:cubicBezTo>
                    <a:lnTo>
                      <a:pt x="2310" y="6606"/>
                    </a:lnTo>
                    <a:cubicBezTo>
                      <a:pt x="2340" y="6598"/>
                      <a:pt x="3337" y="6323"/>
                      <a:pt x="3742" y="3819"/>
                    </a:cubicBezTo>
                    <a:cubicBezTo>
                      <a:pt x="4154" y="1276"/>
                      <a:pt x="2732" y="0"/>
                      <a:pt x="273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715;p40">
                <a:extLst>
                  <a:ext uri="{FF2B5EF4-FFF2-40B4-BE49-F238E27FC236}">
                    <a16:creationId xmlns:a16="http://schemas.microsoft.com/office/drawing/2014/main" id="{F0EB48DE-265A-4EF3-B172-70D6AC8C4261}"/>
                  </a:ext>
                </a:extLst>
              </p:cNvPr>
              <p:cNvSpPr/>
              <p:nvPr/>
            </p:nvSpPr>
            <p:spPr>
              <a:xfrm>
                <a:off x="1644218" y="1397125"/>
                <a:ext cx="1487128" cy="1437694"/>
              </a:xfrm>
              <a:custGeom>
                <a:avLst/>
                <a:gdLst/>
                <a:ahLst/>
                <a:cxnLst/>
                <a:rect l="l" t="t" r="r" b="b"/>
                <a:pathLst>
                  <a:path w="24999" h="24168" extrusionOk="0">
                    <a:moveTo>
                      <a:pt x="12500" y="0"/>
                    </a:moveTo>
                    <a:cubicBezTo>
                      <a:pt x="10065" y="0"/>
                      <a:pt x="7863" y="1065"/>
                      <a:pt x="6292" y="2779"/>
                    </a:cubicBezTo>
                    <a:cubicBezTo>
                      <a:pt x="5935" y="3168"/>
                      <a:pt x="5610" y="3592"/>
                      <a:pt x="5321" y="4045"/>
                    </a:cubicBezTo>
                    <a:cubicBezTo>
                      <a:pt x="5114" y="4368"/>
                      <a:pt x="4927" y="4707"/>
                      <a:pt x="4759" y="5062"/>
                    </a:cubicBezTo>
                    <a:cubicBezTo>
                      <a:pt x="4747" y="5084"/>
                      <a:pt x="4737" y="5106"/>
                      <a:pt x="4727" y="5129"/>
                    </a:cubicBezTo>
                    <a:cubicBezTo>
                      <a:pt x="4580" y="5518"/>
                      <a:pt x="4477" y="5926"/>
                      <a:pt x="4397" y="6323"/>
                    </a:cubicBezTo>
                    <a:cubicBezTo>
                      <a:pt x="4249" y="7057"/>
                      <a:pt x="4133" y="7828"/>
                      <a:pt x="3868" y="8521"/>
                    </a:cubicBezTo>
                    <a:cubicBezTo>
                      <a:pt x="3721" y="8904"/>
                      <a:pt x="3528" y="9264"/>
                      <a:pt x="3258" y="9579"/>
                    </a:cubicBezTo>
                    <a:cubicBezTo>
                      <a:pt x="2724" y="10203"/>
                      <a:pt x="1950" y="10570"/>
                      <a:pt x="1360" y="11142"/>
                    </a:cubicBezTo>
                    <a:cubicBezTo>
                      <a:pt x="678" y="11800"/>
                      <a:pt x="268" y="12730"/>
                      <a:pt x="238" y="13676"/>
                    </a:cubicBezTo>
                    <a:cubicBezTo>
                      <a:pt x="207" y="14621"/>
                      <a:pt x="557" y="15576"/>
                      <a:pt x="1194" y="16276"/>
                    </a:cubicBezTo>
                    <a:cubicBezTo>
                      <a:pt x="399" y="16880"/>
                      <a:pt x="0" y="17962"/>
                      <a:pt x="213" y="18936"/>
                    </a:cubicBezTo>
                    <a:cubicBezTo>
                      <a:pt x="425" y="19912"/>
                      <a:pt x="1238" y="20730"/>
                      <a:pt x="2212" y="20948"/>
                    </a:cubicBezTo>
                    <a:cubicBezTo>
                      <a:pt x="1825" y="21743"/>
                      <a:pt x="2096" y="22761"/>
                      <a:pt x="2735" y="23373"/>
                    </a:cubicBezTo>
                    <a:cubicBezTo>
                      <a:pt x="3303" y="23918"/>
                      <a:pt x="4104" y="24167"/>
                      <a:pt x="4895" y="24167"/>
                    </a:cubicBezTo>
                    <a:cubicBezTo>
                      <a:pt x="4965" y="24167"/>
                      <a:pt x="5036" y="24165"/>
                      <a:pt x="5106" y="24161"/>
                    </a:cubicBezTo>
                    <a:cubicBezTo>
                      <a:pt x="5133" y="24161"/>
                      <a:pt x="5162" y="24160"/>
                      <a:pt x="5189" y="24157"/>
                    </a:cubicBezTo>
                    <a:cubicBezTo>
                      <a:pt x="6071" y="24090"/>
                      <a:pt x="6910" y="23744"/>
                      <a:pt x="7685" y="23321"/>
                    </a:cubicBezTo>
                    <a:lnTo>
                      <a:pt x="17312" y="23321"/>
                    </a:lnTo>
                    <a:cubicBezTo>
                      <a:pt x="18088" y="23744"/>
                      <a:pt x="18928" y="24090"/>
                      <a:pt x="19810" y="24157"/>
                    </a:cubicBezTo>
                    <a:cubicBezTo>
                      <a:pt x="19904" y="24164"/>
                      <a:pt x="19999" y="24168"/>
                      <a:pt x="20093" y="24168"/>
                    </a:cubicBezTo>
                    <a:cubicBezTo>
                      <a:pt x="20410" y="24168"/>
                      <a:pt x="20729" y="24129"/>
                      <a:pt x="21034" y="24046"/>
                    </a:cubicBezTo>
                    <a:cubicBezTo>
                      <a:pt x="21492" y="23924"/>
                      <a:pt x="21921" y="23702"/>
                      <a:pt x="22264" y="23373"/>
                    </a:cubicBezTo>
                    <a:cubicBezTo>
                      <a:pt x="22901" y="22761"/>
                      <a:pt x="23174" y="21743"/>
                      <a:pt x="22787" y="20948"/>
                    </a:cubicBezTo>
                    <a:cubicBezTo>
                      <a:pt x="23760" y="20729"/>
                      <a:pt x="24574" y="19912"/>
                      <a:pt x="24786" y="18936"/>
                    </a:cubicBezTo>
                    <a:cubicBezTo>
                      <a:pt x="24999" y="17962"/>
                      <a:pt x="24600" y="16880"/>
                      <a:pt x="23804" y="16276"/>
                    </a:cubicBezTo>
                    <a:cubicBezTo>
                      <a:pt x="24442" y="15576"/>
                      <a:pt x="24791" y="14621"/>
                      <a:pt x="24761" y="13676"/>
                    </a:cubicBezTo>
                    <a:cubicBezTo>
                      <a:pt x="24731" y="12730"/>
                      <a:pt x="24320" y="11800"/>
                      <a:pt x="23639" y="11142"/>
                    </a:cubicBezTo>
                    <a:cubicBezTo>
                      <a:pt x="23048" y="10570"/>
                      <a:pt x="22275" y="10203"/>
                      <a:pt x="21741" y="9579"/>
                    </a:cubicBezTo>
                    <a:cubicBezTo>
                      <a:pt x="21471" y="9264"/>
                      <a:pt x="21279" y="8904"/>
                      <a:pt x="21131" y="8519"/>
                    </a:cubicBezTo>
                    <a:cubicBezTo>
                      <a:pt x="20866" y="7828"/>
                      <a:pt x="20750" y="7057"/>
                      <a:pt x="20602" y="6323"/>
                    </a:cubicBezTo>
                    <a:cubicBezTo>
                      <a:pt x="20522" y="5926"/>
                      <a:pt x="20419" y="5518"/>
                      <a:pt x="20272" y="5129"/>
                    </a:cubicBezTo>
                    <a:cubicBezTo>
                      <a:pt x="20097" y="4753"/>
                      <a:pt x="19900" y="4390"/>
                      <a:pt x="19678" y="4045"/>
                    </a:cubicBezTo>
                    <a:cubicBezTo>
                      <a:pt x="18800" y="2664"/>
                      <a:pt x="17575" y="1551"/>
                      <a:pt x="16136" y="846"/>
                    </a:cubicBezTo>
                    <a:cubicBezTo>
                      <a:pt x="15054" y="315"/>
                      <a:pt x="13852" y="13"/>
                      <a:pt x="12585" y="2"/>
                    </a:cubicBezTo>
                    <a:cubicBezTo>
                      <a:pt x="12557" y="0"/>
                      <a:pt x="12529" y="0"/>
                      <a:pt x="12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716;p40">
                <a:extLst>
                  <a:ext uri="{FF2B5EF4-FFF2-40B4-BE49-F238E27FC236}">
                    <a16:creationId xmlns:a16="http://schemas.microsoft.com/office/drawing/2014/main" id="{01043816-E276-47F7-AF4B-E1A71331F479}"/>
                  </a:ext>
                </a:extLst>
              </p:cNvPr>
              <p:cNvSpPr/>
              <p:nvPr/>
            </p:nvSpPr>
            <p:spPr>
              <a:xfrm>
                <a:off x="1838209" y="1970117"/>
                <a:ext cx="1100995" cy="864710"/>
              </a:xfrm>
              <a:custGeom>
                <a:avLst/>
                <a:gdLst/>
                <a:ahLst/>
                <a:cxnLst/>
                <a:rect l="l" t="t" r="r" b="b"/>
                <a:pathLst>
                  <a:path w="18508" h="14536" extrusionOk="0">
                    <a:moveTo>
                      <a:pt x="10753" y="0"/>
                    </a:moveTo>
                    <a:cubicBezTo>
                      <a:pt x="10343" y="0"/>
                      <a:pt x="9929" y="69"/>
                      <a:pt x="9534" y="207"/>
                    </a:cubicBezTo>
                    <a:cubicBezTo>
                      <a:pt x="8931" y="419"/>
                      <a:pt x="8394" y="779"/>
                      <a:pt x="7983" y="1263"/>
                    </a:cubicBezTo>
                    <a:cubicBezTo>
                      <a:pt x="7475" y="846"/>
                      <a:pt x="6826" y="630"/>
                      <a:pt x="6175" y="630"/>
                    </a:cubicBezTo>
                    <a:cubicBezTo>
                      <a:pt x="5839" y="630"/>
                      <a:pt x="5504" y="688"/>
                      <a:pt x="5185" y="805"/>
                    </a:cubicBezTo>
                    <a:cubicBezTo>
                      <a:pt x="4259" y="1145"/>
                      <a:pt x="3614" y="1986"/>
                      <a:pt x="3450" y="2951"/>
                    </a:cubicBezTo>
                    <a:cubicBezTo>
                      <a:pt x="3370" y="3428"/>
                      <a:pt x="3406" y="3920"/>
                      <a:pt x="3568" y="4375"/>
                    </a:cubicBezTo>
                    <a:cubicBezTo>
                      <a:pt x="3501" y="4371"/>
                      <a:pt x="3435" y="4368"/>
                      <a:pt x="3368" y="4368"/>
                    </a:cubicBezTo>
                    <a:cubicBezTo>
                      <a:pt x="2314" y="4368"/>
                      <a:pt x="1291" y="4920"/>
                      <a:pt x="688" y="5789"/>
                    </a:cubicBezTo>
                    <a:cubicBezTo>
                      <a:pt x="1" y="6778"/>
                      <a:pt x="24" y="8075"/>
                      <a:pt x="617" y="9104"/>
                    </a:cubicBezTo>
                    <a:cubicBezTo>
                      <a:pt x="923" y="9633"/>
                      <a:pt x="1375" y="10074"/>
                      <a:pt x="1920" y="10348"/>
                    </a:cubicBezTo>
                    <a:cubicBezTo>
                      <a:pt x="964" y="11487"/>
                      <a:pt x="943" y="13231"/>
                      <a:pt x="1783" y="14444"/>
                    </a:cubicBezTo>
                    <a:cubicBezTo>
                      <a:pt x="1803" y="14474"/>
                      <a:pt x="1824" y="14502"/>
                      <a:pt x="1845" y="14529"/>
                    </a:cubicBezTo>
                    <a:cubicBezTo>
                      <a:pt x="1872" y="14529"/>
                      <a:pt x="1901" y="14528"/>
                      <a:pt x="1928" y="14525"/>
                    </a:cubicBezTo>
                    <a:cubicBezTo>
                      <a:pt x="2810" y="14458"/>
                      <a:pt x="3649" y="14112"/>
                      <a:pt x="4424" y="13689"/>
                    </a:cubicBezTo>
                    <a:lnTo>
                      <a:pt x="14051" y="13689"/>
                    </a:lnTo>
                    <a:cubicBezTo>
                      <a:pt x="14827" y="14112"/>
                      <a:pt x="15667" y="14458"/>
                      <a:pt x="16549" y="14525"/>
                    </a:cubicBezTo>
                    <a:cubicBezTo>
                      <a:pt x="16643" y="14532"/>
                      <a:pt x="16738" y="14536"/>
                      <a:pt x="16832" y="14536"/>
                    </a:cubicBezTo>
                    <a:cubicBezTo>
                      <a:pt x="17149" y="14536"/>
                      <a:pt x="17468" y="14497"/>
                      <a:pt x="17773" y="14414"/>
                    </a:cubicBezTo>
                    <a:cubicBezTo>
                      <a:pt x="17860" y="14297"/>
                      <a:pt x="17934" y="14171"/>
                      <a:pt x="17993" y="14037"/>
                    </a:cubicBezTo>
                    <a:cubicBezTo>
                      <a:pt x="18508" y="12888"/>
                      <a:pt x="18040" y="11545"/>
                      <a:pt x="17130" y="10747"/>
                    </a:cubicBezTo>
                    <a:cubicBezTo>
                      <a:pt x="16685" y="10357"/>
                      <a:pt x="16155" y="10082"/>
                      <a:pt x="15594" y="9904"/>
                    </a:cubicBezTo>
                    <a:cubicBezTo>
                      <a:pt x="16443" y="9455"/>
                      <a:pt x="17006" y="8551"/>
                      <a:pt x="17075" y="7591"/>
                    </a:cubicBezTo>
                    <a:cubicBezTo>
                      <a:pt x="17153" y="6493"/>
                      <a:pt x="16476" y="5499"/>
                      <a:pt x="15498" y="5037"/>
                    </a:cubicBezTo>
                    <a:cubicBezTo>
                      <a:pt x="15122" y="4862"/>
                      <a:pt x="14715" y="4767"/>
                      <a:pt x="14305" y="4767"/>
                    </a:cubicBezTo>
                    <a:cubicBezTo>
                      <a:pt x="14190" y="4767"/>
                      <a:pt x="14076" y="4774"/>
                      <a:pt x="13962" y="4789"/>
                    </a:cubicBezTo>
                    <a:cubicBezTo>
                      <a:pt x="14432" y="3571"/>
                      <a:pt x="14141" y="2132"/>
                      <a:pt x="13298" y="1138"/>
                    </a:cubicBezTo>
                    <a:cubicBezTo>
                      <a:pt x="12653" y="378"/>
                      <a:pt x="11712" y="0"/>
                      <a:pt x="107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717;p40">
                <a:extLst>
                  <a:ext uri="{FF2B5EF4-FFF2-40B4-BE49-F238E27FC236}">
                    <a16:creationId xmlns:a16="http://schemas.microsoft.com/office/drawing/2014/main" id="{372817AD-5261-45F9-AFB2-E95D5F3ABF67}"/>
                  </a:ext>
                </a:extLst>
              </p:cNvPr>
              <p:cNvSpPr/>
              <p:nvPr/>
            </p:nvSpPr>
            <p:spPr>
              <a:xfrm>
                <a:off x="1784908" y="2382015"/>
                <a:ext cx="1115688" cy="852991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14339" extrusionOk="0">
                    <a:moveTo>
                      <a:pt x="5036" y="1"/>
                    </a:moveTo>
                    <a:cubicBezTo>
                      <a:pt x="4518" y="1"/>
                      <a:pt x="3935" y="72"/>
                      <a:pt x="3288" y="249"/>
                    </a:cubicBezTo>
                    <a:cubicBezTo>
                      <a:pt x="0" y="1146"/>
                      <a:pt x="17" y="5040"/>
                      <a:pt x="17" y="5040"/>
                    </a:cubicBezTo>
                    <a:cubicBezTo>
                      <a:pt x="17" y="5040"/>
                      <a:pt x="1440" y="6223"/>
                      <a:pt x="4168" y="6223"/>
                    </a:cubicBezTo>
                    <a:cubicBezTo>
                      <a:pt x="4180" y="6223"/>
                      <a:pt x="4191" y="6223"/>
                      <a:pt x="4203" y="6223"/>
                    </a:cubicBezTo>
                    <a:lnTo>
                      <a:pt x="4203" y="6223"/>
                    </a:lnTo>
                    <a:cubicBezTo>
                      <a:pt x="4203" y="6223"/>
                      <a:pt x="3506" y="8318"/>
                      <a:pt x="3044" y="10263"/>
                    </a:cubicBezTo>
                    <a:cubicBezTo>
                      <a:pt x="2886" y="10920"/>
                      <a:pt x="2758" y="11560"/>
                      <a:pt x="2692" y="12097"/>
                    </a:cubicBezTo>
                    <a:cubicBezTo>
                      <a:pt x="2692" y="12097"/>
                      <a:pt x="4728" y="14339"/>
                      <a:pt x="8739" y="14339"/>
                    </a:cubicBezTo>
                    <a:cubicBezTo>
                      <a:pt x="12750" y="14339"/>
                      <a:pt x="15424" y="13346"/>
                      <a:pt x="15424" y="13346"/>
                    </a:cubicBezTo>
                    <a:lnTo>
                      <a:pt x="15227" y="6443"/>
                    </a:lnTo>
                    <a:lnTo>
                      <a:pt x="15227" y="6442"/>
                    </a:lnTo>
                    <a:cubicBezTo>
                      <a:pt x="15227" y="6442"/>
                      <a:pt x="15234" y="6442"/>
                      <a:pt x="15248" y="6442"/>
                    </a:cubicBezTo>
                    <a:cubicBezTo>
                      <a:pt x="15478" y="6442"/>
                      <a:pt x="17515" y="6417"/>
                      <a:pt x="18754" y="5574"/>
                    </a:cubicBezTo>
                    <a:cubicBezTo>
                      <a:pt x="18754" y="5574"/>
                      <a:pt x="18262" y="2266"/>
                      <a:pt x="16258" y="1103"/>
                    </a:cubicBezTo>
                    <a:cubicBezTo>
                      <a:pt x="16066" y="990"/>
                      <a:pt x="15858" y="898"/>
                      <a:pt x="15636" y="832"/>
                    </a:cubicBezTo>
                    <a:cubicBezTo>
                      <a:pt x="15205" y="702"/>
                      <a:pt x="14813" y="650"/>
                      <a:pt x="14462" y="650"/>
                    </a:cubicBezTo>
                    <a:cubicBezTo>
                      <a:pt x="13077" y="650"/>
                      <a:pt x="12319" y="1453"/>
                      <a:pt x="12319" y="1453"/>
                    </a:cubicBezTo>
                    <a:lnTo>
                      <a:pt x="8184" y="1181"/>
                    </a:lnTo>
                    <a:cubicBezTo>
                      <a:pt x="8184" y="1181"/>
                      <a:pt x="7147" y="1"/>
                      <a:pt x="50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718;p40">
                <a:extLst>
                  <a:ext uri="{FF2B5EF4-FFF2-40B4-BE49-F238E27FC236}">
                    <a16:creationId xmlns:a16="http://schemas.microsoft.com/office/drawing/2014/main" id="{84904B8D-A8C7-4EDA-B803-29AF40A86FFB}"/>
                  </a:ext>
                </a:extLst>
              </p:cNvPr>
              <p:cNvSpPr/>
              <p:nvPr/>
            </p:nvSpPr>
            <p:spPr>
              <a:xfrm>
                <a:off x="1944991" y="2447630"/>
                <a:ext cx="955607" cy="787377"/>
              </a:xfrm>
              <a:custGeom>
                <a:avLst/>
                <a:gdLst/>
                <a:ahLst/>
                <a:cxnLst/>
                <a:rect l="l" t="t" r="r" b="b"/>
                <a:pathLst>
                  <a:path w="16064" h="13236" extrusionOk="0">
                    <a:moveTo>
                      <a:pt x="13567" y="0"/>
                    </a:moveTo>
                    <a:cubicBezTo>
                      <a:pt x="13138" y="752"/>
                      <a:pt x="12656" y="1475"/>
                      <a:pt x="12128" y="2160"/>
                    </a:cubicBezTo>
                    <a:cubicBezTo>
                      <a:pt x="11212" y="3342"/>
                      <a:pt x="10159" y="4416"/>
                      <a:pt x="8991" y="5352"/>
                    </a:cubicBezTo>
                    <a:cubicBezTo>
                      <a:pt x="7791" y="6310"/>
                      <a:pt x="6474" y="7119"/>
                      <a:pt x="5074" y="7751"/>
                    </a:cubicBezTo>
                    <a:cubicBezTo>
                      <a:pt x="3572" y="8427"/>
                      <a:pt x="1979" y="8900"/>
                      <a:pt x="353" y="9160"/>
                    </a:cubicBezTo>
                    <a:cubicBezTo>
                      <a:pt x="195" y="9817"/>
                      <a:pt x="67" y="10457"/>
                      <a:pt x="1" y="10994"/>
                    </a:cubicBezTo>
                    <a:cubicBezTo>
                      <a:pt x="1" y="10994"/>
                      <a:pt x="2037" y="13236"/>
                      <a:pt x="6048" y="13236"/>
                    </a:cubicBezTo>
                    <a:cubicBezTo>
                      <a:pt x="10059" y="13236"/>
                      <a:pt x="12733" y="12243"/>
                      <a:pt x="12733" y="12243"/>
                    </a:cubicBezTo>
                    <a:lnTo>
                      <a:pt x="12536" y="5340"/>
                    </a:lnTo>
                    <a:lnTo>
                      <a:pt x="12536" y="5340"/>
                    </a:lnTo>
                    <a:cubicBezTo>
                      <a:pt x="12536" y="5340"/>
                      <a:pt x="12542" y="5340"/>
                      <a:pt x="12555" y="5340"/>
                    </a:cubicBezTo>
                    <a:cubicBezTo>
                      <a:pt x="12776" y="5340"/>
                      <a:pt x="14821" y="5317"/>
                      <a:pt x="16063" y="4471"/>
                    </a:cubicBezTo>
                    <a:cubicBezTo>
                      <a:pt x="16063" y="4471"/>
                      <a:pt x="15571" y="1163"/>
                      <a:pt x="13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719;p40">
                <a:extLst>
                  <a:ext uri="{FF2B5EF4-FFF2-40B4-BE49-F238E27FC236}">
                    <a16:creationId xmlns:a16="http://schemas.microsoft.com/office/drawing/2014/main" id="{7B6590DD-65F6-40C9-BBAD-B0DBF7B9D655}"/>
                  </a:ext>
                </a:extLst>
              </p:cNvPr>
              <p:cNvSpPr/>
              <p:nvPr/>
            </p:nvSpPr>
            <p:spPr>
              <a:xfrm>
                <a:off x="2267477" y="2389510"/>
                <a:ext cx="250264" cy="114097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918" extrusionOk="0">
                    <a:moveTo>
                      <a:pt x="354" y="1"/>
                    </a:moveTo>
                    <a:lnTo>
                      <a:pt x="1" y="1327"/>
                    </a:lnTo>
                    <a:cubicBezTo>
                      <a:pt x="1" y="1327"/>
                      <a:pt x="461" y="1918"/>
                      <a:pt x="2104" y="1918"/>
                    </a:cubicBezTo>
                    <a:cubicBezTo>
                      <a:pt x="3747" y="1918"/>
                      <a:pt x="4207" y="1327"/>
                      <a:pt x="4207" y="1327"/>
                    </a:cubicBezTo>
                    <a:lnTo>
                      <a:pt x="3852" y="1"/>
                    </a:lnTo>
                    <a:cubicBezTo>
                      <a:pt x="3290" y="82"/>
                      <a:pt x="2705" y="121"/>
                      <a:pt x="2104" y="121"/>
                    </a:cubicBezTo>
                    <a:cubicBezTo>
                      <a:pt x="1504" y="121"/>
                      <a:pt x="918" y="82"/>
                      <a:pt x="354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720;p40">
                <a:extLst>
                  <a:ext uri="{FF2B5EF4-FFF2-40B4-BE49-F238E27FC236}">
                    <a16:creationId xmlns:a16="http://schemas.microsoft.com/office/drawing/2014/main" id="{7237089A-EFA9-4C00-8C75-22E5774EC59C}"/>
                  </a:ext>
                </a:extLst>
              </p:cNvPr>
              <p:cNvSpPr/>
              <p:nvPr/>
            </p:nvSpPr>
            <p:spPr>
              <a:xfrm>
                <a:off x="2267477" y="2389510"/>
                <a:ext cx="229146" cy="83937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1411" extrusionOk="0">
                    <a:moveTo>
                      <a:pt x="354" y="1"/>
                    </a:moveTo>
                    <a:lnTo>
                      <a:pt x="1" y="1327"/>
                    </a:lnTo>
                    <a:cubicBezTo>
                      <a:pt x="272" y="1385"/>
                      <a:pt x="533" y="1411"/>
                      <a:pt x="783" y="1411"/>
                    </a:cubicBezTo>
                    <a:cubicBezTo>
                      <a:pt x="2634" y="1411"/>
                      <a:pt x="3852" y="1"/>
                      <a:pt x="385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721;p40">
                <a:extLst>
                  <a:ext uri="{FF2B5EF4-FFF2-40B4-BE49-F238E27FC236}">
                    <a16:creationId xmlns:a16="http://schemas.microsoft.com/office/drawing/2014/main" id="{A82C73E7-1BE8-46C3-B431-7733D3A7F59C}"/>
                  </a:ext>
                </a:extLst>
              </p:cNvPr>
              <p:cNvSpPr/>
              <p:nvPr/>
            </p:nvSpPr>
            <p:spPr>
              <a:xfrm>
                <a:off x="1735473" y="1760421"/>
                <a:ext cx="240508" cy="392677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6601" extrusionOk="0">
                    <a:moveTo>
                      <a:pt x="2349" y="0"/>
                    </a:moveTo>
                    <a:cubicBezTo>
                      <a:pt x="2077" y="0"/>
                      <a:pt x="1806" y="58"/>
                      <a:pt x="1560" y="175"/>
                    </a:cubicBezTo>
                    <a:cubicBezTo>
                      <a:pt x="1503" y="200"/>
                      <a:pt x="1448" y="230"/>
                      <a:pt x="1395" y="262"/>
                    </a:cubicBezTo>
                    <a:cubicBezTo>
                      <a:pt x="724" y="667"/>
                      <a:pt x="348" y="1467"/>
                      <a:pt x="204" y="2249"/>
                    </a:cubicBezTo>
                    <a:cubicBezTo>
                      <a:pt x="0" y="3368"/>
                      <a:pt x="195" y="4592"/>
                      <a:pt x="901" y="5483"/>
                    </a:cubicBezTo>
                    <a:cubicBezTo>
                      <a:pt x="1443" y="6164"/>
                      <a:pt x="2306" y="6601"/>
                      <a:pt x="3163" y="6601"/>
                    </a:cubicBezTo>
                    <a:cubicBezTo>
                      <a:pt x="3231" y="6601"/>
                      <a:pt x="3300" y="6598"/>
                      <a:pt x="3368" y="6592"/>
                    </a:cubicBezTo>
                    <a:lnTo>
                      <a:pt x="3371" y="6592"/>
                    </a:lnTo>
                    <a:cubicBezTo>
                      <a:pt x="3564" y="6577"/>
                      <a:pt x="3758" y="6535"/>
                      <a:pt x="3943" y="6470"/>
                    </a:cubicBezTo>
                    <a:lnTo>
                      <a:pt x="4042" y="1123"/>
                    </a:lnTo>
                    <a:cubicBezTo>
                      <a:pt x="3851" y="667"/>
                      <a:pt x="3467" y="295"/>
                      <a:pt x="3004" y="119"/>
                    </a:cubicBezTo>
                    <a:cubicBezTo>
                      <a:pt x="2796" y="40"/>
                      <a:pt x="2572" y="0"/>
                      <a:pt x="2349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722;p40">
                <a:extLst>
                  <a:ext uri="{FF2B5EF4-FFF2-40B4-BE49-F238E27FC236}">
                    <a16:creationId xmlns:a16="http://schemas.microsoft.com/office/drawing/2014/main" id="{80C02C1A-DDF2-48AA-A46A-00932F5C3CC7}"/>
                  </a:ext>
                </a:extLst>
              </p:cNvPr>
              <p:cNvSpPr/>
              <p:nvPr/>
            </p:nvSpPr>
            <p:spPr>
              <a:xfrm>
                <a:off x="1766109" y="1855721"/>
                <a:ext cx="117607" cy="253238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257" extrusionOk="0">
                    <a:moveTo>
                      <a:pt x="685" y="1"/>
                    </a:moveTo>
                    <a:cubicBezTo>
                      <a:pt x="668" y="1"/>
                      <a:pt x="651" y="2"/>
                      <a:pt x="635" y="5"/>
                    </a:cubicBezTo>
                    <a:cubicBezTo>
                      <a:pt x="197" y="79"/>
                      <a:pt x="1" y="1088"/>
                      <a:pt x="197" y="2261"/>
                    </a:cubicBezTo>
                    <a:cubicBezTo>
                      <a:pt x="384" y="3389"/>
                      <a:pt x="866" y="4257"/>
                      <a:pt x="1292" y="4257"/>
                    </a:cubicBezTo>
                    <a:cubicBezTo>
                      <a:pt x="1309" y="4257"/>
                      <a:pt x="1326" y="4255"/>
                      <a:pt x="1342" y="4252"/>
                    </a:cubicBezTo>
                    <a:cubicBezTo>
                      <a:pt x="1780" y="4180"/>
                      <a:pt x="1976" y="3169"/>
                      <a:pt x="1780" y="1998"/>
                    </a:cubicBezTo>
                    <a:cubicBezTo>
                      <a:pt x="1591" y="870"/>
                      <a:pt x="1110" y="1"/>
                      <a:pt x="685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723;p40">
                <a:extLst>
                  <a:ext uri="{FF2B5EF4-FFF2-40B4-BE49-F238E27FC236}">
                    <a16:creationId xmlns:a16="http://schemas.microsoft.com/office/drawing/2014/main" id="{1A868661-30AC-4926-B209-58AE3F79FAEB}"/>
                  </a:ext>
                </a:extLst>
              </p:cNvPr>
              <p:cNvSpPr/>
              <p:nvPr/>
            </p:nvSpPr>
            <p:spPr>
              <a:xfrm>
                <a:off x="1807216" y="1844537"/>
                <a:ext cx="81557" cy="26121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4391" extrusionOk="0">
                    <a:moveTo>
                      <a:pt x="72" y="0"/>
                    </a:moveTo>
                    <a:cubicBezTo>
                      <a:pt x="52" y="0"/>
                      <a:pt x="32" y="9"/>
                      <a:pt x="20" y="27"/>
                    </a:cubicBezTo>
                    <a:cubicBezTo>
                      <a:pt x="1" y="54"/>
                      <a:pt x="7" y="93"/>
                      <a:pt x="36" y="114"/>
                    </a:cubicBezTo>
                    <a:cubicBezTo>
                      <a:pt x="297" y="297"/>
                      <a:pt x="507" y="583"/>
                      <a:pt x="697" y="1014"/>
                    </a:cubicBezTo>
                    <a:cubicBezTo>
                      <a:pt x="1155" y="2049"/>
                      <a:pt x="1242" y="3221"/>
                      <a:pt x="942" y="4312"/>
                    </a:cubicBezTo>
                    <a:cubicBezTo>
                      <a:pt x="933" y="4346"/>
                      <a:pt x="953" y="4379"/>
                      <a:pt x="987" y="4388"/>
                    </a:cubicBezTo>
                    <a:cubicBezTo>
                      <a:pt x="992" y="4391"/>
                      <a:pt x="997" y="4391"/>
                      <a:pt x="1002" y="4391"/>
                    </a:cubicBezTo>
                    <a:lnTo>
                      <a:pt x="1003" y="4391"/>
                    </a:lnTo>
                    <a:cubicBezTo>
                      <a:pt x="1031" y="4391"/>
                      <a:pt x="1055" y="4373"/>
                      <a:pt x="1063" y="4346"/>
                    </a:cubicBezTo>
                    <a:cubicBezTo>
                      <a:pt x="1371" y="3226"/>
                      <a:pt x="1281" y="2025"/>
                      <a:pt x="811" y="963"/>
                    </a:cubicBezTo>
                    <a:cubicBezTo>
                      <a:pt x="611" y="511"/>
                      <a:pt x="388" y="209"/>
                      <a:pt x="107" y="11"/>
                    </a:cubicBezTo>
                    <a:cubicBezTo>
                      <a:pt x="97" y="4"/>
                      <a:pt x="84" y="0"/>
                      <a:pt x="72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724;p40">
                <a:extLst>
                  <a:ext uri="{FF2B5EF4-FFF2-40B4-BE49-F238E27FC236}">
                    <a16:creationId xmlns:a16="http://schemas.microsoft.com/office/drawing/2014/main" id="{950D5E82-E1CB-46F9-A12F-F6DF345FD5A3}"/>
                  </a:ext>
                </a:extLst>
              </p:cNvPr>
              <p:cNvSpPr/>
              <p:nvPr/>
            </p:nvSpPr>
            <p:spPr>
              <a:xfrm>
                <a:off x="1806681" y="1976007"/>
                <a:ext cx="70552" cy="8179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375" extrusionOk="0">
                    <a:moveTo>
                      <a:pt x="1113" y="0"/>
                    </a:moveTo>
                    <a:cubicBezTo>
                      <a:pt x="1102" y="0"/>
                      <a:pt x="1090" y="4"/>
                      <a:pt x="1080" y="11"/>
                    </a:cubicBezTo>
                    <a:cubicBezTo>
                      <a:pt x="603" y="311"/>
                      <a:pt x="224" y="765"/>
                      <a:pt x="14" y="1289"/>
                    </a:cubicBezTo>
                    <a:cubicBezTo>
                      <a:pt x="1" y="1320"/>
                      <a:pt x="16" y="1356"/>
                      <a:pt x="47" y="1369"/>
                    </a:cubicBezTo>
                    <a:cubicBezTo>
                      <a:pt x="55" y="1373"/>
                      <a:pt x="63" y="1374"/>
                      <a:pt x="71" y="1374"/>
                    </a:cubicBezTo>
                    <a:cubicBezTo>
                      <a:pt x="95" y="1374"/>
                      <a:pt x="119" y="1359"/>
                      <a:pt x="129" y="1335"/>
                    </a:cubicBezTo>
                    <a:cubicBezTo>
                      <a:pt x="331" y="835"/>
                      <a:pt x="692" y="403"/>
                      <a:pt x="1146" y="116"/>
                    </a:cubicBezTo>
                    <a:cubicBezTo>
                      <a:pt x="1176" y="98"/>
                      <a:pt x="1185" y="59"/>
                      <a:pt x="1166" y="30"/>
                    </a:cubicBezTo>
                    <a:cubicBezTo>
                      <a:pt x="1154" y="11"/>
                      <a:pt x="1134" y="0"/>
                      <a:pt x="1113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725;p40">
                <a:extLst>
                  <a:ext uri="{FF2B5EF4-FFF2-40B4-BE49-F238E27FC236}">
                    <a16:creationId xmlns:a16="http://schemas.microsoft.com/office/drawing/2014/main" id="{26A1A054-C709-4A49-8E53-D8BE7CD692E4}"/>
                  </a:ext>
                </a:extLst>
              </p:cNvPr>
              <p:cNvSpPr/>
              <p:nvPr/>
            </p:nvSpPr>
            <p:spPr>
              <a:xfrm>
                <a:off x="1818102" y="1760421"/>
                <a:ext cx="157880" cy="392201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6593" extrusionOk="0">
                    <a:moveTo>
                      <a:pt x="960" y="0"/>
                    </a:moveTo>
                    <a:cubicBezTo>
                      <a:pt x="688" y="0"/>
                      <a:pt x="417" y="58"/>
                      <a:pt x="171" y="175"/>
                    </a:cubicBezTo>
                    <a:cubicBezTo>
                      <a:pt x="114" y="200"/>
                      <a:pt x="59" y="230"/>
                      <a:pt x="6" y="262"/>
                    </a:cubicBezTo>
                    <a:lnTo>
                      <a:pt x="1" y="267"/>
                    </a:lnTo>
                    <a:cubicBezTo>
                      <a:pt x="1737" y="2007"/>
                      <a:pt x="1979" y="6592"/>
                      <a:pt x="1979" y="6592"/>
                    </a:cubicBezTo>
                    <a:lnTo>
                      <a:pt x="1982" y="6592"/>
                    </a:lnTo>
                    <a:cubicBezTo>
                      <a:pt x="2175" y="6577"/>
                      <a:pt x="2369" y="6535"/>
                      <a:pt x="2554" y="6470"/>
                    </a:cubicBezTo>
                    <a:lnTo>
                      <a:pt x="2653" y="1123"/>
                    </a:lnTo>
                    <a:cubicBezTo>
                      <a:pt x="2462" y="667"/>
                      <a:pt x="2078" y="295"/>
                      <a:pt x="1615" y="119"/>
                    </a:cubicBezTo>
                    <a:cubicBezTo>
                      <a:pt x="1407" y="40"/>
                      <a:pt x="1183" y="0"/>
                      <a:pt x="960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726;p40">
                <a:extLst>
                  <a:ext uri="{FF2B5EF4-FFF2-40B4-BE49-F238E27FC236}">
                    <a16:creationId xmlns:a16="http://schemas.microsoft.com/office/drawing/2014/main" id="{C37F59E1-BE4F-4C4D-9DB9-14775CD4ADF1}"/>
                  </a:ext>
                </a:extLst>
              </p:cNvPr>
              <p:cNvSpPr/>
              <p:nvPr/>
            </p:nvSpPr>
            <p:spPr>
              <a:xfrm>
                <a:off x="2811558" y="1760421"/>
                <a:ext cx="240448" cy="392677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6601" extrusionOk="0">
                    <a:moveTo>
                      <a:pt x="1692" y="0"/>
                    </a:moveTo>
                    <a:cubicBezTo>
                      <a:pt x="1469" y="0"/>
                      <a:pt x="1246" y="40"/>
                      <a:pt x="1038" y="119"/>
                    </a:cubicBezTo>
                    <a:cubicBezTo>
                      <a:pt x="575" y="295"/>
                      <a:pt x="191" y="667"/>
                      <a:pt x="0" y="1123"/>
                    </a:cubicBezTo>
                    <a:lnTo>
                      <a:pt x="99" y="6470"/>
                    </a:lnTo>
                    <a:cubicBezTo>
                      <a:pt x="284" y="6535"/>
                      <a:pt x="478" y="6577"/>
                      <a:pt x="672" y="6592"/>
                    </a:cubicBezTo>
                    <a:lnTo>
                      <a:pt x="674" y="6592"/>
                    </a:lnTo>
                    <a:cubicBezTo>
                      <a:pt x="742" y="6598"/>
                      <a:pt x="811" y="6601"/>
                      <a:pt x="879" y="6601"/>
                    </a:cubicBezTo>
                    <a:cubicBezTo>
                      <a:pt x="1736" y="6601"/>
                      <a:pt x="2599" y="6164"/>
                      <a:pt x="3141" y="5483"/>
                    </a:cubicBezTo>
                    <a:cubicBezTo>
                      <a:pt x="3847" y="4592"/>
                      <a:pt x="4042" y="3368"/>
                      <a:pt x="3837" y="2249"/>
                    </a:cubicBezTo>
                    <a:cubicBezTo>
                      <a:pt x="3694" y="1467"/>
                      <a:pt x="3319" y="667"/>
                      <a:pt x="2647" y="262"/>
                    </a:cubicBezTo>
                    <a:cubicBezTo>
                      <a:pt x="2594" y="230"/>
                      <a:pt x="2539" y="200"/>
                      <a:pt x="2481" y="175"/>
                    </a:cubicBezTo>
                    <a:cubicBezTo>
                      <a:pt x="2236" y="58"/>
                      <a:pt x="1964" y="0"/>
                      <a:pt x="1692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727;p40">
                <a:extLst>
                  <a:ext uri="{FF2B5EF4-FFF2-40B4-BE49-F238E27FC236}">
                    <a16:creationId xmlns:a16="http://schemas.microsoft.com/office/drawing/2014/main" id="{1FD542AA-8574-4AC3-A037-1D9AC6B9B4AD}"/>
                  </a:ext>
                </a:extLst>
              </p:cNvPr>
              <p:cNvSpPr/>
              <p:nvPr/>
            </p:nvSpPr>
            <p:spPr>
              <a:xfrm>
                <a:off x="2903467" y="1855364"/>
                <a:ext cx="117488" cy="25311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4255" extrusionOk="0">
                    <a:moveTo>
                      <a:pt x="1292" y="0"/>
                    </a:moveTo>
                    <a:cubicBezTo>
                      <a:pt x="866" y="0"/>
                      <a:pt x="384" y="868"/>
                      <a:pt x="197" y="1996"/>
                    </a:cubicBezTo>
                    <a:cubicBezTo>
                      <a:pt x="1" y="3169"/>
                      <a:pt x="197" y="4178"/>
                      <a:pt x="634" y="4251"/>
                    </a:cubicBezTo>
                    <a:cubicBezTo>
                      <a:pt x="651" y="4253"/>
                      <a:pt x="668" y="4255"/>
                      <a:pt x="686" y="4255"/>
                    </a:cubicBezTo>
                    <a:cubicBezTo>
                      <a:pt x="1110" y="4255"/>
                      <a:pt x="1592" y="3387"/>
                      <a:pt x="1780" y="2259"/>
                    </a:cubicBezTo>
                    <a:cubicBezTo>
                      <a:pt x="1975" y="1087"/>
                      <a:pt x="1780" y="77"/>
                      <a:pt x="1342" y="5"/>
                    </a:cubicBezTo>
                    <a:cubicBezTo>
                      <a:pt x="1326" y="2"/>
                      <a:pt x="1309" y="0"/>
                      <a:pt x="1292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728;p40">
                <a:extLst>
                  <a:ext uri="{FF2B5EF4-FFF2-40B4-BE49-F238E27FC236}">
                    <a16:creationId xmlns:a16="http://schemas.microsoft.com/office/drawing/2014/main" id="{0C83F500-A5E8-412D-B0BC-21AD7E99AEA2}"/>
                  </a:ext>
                </a:extLst>
              </p:cNvPr>
              <p:cNvSpPr/>
              <p:nvPr/>
            </p:nvSpPr>
            <p:spPr>
              <a:xfrm>
                <a:off x="2898768" y="1844537"/>
                <a:ext cx="81498" cy="26121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391" extrusionOk="0">
                    <a:moveTo>
                      <a:pt x="1298" y="0"/>
                    </a:moveTo>
                    <a:cubicBezTo>
                      <a:pt x="1286" y="0"/>
                      <a:pt x="1273" y="4"/>
                      <a:pt x="1263" y="11"/>
                    </a:cubicBezTo>
                    <a:cubicBezTo>
                      <a:pt x="982" y="209"/>
                      <a:pt x="759" y="511"/>
                      <a:pt x="559" y="963"/>
                    </a:cubicBezTo>
                    <a:cubicBezTo>
                      <a:pt x="89" y="2025"/>
                      <a:pt x="0" y="3226"/>
                      <a:pt x="307" y="4346"/>
                    </a:cubicBezTo>
                    <a:cubicBezTo>
                      <a:pt x="315" y="4373"/>
                      <a:pt x="339" y="4391"/>
                      <a:pt x="368" y="4391"/>
                    </a:cubicBezTo>
                    <a:cubicBezTo>
                      <a:pt x="373" y="4391"/>
                      <a:pt x="378" y="4390"/>
                      <a:pt x="384" y="4388"/>
                    </a:cubicBezTo>
                    <a:cubicBezTo>
                      <a:pt x="417" y="4379"/>
                      <a:pt x="437" y="4346"/>
                      <a:pt x="428" y="4312"/>
                    </a:cubicBezTo>
                    <a:cubicBezTo>
                      <a:pt x="128" y="3221"/>
                      <a:pt x="216" y="2049"/>
                      <a:pt x="673" y="1014"/>
                    </a:cubicBezTo>
                    <a:cubicBezTo>
                      <a:pt x="863" y="583"/>
                      <a:pt x="1073" y="297"/>
                      <a:pt x="1334" y="114"/>
                    </a:cubicBezTo>
                    <a:cubicBezTo>
                      <a:pt x="1363" y="93"/>
                      <a:pt x="1369" y="54"/>
                      <a:pt x="1350" y="27"/>
                    </a:cubicBezTo>
                    <a:cubicBezTo>
                      <a:pt x="1338" y="9"/>
                      <a:pt x="1318" y="0"/>
                      <a:pt x="1298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729;p40">
                <a:extLst>
                  <a:ext uri="{FF2B5EF4-FFF2-40B4-BE49-F238E27FC236}">
                    <a16:creationId xmlns:a16="http://schemas.microsoft.com/office/drawing/2014/main" id="{8E1727B3-B401-4B7E-95C8-8710352322B7}"/>
                  </a:ext>
                </a:extLst>
              </p:cNvPr>
              <p:cNvSpPr/>
              <p:nvPr/>
            </p:nvSpPr>
            <p:spPr>
              <a:xfrm>
                <a:off x="2910368" y="1976007"/>
                <a:ext cx="70433" cy="817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375" extrusionOk="0">
                    <a:moveTo>
                      <a:pt x="71" y="1"/>
                    </a:moveTo>
                    <a:cubicBezTo>
                      <a:pt x="50" y="1"/>
                      <a:pt x="30" y="11"/>
                      <a:pt x="18" y="30"/>
                    </a:cubicBezTo>
                    <a:cubicBezTo>
                      <a:pt x="0" y="59"/>
                      <a:pt x="8" y="98"/>
                      <a:pt x="38" y="116"/>
                    </a:cubicBezTo>
                    <a:cubicBezTo>
                      <a:pt x="492" y="403"/>
                      <a:pt x="854" y="835"/>
                      <a:pt x="1055" y="1335"/>
                    </a:cubicBezTo>
                    <a:cubicBezTo>
                      <a:pt x="1065" y="1359"/>
                      <a:pt x="1089" y="1374"/>
                      <a:pt x="1113" y="1374"/>
                    </a:cubicBezTo>
                    <a:cubicBezTo>
                      <a:pt x="1121" y="1374"/>
                      <a:pt x="1129" y="1373"/>
                      <a:pt x="1137" y="1369"/>
                    </a:cubicBezTo>
                    <a:cubicBezTo>
                      <a:pt x="1168" y="1356"/>
                      <a:pt x="1183" y="1320"/>
                      <a:pt x="1170" y="1289"/>
                    </a:cubicBezTo>
                    <a:cubicBezTo>
                      <a:pt x="960" y="765"/>
                      <a:pt x="581" y="311"/>
                      <a:pt x="104" y="11"/>
                    </a:cubicBezTo>
                    <a:cubicBezTo>
                      <a:pt x="94" y="4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730;p40">
                <a:extLst>
                  <a:ext uri="{FF2B5EF4-FFF2-40B4-BE49-F238E27FC236}">
                    <a16:creationId xmlns:a16="http://schemas.microsoft.com/office/drawing/2014/main" id="{7FB0018C-03BF-4FB7-9B28-B7A13A8EFE40}"/>
                  </a:ext>
                </a:extLst>
              </p:cNvPr>
              <p:cNvSpPr/>
              <p:nvPr/>
            </p:nvSpPr>
            <p:spPr>
              <a:xfrm>
                <a:off x="2811558" y="1760421"/>
                <a:ext cx="157820" cy="392201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6593" extrusionOk="0">
                    <a:moveTo>
                      <a:pt x="1693" y="0"/>
                    </a:moveTo>
                    <a:cubicBezTo>
                      <a:pt x="1470" y="0"/>
                      <a:pt x="1246" y="40"/>
                      <a:pt x="1038" y="119"/>
                    </a:cubicBezTo>
                    <a:cubicBezTo>
                      <a:pt x="575" y="295"/>
                      <a:pt x="191" y="667"/>
                      <a:pt x="0" y="1123"/>
                    </a:cubicBezTo>
                    <a:lnTo>
                      <a:pt x="99" y="6470"/>
                    </a:lnTo>
                    <a:cubicBezTo>
                      <a:pt x="284" y="6535"/>
                      <a:pt x="478" y="6577"/>
                      <a:pt x="672" y="6592"/>
                    </a:cubicBezTo>
                    <a:lnTo>
                      <a:pt x="674" y="6592"/>
                    </a:lnTo>
                    <a:cubicBezTo>
                      <a:pt x="674" y="6592"/>
                      <a:pt x="916" y="2007"/>
                      <a:pt x="2652" y="267"/>
                    </a:cubicBezTo>
                    <a:lnTo>
                      <a:pt x="2647" y="262"/>
                    </a:lnTo>
                    <a:cubicBezTo>
                      <a:pt x="2594" y="230"/>
                      <a:pt x="2539" y="200"/>
                      <a:pt x="2482" y="175"/>
                    </a:cubicBezTo>
                    <a:cubicBezTo>
                      <a:pt x="2236" y="58"/>
                      <a:pt x="1965" y="0"/>
                      <a:pt x="169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731;p40">
                <a:extLst>
                  <a:ext uri="{FF2B5EF4-FFF2-40B4-BE49-F238E27FC236}">
                    <a16:creationId xmlns:a16="http://schemas.microsoft.com/office/drawing/2014/main" id="{A634CB4F-7DDB-4E48-8246-EA573299F526}"/>
                  </a:ext>
                </a:extLst>
              </p:cNvPr>
              <p:cNvSpPr/>
              <p:nvPr/>
            </p:nvSpPr>
            <p:spPr>
              <a:xfrm>
                <a:off x="1905074" y="1484038"/>
                <a:ext cx="975060" cy="912776"/>
              </a:xfrm>
              <a:custGeom>
                <a:avLst/>
                <a:gdLst/>
                <a:ahLst/>
                <a:cxnLst/>
                <a:rect l="l" t="t" r="r" b="b"/>
                <a:pathLst>
                  <a:path w="16391" h="15344" extrusionOk="0">
                    <a:moveTo>
                      <a:pt x="8196" y="1"/>
                    </a:moveTo>
                    <a:cubicBezTo>
                      <a:pt x="3671" y="1"/>
                      <a:pt x="0" y="3763"/>
                      <a:pt x="0" y="8404"/>
                    </a:cubicBezTo>
                    <a:cubicBezTo>
                      <a:pt x="0" y="12430"/>
                      <a:pt x="2761" y="14692"/>
                      <a:pt x="6446" y="15222"/>
                    </a:cubicBezTo>
                    <a:cubicBezTo>
                      <a:pt x="7010" y="15303"/>
                      <a:pt x="7596" y="15344"/>
                      <a:pt x="8196" y="15344"/>
                    </a:cubicBezTo>
                    <a:cubicBezTo>
                      <a:pt x="8796" y="15344"/>
                      <a:pt x="9382" y="15303"/>
                      <a:pt x="9944" y="15222"/>
                    </a:cubicBezTo>
                    <a:cubicBezTo>
                      <a:pt x="13630" y="14693"/>
                      <a:pt x="16390" y="12430"/>
                      <a:pt x="16390" y="8404"/>
                    </a:cubicBezTo>
                    <a:cubicBezTo>
                      <a:pt x="16390" y="3762"/>
                      <a:pt x="12721" y="1"/>
                      <a:pt x="8196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732;p40">
                <a:extLst>
                  <a:ext uri="{FF2B5EF4-FFF2-40B4-BE49-F238E27FC236}">
                    <a16:creationId xmlns:a16="http://schemas.microsoft.com/office/drawing/2014/main" id="{9908AB61-FB37-4C5A-BF07-AB51F489143B}"/>
                  </a:ext>
                </a:extLst>
              </p:cNvPr>
              <p:cNvSpPr/>
              <p:nvPr/>
            </p:nvSpPr>
            <p:spPr>
              <a:xfrm>
                <a:off x="1950226" y="1977256"/>
                <a:ext cx="239973" cy="239913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4033" extrusionOk="0">
                    <a:moveTo>
                      <a:pt x="2018" y="0"/>
                    </a:moveTo>
                    <a:cubicBezTo>
                      <a:pt x="904" y="0"/>
                      <a:pt x="1" y="903"/>
                      <a:pt x="1" y="2017"/>
                    </a:cubicBezTo>
                    <a:cubicBezTo>
                      <a:pt x="1" y="3130"/>
                      <a:pt x="904" y="4033"/>
                      <a:pt x="2018" y="4033"/>
                    </a:cubicBezTo>
                    <a:cubicBezTo>
                      <a:pt x="3131" y="4033"/>
                      <a:pt x="4034" y="3130"/>
                      <a:pt x="4034" y="2017"/>
                    </a:cubicBezTo>
                    <a:cubicBezTo>
                      <a:pt x="4034" y="903"/>
                      <a:pt x="3131" y="0"/>
                      <a:pt x="2018" y="0"/>
                    </a:cubicBezTo>
                    <a:close/>
                  </a:path>
                </a:pathLst>
              </a:custGeom>
              <a:solidFill>
                <a:srgbClr val="EB667B">
                  <a:alpha val="5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733;p40">
                <a:extLst>
                  <a:ext uri="{FF2B5EF4-FFF2-40B4-BE49-F238E27FC236}">
                    <a16:creationId xmlns:a16="http://schemas.microsoft.com/office/drawing/2014/main" id="{41E47652-2CD9-404E-84B4-0180DA58B1F1}"/>
                  </a:ext>
                </a:extLst>
              </p:cNvPr>
              <p:cNvSpPr/>
              <p:nvPr/>
            </p:nvSpPr>
            <p:spPr>
              <a:xfrm>
                <a:off x="2595020" y="1977256"/>
                <a:ext cx="239973" cy="239913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4033" extrusionOk="0">
                    <a:moveTo>
                      <a:pt x="2016" y="0"/>
                    </a:moveTo>
                    <a:cubicBezTo>
                      <a:pt x="903" y="0"/>
                      <a:pt x="1" y="903"/>
                      <a:pt x="1" y="2017"/>
                    </a:cubicBezTo>
                    <a:cubicBezTo>
                      <a:pt x="1" y="3130"/>
                      <a:pt x="903" y="4033"/>
                      <a:pt x="2016" y="4033"/>
                    </a:cubicBezTo>
                    <a:cubicBezTo>
                      <a:pt x="3131" y="4033"/>
                      <a:pt x="4034" y="3130"/>
                      <a:pt x="4034" y="2017"/>
                    </a:cubicBezTo>
                    <a:cubicBezTo>
                      <a:pt x="4034" y="903"/>
                      <a:pt x="3131" y="0"/>
                      <a:pt x="2016" y="0"/>
                    </a:cubicBezTo>
                    <a:close/>
                  </a:path>
                </a:pathLst>
              </a:custGeom>
              <a:solidFill>
                <a:srgbClr val="EB667B">
                  <a:alpha val="5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734;p40">
                <a:extLst>
                  <a:ext uri="{FF2B5EF4-FFF2-40B4-BE49-F238E27FC236}">
                    <a16:creationId xmlns:a16="http://schemas.microsoft.com/office/drawing/2014/main" id="{81D19CB2-1E83-47D2-86FF-E19A675B3A13}"/>
                  </a:ext>
                </a:extLst>
              </p:cNvPr>
              <p:cNvSpPr/>
              <p:nvPr/>
            </p:nvSpPr>
            <p:spPr>
              <a:xfrm>
                <a:off x="2046359" y="1890819"/>
                <a:ext cx="240686" cy="123496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6" extrusionOk="0">
                    <a:moveTo>
                      <a:pt x="2011" y="1"/>
                    </a:moveTo>
                    <a:cubicBezTo>
                      <a:pt x="1182" y="1"/>
                      <a:pt x="351" y="488"/>
                      <a:pt x="1" y="1334"/>
                    </a:cubicBezTo>
                    <a:cubicBezTo>
                      <a:pt x="511" y="739"/>
                      <a:pt x="1238" y="367"/>
                      <a:pt x="1955" y="367"/>
                    </a:cubicBezTo>
                    <a:cubicBezTo>
                      <a:pt x="2455" y="367"/>
                      <a:pt x="2949" y="548"/>
                      <a:pt x="3362" y="958"/>
                    </a:cubicBezTo>
                    <a:cubicBezTo>
                      <a:pt x="3666" y="1256"/>
                      <a:pt x="3891" y="1641"/>
                      <a:pt x="4043" y="2075"/>
                    </a:cubicBezTo>
                    <a:cubicBezTo>
                      <a:pt x="4045" y="1614"/>
                      <a:pt x="3884" y="1141"/>
                      <a:pt x="3580" y="762"/>
                    </a:cubicBezTo>
                    <a:cubicBezTo>
                      <a:pt x="3169" y="240"/>
                      <a:pt x="2591" y="1"/>
                      <a:pt x="20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735;p40">
                <a:extLst>
                  <a:ext uri="{FF2B5EF4-FFF2-40B4-BE49-F238E27FC236}">
                    <a16:creationId xmlns:a16="http://schemas.microsoft.com/office/drawing/2014/main" id="{5A796B22-D203-4822-A0FD-5FCCCC27F783}"/>
                  </a:ext>
                </a:extLst>
              </p:cNvPr>
              <p:cNvSpPr/>
              <p:nvPr/>
            </p:nvSpPr>
            <p:spPr>
              <a:xfrm>
                <a:off x="2036484" y="1776542"/>
                <a:ext cx="191074" cy="6032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1014" extrusionOk="0">
                    <a:moveTo>
                      <a:pt x="2174" y="0"/>
                    </a:moveTo>
                    <a:cubicBezTo>
                      <a:pt x="1450" y="0"/>
                      <a:pt x="0" y="479"/>
                      <a:pt x="33" y="930"/>
                    </a:cubicBezTo>
                    <a:cubicBezTo>
                      <a:pt x="37" y="995"/>
                      <a:pt x="271" y="1014"/>
                      <a:pt x="591" y="1014"/>
                    </a:cubicBezTo>
                    <a:cubicBezTo>
                      <a:pt x="1062" y="1014"/>
                      <a:pt x="1719" y="972"/>
                      <a:pt x="2116" y="972"/>
                    </a:cubicBezTo>
                    <a:cubicBezTo>
                      <a:pt x="2130" y="972"/>
                      <a:pt x="2143" y="972"/>
                      <a:pt x="2156" y="972"/>
                    </a:cubicBezTo>
                    <a:cubicBezTo>
                      <a:pt x="2330" y="974"/>
                      <a:pt x="2504" y="985"/>
                      <a:pt x="2657" y="985"/>
                    </a:cubicBezTo>
                    <a:cubicBezTo>
                      <a:pt x="2933" y="985"/>
                      <a:pt x="3143" y="950"/>
                      <a:pt x="3170" y="761"/>
                    </a:cubicBezTo>
                    <a:cubicBezTo>
                      <a:pt x="3211" y="466"/>
                      <a:pt x="2828" y="35"/>
                      <a:pt x="2251" y="2"/>
                    </a:cubicBezTo>
                    <a:cubicBezTo>
                      <a:pt x="2226" y="1"/>
                      <a:pt x="2201" y="0"/>
                      <a:pt x="21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736;p40">
                <a:extLst>
                  <a:ext uri="{FF2B5EF4-FFF2-40B4-BE49-F238E27FC236}">
                    <a16:creationId xmlns:a16="http://schemas.microsoft.com/office/drawing/2014/main" id="{D596568A-AFD5-4D16-8B23-E737EF5D61BC}"/>
                  </a:ext>
                </a:extLst>
              </p:cNvPr>
              <p:cNvSpPr/>
              <p:nvPr/>
            </p:nvSpPr>
            <p:spPr>
              <a:xfrm>
                <a:off x="2021315" y="1859291"/>
                <a:ext cx="59904" cy="10047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689" extrusionOk="0">
                    <a:moveTo>
                      <a:pt x="122" y="1"/>
                    </a:moveTo>
                    <a:cubicBezTo>
                      <a:pt x="1" y="537"/>
                      <a:pt x="131" y="1180"/>
                      <a:pt x="550" y="1688"/>
                    </a:cubicBezTo>
                    <a:lnTo>
                      <a:pt x="1006" y="1145"/>
                    </a:lnTo>
                    <a:cubicBezTo>
                      <a:pt x="601" y="962"/>
                      <a:pt x="237" y="539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737;p40">
                <a:extLst>
                  <a:ext uri="{FF2B5EF4-FFF2-40B4-BE49-F238E27FC236}">
                    <a16:creationId xmlns:a16="http://schemas.microsoft.com/office/drawing/2014/main" id="{577B27C7-A40A-4504-9DA5-01B23E6A75DB}"/>
                  </a:ext>
                </a:extLst>
              </p:cNvPr>
              <p:cNvSpPr/>
              <p:nvPr/>
            </p:nvSpPr>
            <p:spPr>
              <a:xfrm>
                <a:off x="2322445" y="1990700"/>
                <a:ext cx="140450" cy="109279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37" extrusionOk="0">
                    <a:moveTo>
                      <a:pt x="1195" y="0"/>
                    </a:moveTo>
                    <a:cubicBezTo>
                      <a:pt x="446" y="0"/>
                      <a:pt x="0" y="762"/>
                      <a:pt x="0" y="1188"/>
                    </a:cubicBezTo>
                    <a:cubicBezTo>
                      <a:pt x="0" y="1616"/>
                      <a:pt x="386" y="1837"/>
                      <a:pt x="1136" y="1837"/>
                    </a:cubicBezTo>
                    <a:cubicBezTo>
                      <a:pt x="1884" y="1837"/>
                      <a:pt x="2360" y="1616"/>
                      <a:pt x="2360" y="1188"/>
                    </a:cubicBezTo>
                    <a:cubicBezTo>
                      <a:pt x="2360" y="762"/>
                      <a:pt x="1943" y="0"/>
                      <a:pt x="1195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738;p40">
                <a:extLst>
                  <a:ext uri="{FF2B5EF4-FFF2-40B4-BE49-F238E27FC236}">
                    <a16:creationId xmlns:a16="http://schemas.microsoft.com/office/drawing/2014/main" id="{64A96461-57E2-4501-A9CF-3BA6C6931B15}"/>
                  </a:ext>
                </a:extLst>
              </p:cNvPr>
              <p:cNvSpPr/>
              <p:nvPr/>
            </p:nvSpPr>
            <p:spPr>
              <a:xfrm>
                <a:off x="2318637" y="1986953"/>
                <a:ext cx="147945" cy="7828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1316" extrusionOk="0">
                    <a:moveTo>
                      <a:pt x="1258" y="1"/>
                    </a:moveTo>
                    <a:cubicBezTo>
                      <a:pt x="445" y="1"/>
                      <a:pt x="1" y="827"/>
                      <a:pt x="1" y="1251"/>
                    </a:cubicBezTo>
                    <a:cubicBezTo>
                      <a:pt x="1" y="1287"/>
                      <a:pt x="29" y="1315"/>
                      <a:pt x="63" y="1315"/>
                    </a:cubicBezTo>
                    <a:cubicBezTo>
                      <a:pt x="98" y="1315"/>
                      <a:pt x="127" y="1287"/>
                      <a:pt x="127" y="1251"/>
                    </a:cubicBezTo>
                    <a:cubicBezTo>
                      <a:pt x="127" y="855"/>
                      <a:pt x="545" y="125"/>
                      <a:pt x="1259" y="125"/>
                    </a:cubicBezTo>
                    <a:cubicBezTo>
                      <a:pt x="1972" y="125"/>
                      <a:pt x="2362" y="870"/>
                      <a:pt x="2362" y="1251"/>
                    </a:cubicBezTo>
                    <a:cubicBezTo>
                      <a:pt x="2362" y="1287"/>
                      <a:pt x="2389" y="1315"/>
                      <a:pt x="2424" y="1315"/>
                    </a:cubicBezTo>
                    <a:cubicBezTo>
                      <a:pt x="2458" y="1315"/>
                      <a:pt x="2487" y="1287"/>
                      <a:pt x="2487" y="1251"/>
                    </a:cubicBezTo>
                    <a:cubicBezTo>
                      <a:pt x="2487" y="815"/>
                      <a:pt x="2072" y="1"/>
                      <a:pt x="1258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739;p40">
                <a:extLst>
                  <a:ext uri="{FF2B5EF4-FFF2-40B4-BE49-F238E27FC236}">
                    <a16:creationId xmlns:a16="http://schemas.microsoft.com/office/drawing/2014/main" id="{7BE054AB-994A-4992-B5B2-D729152DDB41}"/>
                  </a:ext>
                </a:extLst>
              </p:cNvPr>
              <p:cNvSpPr/>
              <p:nvPr/>
            </p:nvSpPr>
            <p:spPr>
              <a:xfrm>
                <a:off x="2343741" y="2006524"/>
                <a:ext cx="44497" cy="3884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53" extrusionOk="0">
                    <a:moveTo>
                      <a:pt x="548" y="1"/>
                    </a:moveTo>
                    <a:cubicBezTo>
                      <a:pt x="531" y="1"/>
                      <a:pt x="514" y="4"/>
                      <a:pt x="498" y="9"/>
                    </a:cubicBezTo>
                    <a:cubicBezTo>
                      <a:pt x="326" y="77"/>
                      <a:pt x="166" y="186"/>
                      <a:pt x="53" y="337"/>
                    </a:cubicBezTo>
                    <a:cubicBezTo>
                      <a:pt x="35" y="355"/>
                      <a:pt x="23" y="376"/>
                      <a:pt x="16" y="400"/>
                    </a:cubicBezTo>
                    <a:cubicBezTo>
                      <a:pt x="6" y="422"/>
                      <a:pt x="1" y="446"/>
                      <a:pt x="3" y="472"/>
                    </a:cubicBezTo>
                    <a:cubicBezTo>
                      <a:pt x="5" y="517"/>
                      <a:pt x="27" y="572"/>
                      <a:pt x="63" y="602"/>
                    </a:cubicBezTo>
                    <a:cubicBezTo>
                      <a:pt x="97" y="631"/>
                      <a:pt x="141" y="653"/>
                      <a:pt x="186" y="653"/>
                    </a:cubicBezTo>
                    <a:cubicBezTo>
                      <a:pt x="190" y="653"/>
                      <a:pt x="193" y="653"/>
                      <a:pt x="197" y="652"/>
                    </a:cubicBezTo>
                    <a:cubicBezTo>
                      <a:pt x="244" y="648"/>
                      <a:pt x="298" y="632"/>
                      <a:pt x="328" y="593"/>
                    </a:cubicBezTo>
                    <a:cubicBezTo>
                      <a:pt x="362" y="547"/>
                      <a:pt x="402" y="506"/>
                      <a:pt x="445" y="467"/>
                    </a:cubicBezTo>
                    <a:cubicBezTo>
                      <a:pt x="493" y="430"/>
                      <a:pt x="545" y="398"/>
                      <a:pt x="601" y="372"/>
                    </a:cubicBezTo>
                    <a:cubicBezTo>
                      <a:pt x="602" y="370"/>
                      <a:pt x="605" y="370"/>
                      <a:pt x="606" y="369"/>
                    </a:cubicBezTo>
                    <a:cubicBezTo>
                      <a:pt x="654" y="351"/>
                      <a:pt x="694" y="324"/>
                      <a:pt x="719" y="277"/>
                    </a:cubicBezTo>
                    <a:cubicBezTo>
                      <a:pt x="740" y="237"/>
                      <a:pt x="748" y="180"/>
                      <a:pt x="732" y="135"/>
                    </a:cubicBezTo>
                    <a:cubicBezTo>
                      <a:pt x="716" y="89"/>
                      <a:pt x="685" y="44"/>
                      <a:pt x="640" y="24"/>
                    </a:cubicBezTo>
                    <a:cubicBezTo>
                      <a:pt x="612" y="10"/>
                      <a:pt x="579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740;p40">
                <a:extLst>
                  <a:ext uri="{FF2B5EF4-FFF2-40B4-BE49-F238E27FC236}">
                    <a16:creationId xmlns:a16="http://schemas.microsoft.com/office/drawing/2014/main" id="{3A271072-740B-4C94-8504-E61E50EEC038}"/>
                  </a:ext>
                </a:extLst>
              </p:cNvPr>
              <p:cNvSpPr/>
              <p:nvPr/>
            </p:nvSpPr>
            <p:spPr>
              <a:xfrm>
                <a:off x="2233985" y="2126512"/>
                <a:ext cx="313559" cy="76382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284" extrusionOk="0">
                    <a:moveTo>
                      <a:pt x="5271" y="0"/>
                    </a:moveTo>
                    <a:lnTo>
                      <a:pt x="5271" y="0"/>
                    </a:lnTo>
                    <a:cubicBezTo>
                      <a:pt x="4420" y="540"/>
                      <a:pt x="3499" y="811"/>
                      <a:pt x="2576" y="811"/>
                    </a:cubicBezTo>
                    <a:cubicBezTo>
                      <a:pt x="1700" y="811"/>
                      <a:pt x="823" y="568"/>
                      <a:pt x="0" y="78"/>
                    </a:cubicBezTo>
                    <a:lnTo>
                      <a:pt x="0" y="78"/>
                    </a:lnTo>
                    <a:cubicBezTo>
                      <a:pt x="620" y="883"/>
                      <a:pt x="1610" y="1284"/>
                      <a:pt x="2601" y="1284"/>
                    </a:cubicBezTo>
                    <a:cubicBezTo>
                      <a:pt x="3628" y="1284"/>
                      <a:pt x="4655" y="854"/>
                      <a:pt x="5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741;p40">
                <a:extLst>
                  <a:ext uri="{FF2B5EF4-FFF2-40B4-BE49-F238E27FC236}">
                    <a16:creationId xmlns:a16="http://schemas.microsoft.com/office/drawing/2014/main" id="{0BC1DB4A-F3EB-42E9-BC6F-A9A2B9BB4DB0}"/>
                  </a:ext>
                </a:extLst>
              </p:cNvPr>
              <p:cNvSpPr/>
              <p:nvPr/>
            </p:nvSpPr>
            <p:spPr>
              <a:xfrm>
                <a:off x="2363551" y="2215566"/>
                <a:ext cx="58952" cy="2849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479" extrusionOk="0">
                    <a:moveTo>
                      <a:pt x="918" y="1"/>
                    </a:moveTo>
                    <a:cubicBezTo>
                      <a:pt x="908" y="1"/>
                      <a:pt x="898" y="4"/>
                      <a:pt x="890" y="10"/>
                    </a:cubicBezTo>
                    <a:cubicBezTo>
                      <a:pt x="655" y="198"/>
                      <a:pt x="373" y="322"/>
                      <a:pt x="73" y="359"/>
                    </a:cubicBezTo>
                    <a:cubicBezTo>
                      <a:pt x="1" y="368"/>
                      <a:pt x="1" y="478"/>
                      <a:pt x="69" y="478"/>
                    </a:cubicBezTo>
                    <a:cubicBezTo>
                      <a:pt x="71" y="478"/>
                      <a:pt x="74" y="478"/>
                      <a:pt x="77" y="478"/>
                    </a:cubicBezTo>
                    <a:cubicBezTo>
                      <a:pt x="396" y="437"/>
                      <a:pt x="700" y="313"/>
                      <a:pt x="952" y="111"/>
                    </a:cubicBezTo>
                    <a:cubicBezTo>
                      <a:pt x="977" y="92"/>
                      <a:pt x="990" y="59"/>
                      <a:pt x="972" y="30"/>
                    </a:cubicBezTo>
                    <a:cubicBezTo>
                      <a:pt x="961" y="13"/>
                      <a:pt x="939" y="1"/>
                      <a:pt x="918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742;p40">
                <a:extLst>
                  <a:ext uri="{FF2B5EF4-FFF2-40B4-BE49-F238E27FC236}">
                    <a16:creationId xmlns:a16="http://schemas.microsoft.com/office/drawing/2014/main" id="{44ECDEC6-197E-455A-9BD6-98C144D974E7}"/>
                  </a:ext>
                </a:extLst>
              </p:cNvPr>
              <p:cNvSpPr/>
              <p:nvPr/>
            </p:nvSpPr>
            <p:spPr>
              <a:xfrm>
                <a:off x="2474854" y="1890700"/>
                <a:ext cx="243780" cy="123437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2075" extrusionOk="0">
                    <a:moveTo>
                      <a:pt x="2037" y="0"/>
                    </a:moveTo>
                    <a:cubicBezTo>
                      <a:pt x="1466" y="0"/>
                      <a:pt x="897" y="232"/>
                      <a:pt x="483" y="742"/>
                    </a:cubicBezTo>
                    <a:cubicBezTo>
                      <a:pt x="169" y="1125"/>
                      <a:pt x="1" y="1607"/>
                      <a:pt x="2" y="2075"/>
                    </a:cubicBezTo>
                    <a:cubicBezTo>
                      <a:pt x="157" y="1633"/>
                      <a:pt x="387" y="1241"/>
                      <a:pt x="698" y="941"/>
                    </a:cubicBezTo>
                    <a:cubicBezTo>
                      <a:pt x="1109" y="543"/>
                      <a:pt x="1595" y="369"/>
                      <a:pt x="2084" y="369"/>
                    </a:cubicBezTo>
                    <a:cubicBezTo>
                      <a:pt x="2833" y="369"/>
                      <a:pt x="3589" y="777"/>
                      <a:pt x="4098" y="1420"/>
                    </a:cubicBezTo>
                    <a:cubicBezTo>
                      <a:pt x="3762" y="527"/>
                      <a:pt x="2899" y="0"/>
                      <a:pt x="20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743;p40">
                <a:extLst>
                  <a:ext uri="{FF2B5EF4-FFF2-40B4-BE49-F238E27FC236}">
                    <a16:creationId xmlns:a16="http://schemas.microsoft.com/office/drawing/2014/main" id="{2A267010-E42E-4B16-86A2-EC0EDB5D99C2}"/>
                  </a:ext>
                </a:extLst>
              </p:cNvPr>
              <p:cNvSpPr/>
              <p:nvPr/>
            </p:nvSpPr>
            <p:spPr>
              <a:xfrm>
                <a:off x="2535532" y="1768095"/>
                <a:ext cx="189527" cy="84413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1419" extrusionOk="0">
                    <a:moveTo>
                      <a:pt x="896" y="0"/>
                    </a:moveTo>
                    <a:cubicBezTo>
                      <a:pt x="412" y="0"/>
                      <a:pt x="41" y="300"/>
                      <a:pt x="23" y="564"/>
                    </a:cubicBezTo>
                    <a:cubicBezTo>
                      <a:pt x="1" y="861"/>
                      <a:pt x="492" y="885"/>
                      <a:pt x="969" y="983"/>
                    </a:cubicBezTo>
                    <a:cubicBezTo>
                      <a:pt x="1508" y="1093"/>
                      <a:pt x="2602" y="1419"/>
                      <a:pt x="2949" y="1419"/>
                    </a:cubicBezTo>
                    <a:cubicBezTo>
                      <a:pt x="3010" y="1419"/>
                      <a:pt x="3049" y="1408"/>
                      <a:pt x="3055" y="1385"/>
                    </a:cubicBezTo>
                    <a:cubicBezTo>
                      <a:pt x="3185" y="934"/>
                      <a:pt x="1762" y="121"/>
                      <a:pt x="1079" y="14"/>
                    </a:cubicBezTo>
                    <a:cubicBezTo>
                      <a:pt x="1016" y="5"/>
                      <a:pt x="955" y="0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744;p40">
                <a:extLst>
                  <a:ext uri="{FF2B5EF4-FFF2-40B4-BE49-F238E27FC236}">
                    <a16:creationId xmlns:a16="http://schemas.microsoft.com/office/drawing/2014/main" id="{0017E2F3-D3A8-4A4A-8D4D-A5BFE4838699}"/>
                  </a:ext>
                </a:extLst>
              </p:cNvPr>
              <p:cNvSpPr/>
              <p:nvPr/>
            </p:nvSpPr>
            <p:spPr>
              <a:xfrm>
                <a:off x="2682052" y="1858220"/>
                <a:ext cx="57881" cy="101664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709" extrusionOk="0">
                    <a:moveTo>
                      <a:pt x="825" y="1"/>
                    </a:moveTo>
                    <a:lnTo>
                      <a:pt x="825" y="1"/>
                    </a:lnTo>
                    <a:cubicBezTo>
                      <a:pt x="737" y="545"/>
                      <a:pt x="395" y="985"/>
                      <a:pt x="0" y="1189"/>
                    </a:cubicBezTo>
                    <a:lnTo>
                      <a:pt x="483" y="1709"/>
                    </a:lnTo>
                    <a:cubicBezTo>
                      <a:pt x="876" y="1180"/>
                      <a:pt x="973" y="531"/>
                      <a:pt x="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745;p40">
                <a:extLst>
                  <a:ext uri="{FF2B5EF4-FFF2-40B4-BE49-F238E27FC236}">
                    <a16:creationId xmlns:a16="http://schemas.microsoft.com/office/drawing/2014/main" id="{0A6F9037-D675-404A-B63F-5CC11C65AEEC}"/>
                  </a:ext>
                </a:extLst>
              </p:cNvPr>
              <p:cNvSpPr/>
              <p:nvPr/>
            </p:nvSpPr>
            <p:spPr>
              <a:xfrm>
                <a:off x="2097222" y="1667560"/>
                <a:ext cx="351274" cy="87328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468" extrusionOk="0">
                    <a:moveTo>
                      <a:pt x="443" y="0"/>
                    </a:moveTo>
                    <a:cubicBezTo>
                      <a:pt x="443" y="0"/>
                      <a:pt x="277" y="280"/>
                      <a:pt x="0" y="634"/>
                    </a:cubicBezTo>
                    <a:cubicBezTo>
                      <a:pt x="487" y="1184"/>
                      <a:pt x="1517" y="1467"/>
                      <a:pt x="2603" y="1467"/>
                    </a:cubicBezTo>
                    <a:cubicBezTo>
                      <a:pt x="3899" y="1467"/>
                      <a:pt x="5276" y="1063"/>
                      <a:pt x="5905" y="224"/>
                    </a:cubicBezTo>
                    <a:lnTo>
                      <a:pt x="5905" y="224"/>
                    </a:lnTo>
                    <a:cubicBezTo>
                      <a:pt x="5189" y="718"/>
                      <a:pt x="4142" y="959"/>
                      <a:pt x="3143" y="959"/>
                    </a:cubicBezTo>
                    <a:cubicBezTo>
                      <a:pt x="1978" y="959"/>
                      <a:pt x="877" y="632"/>
                      <a:pt x="44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746;p40">
                <a:extLst>
                  <a:ext uri="{FF2B5EF4-FFF2-40B4-BE49-F238E27FC236}">
                    <a16:creationId xmlns:a16="http://schemas.microsoft.com/office/drawing/2014/main" id="{7D744EEE-B163-46B6-A713-B5063752D605}"/>
                  </a:ext>
                </a:extLst>
              </p:cNvPr>
              <p:cNvSpPr/>
              <p:nvPr/>
            </p:nvSpPr>
            <p:spPr>
              <a:xfrm>
                <a:off x="2372950" y="1619969"/>
                <a:ext cx="210169" cy="173525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2917" extrusionOk="0">
                    <a:moveTo>
                      <a:pt x="2082" y="0"/>
                    </a:moveTo>
                    <a:cubicBezTo>
                      <a:pt x="2078" y="11"/>
                      <a:pt x="2074" y="22"/>
                      <a:pt x="2071" y="33"/>
                    </a:cubicBezTo>
                    <a:cubicBezTo>
                      <a:pt x="1953" y="376"/>
                      <a:pt x="1728" y="665"/>
                      <a:pt x="1431" y="904"/>
                    </a:cubicBezTo>
                    <a:cubicBezTo>
                      <a:pt x="1306" y="1256"/>
                      <a:pt x="1046" y="1806"/>
                      <a:pt x="527" y="2394"/>
                    </a:cubicBezTo>
                    <a:cubicBezTo>
                      <a:pt x="375" y="2567"/>
                      <a:pt x="201" y="2742"/>
                      <a:pt x="1" y="2916"/>
                    </a:cubicBezTo>
                    <a:cubicBezTo>
                      <a:pt x="1441" y="2723"/>
                      <a:pt x="3087" y="1161"/>
                      <a:pt x="3532" y="716"/>
                    </a:cubicBezTo>
                    <a:lnTo>
                      <a:pt x="3532" y="716"/>
                    </a:lnTo>
                    <a:cubicBezTo>
                      <a:pt x="2813" y="1351"/>
                      <a:pt x="1620" y="2263"/>
                      <a:pt x="542" y="2408"/>
                    </a:cubicBezTo>
                    <a:cubicBezTo>
                      <a:pt x="1858" y="1254"/>
                      <a:pt x="2070" y="73"/>
                      <a:pt x="208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747;p40">
                <a:extLst>
                  <a:ext uri="{FF2B5EF4-FFF2-40B4-BE49-F238E27FC236}">
                    <a16:creationId xmlns:a16="http://schemas.microsoft.com/office/drawing/2014/main" id="{37056D77-5088-4411-A719-A63616CCAFFC}"/>
                  </a:ext>
                </a:extLst>
              </p:cNvPr>
              <p:cNvSpPr/>
              <p:nvPr/>
            </p:nvSpPr>
            <p:spPr>
              <a:xfrm>
                <a:off x="2590618" y="1625204"/>
                <a:ext cx="286730" cy="285956"/>
              </a:xfrm>
              <a:custGeom>
                <a:avLst/>
                <a:gdLst/>
                <a:ahLst/>
                <a:cxnLst/>
                <a:rect l="l" t="t" r="r" b="b"/>
                <a:pathLst>
                  <a:path w="4820" h="4807" extrusionOk="0">
                    <a:moveTo>
                      <a:pt x="529" y="0"/>
                    </a:moveTo>
                    <a:cubicBezTo>
                      <a:pt x="529" y="0"/>
                      <a:pt x="328" y="214"/>
                      <a:pt x="1" y="514"/>
                    </a:cubicBezTo>
                    <a:lnTo>
                      <a:pt x="6" y="516"/>
                    </a:lnTo>
                    <a:cubicBezTo>
                      <a:pt x="868" y="2516"/>
                      <a:pt x="2930" y="3719"/>
                      <a:pt x="4819" y="4806"/>
                    </a:cubicBezTo>
                    <a:lnTo>
                      <a:pt x="4819" y="4805"/>
                    </a:lnTo>
                    <a:cubicBezTo>
                      <a:pt x="2931" y="3719"/>
                      <a:pt x="1409" y="2007"/>
                      <a:pt x="546" y="7"/>
                    </a:cubicBezTo>
                    <a:lnTo>
                      <a:pt x="529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748;p40">
                <a:extLst>
                  <a:ext uri="{FF2B5EF4-FFF2-40B4-BE49-F238E27FC236}">
                    <a16:creationId xmlns:a16="http://schemas.microsoft.com/office/drawing/2014/main" id="{B3588FA7-8150-4753-B1FF-16806AE3418A}"/>
                  </a:ext>
                </a:extLst>
              </p:cNvPr>
              <p:cNvSpPr/>
              <p:nvPr/>
            </p:nvSpPr>
            <p:spPr>
              <a:xfrm>
                <a:off x="1944931" y="1453758"/>
                <a:ext cx="932883" cy="457518"/>
              </a:xfrm>
              <a:custGeom>
                <a:avLst/>
                <a:gdLst/>
                <a:ahLst/>
                <a:cxnLst/>
                <a:rect l="l" t="t" r="r" b="b"/>
                <a:pathLst>
                  <a:path w="15682" h="7691" extrusionOk="0">
                    <a:moveTo>
                      <a:pt x="8017" y="0"/>
                    </a:moveTo>
                    <a:cubicBezTo>
                      <a:pt x="4759" y="0"/>
                      <a:pt x="2815" y="1094"/>
                      <a:pt x="1660" y="2312"/>
                    </a:cubicBezTo>
                    <a:cubicBezTo>
                      <a:pt x="205" y="3845"/>
                      <a:pt x="0" y="5578"/>
                      <a:pt x="0" y="5578"/>
                    </a:cubicBezTo>
                    <a:cubicBezTo>
                      <a:pt x="149" y="5634"/>
                      <a:pt x="298" y="5660"/>
                      <a:pt x="446" y="5660"/>
                    </a:cubicBezTo>
                    <a:cubicBezTo>
                      <a:pt x="881" y="5660"/>
                      <a:pt x="1304" y="5440"/>
                      <a:pt x="1677" y="5142"/>
                    </a:cubicBezTo>
                    <a:cubicBezTo>
                      <a:pt x="1678" y="5141"/>
                      <a:pt x="1681" y="5140"/>
                      <a:pt x="1682" y="5139"/>
                    </a:cubicBezTo>
                    <a:cubicBezTo>
                      <a:pt x="2029" y="4862"/>
                      <a:pt x="2333" y="4519"/>
                      <a:pt x="2560" y="4228"/>
                    </a:cubicBezTo>
                    <a:cubicBezTo>
                      <a:pt x="2837" y="3874"/>
                      <a:pt x="3003" y="3594"/>
                      <a:pt x="3003" y="3594"/>
                    </a:cubicBezTo>
                    <a:cubicBezTo>
                      <a:pt x="3437" y="4226"/>
                      <a:pt x="4538" y="4553"/>
                      <a:pt x="5703" y="4553"/>
                    </a:cubicBezTo>
                    <a:cubicBezTo>
                      <a:pt x="6702" y="4553"/>
                      <a:pt x="7749" y="4312"/>
                      <a:pt x="8465" y="3818"/>
                    </a:cubicBezTo>
                    <a:cubicBezTo>
                      <a:pt x="8521" y="3780"/>
                      <a:pt x="8574" y="3740"/>
                      <a:pt x="8626" y="3698"/>
                    </a:cubicBezTo>
                    <a:cubicBezTo>
                      <a:pt x="8922" y="3459"/>
                      <a:pt x="9147" y="3170"/>
                      <a:pt x="9266" y="2827"/>
                    </a:cubicBezTo>
                    <a:cubicBezTo>
                      <a:pt x="9269" y="2815"/>
                      <a:pt x="9273" y="2805"/>
                      <a:pt x="9277" y="2794"/>
                    </a:cubicBezTo>
                    <a:lnTo>
                      <a:pt x="9277" y="2794"/>
                    </a:lnTo>
                    <a:cubicBezTo>
                      <a:pt x="9265" y="2867"/>
                      <a:pt x="9053" y="4048"/>
                      <a:pt x="7736" y="5202"/>
                    </a:cubicBezTo>
                    <a:cubicBezTo>
                      <a:pt x="8815" y="5057"/>
                      <a:pt x="10008" y="4145"/>
                      <a:pt x="10727" y="3510"/>
                    </a:cubicBezTo>
                    <a:lnTo>
                      <a:pt x="10733" y="3503"/>
                    </a:lnTo>
                    <a:cubicBezTo>
                      <a:pt x="10775" y="3466"/>
                      <a:pt x="10816" y="3431"/>
                      <a:pt x="10855" y="3396"/>
                    </a:cubicBezTo>
                    <a:cubicBezTo>
                      <a:pt x="11182" y="3096"/>
                      <a:pt x="11383" y="2882"/>
                      <a:pt x="11383" y="2882"/>
                    </a:cubicBezTo>
                    <a:lnTo>
                      <a:pt x="11400" y="2889"/>
                    </a:lnTo>
                    <a:cubicBezTo>
                      <a:pt x="12261" y="4889"/>
                      <a:pt x="13785" y="6601"/>
                      <a:pt x="15673" y="7687"/>
                    </a:cubicBezTo>
                    <a:cubicBezTo>
                      <a:pt x="15675" y="7687"/>
                      <a:pt x="15677" y="7688"/>
                      <a:pt x="15679" y="7690"/>
                    </a:cubicBezTo>
                    <a:cubicBezTo>
                      <a:pt x="15680" y="7690"/>
                      <a:pt x="15680" y="7691"/>
                      <a:pt x="15681" y="7691"/>
                    </a:cubicBezTo>
                    <a:lnTo>
                      <a:pt x="15681" y="7690"/>
                    </a:lnTo>
                    <a:lnTo>
                      <a:pt x="15680" y="7690"/>
                    </a:lnTo>
                    <a:cubicBezTo>
                      <a:pt x="15680" y="7687"/>
                      <a:pt x="15680" y="7683"/>
                      <a:pt x="15680" y="7678"/>
                    </a:cubicBezTo>
                    <a:cubicBezTo>
                      <a:pt x="15662" y="7327"/>
                      <a:pt x="15198" y="0"/>
                      <a:pt x="80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749;p40">
                <a:extLst>
                  <a:ext uri="{FF2B5EF4-FFF2-40B4-BE49-F238E27FC236}">
                    <a16:creationId xmlns:a16="http://schemas.microsoft.com/office/drawing/2014/main" id="{0F93EC07-F6E5-47E0-B994-3610A92F17D1}"/>
                  </a:ext>
                </a:extLst>
              </p:cNvPr>
              <p:cNvSpPr/>
              <p:nvPr/>
            </p:nvSpPr>
            <p:spPr>
              <a:xfrm>
                <a:off x="1927323" y="1562384"/>
                <a:ext cx="181675" cy="135929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2285" extrusionOk="0">
                    <a:moveTo>
                      <a:pt x="1533" y="1"/>
                    </a:moveTo>
                    <a:cubicBezTo>
                      <a:pt x="1176" y="390"/>
                      <a:pt x="851" y="814"/>
                      <a:pt x="561" y="1267"/>
                    </a:cubicBezTo>
                    <a:cubicBezTo>
                      <a:pt x="353" y="1590"/>
                      <a:pt x="166" y="1929"/>
                      <a:pt x="0" y="2284"/>
                    </a:cubicBezTo>
                    <a:cubicBezTo>
                      <a:pt x="10" y="2284"/>
                      <a:pt x="21" y="2284"/>
                      <a:pt x="31" y="2284"/>
                    </a:cubicBezTo>
                    <a:cubicBezTo>
                      <a:pt x="288" y="2284"/>
                      <a:pt x="544" y="2253"/>
                      <a:pt x="791" y="2194"/>
                    </a:cubicBezTo>
                    <a:cubicBezTo>
                      <a:pt x="1646" y="1992"/>
                      <a:pt x="2417" y="1458"/>
                      <a:pt x="2885" y="697"/>
                    </a:cubicBezTo>
                    <a:cubicBezTo>
                      <a:pt x="2890" y="697"/>
                      <a:pt x="2897" y="698"/>
                      <a:pt x="2900" y="698"/>
                    </a:cubicBezTo>
                    <a:cubicBezTo>
                      <a:pt x="2904" y="698"/>
                      <a:pt x="2908" y="698"/>
                      <a:pt x="2911" y="698"/>
                    </a:cubicBezTo>
                    <a:cubicBezTo>
                      <a:pt x="3053" y="698"/>
                      <a:pt x="3040" y="473"/>
                      <a:pt x="2893" y="462"/>
                    </a:cubicBezTo>
                    <a:cubicBezTo>
                      <a:pt x="2635" y="441"/>
                      <a:pt x="2382" y="386"/>
                      <a:pt x="2139" y="301"/>
                    </a:cubicBezTo>
                    <a:cubicBezTo>
                      <a:pt x="1982" y="245"/>
                      <a:pt x="1830" y="176"/>
                      <a:pt x="1685" y="95"/>
                    </a:cubicBezTo>
                    <a:cubicBezTo>
                      <a:pt x="1631" y="65"/>
                      <a:pt x="1582" y="33"/>
                      <a:pt x="1533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750;p40">
                <a:extLst>
                  <a:ext uri="{FF2B5EF4-FFF2-40B4-BE49-F238E27FC236}">
                    <a16:creationId xmlns:a16="http://schemas.microsoft.com/office/drawing/2014/main" id="{3D8039F8-0FB1-45C9-B1B5-19968954F3FF}"/>
                  </a:ext>
                </a:extLst>
              </p:cNvPr>
              <p:cNvSpPr/>
              <p:nvPr/>
            </p:nvSpPr>
            <p:spPr>
              <a:xfrm>
                <a:off x="2155877" y="1397185"/>
                <a:ext cx="448238" cy="250323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4208" extrusionOk="0">
                    <a:moveTo>
                      <a:pt x="3982" y="1"/>
                    </a:moveTo>
                    <a:cubicBezTo>
                      <a:pt x="3897" y="338"/>
                      <a:pt x="3774" y="667"/>
                      <a:pt x="3621" y="979"/>
                    </a:cubicBezTo>
                    <a:cubicBezTo>
                      <a:pt x="3165" y="1907"/>
                      <a:pt x="2429" y="2691"/>
                      <a:pt x="1496" y="3194"/>
                    </a:cubicBezTo>
                    <a:cubicBezTo>
                      <a:pt x="1066" y="3426"/>
                      <a:pt x="607" y="3592"/>
                      <a:pt x="129" y="3692"/>
                    </a:cubicBezTo>
                    <a:cubicBezTo>
                      <a:pt x="0" y="3719"/>
                      <a:pt x="39" y="3887"/>
                      <a:pt x="138" y="3921"/>
                    </a:cubicBezTo>
                    <a:cubicBezTo>
                      <a:pt x="690" y="4117"/>
                      <a:pt x="1255" y="4208"/>
                      <a:pt x="1816" y="4208"/>
                    </a:cubicBezTo>
                    <a:cubicBezTo>
                      <a:pt x="3885" y="4208"/>
                      <a:pt x="5915" y="2984"/>
                      <a:pt x="7176" y="1367"/>
                    </a:cubicBezTo>
                    <a:lnTo>
                      <a:pt x="7176" y="1366"/>
                    </a:lnTo>
                    <a:cubicBezTo>
                      <a:pt x="7306" y="1199"/>
                      <a:pt x="7427" y="1025"/>
                      <a:pt x="7535" y="845"/>
                    </a:cubicBezTo>
                    <a:cubicBezTo>
                      <a:pt x="6453" y="314"/>
                      <a:pt x="5250" y="12"/>
                      <a:pt x="398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751;p40">
                <a:extLst>
                  <a:ext uri="{FF2B5EF4-FFF2-40B4-BE49-F238E27FC236}">
                    <a16:creationId xmlns:a16="http://schemas.microsoft.com/office/drawing/2014/main" id="{C80485F2-2727-4FFE-A9D4-1CF3A129ED7A}"/>
                  </a:ext>
                </a:extLst>
              </p:cNvPr>
              <p:cNvSpPr/>
              <p:nvPr/>
            </p:nvSpPr>
            <p:spPr>
              <a:xfrm>
                <a:off x="2075508" y="1519077"/>
                <a:ext cx="104757" cy="171502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883" extrusionOk="0">
                    <a:moveTo>
                      <a:pt x="989" y="723"/>
                    </a:moveTo>
                    <a:cubicBezTo>
                      <a:pt x="1087" y="1023"/>
                      <a:pt x="1159" y="1331"/>
                      <a:pt x="1196" y="1644"/>
                    </a:cubicBezTo>
                    <a:cubicBezTo>
                      <a:pt x="1211" y="1761"/>
                      <a:pt x="1220" y="1878"/>
                      <a:pt x="1226" y="1995"/>
                    </a:cubicBezTo>
                    <a:cubicBezTo>
                      <a:pt x="1230" y="2087"/>
                      <a:pt x="1247" y="2199"/>
                      <a:pt x="1213" y="2288"/>
                    </a:cubicBezTo>
                    <a:lnTo>
                      <a:pt x="1215" y="2288"/>
                    </a:lnTo>
                    <a:cubicBezTo>
                      <a:pt x="1171" y="2404"/>
                      <a:pt x="992" y="2408"/>
                      <a:pt x="871" y="2408"/>
                    </a:cubicBezTo>
                    <a:cubicBezTo>
                      <a:pt x="862" y="2408"/>
                      <a:pt x="852" y="2408"/>
                      <a:pt x="843" y="2408"/>
                    </a:cubicBezTo>
                    <a:cubicBezTo>
                      <a:pt x="836" y="2408"/>
                      <a:pt x="828" y="2408"/>
                      <a:pt x="821" y="2408"/>
                    </a:cubicBezTo>
                    <a:cubicBezTo>
                      <a:pt x="815" y="2408"/>
                      <a:pt x="808" y="2408"/>
                      <a:pt x="801" y="2408"/>
                    </a:cubicBezTo>
                    <a:cubicBezTo>
                      <a:pt x="720" y="2408"/>
                      <a:pt x="613" y="2406"/>
                      <a:pt x="552" y="2349"/>
                    </a:cubicBezTo>
                    <a:cubicBezTo>
                      <a:pt x="502" y="2303"/>
                      <a:pt x="507" y="2238"/>
                      <a:pt x="512" y="2173"/>
                    </a:cubicBezTo>
                    <a:cubicBezTo>
                      <a:pt x="529" y="1964"/>
                      <a:pt x="580" y="1752"/>
                      <a:pt x="638" y="1551"/>
                    </a:cubicBezTo>
                    <a:cubicBezTo>
                      <a:pt x="720" y="1264"/>
                      <a:pt x="839" y="983"/>
                      <a:pt x="989" y="723"/>
                    </a:cubicBezTo>
                    <a:close/>
                    <a:moveTo>
                      <a:pt x="1059" y="0"/>
                    </a:moveTo>
                    <a:cubicBezTo>
                      <a:pt x="1038" y="0"/>
                      <a:pt x="1015" y="4"/>
                      <a:pt x="993" y="10"/>
                    </a:cubicBezTo>
                    <a:cubicBezTo>
                      <a:pt x="992" y="10"/>
                      <a:pt x="989" y="10"/>
                      <a:pt x="983" y="10"/>
                    </a:cubicBezTo>
                    <a:cubicBezTo>
                      <a:pt x="959" y="10"/>
                      <a:pt x="894" y="17"/>
                      <a:pt x="848" y="84"/>
                    </a:cubicBezTo>
                    <a:cubicBezTo>
                      <a:pt x="598" y="452"/>
                      <a:pt x="382" y="829"/>
                      <a:pt x="238" y="1249"/>
                    </a:cubicBezTo>
                    <a:cubicBezTo>
                      <a:pt x="167" y="1457"/>
                      <a:pt x="112" y="1671"/>
                      <a:pt x="77" y="1888"/>
                    </a:cubicBezTo>
                    <a:cubicBezTo>
                      <a:pt x="41" y="2105"/>
                      <a:pt x="0" y="2343"/>
                      <a:pt x="112" y="2544"/>
                    </a:cubicBezTo>
                    <a:cubicBezTo>
                      <a:pt x="218" y="2739"/>
                      <a:pt x="433" y="2846"/>
                      <a:pt x="647" y="2870"/>
                    </a:cubicBezTo>
                    <a:cubicBezTo>
                      <a:pt x="714" y="2878"/>
                      <a:pt x="786" y="2883"/>
                      <a:pt x="859" y="2883"/>
                    </a:cubicBezTo>
                    <a:cubicBezTo>
                      <a:pt x="1001" y="2883"/>
                      <a:pt x="1146" y="2865"/>
                      <a:pt x="1272" y="2820"/>
                    </a:cubicBezTo>
                    <a:cubicBezTo>
                      <a:pt x="1760" y="2640"/>
                      <a:pt x="1723" y="2123"/>
                      <a:pt x="1676" y="1694"/>
                    </a:cubicBezTo>
                    <a:lnTo>
                      <a:pt x="1677" y="1694"/>
                    </a:lnTo>
                    <a:cubicBezTo>
                      <a:pt x="1621" y="1169"/>
                      <a:pt x="1491" y="656"/>
                      <a:pt x="1287" y="169"/>
                    </a:cubicBezTo>
                    <a:cubicBezTo>
                      <a:pt x="1247" y="72"/>
                      <a:pt x="1161" y="0"/>
                      <a:pt x="10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752;p40">
                <a:extLst>
                  <a:ext uri="{FF2B5EF4-FFF2-40B4-BE49-F238E27FC236}">
                    <a16:creationId xmlns:a16="http://schemas.microsoft.com/office/drawing/2014/main" id="{11ED6F15-3E07-4218-91F8-6E9BE906C1B0}"/>
                  </a:ext>
                </a:extLst>
              </p:cNvPr>
              <p:cNvSpPr/>
              <p:nvPr/>
            </p:nvSpPr>
            <p:spPr>
              <a:xfrm>
                <a:off x="2135770" y="1538708"/>
                <a:ext cx="35930" cy="12361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2078" extrusionOk="0">
                    <a:moveTo>
                      <a:pt x="147" y="0"/>
                    </a:moveTo>
                    <a:cubicBezTo>
                      <a:pt x="73" y="0"/>
                      <a:pt x="0" y="60"/>
                      <a:pt x="35" y="147"/>
                    </a:cubicBezTo>
                    <a:cubicBezTo>
                      <a:pt x="269" y="726"/>
                      <a:pt x="365" y="1345"/>
                      <a:pt x="317" y="1969"/>
                    </a:cubicBezTo>
                    <a:cubicBezTo>
                      <a:pt x="312" y="2042"/>
                      <a:pt x="364" y="2078"/>
                      <a:pt x="421" y="2078"/>
                    </a:cubicBezTo>
                    <a:cubicBezTo>
                      <a:pt x="482" y="2078"/>
                      <a:pt x="548" y="2037"/>
                      <a:pt x="554" y="1960"/>
                    </a:cubicBezTo>
                    <a:cubicBezTo>
                      <a:pt x="603" y="1321"/>
                      <a:pt x="502" y="674"/>
                      <a:pt x="261" y="78"/>
                    </a:cubicBezTo>
                    <a:lnTo>
                      <a:pt x="263" y="78"/>
                    </a:lnTo>
                    <a:cubicBezTo>
                      <a:pt x="241" y="24"/>
                      <a:pt x="193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753;p40">
                <a:extLst>
                  <a:ext uri="{FF2B5EF4-FFF2-40B4-BE49-F238E27FC236}">
                    <a16:creationId xmlns:a16="http://schemas.microsoft.com/office/drawing/2014/main" id="{CEDD8498-5CD3-4D87-A398-2B7C2E87765A}"/>
                  </a:ext>
                </a:extLst>
              </p:cNvPr>
              <p:cNvSpPr/>
              <p:nvPr/>
            </p:nvSpPr>
            <p:spPr>
              <a:xfrm>
                <a:off x="2046121" y="2437993"/>
                <a:ext cx="601895" cy="86257"/>
              </a:xfrm>
              <a:custGeom>
                <a:avLst/>
                <a:gdLst/>
                <a:ahLst/>
                <a:cxnLst/>
                <a:rect l="l" t="t" r="r" b="b"/>
                <a:pathLst>
                  <a:path w="10118" h="1450" extrusionOk="0">
                    <a:moveTo>
                      <a:pt x="10065" y="0"/>
                    </a:moveTo>
                    <a:lnTo>
                      <a:pt x="1" y="1450"/>
                    </a:lnTo>
                    <a:lnTo>
                      <a:pt x="1" y="1450"/>
                    </a:lnTo>
                    <a:lnTo>
                      <a:pt x="10117" y="759"/>
                    </a:lnTo>
                    <a:lnTo>
                      <a:pt x="100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754;p40">
                <a:extLst>
                  <a:ext uri="{FF2B5EF4-FFF2-40B4-BE49-F238E27FC236}">
                    <a16:creationId xmlns:a16="http://schemas.microsoft.com/office/drawing/2014/main" id="{946FFB56-E74A-41E0-90CE-3BBEE11C34BE}"/>
                  </a:ext>
                </a:extLst>
              </p:cNvPr>
              <p:cNvSpPr/>
              <p:nvPr/>
            </p:nvSpPr>
            <p:spPr>
              <a:xfrm>
                <a:off x="2045883" y="2481836"/>
                <a:ext cx="683273" cy="840975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14137" extrusionOk="0">
                    <a:moveTo>
                      <a:pt x="10568" y="1"/>
                    </a:moveTo>
                    <a:lnTo>
                      <a:pt x="1" y="723"/>
                    </a:lnTo>
                    <a:lnTo>
                      <a:pt x="918" y="14136"/>
                    </a:lnTo>
                    <a:lnTo>
                      <a:pt x="11485" y="13414"/>
                    </a:lnTo>
                    <a:lnTo>
                      <a:pt x="105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755;p40">
                <a:extLst>
                  <a:ext uri="{FF2B5EF4-FFF2-40B4-BE49-F238E27FC236}">
                    <a16:creationId xmlns:a16="http://schemas.microsoft.com/office/drawing/2014/main" id="{328CFBED-26E3-4410-920C-5A1577AC406E}"/>
                  </a:ext>
                </a:extLst>
              </p:cNvPr>
              <p:cNvSpPr/>
              <p:nvPr/>
            </p:nvSpPr>
            <p:spPr>
              <a:xfrm>
                <a:off x="2123932" y="2508844"/>
                <a:ext cx="569295" cy="771850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12975" extrusionOk="0">
                    <a:moveTo>
                      <a:pt x="7547" y="330"/>
                    </a:moveTo>
                    <a:cubicBezTo>
                      <a:pt x="7580" y="823"/>
                      <a:pt x="7994" y="1201"/>
                      <a:pt x="8486" y="1201"/>
                    </a:cubicBezTo>
                    <a:cubicBezTo>
                      <a:pt x="8508" y="1201"/>
                      <a:pt x="8531" y="1200"/>
                      <a:pt x="8553" y="1199"/>
                    </a:cubicBezTo>
                    <a:lnTo>
                      <a:pt x="9239" y="11213"/>
                    </a:lnTo>
                    <a:cubicBezTo>
                      <a:pt x="8717" y="11249"/>
                      <a:pt x="8324" y="11696"/>
                      <a:pt x="8359" y="12212"/>
                    </a:cubicBezTo>
                    <a:lnTo>
                      <a:pt x="2023" y="12646"/>
                    </a:lnTo>
                    <a:cubicBezTo>
                      <a:pt x="1989" y="12152"/>
                      <a:pt x="1574" y="11773"/>
                      <a:pt x="1081" y="11773"/>
                    </a:cubicBezTo>
                    <a:cubicBezTo>
                      <a:pt x="1060" y="11773"/>
                      <a:pt x="1038" y="11774"/>
                      <a:pt x="1016" y="11775"/>
                    </a:cubicBezTo>
                    <a:lnTo>
                      <a:pt x="331" y="1761"/>
                    </a:lnTo>
                    <a:cubicBezTo>
                      <a:pt x="851" y="1726"/>
                      <a:pt x="1245" y="1279"/>
                      <a:pt x="1210" y="762"/>
                    </a:cubicBezTo>
                    <a:lnTo>
                      <a:pt x="7547" y="330"/>
                    </a:lnTo>
                    <a:close/>
                    <a:moveTo>
                      <a:pt x="8724" y="0"/>
                    </a:moveTo>
                    <a:lnTo>
                      <a:pt x="1" y="598"/>
                    </a:lnTo>
                    <a:lnTo>
                      <a:pt x="846" y="12974"/>
                    </a:lnTo>
                    <a:lnTo>
                      <a:pt x="9569" y="12378"/>
                    </a:lnTo>
                    <a:lnTo>
                      <a:pt x="87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56;p40">
                <a:extLst>
                  <a:ext uri="{FF2B5EF4-FFF2-40B4-BE49-F238E27FC236}">
                    <a16:creationId xmlns:a16="http://schemas.microsoft.com/office/drawing/2014/main" id="{0F2B9A11-EC4F-4298-87E3-2358E10B7E53}"/>
                  </a:ext>
                </a:extLst>
              </p:cNvPr>
              <p:cNvSpPr/>
              <p:nvPr/>
            </p:nvSpPr>
            <p:spPr>
              <a:xfrm>
                <a:off x="2045883" y="2521158"/>
                <a:ext cx="108327" cy="801654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13476" extrusionOk="0">
                    <a:moveTo>
                      <a:pt x="904" y="1"/>
                    </a:moveTo>
                    <a:lnTo>
                      <a:pt x="1" y="62"/>
                    </a:lnTo>
                    <a:lnTo>
                      <a:pt x="918" y="13475"/>
                    </a:lnTo>
                    <a:lnTo>
                      <a:pt x="1820" y="13414"/>
                    </a:lnTo>
                    <a:lnTo>
                      <a:pt x="9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57;p40">
                <a:extLst>
                  <a:ext uri="{FF2B5EF4-FFF2-40B4-BE49-F238E27FC236}">
                    <a16:creationId xmlns:a16="http://schemas.microsoft.com/office/drawing/2014/main" id="{43991C5A-B9CC-489A-AECE-83AB7E6C777D}"/>
                  </a:ext>
                </a:extLst>
              </p:cNvPr>
              <p:cNvSpPr/>
              <p:nvPr/>
            </p:nvSpPr>
            <p:spPr>
              <a:xfrm>
                <a:off x="2069024" y="2481241"/>
                <a:ext cx="660371" cy="840915"/>
              </a:xfrm>
              <a:custGeom>
                <a:avLst/>
                <a:gdLst/>
                <a:ahLst/>
                <a:cxnLst/>
                <a:rect l="l" t="t" r="r" b="b"/>
                <a:pathLst>
                  <a:path w="11101" h="14136" extrusionOk="0">
                    <a:moveTo>
                      <a:pt x="10183" y="0"/>
                    </a:moveTo>
                    <a:lnTo>
                      <a:pt x="6110" y="278"/>
                    </a:lnTo>
                    <a:cubicBezTo>
                      <a:pt x="6164" y="417"/>
                      <a:pt x="6216" y="556"/>
                      <a:pt x="6268" y="695"/>
                    </a:cubicBezTo>
                    <a:cubicBezTo>
                      <a:pt x="6300" y="777"/>
                      <a:pt x="6329" y="856"/>
                      <a:pt x="6358" y="938"/>
                    </a:cubicBezTo>
                    <a:cubicBezTo>
                      <a:pt x="6537" y="1425"/>
                      <a:pt x="6702" y="1916"/>
                      <a:pt x="6855" y="2412"/>
                    </a:cubicBezTo>
                    <a:cubicBezTo>
                      <a:pt x="7080" y="3133"/>
                      <a:pt x="7278" y="3861"/>
                      <a:pt x="7450" y="4594"/>
                    </a:cubicBezTo>
                    <a:cubicBezTo>
                      <a:pt x="7622" y="5328"/>
                      <a:pt x="7794" y="6072"/>
                      <a:pt x="7863" y="6822"/>
                    </a:cubicBezTo>
                    <a:cubicBezTo>
                      <a:pt x="7924" y="7504"/>
                      <a:pt x="7865" y="8212"/>
                      <a:pt x="7513" y="8831"/>
                    </a:cubicBezTo>
                    <a:cubicBezTo>
                      <a:pt x="7194" y="9391"/>
                      <a:pt x="6649" y="9779"/>
                      <a:pt x="5987" y="9944"/>
                    </a:cubicBezTo>
                    <a:cubicBezTo>
                      <a:pt x="5724" y="10010"/>
                      <a:pt x="5464" y="10040"/>
                      <a:pt x="5207" y="10040"/>
                    </a:cubicBezTo>
                    <a:cubicBezTo>
                      <a:pt x="4090" y="10040"/>
                      <a:pt x="3044" y="9471"/>
                      <a:pt x="2219" y="8796"/>
                    </a:cubicBezTo>
                    <a:cubicBezTo>
                      <a:pt x="2030" y="8643"/>
                      <a:pt x="1847" y="8482"/>
                      <a:pt x="1670" y="8317"/>
                    </a:cubicBezTo>
                    <a:cubicBezTo>
                      <a:pt x="1580" y="8232"/>
                      <a:pt x="1489" y="8145"/>
                      <a:pt x="1402" y="8057"/>
                    </a:cubicBezTo>
                    <a:cubicBezTo>
                      <a:pt x="1260" y="7917"/>
                      <a:pt x="1125" y="7774"/>
                      <a:pt x="995" y="7627"/>
                    </a:cubicBezTo>
                    <a:cubicBezTo>
                      <a:pt x="630" y="7223"/>
                      <a:pt x="299" y="6796"/>
                      <a:pt x="0" y="6350"/>
                    </a:cubicBezTo>
                    <a:lnTo>
                      <a:pt x="0" y="6350"/>
                    </a:lnTo>
                    <a:lnTo>
                      <a:pt x="533" y="14136"/>
                    </a:lnTo>
                    <a:lnTo>
                      <a:pt x="11100" y="13414"/>
                    </a:lnTo>
                    <a:lnTo>
                      <a:pt x="101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58;p40">
                <a:extLst>
                  <a:ext uri="{FF2B5EF4-FFF2-40B4-BE49-F238E27FC236}">
                    <a16:creationId xmlns:a16="http://schemas.microsoft.com/office/drawing/2014/main" id="{F56AC26B-B699-4F98-8952-B858E86EA022}"/>
                  </a:ext>
                </a:extLst>
              </p:cNvPr>
              <p:cNvSpPr/>
              <p:nvPr/>
            </p:nvSpPr>
            <p:spPr>
              <a:xfrm>
                <a:off x="2086454" y="2448106"/>
                <a:ext cx="573460" cy="73467"/>
              </a:xfrm>
              <a:custGeom>
                <a:avLst/>
                <a:gdLst/>
                <a:ahLst/>
                <a:cxnLst/>
                <a:rect l="l" t="t" r="r" b="b"/>
                <a:pathLst>
                  <a:path w="9640" h="1235" extrusionOk="0">
                    <a:moveTo>
                      <a:pt x="9600" y="0"/>
                    </a:moveTo>
                    <a:lnTo>
                      <a:pt x="1" y="1234"/>
                    </a:lnTo>
                    <a:lnTo>
                      <a:pt x="9639" y="574"/>
                    </a:lnTo>
                    <a:lnTo>
                      <a:pt x="9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59;p40">
                <a:extLst>
                  <a:ext uri="{FF2B5EF4-FFF2-40B4-BE49-F238E27FC236}">
                    <a16:creationId xmlns:a16="http://schemas.microsoft.com/office/drawing/2014/main" id="{5907861B-53C0-497F-93A2-244AA3421B36}"/>
                  </a:ext>
                </a:extLst>
              </p:cNvPr>
              <p:cNvSpPr/>
              <p:nvPr/>
            </p:nvSpPr>
            <p:spPr>
              <a:xfrm>
                <a:off x="2144158" y="2465655"/>
                <a:ext cx="509391" cy="51933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873" extrusionOk="0">
                    <a:moveTo>
                      <a:pt x="8543" y="0"/>
                    </a:moveTo>
                    <a:cubicBezTo>
                      <a:pt x="8543" y="0"/>
                      <a:pt x="94" y="866"/>
                      <a:pt x="1" y="873"/>
                    </a:cubicBezTo>
                    <a:lnTo>
                      <a:pt x="8563" y="287"/>
                    </a:lnTo>
                    <a:lnTo>
                      <a:pt x="854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60;p40">
                <a:extLst>
                  <a:ext uri="{FF2B5EF4-FFF2-40B4-BE49-F238E27FC236}">
                    <a16:creationId xmlns:a16="http://schemas.microsoft.com/office/drawing/2014/main" id="{AA79C797-1DDD-4D58-9934-619555E4ADEE}"/>
                  </a:ext>
                </a:extLst>
              </p:cNvPr>
              <p:cNvSpPr/>
              <p:nvPr/>
            </p:nvSpPr>
            <p:spPr>
              <a:xfrm>
                <a:off x="2094664" y="2720266"/>
                <a:ext cx="880891" cy="528844"/>
              </a:xfrm>
              <a:custGeom>
                <a:avLst/>
                <a:gdLst/>
                <a:ahLst/>
                <a:cxnLst/>
                <a:rect l="l" t="t" r="r" b="b"/>
                <a:pathLst>
                  <a:path w="14808" h="8890" extrusionOk="0">
                    <a:moveTo>
                      <a:pt x="13378" y="1"/>
                    </a:moveTo>
                    <a:cubicBezTo>
                      <a:pt x="13378" y="1"/>
                      <a:pt x="11916" y="718"/>
                      <a:pt x="10078" y="753"/>
                    </a:cubicBezTo>
                    <a:lnTo>
                      <a:pt x="9836" y="3249"/>
                    </a:lnTo>
                    <a:lnTo>
                      <a:pt x="5326" y="4412"/>
                    </a:lnTo>
                    <a:cubicBezTo>
                      <a:pt x="5326" y="4412"/>
                      <a:pt x="4005" y="3500"/>
                      <a:pt x="2846" y="3491"/>
                    </a:cubicBezTo>
                    <a:cubicBezTo>
                      <a:pt x="2684" y="3491"/>
                      <a:pt x="2511" y="3507"/>
                      <a:pt x="2333" y="3536"/>
                    </a:cubicBezTo>
                    <a:cubicBezTo>
                      <a:pt x="1245" y="3718"/>
                      <a:pt x="0" y="4417"/>
                      <a:pt x="84" y="4856"/>
                    </a:cubicBezTo>
                    <a:cubicBezTo>
                      <a:pt x="133" y="5111"/>
                      <a:pt x="462" y="5175"/>
                      <a:pt x="779" y="5175"/>
                    </a:cubicBezTo>
                    <a:cubicBezTo>
                      <a:pt x="1077" y="5175"/>
                      <a:pt x="1364" y="5119"/>
                      <a:pt x="1399" y="5112"/>
                    </a:cubicBezTo>
                    <a:lnTo>
                      <a:pt x="1399" y="5112"/>
                    </a:lnTo>
                    <a:cubicBezTo>
                      <a:pt x="1330" y="5159"/>
                      <a:pt x="256" y="5882"/>
                      <a:pt x="519" y="6285"/>
                    </a:cubicBezTo>
                    <a:cubicBezTo>
                      <a:pt x="729" y="6604"/>
                      <a:pt x="1003" y="6639"/>
                      <a:pt x="1118" y="6639"/>
                    </a:cubicBezTo>
                    <a:cubicBezTo>
                      <a:pt x="1147" y="6639"/>
                      <a:pt x="1165" y="6637"/>
                      <a:pt x="1171" y="6637"/>
                    </a:cubicBezTo>
                    <a:lnTo>
                      <a:pt x="1171" y="6637"/>
                    </a:lnTo>
                    <a:cubicBezTo>
                      <a:pt x="1152" y="6655"/>
                      <a:pt x="965" y="6858"/>
                      <a:pt x="1124" y="7185"/>
                    </a:cubicBezTo>
                    <a:cubicBezTo>
                      <a:pt x="1236" y="7415"/>
                      <a:pt x="1406" y="7452"/>
                      <a:pt x="1505" y="7452"/>
                    </a:cubicBezTo>
                    <a:cubicBezTo>
                      <a:pt x="1553" y="7452"/>
                      <a:pt x="1585" y="7443"/>
                      <a:pt x="1585" y="7443"/>
                    </a:cubicBezTo>
                    <a:lnTo>
                      <a:pt x="1585" y="7443"/>
                    </a:lnTo>
                    <a:cubicBezTo>
                      <a:pt x="1585" y="7443"/>
                      <a:pt x="1443" y="7645"/>
                      <a:pt x="1620" y="7923"/>
                    </a:cubicBezTo>
                    <a:cubicBezTo>
                      <a:pt x="1740" y="8113"/>
                      <a:pt x="1947" y="8143"/>
                      <a:pt x="2066" y="8143"/>
                    </a:cubicBezTo>
                    <a:cubicBezTo>
                      <a:pt x="2121" y="8143"/>
                      <a:pt x="2158" y="8137"/>
                      <a:pt x="2158" y="8137"/>
                    </a:cubicBezTo>
                    <a:lnTo>
                      <a:pt x="2158" y="8137"/>
                    </a:lnTo>
                    <a:cubicBezTo>
                      <a:pt x="2158" y="8137"/>
                      <a:pt x="2138" y="8197"/>
                      <a:pt x="2136" y="8282"/>
                    </a:cubicBezTo>
                    <a:cubicBezTo>
                      <a:pt x="2128" y="8429"/>
                      <a:pt x="2168" y="8656"/>
                      <a:pt x="2427" y="8819"/>
                    </a:cubicBezTo>
                    <a:cubicBezTo>
                      <a:pt x="2503" y="8867"/>
                      <a:pt x="2623" y="8889"/>
                      <a:pt x="2773" y="8889"/>
                    </a:cubicBezTo>
                    <a:cubicBezTo>
                      <a:pt x="3426" y="8889"/>
                      <a:pt x="4649" y="8477"/>
                      <a:pt x="5361" y="8036"/>
                    </a:cubicBezTo>
                    <a:cubicBezTo>
                      <a:pt x="6235" y="7491"/>
                      <a:pt x="6465" y="7025"/>
                      <a:pt x="6465" y="7025"/>
                    </a:cubicBezTo>
                    <a:cubicBezTo>
                      <a:pt x="6465" y="7025"/>
                      <a:pt x="7853" y="7206"/>
                      <a:pt x="9407" y="7206"/>
                    </a:cubicBezTo>
                    <a:cubicBezTo>
                      <a:pt x="11156" y="7206"/>
                      <a:pt x="13117" y="6977"/>
                      <a:pt x="13547" y="6002"/>
                    </a:cubicBezTo>
                    <a:cubicBezTo>
                      <a:pt x="14807" y="3153"/>
                      <a:pt x="13378" y="1"/>
                      <a:pt x="13378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61;p40">
                <a:extLst>
                  <a:ext uri="{FF2B5EF4-FFF2-40B4-BE49-F238E27FC236}">
                    <a16:creationId xmlns:a16="http://schemas.microsoft.com/office/drawing/2014/main" id="{3F38BE95-F65D-4857-BAB6-8F55B79D4CCB}"/>
                  </a:ext>
                </a:extLst>
              </p:cNvPr>
              <p:cNvSpPr/>
              <p:nvPr/>
            </p:nvSpPr>
            <p:spPr>
              <a:xfrm>
                <a:off x="2094664" y="2913543"/>
                <a:ext cx="697729" cy="299460"/>
              </a:xfrm>
              <a:custGeom>
                <a:avLst/>
                <a:gdLst/>
                <a:ahLst/>
                <a:cxnLst/>
                <a:rect l="l" t="t" r="r" b="b"/>
                <a:pathLst>
                  <a:path w="11729" h="5034" extrusionOk="0">
                    <a:moveTo>
                      <a:pt x="9836" y="0"/>
                    </a:moveTo>
                    <a:lnTo>
                      <a:pt x="5327" y="1163"/>
                    </a:lnTo>
                    <a:cubicBezTo>
                      <a:pt x="5327" y="1163"/>
                      <a:pt x="4006" y="251"/>
                      <a:pt x="2846" y="242"/>
                    </a:cubicBezTo>
                    <a:cubicBezTo>
                      <a:pt x="2840" y="242"/>
                      <a:pt x="2834" y="242"/>
                      <a:pt x="2829" y="242"/>
                    </a:cubicBezTo>
                    <a:cubicBezTo>
                      <a:pt x="2671" y="242"/>
                      <a:pt x="2505" y="259"/>
                      <a:pt x="2333" y="287"/>
                    </a:cubicBezTo>
                    <a:cubicBezTo>
                      <a:pt x="1246" y="469"/>
                      <a:pt x="0" y="1168"/>
                      <a:pt x="85" y="1607"/>
                    </a:cubicBezTo>
                    <a:cubicBezTo>
                      <a:pt x="134" y="1862"/>
                      <a:pt x="463" y="1925"/>
                      <a:pt x="780" y="1925"/>
                    </a:cubicBezTo>
                    <a:cubicBezTo>
                      <a:pt x="1078" y="1925"/>
                      <a:pt x="1365" y="1869"/>
                      <a:pt x="1399" y="1863"/>
                    </a:cubicBezTo>
                    <a:lnTo>
                      <a:pt x="1399" y="1863"/>
                    </a:lnTo>
                    <a:cubicBezTo>
                      <a:pt x="1330" y="1910"/>
                      <a:pt x="258" y="2633"/>
                      <a:pt x="520" y="3036"/>
                    </a:cubicBezTo>
                    <a:cubicBezTo>
                      <a:pt x="730" y="3356"/>
                      <a:pt x="1006" y="3390"/>
                      <a:pt x="1120" y="3390"/>
                    </a:cubicBezTo>
                    <a:cubicBezTo>
                      <a:pt x="1147" y="3390"/>
                      <a:pt x="1165" y="3388"/>
                      <a:pt x="1171" y="3388"/>
                    </a:cubicBezTo>
                    <a:lnTo>
                      <a:pt x="1171" y="3388"/>
                    </a:lnTo>
                    <a:cubicBezTo>
                      <a:pt x="1154" y="3406"/>
                      <a:pt x="967" y="3609"/>
                      <a:pt x="1125" y="3935"/>
                    </a:cubicBezTo>
                    <a:cubicBezTo>
                      <a:pt x="1236" y="4166"/>
                      <a:pt x="1407" y="4203"/>
                      <a:pt x="1506" y="4203"/>
                    </a:cubicBezTo>
                    <a:cubicBezTo>
                      <a:pt x="1555" y="4203"/>
                      <a:pt x="1586" y="4194"/>
                      <a:pt x="1586" y="4194"/>
                    </a:cubicBezTo>
                    <a:lnTo>
                      <a:pt x="1586" y="4194"/>
                    </a:lnTo>
                    <a:cubicBezTo>
                      <a:pt x="1586" y="4194"/>
                      <a:pt x="1445" y="4396"/>
                      <a:pt x="1620" y="4674"/>
                    </a:cubicBezTo>
                    <a:cubicBezTo>
                      <a:pt x="1741" y="4864"/>
                      <a:pt x="1949" y="4894"/>
                      <a:pt x="2068" y="4894"/>
                    </a:cubicBezTo>
                    <a:cubicBezTo>
                      <a:pt x="2122" y="4894"/>
                      <a:pt x="2158" y="4888"/>
                      <a:pt x="2158" y="4888"/>
                    </a:cubicBezTo>
                    <a:lnTo>
                      <a:pt x="2158" y="4888"/>
                    </a:lnTo>
                    <a:cubicBezTo>
                      <a:pt x="2158" y="4888"/>
                      <a:pt x="2138" y="4948"/>
                      <a:pt x="2136" y="5033"/>
                    </a:cubicBezTo>
                    <a:cubicBezTo>
                      <a:pt x="4241" y="1673"/>
                      <a:pt x="11729" y="1080"/>
                      <a:pt x="11729" y="1080"/>
                    </a:cubicBezTo>
                    <a:cubicBezTo>
                      <a:pt x="11237" y="191"/>
                      <a:pt x="9836" y="0"/>
                      <a:pt x="9836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2;p40">
                <a:extLst>
                  <a:ext uri="{FF2B5EF4-FFF2-40B4-BE49-F238E27FC236}">
                    <a16:creationId xmlns:a16="http://schemas.microsoft.com/office/drawing/2014/main" id="{0E41165B-AD5C-4F43-8D73-AE66EF294568}"/>
                  </a:ext>
                </a:extLst>
              </p:cNvPr>
              <p:cNvSpPr/>
              <p:nvPr/>
            </p:nvSpPr>
            <p:spPr>
              <a:xfrm>
                <a:off x="1711142" y="2635733"/>
                <a:ext cx="928421" cy="488749"/>
              </a:xfrm>
              <a:custGeom>
                <a:avLst/>
                <a:gdLst/>
                <a:ahLst/>
                <a:cxnLst/>
                <a:rect l="l" t="t" r="r" b="b"/>
                <a:pathLst>
                  <a:path w="15607" h="8216" extrusionOk="0">
                    <a:moveTo>
                      <a:pt x="14152" y="0"/>
                    </a:moveTo>
                    <a:cubicBezTo>
                      <a:pt x="13513" y="0"/>
                      <a:pt x="12738" y="142"/>
                      <a:pt x="12204" y="424"/>
                    </a:cubicBezTo>
                    <a:cubicBezTo>
                      <a:pt x="11180" y="966"/>
                      <a:pt x="10428" y="2386"/>
                      <a:pt x="10428" y="2386"/>
                    </a:cubicBezTo>
                    <a:lnTo>
                      <a:pt x="5994" y="3414"/>
                    </a:lnTo>
                    <a:lnTo>
                      <a:pt x="5893" y="1958"/>
                    </a:lnTo>
                    <a:cubicBezTo>
                      <a:pt x="5789" y="1962"/>
                      <a:pt x="5686" y="1963"/>
                      <a:pt x="5584" y="1963"/>
                    </a:cubicBezTo>
                    <a:cubicBezTo>
                      <a:pt x="3038" y="1963"/>
                      <a:pt x="1463" y="921"/>
                      <a:pt x="1462" y="921"/>
                    </a:cubicBezTo>
                    <a:lnTo>
                      <a:pt x="1462" y="921"/>
                    </a:lnTo>
                    <a:cubicBezTo>
                      <a:pt x="1462" y="921"/>
                      <a:pt x="0" y="5912"/>
                      <a:pt x="2508" y="7760"/>
                    </a:cubicBezTo>
                    <a:cubicBezTo>
                      <a:pt x="2945" y="8083"/>
                      <a:pt x="3476" y="8216"/>
                      <a:pt x="4055" y="8216"/>
                    </a:cubicBezTo>
                    <a:cubicBezTo>
                      <a:pt x="6799" y="8216"/>
                      <a:pt x="10626" y="5229"/>
                      <a:pt x="10626" y="5229"/>
                    </a:cubicBezTo>
                    <a:cubicBezTo>
                      <a:pt x="10626" y="5229"/>
                      <a:pt x="11047" y="5537"/>
                      <a:pt x="12073" y="5615"/>
                    </a:cubicBezTo>
                    <a:cubicBezTo>
                      <a:pt x="12178" y="5623"/>
                      <a:pt x="12290" y="5626"/>
                      <a:pt x="12406" y="5626"/>
                    </a:cubicBezTo>
                    <a:cubicBezTo>
                      <a:pt x="13431" y="5626"/>
                      <a:pt x="14819" y="5331"/>
                      <a:pt x="15037" y="4955"/>
                    </a:cubicBezTo>
                    <a:cubicBezTo>
                      <a:pt x="15281" y="4537"/>
                      <a:pt x="14960" y="4226"/>
                      <a:pt x="14960" y="4226"/>
                    </a:cubicBezTo>
                    <a:cubicBezTo>
                      <a:pt x="14960" y="4226"/>
                      <a:pt x="15311" y="4117"/>
                      <a:pt x="15338" y="3788"/>
                    </a:cubicBezTo>
                    <a:cubicBezTo>
                      <a:pt x="15365" y="3459"/>
                      <a:pt x="15147" y="3347"/>
                      <a:pt x="15147" y="3347"/>
                    </a:cubicBezTo>
                    <a:cubicBezTo>
                      <a:pt x="15147" y="3347"/>
                      <a:pt x="15447" y="3285"/>
                      <a:pt x="15437" y="2904"/>
                    </a:cubicBezTo>
                    <a:cubicBezTo>
                      <a:pt x="15426" y="2525"/>
                      <a:pt x="15141" y="2442"/>
                      <a:pt x="15141" y="2442"/>
                    </a:cubicBezTo>
                    <a:cubicBezTo>
                      <a:pt x="15141" y="2442"/>
                      <a:pt x="15508" y="2321"/>
                      <a:pt x="15557" y="1827"/>
                    </a:cubicBezTo>
                    <a:cubicBezTo>
                      <a:pt x="15607" y="1335"/>
                      <a:pt x="14231" y="1193"/>
                      <a:pt x="14231" y="1193"/>
                    </a:cubicBezTo>
                    <a:cubicBezTo>
                      <a:pt x="14231" y="1193"/>
                      <a:pt x="15430" y="858"/>
                      <a:pt x="15283" y="358"/>
                    </a:cubicBezTo>
                    <a:cubicBezTo>
                      <a:pt x="15213" y="120"/>
                      <a:pt x="14739" y="0"/>
                      <a:pt x="14152" y="0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63;p40">
                <a:extLst>
                  <a:ext uri="{FF2B5EF4-FFF2-40B4-BE49-F238E27FC236}">
                    <a16:creationId xmlns:a16="http://schemas.microsoft.com/office/drawing/2014/main" id="{4AA15E04-80CC-4EC4-8319-A2E272442650}"/>
                  </a:ext>
                </a:extLst>
              </p:cNvPr>
              <p:cNvSpPr/>
              <p:nvPr/>
            </p:nvSpPr>
            <p:spPr>
              <a:xfrm>
                <a:off x="2491154" y="2706643"/>
                <a:ext cx="66388" cy="39083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657" extrusionOk="0">
                    <a:moveTo>
                      <a:pt x="1027" y="1"/>
                    </a:moveTo>
                    <a:cubicBezTo>
                      <a:pt x="1017" y="1"/>
                      <a:pt x="1007" y="3"/>
                      <a:pt x="997" y="9"/>
                    </a:cubicBezTo>
                    <a:cubicBezTo>
                      <a:pt x="684" y="188"/>
                      <a:pt x="370" y="369"/>
                      <a:pt x="57" y="548"/>
                    </a:cubicBezTo>
                    <a:cubicBezTo>
                      <a:pt x="1" y="580"/>
                      <a:pt x="36" y="657"/>
                      <a:pt x="88" y="657"/>
                    </a:cubicBezTo>
                    <a:cubicBezTo>
                      <a:pt x="98" y="657"/>
                      <a:pt x="108" y="654"/>
                      <a:pt x="118" y="648"/>
                    </a:cubicBezTo>
                    <a:cubicBezTo>
                      <a:pt x="432" y="469"/>
                      <a:pt x="745" y="290"/>
                      <a:pt x="1060" y="110"/>
                    </a:cubicBezTo>
                    <a:cubicBezTo>
                      <a:pt x="1116" y="79"/>
                      <a:pt x="1079" y="1"/>
                      <a:pt x="1027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64;p40">
                <a:extLst>
                  <a:ext uri="{FF2B5EF4-FFF2-40B4-BE49-F238E27FC236}">
                    <a16:creationId xmlns:a16="http://schemas.microsoft.com/office/drawing/2014/main" id="{67CDBA50-7E40-452C-AAC7-1734AEE9D82A}"/>
                  </a:ext>
                </a:extLst>
              </p:cNvPr>
              <p:cNvSpPr/>
              <p:nvPr/>
            </p:nvSpPr>
            <p:spPr>
              <a:xfrm>
                <a:off x="2567596" y="2779397"/>
                <a:ext cx="46103" cy="10589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78" extrusionOk="0">
                    <a:moveTo>
                      <a:pt x="705" y="0"/>
                    </a:moveTo>
                    <a:cubicBezTo>
                      <a:pt x="703" y="0"/>
                      <a:pt x="700" y="0"/>
                      <a:pt x="698" y="1"/>
                    </a:cubicBezTo>
                    <a:cubicBezTo>
                      <a:pt x="490" y="20"/>
                      <a:pt x="282" y="40"/>
                      <a:pt x="73" y="59"/>
                    </a:cubicBezTo>
                    <a:cubicBezTo>
                      <a:pt x="0" y="67"/>
                      <a:pt x="2" y="178"/>
                      <a:pt x="71" y="178"/>
                    </a:cubicBezTo>
                    <a:cubicBezTo>
                      <a:pt x="74" y="178"/>
                      <a:pt x="76" y="177"/>
                      <a:pt x="79" y="177"/>
                    </a:cubicBezTo>
                    <a:cubicBezTo>
                      <a:pt x="286" y="158"/>
                      <a:pt x="494" y="138"/>
                      <a:pt x="702" y="119"/>
                    </a:cubicBezTo>
                    <a:cubicBezTo>
                      <a:pt x="775" y="111"/>
                      <a:pt x="774" y="0"/>
                      <a:pt x="705" y="0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65;p40">
                <a:extLst>
                  <a:ext uri="{FF2B5EF4-FFF2-40B4-BE49-F238E27FC236}">
                    <a16:creationId xmlns:a16="http://schemas.microsoft.com/office/drawing/2014/main" id="{177629A7-AC3E-48B2-9EAC-EAC56F316699}"/>
                  </a:ext>
                </a:extLst>
              </p:cNvPr>
              <p:cNvSpPr/>
              <p:nvPr/>
            </p:nvSpPr>
            <p:spPr>
              <a:xfrm>
                <a:off x="2571106" y="2830557"/>
                <a:ext cx="45567" cy="1933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25" extrusionOk="0">
                    <a:moveTo>
                      <a:pt x="686" y="1"/>
                    </a:moveTo>
                    <a:cubicBezTo>
                      <a:pt x="680" y="1"/>
                      <a:pt x="673" y="2"/>
                      <a:pt x="666" y="4"/>
                    </a:cubicBezTo>
                    <a:cubicBezTo>
                      <a:pt x="466" y="72"/>
                      <a:pt x="266" y="139"/>
                      <a:pt x="66" y="208"/>
                    </a:cubicBezTo>
                    <a:cubicBezTo>
                      <a:pt x="1" y="231"/>
                      <a:pt x="23" y="325"/>
                      <a:pt x="80" y="325"/>
                    </a:cubicBezTo>
                    <a:cubicBezTo>
                      <a:pt x="86" y="325"/>
                      <a:pt x="93" y="324"/>
                      <a:pt x="100" y="321"/>
                    </a:cubicBezTo>
                    <a:cubicBezTo>
                      <a:pt x="300" y="254"/>
                      <a:pt x="500" y="185"/>
                      <a:pt x="700" y="117"/>
                    </a:cubicBezTo>
                    <a:cubicBezTo>
                      <a:pt x="766" y="95"/>
                      <a:pt x="745" y="1"/>
                      <a:pt x="686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766;p40">
                <a:extLst>
                  <a:ext uri="{FF2B5EF4-FFF2-40B4-BE49-F238E27FC236}">
                    <a16:creationId xmlns:a16="http://schemas.microsoft.com/office/drawing/2014/main" id="{B8C295AD-08AF-43E0-B353-3B2C1C8A0EB8}"/>
                  </a:ext>
                </a:extLst>
              </p:cNvPr>
              <p:cNvSpPr/>
              <p:nvPr/>
            </p:nvSpPr>
            <p:spPr>
              <a:xfrm>
                <a:off x="2562004" y="2885584"/>
                <a:ext cx="41106" cy="1713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88" extrusionOk="0">
                    <a:moveTo>
                      <a:pt x="610" y="1"/>
                    </a:moveTo>
                    <a:cubicBezTo>
                      <a:pt x="604" y="1"/>
                      <a:pt x="597" y="2"/>
                      <a:pt x="591" y="4"/>
                    </a:cubicBezTo>
                    <a:cubicBezTo>
                      <a:pt x="417" y="60"/>
                      <a:pt x="241" y="116"/>
                      <a:pt x="66" y="172"/>
                    </a:cubicBezTo>
                    <a:cubicBezTo>
                      <a:pt x="0" y="193"/>
                      <a:pt x="22" y="288"/>
                      <a:pt x="81" y="288"/>
                    </a:cubicBezTo>
                    <a:cubicBezTo>
                      <a:pt x="87" y="288"/>
                      <a:pt x="93" y="287"/>
                      <a:pt x="100" y="285"/>
                    </a:cubicBezTo>
                    <a:cubicBezTo>
                      <a:pt x="275" y="229"/>
                      <a:pt x="450" y="173"/>
                      <a:pt x="625" y="117"/>
                    </a:cubicBezTo>
                    <a:cubicBezTo>
                      <a:pt x="690" y="96"/>
                      <a:pt x="669" y="1"/>
                      <a:pt x="610" y="1"/>
                    </a:cubicBezTo>
                    <a:close/>
                  </a:path>
                </a:pathLst>
              </a:custGeom>
              <a:solidFill>
                <a:srgbClr val="D99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767;p40">
                <a:extLst>
                  <a:ext uri="{FF2B5EF4-FFF2-40B4-BE49-F238E27FC236}">
                    <a16:creationId xmlns:a16="http://schemas.microsoft.com/office/drawing/2014/main" id="{AA1C4B4A-D732-42E8-A301-CC4AD98834B2}"/>
                  </a:ext>
                </a:extLst>
              </p:cNvPr>
              <p:cNvSpPr/>
              <p:nvPr/>
            </p:nvSpPr>
            <p:spPr>
              <a:xfrm>
                <a:off x="2004479" y="2752211"/>
                <a:ext cx="63295" cy="97619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1" extrusionOk="0">
                    <a:moveTo>
                      <a:pt x="962" y="0"/>
                    </a:moveTo>
                    <a:lnTo>
                      <a:pt x="1" y="1641"/>
                    </a:lnTo>
                    <a:lnTo>
                      <a:pt x="1063" y="1456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423B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768;p40">
                <a:extLst>
                  <a:ext uri="{FF2B5EF4-FFF2-40B4-BE49-F238E27FC236}">
                    <a16:creationId xmlns:a16="http://schemas.microsoft.com/office/drawing/2014/main" id="{EE2E2946-1C65-4DFE-8167-D0606DD70DA4}"/>
                  </a:ext>
                </a:extLst>
              </p:cNvPr>
              <p:cNvSpPr/>
              <p:nvPr/>
            </p:nvSpPr>
            <p:spPr>
              <a:xfrm>
                <a:off x="2406859" y="3459765"/>
                <a:ext cx="793682" cy="401660"/>
              </a:xfrm>
              <a:custGeom>
                <a:avLst/>
                <a:gdLst/>
                <a:ahLst/>
                <a:cxnLst/>
                <a:rect l="l" t="t" r="r" b="b"/>
                <a:pathLst>
                  <a:path w="13342" h="6752" extrusionOk="0">
                    <a:moveTo>
                      <a:pt x="9385" y="0"/>
                    </a:moveTo>
                    <a:cubicBezTo>
                      <a:pt x="9187" y="0"/>
                      <a:pt x="8923" y="15"/>
                      <a:pt x="8612" y="40"/>
                    </a:cubicBezTo>
                    <a:cubicBezTo>
                      <a:pt x="8538" y="47"/>
                      <a:pt x="8459" y="53"/>
                      <a:pt x="8379" y="60"/>
                    </a:cubicBezTo>
                    <a:cubicBezTo>
                      <a:pt x="7855" y="109"/>
                      <a:pt x="7221" y="186"/>
                      <a:pt x="6550" y="271"/>
                    </a:cubicBezTo>
                    <a:cubicBezTo>
                      <a:pt x="4594" y="525"/>
                      <a:pt x="2310" y="886"/>
                      <a:pt x="1423" y="1029"/>
                    </a:cubicBezTo>
                    <a:cubicBezTo>
                      <a:pt x="1182" y="1068"/>
                      <a:pt x="1044" y="1090"/>
                      <a:pt x="1044" y="1090"/>
                    </a:cubicBezTo>
                    <a:lnTo>
                      <a:pt x="552" y="2829"/>
                    </a:lnTo>
                    <a:lnTo>
                      <a:pt x="518" y="2946"/>
                    </a:lnTo>
                    <a:lnTo>
                      <a:pt x="496" y="3025"/>
                    </a:lnTo>
                    <a:lnTo>
                      <a:pt x="1" y="4774"/>
                    </a:lnTo>
                    <a:cubicBezTo>
                      <a:pt x="1" y="4774"/>
                      <a:pt x="163" y="4843"/>
                      <a:pt x="448" y="4956"/>
                    </a:cubicBezTo>
                    <a:cubicBezTo>
                      <a:pt x="1034" y="5187"/>
                      <a:pt x="2139" y="5602"/>
                      <a:pt x="3435" y="5975"/>
                    </a:cubicBezTo>
                    <a:cubicBezTo>
                      <a:pt x="4434" y="6260"/>
                      <a:pt x="5546" y="6521"/>
                      <a:pt x="6621" y="6656"/>
                    </a:cubicBezTo>
                    <a:cubicBezTo>
                      <a:pt x="7101" y="6717"/>
                      <a:pt x="7573" y="6751"/>
                      <a:pt x="8025" y="6751"/>
                    </a:cubicBezTo>
                    <a:cubicBezTo>
                      <a:pt x="8624" y="6751"/>
                      <a:pt x="9187" y="6690"/>
                      <a:pt x="9683" y="6547"/>
                    </a:cubicBezTo>
                    <a:cubicBezTo>
                      <a:pt x="10306" y="6367"/>
                      <a:pt x="10822" y="6055"/>
                      <a:pt x="11167" y="5569"/>
                    </a:cubicBezTo>
                    <a:cubicBezTo>
                      <a:pt x="13341" y="2505"/>
                      <a:pt x="10992" y="61"/>
                      <a:pt x="9506" y="3"/>
                    </a:cubicBezTo>
                    <a:cubicBezTo>
                      <a:pt x="9469" y="1"/>
                      <a:pt x="9429" y="0"/>
                      <a:pt x="9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769;p40">
                <a:extLst>
                  <a:ext uri="{FF2B5EF4-FFF2-40B4-BE49-F238E27FC236}">
                    <a16:creationId xmlns:a16="http://schemas.microsoft.com/office/drawing/2014/main" id="{B237B05A-8519-4E23-BE80-293C92F17D84}"/>
                  </a:ext>
                </a:extLst>
              </p:cNvPr>
              <p:cNvSpPr/>
              <p:nvPr/>
            </p:nvSpPr>
            <p:spPr>
              <a:xfrm>
                <a:off x="2433450" y="3705750"/>
                <a:ext cx="559777" cy="155679"/>
              </a:xfrm>
              <a:custGeom>
                <a:avLst/>
                <a:gdLst/>
                <a:ahLst/>
                <a:cxnLst/>
                <a:rect l="l" t="t" r="r" b="b"/>
                <a:pathLst>
                  <a:path w="9410" h="2617" extrusionOk="0">
                    <a:moveTo>
                      <a:pt x="1473" y="1"/>
                    </a:moveTo>
                    <a:cubicBezTo>
                      <a:pt x="1405" y="1"/>
                      <a:pt x="1345" y="3"/>
                      <a:pt x="1293" y="7"/>
                    </a:cubicBezTo>
                    <a:cubicBezTo>
                      <a:pt x="645" y="59"/>
                      <a:pt x="237" y="438"/>
                      <a:pt x="1" y="821"/>
                    </a:cubicBezTo>
                    <a:cubicBezTo>
                      <a:pt x="1037" y="1230"/>
                      <a:pt x="3704" y="2212"/>
                      <a:pt x="6174" y="2521"/>
                    </a:cubicBezTo>
                    <a:cubicBezTo>
                      <a:pt x="6654" y="2582"/>
                      <a:pt x="7126" y="2616"/>
                      <a:pt x="7578" y="2616"/>
                    </a:cubicBezTo>
                    <a:cubicBezTo>
                      <a:pt x="8177" y="2616"/>
                      <a:pt x="8740" y="2555"/>
                      <a:pt x="9236" y="2412"/>
                    </a:cubicBezTo>
                    <a:lnTo>
                      <a:pt x="9410" y="1201"/>
                    </a:lnTo>
                    <a:cubicBezTo>
                      <a:pt x="9410" y="1201"/>
                      <a:pt x="3144" y="1"/>
                      <a:pt x="1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770;p40">
                <a:extLst>
                  <a:ext uri="{FF2B5EF4-FFF2-40B4-BE49-F238E27FC236}">
                    <a16:creationId xmlns:a16="http://schemas.microsoft.com/office/drawing/2014/main" id="{4DB675AE-025A-43A8-BB70-4E8093A95A0C}"/>
                  </a:ext>
                </a:extLst>
              </p:cNvPr>
              <p:cNvSpPr/>
              <p:nvPr/>
            </p:nvSpPr>
            <p:spPr>
              <a:xfrm>
                <a:off x="2491511" y="3462145"/>
                <a:ext cx="462753" cy="152585"/>
              </a:xfrm>
              <a:custGeom>
                <a:avLst/>
                <a:gdLst/>
                <a:ahLst/>
                <a:cxnLst/>
                <a:rect l="l" t="t" r="r" b="b"/>
                <a:pathLst>
                  <a:path w="7779" h="2565" extrusionOk="0">
                    <a:moveTo>
                      <a:pt x="7189" y="0"/>
                    </a:moveTo>
                    <a:cubicBezTo>
                      <a:pt x="6626" y="47"/>
                      <a:pt x="5902" y="131"/>
                      <a:pt x="5127" y="231"/>
                    </a:cubicBezTo>
                    <a:cubicBezTo>
                      <a:pt x="3171" y="485"/>
                      <a:pt x="887" y="846"/>
                      <a:pt x="0" y="989"/>
                    </a:cubicBezTo>
                    <a:cubicBezTo>
                      <a:pt x="195" y="1415"/>
                      <a:pt x="542" y="1926"/>
                      <a:pt x="1159" y="2333"/>
                    </a:cubicBezTo>
                    <a:cubicBezTo>
                      <a:pt x="1409" y="2498"/>
                      <a:pt x="1802" y="2565"/>
                      <a:pt x="2275" y="2565"/>
                    </a:cubicBezTo>
                    <a:cubicBezTo>
                      <a:pt x="4281" y="2565"/>
                      <a:pt x="7724" y="1362"/>
                      <a:pt x="7778" y="1344"/>
                    </a:cubicBezTo>
                    <a:lnTo>
                      <a:pt x="7779" y="1343"/>
                    </a:lnTo>
                    <a:lnTo>
                      <a:pt x="71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771;p40">
                <a:extLst>
                  <a:ext uri="{FF2B5EF4-FFF2-40B4-BE49-F238E27FC236}">
                    <a16:creationId xmlns:a16="http://schemas.microsoft.com/office/drawing/2014/main" id="{6846FF9A-707D-4CD8-B87B-543B18714A81}"/>
                  </a:ext>
                </a:extLst>
              </p:cNvPr>
              <p:cNvSpPr/>
              <p:nvPr/>
            </p:nvSpPr>
            <p:spPr>
              <a:xfrm>
                <a:off x="2796448" y="3459765"/>
                <a:ext cx="404099" cy="401660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6752" extrusionOk="0">
                    <a:moveTo>
                      <a:pt x="2831" y="0"/>
                    </a:moveTo>
                    <a:cubicBezTo>
                      <a:pt x="2634" y="0"/>
                      <a:pt x="2372" y="14"/>
                      <a:pt x="2063" y="40"/>
                    </a:cubicBezTo>
                    <a:cubicBezTo>
                      <a:pt x="1500" y="87"/>
                      <a:pt x="776" y="171"/>
                      <a:pt x="1" y="271"/>
                    </a:cubicBezTo>
                    <a:cubicBezTo>
                      <a:pt x="1022" y="439"/>
                      <a:pt x="2205" y="762"/>
                      <a:pt x="2653" y="1382"/>
                    </a:cubicBezTo>
                    <a:lnTo>
                      <a:pt x="2652" y="1383"/>
                    </a:lnTo>
                    <a:cubicBezTo>
                      <a:pt x="2615" y="1434"/>
                      <a:pt x="1584" y="2922"/>
                      <a:pt x="3308" y="5336"/>
                    </a:cubicBezTo>
                    <a:cubicBezTo>
                      <a:pt x="3308" y="5336"/>
                      <a:pt x="2326" y="6467"/>
                      <a:pt x="72" y="6656"/>
                    </a:cubicBezTo>
                    <a:cubicBezTo>
                      <a:pt x="552" y="6717"/>
                      <a:pt x="1024" y="6751"/>
                      <a:pt x="1476" y="6751"/>
                    </a:cubicBezTo>
                    <a:cubicBezTo>
                      <a:pt x="2075" y="6751"/>
                      <a:pt x="2638" y="6690"/>
                      <a:pt x="3134" y="6547"/>
                    </a:cubicBezTo>
                    <a:cubicBezTo>
                      <a:pt x="3757" y="6367"/>
                      <a:pt x="4273" y="6055"/>
                      <a:pt x="4618" y="5569"/>
                    </a:cubicBezTo>
                    <a:cubicBezTo>
                      <a:pt x="6792" y="2504"/>
                      <a:pt x="4443" y="60"/>
                      <a:pt x="2957" y="3"/>
                    </a:cubicBezTo>
                    <a:cubicBezTo>
                      <a:pt x="2918" y="1"/>
                      <a:pt x="2876" y="0"/>
                      <a:pt x="28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772;p40">
                <a:extLst>
                  <a:ext uri="{FF2B5EF4-FFF2-40B4-BE49-F238E27FC236}">
                    <a16:creationId xmlns:a16="http://schemas.microsoft.com/office/drawing/2014/main" id="{0589CB55-0852-4144-A107-109B2AB9D31A}"/>
                  </a:ext>
                </a:extLst>
              </p:cNvPr>
              <p:cNvSpPr/>
              <p:nvPr/>
            </p:nvSpPr>
            <p:spPr>
              <a:xfrm>
                <a:off x="2768845" y="3543347"/>
                <a:ext cx="101129" cy="243601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4095" extrusionOk="0">
                    <a:moveTo>
                      <a:pt x="1539" y="1"/>
                    </a:moveTo>
                    <a:cubicBezTo>
                      <a:pt x="1518" y="1"/>
                      <a:pt x="1498" y="10"/>
                      <a:pt x="1484" y="31"/>
                    </a:cubicBezTo>
                    <a:cubicBezTo>
                      <a:pt x="1153" y="564"/>
                      <a:pt x="865" y="1124"/>
                      <a:pt x="624" y="1702"/>
                    </a:cubicBezTo>
                    <a:cubicBezTo>
                      <a:pt x="562" y="1517"/>
                      <a:pt x="502" y="1330"/>
                      <a:pt x="449" y="1142"/>
                    </a:cubicBezTo>
                    <a:cubicBezTo>
                      <a:pt x="369" y="859"/>
                      <a:pt x="300" y="573"/>
                      <a:pt x="240" y="285"/>
                    </a:cubicBezTo>
                    <a:cubicBezTo>
                      <a:pt x="234" y="253"/>
                      <a:pt x="212" y="240"/>
                      <a:pt x="188" y="240"/>
                    </a:cubicBezTo>
                    <a:cubicBezTo>
                      <a:pt x="151" y="240"/>
                      <a:pt x="110" y="272"/>
                      <a:pt x="119" y="320"/>
                    </a:cubicBezTo>
                    <a:cubicBezTo>
                      <a:pt x="228" y="851"/>
                      <a:pt x="374" y="1372"/>
                      <a:pt x="552" y="1882"/>
                    </a:cubicBezTo>
                    <a:cubicBezTo>
                      <a:pt x="434" y="2182"/>
                      <a:pt x="326" y="2486"/>
                      <a:pt x="232" y="2795"/>
                    </a:cubicBezTo>
                    <a:cubicBezTo>
                      <a:pt x="148" y="3075"/>
                      <a:pt x="74" y="3358"/>
                      <a:pt x="11" y="3644"/>
                    </a:cubicBezTo>
                    <a:cubicBezTo>
                      <a:pt x="1" y="3690"/>
                      <a:pt x="39" y="3719"/>
                      <a:pt x="76" y="3719"/>
                    </a:cubicBezTo>
                    <a:cubicBezTo>
                      <a:pt x="102" y="3719"/>
                      <a:pt x="127" y="3705"/>
                      <a:pt x="135" y="3672"/>
                    </a:cubicBezTo>
                    <a:cubicBezTo>
                      <a:pt x="256" y="3124"/>
                      <a:pt x="418" y="2586"/>
                      <a:pt x="617" y="2063"/>
                    </a:cubicBezTo>
                    <a:cubicBezTo>
                      <a:pt x="769" y="2476"/>
                      <a:pt x="941" y="2881"/>
                      <a:pt x="1136" y="3276"/>
                    </a:cubicBezTo>
                    <a:cubicBezTo>
                      <a:pt x="1269" y="3543"/>
                      <a:pt x="1412" y="3807"/>
                      <a:pt x="1564" y="4064"/>
                    </a:cubicBezTo>
                    <a:cubicBezTo>
                      <a:pt x="1576" y="4085"/>
                      <a:pt x="1594" y="4094"/>
                      <a:pt x="1613" y="4094"/>
                    </a:cubicBezTo>
                    <a:cubicBezTo>
                      <a:pt x="1656" y="4094"/>
                      <a:pt x="1699" y="4047"/>
                      <a:pt x="1671" y="3998"/>
                    </a:cubicBezTo>
                    <a:cubicBezTo>
                      <a:pt x="1275" y="3328"/>
                      <a:pt x="945" y="2619"/>
                      <a:pt x="686" y="1885"/>
                    </a:cubicBezTo>
                    <a:cubicBezTo>
                      <a:pt x="828" y="1529"/>
                      <a:pt x="989" y="1180"/>
                      <a:pt x="1167" y="838"/>
                    </a:cubicBezTo>
                    <a:cubicBezTo>
                      <a:pt x="1301" y="583"/>
                      <a:pt x="1444" y="334"/>
                      <a:pt x="1597" y="90"/>
                    </a:cubicBezTo>
                    <a:cubicBezTo>
                      <a:pt x="1627" y="43"/>
                      <a:pt x="1583" y="1"/>
                      <a:pt x="1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773;p40">
                <a:extLst>
                  <a:ext uri="{FF2B5EF4-FFF2-40B4-BE49-F238E27FC236}">
                    <a16:creationId xmlns:a16="http://schemas.microsoft.com/office/drawing/2014/main" id="{D09DA083-630C-478F-A83C-631AF7171559}"/>
                  </a:ext>
                </a:extLst>
              </p:cNvPr>
              <p:cNvSpPr/>
              <p:nvPr/>
            </p:nvSpPr>
            <p:spPr>
              <a:xfrm>
                <a:off x="2652308" y="3572853"/>
                <a:ext cx="108386" cy="17697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2975" extrusionOk="0">
                    <a:moveTo>
                      <a:pt x="1588" y="1"/>
                    </a:moveTo>
                    <a:cubicBezTo>
                      <a:pt x="1568" y="1"/>
                      <a:pt x="1548" y="10"/>
                      <a:pt x="1534" y="32"/>
                    </a:cubicBezTo>
                    <a:cubicBezTo>
                      <a:pt x="1266" y="472"/>
                      <a:pt x="1027" y="929"/>
                      <a:pt x="820" y="1399"/>
                    </a:cubicBezTo>
                    <a:cubicBezTo>
                      <a:pt x="577" y="991"/>
                      <a:pt x="347" y="576"/>
                      <a:pt x="134" y="151"/>
                    </a:cubicBezTo>
                    <a:cubicBezTo>
                      <a:pt x="122" y="129"/>
                      <a:pt x="104" y="120"/>
                      <a:pt x="86" y="120"/>
                    </a:cubicBezTo>
                    <a:cubicBezTo>
                      <a:pt x="44" y="120"/>
                      <a:pt x="1" y="167"/>
                      <a:pt x="26" y="217"/>
                    </a:cubicBezTo>
                    <a:cubicBezTo>
                      <a:pt x="253" y="669"/>
                      <a:pt x="499" y="1111"/>
                      <a:pt x="759" y="1545"/>
                    </a:cubicBezTo>
                    <a:cubicBezTo>
                      <a:pt x="574" y="1980"/>
                      <a:pt x="414" y="2425"/>
                      <a:pt x="283" y="2880"/>
                    </a:cubicBezTo>
                    <a:cubicBezTo>
                      <a:pt x="270" y="2926"/>
                      <a:pt x="308" y="2955"/>
                      <a:pt x="345" y="2955"/>
                    </a:cubicBezTo>
                    <a:cubicBezTo>
                      <a:pt x="371" y="2955"/>
                      <a:pt x="398" y="2941"/>
                      <a:pt x="407" y="2909"/>
                    </a:cubicBezTo>
                    <a:cubicBezTo>
                      <a:pt x="527" y="2489"/>
                      <a:pt x="673" y="2079"/>
                      <a:pt x="839" y="1677"/>
                    </a:cubicBezTo>
                    <a:cubicBezTo>
                      <a:pt x="1104" y="2111"/>
                      <a:pt x="1383" y="2534"/>
                      <a:pt x="1680" y="2947"/>
                    </a:cubicBezTo>
                    <a:cubicBezTo>
                      <a:pt x="1694" y="2966"/>
                      <a:pt x="1713" y="2974"/>
                      <a:pt x="1732" y="2974"/>
                    </a:cubicBezTo>
                    <a:cubicBezTo>
                      <a:pt x="1777" y="2974"/>
                      <a:pt x="1821" y="2928"/>
                      <a:pt x="1787" y="2881"/>
                    </a:cubicBezTo>
                    <a:cubicBezTo>
                      <a:pt x="1473" y="2445"/>
                      <a:pt x="1177" y="1995"/>
                      <a:pt x="899" y="1536"/>
                    </a:cubicBezTo>
                    <a:cubicBezTo>
                      <a:pt x="1113" y="1038"/>
                      <a:pt x="1363" y="554"/>
                      <a:pt x="1646" y="90"/>
                    </a:cubicBezTo>
                    <a:cubicBezTo>
                      <a:pt x="1675" y="43"/>
                      <a:pt x="1632" y="1"/>
                      <a:pt x="15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774;p40">
                <a:extLst>
                  <a:ext uri="{FF2B5EF4-FFF2-40B4-BE49-F238E27FC236}">
                    <a16:creationId xmlns:a16="http://schemas.microsoft.com/office/drawing/2014/main" id="{10DF54F9-FEBA-4BD9-808B-6110921E3C1A}"/>
                  </a:ext>
                </a:extLst>
              </p:cNvPr>
              <p:cNvSpPr/>
              <p:nvPr/>
            </p:nvSpPr>
            <p:spPr>
              <a:xfrm>
                <a:off x="2520362" y="3526452"/>
                <a:ext cx="139022" cy="286849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4822" extrusionOk="0">
                    <a:moveTo>
                      <a:pt x="941" y="126"/>
                    </a:moveTo>
                    <a:cubicBezTo>
                      <a:pt x="1044" y="126"/>
                      <a:pt x="1149" y="201"/>
                      <a:pt x="1209" y="284"/>
                    </a:cubicBezTo>
                    <a:cubicBezTo>
                      <a:pt x="1302" y="415"/>
                      <a:pt x="1353" y="580"/>
                      <a:pt x="1399" y="734"/>
                    </a:cubicBezTo>
                    <a:cubicBezTo>
                      <a:pt x="1448" y="896"/>
                      <a:pt x="1484" y="1062"/>
                      <a:pt x="1506" y="1231"/>
                    </a:cubicBezTo>
                    <a:cubicBezTo>
                      <a:pt x="1544" y="1530"/>
                      <a:pt x="1538" y="1831"/>
                      <a:pt x="1491" y="2127"/>
                    </a:cubicBezTo>
                    <a:cubicBezTo>
                      <a:pt x="1147" y="1686"/>
                      <a:pt x="870" y="1169"/>
                      <a:pt x="730" y="630"/>
                    </a:cubicBezTo>
                    <a:cubicBezTo>
                      <a:pt x="691" y="479"/>
                      <a:pt x="676" y="288"/>
                      <a:pt x="808" y="176"/>
                    </a:cubicBezTo>
                    <a:cubicBezTo>
                      <a:pt x="849" y="141"/>
                      <a:pt x="894" y="126"/>
                      <a:pt x="941" y="126"/>
                    </a:cubicBezTo>
                    <a:close/>
                    <a:moveTo>
                      <a:pt x="1510" y="2430"/>
                    </a:moveTo>
                    <a:lnTo>
                      <a:pt x="1510" y="2430"/>
                    </a:lnTo>
                    <a:cubicBezTo>
                      <a:pt x="1440" y="2722"/>
                      <a:pt x="1335" y="3007"/>
                      <a:pt x="1192" y="3273"/>
                    </a:cubicBezTo>
                    <a:cubicBezTo>
                      <a:pt x="1110" y="3425"/>
                      <a:pt x="1018" y="3573"/>
                      <a:pt x="914" y="3712"/>
                    </a:cubicBezTo>
                    <a:cubicBezTo>
                      <a:pt x="815" y="3843"/>
                      <a:pt x="708" y="3982"/>
                      <a:pt x="582" y="4089"/>
                    </a:cubicBezTo>
                    <a:cubicBezTo>
                      <a:pt x="520" y="4140"/>
                      <a:pt x="422" y="4184"/>
                      <a:pt x="337" y="4184"/>
                    </a:cubicBezTo>
                    <a:cubicBezTo>
                      <a:pt x="259" y="4184"/>
                      <a:pt x="190" y="4148"/>
                      <a:pt x="166" y="4048"/>
                    </a:cubicBezTo>
                    <a:cubicBezTo>
                      <a:pt x="130" y="3898"/>
                      <a:pt x="217" y="3730"/>
                      <a:pt x="282" y="3600"/>
                    </a:cubicBezTo>
                    <a:cubicBezTo>
                      <a:pt x="422" y="3317"/>
                      <a:pt x="618" y="3064"/>
                      <a:pt x="852" y="2852"/>
                    </a:cubicBezTo>
                    <a:cubicBezTo>
                      <a:pt x="974" y="2743"/>
                      <a:pt x="1105" y="2647"/>
                      <a:pt x="1245" y="2564"/>
                    </a:cubicBezTo>
                    <a:cubicBezTo>
                      <a:pt x="1312" y="2525"/>
                      <a:pt x="1379" y="2488"/>
                      <a:pt x="1448" y="2456"/>
                    </a:cubicBezTo>
                    <a:cubicBezTo>
                      <a:pt x="1466" y="2447"/>
                      <a:pt x="1488" y="2439"/>
                      <a:pt x="1510" y="2430"/>
                    </a:cubicBezTo>
                    <a:close/>
                    <a:moveTo>
                      <a:pt x="942" y="0"/>
                    </a:moveTo>
                    <a:cubicBezTo>
                      <a:pt x="929" y="0"/>
                      <a:pt x="916" y="1"/>
                      <a:pt x="902" y="2"/>
                    </a:cubicBezTo>
                    <a:cubicBezTo>
                      <a:pt x="756" y="21"/>
                      <a:pt x="649" y="135"/>
                      <a:pt x="602" y="269"/>
                    </a:cubicBezTo>
                    <a:cubicBezTo>
                      <a:pt x="539" y="458"/>
                      <a:pt x="602" y="661"/>
                      <a:pt x="663" y="843"/>
                    </a:cubicBezTo>
                    <a:cubicBezTo>
                      <a:pt x="724" y="1027"/>
                      <a:pt x="798" y="1208"/>
                      <a:pt x="883" y="1383"/>
                    </a:cubicBezTo>
                    <a:cubicBezTo>
                      <a:pt x="1039" y="1708"/>
                      <a:pt x="1236" y="2009"/>
                      <a:pt x="1462" y="2287"/>
                    </a:cubicBezTo>
                    <a:cubicBezTo>
                      <a:pt x="1460" y="2297"/>
                      <a:pt x="1460" y="2307"/>
                      <a:pt x="1457" y="2316"/>
                    </a:cubicBezTo>
                    <a:cubicBezTo>
                      <a:pt x="847" y="2588"/>
                      <a:pt x="318" y="3103"/>
                      <a:pt x="84" y="3735"/>
                    </a:cubicBezTo>
                    <a:cubicBezTo>
                      <a:pt x="33" y="3872"/>
                      <a:pt x="1" y="4044"/>
                      <a:pt x="84" y="4176"/>
                    </a:cubicBezTo>
                    <a:cubicBezTo>
                      <a:pt x="143" y="4270"/>
                      <a:pt x="247" y="4313"/>
                      <a:pt x="353" y="4313"/>
                    </a:cubicBezTo>
                    <a:cubicBezTo>
                      <a:pt x="399" y="4313"/>
                      <a:pt x="446" y="4305"/>
                      <a:pt x="489" y="4289"/>
                    </a:cubicBezTo>
                    <a:cubicBezTo>
                      <a:pt x="653" y="4228"/>
                      <a:pt x="774" y="4082"/>
                      <a:pt x="884" y="3951"/>
                    </a:cubicBezTo>
                    <a:cubicBezTo>
                      <a:pt x="1006" y="3807"/>
                      <a:pt x="1117" y="3652"/>
                      <a:pt x="1214" y="3490"/>
                    </a:cubicBezTo>
                    <a:cubicBezTo>
                      <a:pt x="1401" y="3179"/>
                      <a:pt x="1538" y="2840"/>
                      <a:pt x="1625" y="2488"/>
                    </a:cubicBezTo>
                    <a:cubicBezTo>
                      <a:pt x="1696" y="2649"/>
                      <a:pt x="1767" y="2812"/>
                      <a:pt x="1840" y="2974"/>
                    </a:cubicBezTo>
                    <a:cubicBezTo>
                      <a:pt x="1932" y="3183"/>
                      <a:pt x="2028" y="3391"/>
                      <a:pt x="2093" y="3609"/>
                    </a:cubicBezTo>
                    <a:cubicBezTo>
                      <a:pt x="2206" y="3987"/>
                      <a:pt x="2204" y="4444"/>
                      <a:pt x="1880" y="4720"/>
                    </a:cubicBezTo>
                    <a:cubicBezTo>
                      <a:pt x="1833" y="4761"/>
                      <a:pt x="1878" y="4822"/>
                      <a:pt x="1930" y="4822"/>
                    </a:cubicBezTo>
                    <a:cubicBezTo>
                      <a:pt x="1944" y="4822"/>
                      <a:pt x="1959" y="4817"/>
                      <a:pt x="1973" y="4806"/>
                    </a:cubicBezTo>
                    <a:cubicBezTo>
                      <a:pt x="2295" y="4531"/>
                      <a:pt x="2336" y="4072"/>
                      <a:pt x="2244" y="3685"/>
                    </a:cubicBezTo>
                    <a:cubicBezTo>
                      <a:pt x="2188" y="3450"/>
                      <a:pt x="2088" y="3229"/>
                      <a:pt x="1992" y="3008"/>
                    </a:cubicBezTo>
                    <a:cubicBezTo>
                      <a:pt x="1883" y="2764"/>
                      <a:pt x="1775" y="2518"/>
                      <a:pt x="1667" y="2274"/>
                    </a:cubicBezTo>
                    <a:cubicBezTo>
                      <a:pt x="1656" y="2248"/>
                      <a:pt x="1628" y="2233"/>
                      <a:pt x="1602" y="2231"/>
                    </a:cubicBezTo>
                    <a:cubicBezTo>
                      <a:pt x="1665" y="1891"/>
                      <a:pt x="1675" y="1540"/>
                      <a:pt x="1628" y="1199"/>
                    </a:cubicBezTo>
                    <a:cubicBezTo>
                      <a:pt x="1604" y="1014"/>
                      <a:pt x="1563" y="832"/>
                      <a:pt x="1508" y="656"/>
                    </a:cubicBezTo>
                    <a:cubicBezTo>
                      <a:pt x="1456" y="491"/>
                      <a:pt x="1396" y="313"/>
                      <a:pt x="1284" y="176"/>
                    </a:cubicBezTo>
                    <a:cubicBezTo>
                      <a:pt x="1200" y="75"/>
                      <a:pt x="1076" y="0"/>
                      <a:pt x="9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775;p40">
                <a:extLst>
                  <a:ext uri="{FF2B5EF4-FFF2-40B4-BE49-F238E27FC236}">
                    <a16:creationId xmlns:a16="http://schemas.microsoft.com/office/drawing/2014/main" id="{11A73BBF-C5AA-43C4-8B1B-A4E7F18C204B}"/>
                  </a:ext>
                </a:extLst>
              </p:cNvPr>
              <p:cNvSpPr/>
              <p:nvPr/>
            </p:nvSpPr>
            <p:spPr>
              <a:xfrm>
                <a:off x="2406859" y="3459765"/>
                <a:ext cx="793682" cy="401660"/>
              </a:xfrm>
              <a:custGeom>
                <a:avLst/>
                <a:gdLst/>
                <a:ahLst/>
                <a:cxnLst/>
                <a:rect l="l" t="t" r="r" b="b"/>
                <a:pathLst>
                  <a:path w="13342" h="6752" extrusionOk="0">
                    <a:moveTo>
                      <a:pt x="9385" y="0"/>
                    </a:moveTo>
                    <a:cubicBezTo>
                      <a:pt x="9188" y="0"/>
                      <a:pt x="8923" y="15"/>
                      <a:pt x="8612" y="40"/>
                    </a:cubicBezTo>
                    <a:cubicBezTo>
                      <a:pt x="8538" y="47"/>
                      <a:pt x="8459" y="52"/>
                      <a:pt x="8379" y="60"/>
                    </a:cubicBezTo>
                    <a:cubicBezTo>
                      <a:pt x="8528" y="475"/>
                      <a:pt x="8611" y="913"/>
                      <a:pt x="8628" y="1353"/>
                    </a:cubicBezTo>
                    <a:cubicBezTo>
                      <a:pt x="8664" y="2317"/>
                      <a:pt x="8369" y="3273"/>
                      <a:pt x="7763" y="4026"/>
                    </a:cubicBezTo>
                    <a:cubicBezTo>
                      <a:pt x="7171" y="4761"/>
                      <a:pt x="6330" y="5287"/>
                      <a:pt x="5413" y="5506"/>
                    </a:cubicBezTo>
                    <a:cubicBezTo>
                      <a:pt x="5116" y="5576"/>
                      <a:pt x="4815" y="5611"/>
                      <a:pt x="4515" y="5611"/>
                    </a:cubicBezTo>
                    <a:cubicBezTo>
                      <a:pt x="4197" y="5611"/>
                      <a:pt x="3880" y="5572"/>
                      <a:pt x="3571" y="5497"/>
                    </a:cubicBezTo>
                    <a:cubicBezTo>
                      <a:pt x="3262" y="5421"/>
                      <a:pt x="2961" y="5310"/>
                      <a:pt x="2674" y="5163"/>
                    </a:cubicBezTo>
                    <a:cubicBezTo>
                      <a:pt x="1845" y="4737"/>
                      <a:pt x="1152" y="4042"/>
                      <a:pt x="756" y="3195"/>
                    </a:cubicBezTo>
                    <a:cubicBezTo>
                      <a:pt x="706" y="3089"/>
                      <a:pt x="663" y="2981"/>
                      <a:pt x="623" y="2870"/>
                    </a:cubicBezTo>
                    <a:cubicBezTo>
                      <a:pt x="613" y="2841"/>
                      <a:pt x="589" y="2828"/>
                      <a:pt x="565" y="2828"/>
                    </a:cubicBezTo>
                    <a:cubicBezTo>
                      <a:pt x="560" y="2828"/>
                      <a:pt x="556" y="2828"/>
                      <a:pt x="552" y="2829"/>
                    </a:cubicBezTo>
                    <a:cubicBezTo>
                      <a:pt x="517" y="2835"/>
                      <a:pt x="488" y="2864"/>
                      <a:pt x="504" y="2907"/>
                    </a:cubicBezTo>
                    <a:cubicBezTo>
                      <a:pt x="509" y="2918"/>
                      <a:pt x="514" y="2933"/>
                      <a:pt x="518" y="2946"/>
                    </a:cubicBezTo>
                    <a:cubicBezTo>
                      <a:pt x="526" y="2966"/>
                      <a:pt x="534" y="2987"/>
                      <a:pt x="543" y="3007"/>
                    </a:cubicBezTo>
                    <a:lnTo>
                      <a:pt x="496" y="3025"/>
                    </a:lnTo>
                    <a:lnTo>
                      <a:pt x="1" y="4774"/>
                    </a:lnTo>
                    <a:cubicBezTo>
                      <a:pt x="1" y="4774"/>
                      <a:pt x="163" y="4843"/>
                      <a:pt x="448" y="4956"/>
                    </a:cubicBezTo>
                    <a:cubicBezTo>
                      <a:pt x="1034" y="5187"/>
                      <a:pt x="2139" y="5602"/>
                      <a:pt x="3435" y="5975"/>
                    </a:cubicBezTo>
                    <a:cubicBezTo>
                      <a:pt x="4434" y="6260"/>
                      <a:pt x="5546" y="6521"/>
                      <a:pt x="6621" y="6656"/>
                    </a:cubicBezTo>
                    <a:cubicBezTo>
                      <a:pt x="7101" y="6717"/>
                      <a:pt x="7573" y="6751"/>
                      <a:pt x="8025" y="6751"/>
                    </a:cubicBezTo>
                    <a:cubicBezTo>
                      <a:pt x="8624" y="6751"/>
                      <a:pt x="9187" y="6690"/>
                      <a:pt x="9683" y="6547"/>
                    </a:cubicBezTo>
                    <a:cubicBezTo>
                      <a:pt x="10306" y="6367"/>
                      <a:pt x="10822" y="6055"/>
                      <a:pt x="11167" y="5569"/>
                    </a:cubicBezTo>
                    <a:cubicBezTo>
                      <a:pt x="13341" y="2505"/>
                      <a:pt x="10992" y="61"/>
                      <a:pt x="9506" y="3"/>
                    </a:cubicBezTo>
                    <a:cubicBezTo>
                      <a:pt x="9469" y="1"/>
                      <a:pt x="9429" y="0"/>
                      <a:pt x="9385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776;p40">
                <a:extLst>
                  <a:ext uri="{FF2B5EF4-FFF2-40B4-BE49-F238E27FC236}">
                    <a16:creationId xmlns:a16="http://schemas.microsoft.com/office/drawing/2014/main" id="{0E023C61-5B3F-4F7B-BD41-713AB8ACB311}"/>
                  </a:ext>
                </a:extLst>
              </p:cNvPr>
              <p:cNvSpPr/>
              <p:nvPr/>
            </p:nvSpPr>
            <p:spPr>
              <a:xfrm>
                <a:off x="1445943" y="2959171"/>
                <a:ext cx="839012" cy="641751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10788" extrusionOk="0">
                    <a:moveTo>
                      <a:pt x="4471" y="1"/>
                    </a:moveTo>
                    <a:cubicBezTo>
                      <a:pt x="3358" y="1"/>
                      <a:pt x="2423" y="527"/>
                      <a:pt x="1813" y="1822"/>
                    </a:cubicBezTo>
                    <a:cubicBezTo>
                      <a:pt x="0" y="5667"/>
                      <a:pt x="4811" y="8794"/>
                      <a:pt x="9340" y="10788"/>
                    </a:cubicBezTo>
                    <a:cubicBezTo>
                      <a:pt x="9831" y="10649"/>
                      <a:pt x="10300" y="10451"/>
                      <a:pt x="10744" y="10206"/>
                    </a:cubicBezTo>
                    <a:cubicBezTo>
                      <a:pt x="12293" y="9342"/>
                      <a:pt x="13506" y="7880"/>
                      <a:pt x="14103" y="6180"/>
                    </a:cubicBezTo>
                    <a:cubicBezTo>
                      <a:pt x="11359" y="3449"/>
                      <a:pt x="7354" y="28"/>
                      <a:pt x="4503" y="1"/>
                    </a:cubicBezTo>
                    <a:cubicBezTo>
                      <a:pt x="4492" y="1"/>
                      <a:pt x="4482" y="1"/>
                      <a:pt x="44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777;p40">
                <a:extLst>
                  <a:ext uri="{FF2B5EF4-FFF2-40B4-BE49-F238E27FC236}">
                    <a16:creationId xmlns:a16="http://schemas.microsoft.com/office/drawing/2014/main" id="{42927755-F150-48A6-8E34-6EE33DA9F4F1}"/>
                  </a:ext>
                </a:extLst>
              </p:cNvPr>
              <p:cNvSpPr/>
              <p:nvPr/>
            </p:nvSpPr>
            <p:spPr>
              <a:xfrm>
                <a:off x="2001564" y="3326749"/>
                <a:ext cx="494222" cy="417067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7011" extrusionOk="0">
                    <a:moveTo>
                      <a:pt x="4763" y="1"/>
                    </a:moveTo>
                    <a:cubicBezTo>
                      <a:pt x="4166" y="1701"/>
                      <a:pt x="2953" y="3163"/>
                      <a:pt x="1404" y="4027"/>
                    </a:cubicBezTo>
                    <a:cubicBezTo>
                      <a:pt x="960" y="4272"/>
                      <a:pt x="491" y="4470"/>
                      <a:pt x="0" y="4609"/>
                    </a:cubicBezTo>
                    <a:cubicBezTo>
                      <a:pt x="3490" y="6147"/>
                      <a:pt x="6814" y="7010"/>
                      <a:pt x="6814" y="7010"/>
                    </a:cubicBezTo>
                    <a:cubicBezTo>
                      <a:pt x="7922" y="6270"/>
                      <a:pt x="8252" y="5462"/>
                      <a:pt x="8275" y="4791"/>
                    </a:cubicBezTo>
                    <a:cubicBezTo>
                      <a:pt x="8308" y="3950"/>
                      <a:pt x="7857" y="3326"/>
                      <a:pt x="7857" y="3326"/>
                    </a:cubicBezTo>
                    <a:cubicBezTo>
                      <a:pt x="7857" y="3326"/>
                      <a:pt x="6588" y="1816"/>
                      <a:pt x="4763" y="1"/>
                    </a:cubicBezTo>
                    <a:close/>
                  </a:path>
                </a:pathLst>
              </a:custGeom>
              <a:solidFill>
                <a:srgbClr val="FFE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778;p40">
                <a:extLst>
                  <a:ext uri="{FF2B5EF4-FFF2-40B4-BE49-F238E27FC236}">
                    <a16:creationId xmlns:a16="http://schemas.microsoft.com/office/drawing/2014/main" id="{D9A3367B-293F-4693-B596-6D2150C94362}"/>
                  </a:ext>
                </a:extLst>
              </p:cNvPr>
              <p:cNvSpPr/>
              <p:nvPr/>
            </p:nvSpPr>
            <p:spPr>
              <a:xfrm>
                <a:off x="1445943" y="2959290"/>
                <a:ext cx="1047932" cy="784521"/>
              </a:xfrm>
              <a:custGeom>
                <a:avLst/>
                <a:gdLst/>
                <a:ahLst/>
                <a:cxnLst/>
                <a:rect l="l" t="t" r="r" b="b"/>
                <a:pathLst>
                  <a:path w="17616" h="13188" extrusionOk="0">
                    <a:moveTo>
                      <a:pt x="4471" y="0"/>
                    </a:moveTo>
                    <a:cubicBezTo>
                      <a:pt x="3358" y="0"/>
                      <a:pt x="2423" y="525"/>
                      <a:pt x="1813" y="1820"/>
                    </a:cubicBezTo>
                    <a:cubicBezTo>
                      <a:pt x="0" y="5665"/>
                      <a:pt x="4811" y="8792"/>
                      <a:pt x="9340" y="10786"/>
                    </a:cubicBezTo>
                    <a:cubicBezTo>
                      <a:pt x="12830" y="12324"/>
                      <a:pt x="16154" y="13187"/>
                      <a:pt x="16154" y="13187"/>
                    </a:cubicBezTo>
                    <a:cubicBezTo>
                      <a:pt x="17262" y="12447"/>
                      <a:pt x="17592" y="11639"/>
                      <a:pt x="17615" y="10968"/>
                    </a:cubicBezTo>
                    <a:lnTo>
                      <a:pt x="17615" y="10968"/>
                    </a:lnTo>
                    <a:cubicBezTo>
                      <a:pt x="16825" y="11218"/>
                      <a:pt x="15996" y="11336"/>
                      <a:pt x="15165" y="11336"/>
                    </a:cubicBezTo>
                    <a:cubicBezTo>
                      <a:pt x="14965" y="11336"/>
                      <a:pt x="14764" y="11329"/>
                      <a:pt x="14564" y="11316"/>
                    </a:cubicBezTo>
                    <a:cubicBezTo>
                      <a:pt x="13226" y="11224"/>
                      <a:pt x="11924" y="10831"/>
                      <a:pt x="10744" y="10204"/>
                    </a:cubicBezTo>
                    <a:cubicBezTo>
                      <a:pt x="10627" y="10143"/>
                      <a:pt x="10514" y="10079"/>
                      <a:pt x="10401" y="10014"/>
                    </a:cubicBezTo>
                    <a:cubicBezTo>
                      <a:pt x="9187" y="9308"/>
                      <a:pt x="8121" y="8366"/>
                      <a:pt x="7214" y="7300"/>
                    </a:cubicBezTo>
                    <a:cubicBezTo>
                      <a:pt x="6753" y="6758"/>
                      <a:pt x="6332" y="6183"/>
                      <a:pt x="5950" y="5584"/>
                    </a:cubicBezTo>
                    <a:cubicBezTo>
                      <a:pt x="5544" y="4948"/>
                      <a:pt x="5166" y="4283"/>
                      <a:pt x="4870" y="3586"/>
                    </a:cubicBezTo>
                    <a:cubicBezTo>
                      <a:pt x="4397" y="2467"/>
                      <a:pt x="4150" y="1171"/>
                      <a:pt x="4503" y="0"/>
                    </a:cubicBezTo>
                    <a:cubicBezTo>
                      <a:pt x="4492" y="0"/>
                      <a:pt x="4481" y="0"/>
                      <a:pt x="447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779;p40">
                <a:extLst>
                  <a:ext uri="{FF2B5EF4-FFF2-40B4-BE49-F238E27FC236}">
                    <a16:creationId xmlns:a16="http://schemas.microsoft.com/office/drawing/2014/main" id="{EAF42D9F-4E93-42CF-ABCE-9806D6785699}"/>
                  </a:ext>
                </a:extLst>
              </p:cNvPr>
              <p:cNvSpPr/>
              <p:nvPr/>
            </p:nvSpPr>
            <p:spPr>
              <a:xfrm>
                <a:off x="1081993" y="1539184"/>
                <a:ext cx="622358" cy="508559"/>
              </a:xfrm>
              <a:custGeom>
                <a:avLst/>
                <a:gdLst/>
                <a:ahLst/>
                <a:cxnLst/>
                <a:rect l="l" t="t" r="r" b="b"/>
                <a:pathLst>
                  <a:path w="10462" h="8549" extrusionOk="0">
                    <a:moveTo>
                      <a:pt x="6281" y="0"/>
                    </a:moveTo>
                    <a:cubicBezTo>
                      <a:pt x="5705" y="0"/>
                      <a:pt x="5124" y="188"/>
                      <a:pt x="4638" y="575"/>
                    </a:cubicBezTo>
                    <a:cubicBezTo>
                      <a:pt x="3960" y="1115"/>
                      <a:pt x="3619" y="1921"/>
                      <a:pt x="3645" y="2725"/>
                    </a:cubicBezTo>
                    <a:cubicBezTo>
                      <a:pt x="3426" y="2667"/>
                      <a:pt x="3200" y="2638"/>
                      <a:pt x="2973" y="2638"/>
                    </a:cubicBezTo>
                    <a:cubicBezTo>
                      <a:pt x="2395" y="2638"/>
                      <a:pt x="1814" y="2826"/>
                      <a:pt x="1327" y="3214"/>
                    </a:cubicBezTo>
                    <a:cubicBezTo>
                      <a:pt x="188" y="4122"/>
                      <a:pt x="1" y="5783"/>
                      <a:pt x="909" y="6924"/>
                    </a:cubicBezTo>
                    <a:lnTo>
                      <a:pt x="919" y="6937"/>
                    </a:lnTo>
                    <a:cubicBezTo>
                      <a:pt x="936" y="6957"/>
                      <a:pt x="954" y="6978"/>
                      <a:pt x="971" y="6999"/>
                    </a:cubicBezTo>
                    <a:lnTo>
                      <a:pt x="974" y="7002"/>
                    </a:lnTo>
                    <a:cubicBezTo>
                      <a:pt x="981" y="7012"/>
                      <a:pt x="989" y="7020"/>
                      <a:pt x="997" y="7028"/>
                    </a:cubicBezTo>
                    <a:cubicBezTo>
                      <a:pt x="1006" y="7037"/>
                      <a:pt x="1015" y="7047"/>
                      <a:pt x="1023" y="7055"/>
                    </a:cubicBezTo>
                    <a:cubicBezTo>
                      <a:pt x="1044" y="7078"/>
                      <a:pt x="1066" y="7099"/>
                      <a:pt x="1087" y="7121"/>
                    </a:cubicBezTo>
                    <a:cubicBezTo>
                      <a:pt x="1094" y="7129"/>
                      <a:pt x="1103" y="7139"/>
                      <a:pt x="1113" y="7147"/>
                    </a:cubicBezTo>
                    <a:cubicBezTo>
                      <a:pt x="1126" y="7159"/>
                      <a:pt x="1137" y="7170"/>
                      <a:pt x="1148" y="7182"/>
                    </a:cubicBezTo>
                    <a:cubicBezTo>
                      <a:pt x="1159" y="7194"/>
                      <a:pt x="1171" y="7204"/>
                      <a:pt x="1183" y="7215"/>
                    </a:cubicBezTo>
                    <a:cubicBezTo>
                      <a:pt x="1206" y="7237"/>
                      <a:pt x="1233" y="7261"/>
                      <a:pt x="1261" y="7286"/>
                    </a:cubicBezTo>
                    <a:cubicBezTo>
                      <a:pt x="1263" y="7289"/>
                      <a:pt x="1266" y="7290"/>
                      <a:pt x="1268" y="7293"/>
                    </a:cubicBezTo>
                    <a:cubicBezTo>
                      <a:pt x="1285" y="7308"/>
                      <a:pt x="1304" y="7322"/>
                      <a:pt x="1320" y="7338"/>
                    </a:cubicBezTo>
                    <a:cubicBezTo>
                      <a:pt x="1405" y="7408"/>
                      <a:pt x="1501" y="7485"/>
                      <a:pt x="1611" y="7561"/>
                    </a:cubicBezTo>
                    <a:cubicBezTo>
                      <a:pt x="2251" y="8017"/>
                      <a:pt x="3348" y="8548"/>
                      <a:pt x="4980" y="8548"/>
                    </a:cubicBezTo>
                    <a:cubicBezTo>
                      <a:pt x="5809" y="8548"/>
                      <a:pt x="6777" y="8411"/>
                      <a:pt x="7894" y="8056"/>
                    </a:cubicBezTo>
                    <a:cubicBezTo>
                      <a:pt x="7894" y="8056"/>
                      <a:pt x="10462" y="3844"/>
                      <a:pt x="8430" y="1102"/>
                    </a:cubicBezTo>
                    <a:cubicBezTo>
                      <a:pt x="8403" y="1066"/>
                      <a:pt x="8376" y="1031"/>
                      <a:pt x="8347" y="994"/>
                    </a:cubicBezTo>
                    <a:lnTo>
                      <a:pt x="8348" y="994"/>
                    </a:lnTo>
                    <a:cubicBezTo>
                      <a:pt x="7964" y="514"/>
                      <a:pt x="7446" y="202"/>
                      <a:pt x="6890" y="71"/>
                    </a:cubicBezTo>
                    <a:cubicBezTo>
                      <a:pt x="6690" y="24"/>
                      <a:pt x="6486" y="0"/>
                      <a:pt x="6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780;p40">
                <a:extLst>
                  <a:ext uri="{FF2B5EF4-FFF2-40B4-BE49-F238E27FC236}">
                    <a16:creationId xmlns:a16="http://schemas.microsoft.com/office/drawing/2014/main" id="{5AC74CD6-E576-4D01-965E-93C49BB9C866}"/>
                  </a:ext>
                </a:extLst>
              </p:cNvPr>
              <p:cNvSpPr/>
              <p:nvPr/>
            </p:nvSpPr>
            <p:spPr>
              <a:xfrm>
                <a:off x="1177829" y="1543407"/>
                <a:ext cx="526524" cy="504335"/>
              </a:xfrm>
              <a:custGeom>
                <a:avLst/>
                <a:gdLst/>
                <a:ahLst/>
                <a:cxnLst/>
                <a:rect l="l" t="t" r="r" b="b"/>
                <a:pathLst>
                  <a:path w="8851" h="8478" extrusionOk="0">
                    <a:moveTo>
                      <a:pt x="5278" y="0"/>
                    </a:moveTo>
                    <a:lnTo>
                      <a:pt x="5278" y="0"/>
                    </a:lnTo>
                    <a:cubicBezTo>
                      <a:pt x="5548" y="381"/>
                      <a:pt x="5737" y="826"/>
                      <a:pt x="5848" y="1275"/>
                    </a:cubicBezTo>
                    <a:cubicBezTo>
                      <a:pt x="6049" y="2090"/>
                      <a:pt x="6019" y="2960"/>
                      <a:pt x="5800" y="3768"/>
                    </a:cubicBezTo>
                    <a:cubicBezTo>
                      <a:pt x="5585" y="4565"/>
                      <a:pt x="5184" y="5316"/>
                      <a:pt x="4624" y="5925"/>
                    </a:cubicBezTo>
                    <a:cubicBezTo>
                      <a:pt x="4049" y="6551"/>
                      <a:pt x="3310" y="7015"/>
                      <a:pt x="2505" y="7285"/>
                    </a:cubicBezTo>
                    <a:cubicBezTo>
                      <a:pt x="1968" y="7465"/>
                      <a:pt x="1401" y="7559"/>
                      <a:pt x="833" y="7559"/>
                    </a:cubicBezTo>
                    <a:cubicBezTo>
                      <a:pt x="554" y="7559"/>
                      <a:pt x="276" y="7537"/>
                      <a:pt x="0" y="7490"/>
                    </a:cubicBezTo>
                    <a:lnTo>
                      <a:pt x="0" y="7490"/>
                    </a:lnTo>
                    <a:cubicBezTo>
                      <a:pt x="640" y="7946"/>
                      <a:pt x="1737" y="8477"/>
                      <a:pt x="3369" y="8477"/>
                    </a:cubicBezTo>
                    <a:cubicBezTo>
                      <a:pt x="4198" y="8477"/>
                      <a:pt x="5166" y="8340"/>
                      <a:pt x="6283" y="7985"/>
                    </a:cubicBezTo>
                    <a:cubicBezTo>
                      <a:pt x="6283" y="7985"/>
                      <a:pt x="8851" y="3773"/>
                      <a:pt x="6819" y="1031"/>
                    </a:cubicBezTo>
                    <a:cubicBezTo>
                      <a:pt x="6792" y="995"/>
                      <a:pt x="6765" y="960"/>
                      <a:pt x="6736" y="923"/>
                    </a:cubicBezTo>
                    <a:cubicBezTo>
                      <a:pt x="6353" y="443"/>
                      <a:pt x="5835" y="131"/>
                      <a:pt x="5278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781;p40">
                <a:extLst>
                  <a:ext uri="{FF2B5EF4-FFF2-40B4-BE49-F238E27FC236}">
                    <a16:creationId xmlns:a16="http://schemas.microsoft.com/office/drawing/2014/main" id="{FDB62C6F-143B-4271-83C1-8E3370020231}"/>
                  </a:ext>
                </a:extLst>
              </p:cNvPr>
              <p:cNvSpPr/>
              <p:nvPr/>
            </p:nvSpPr>
            <p:spPr>
              <a:xfrm>
                <a:off x="1127145" y="1775650"/>
                <a:ext cx="88279" cy="152288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2560" extrusionOk="0">
                    <a:moveTo>
                      <a:pt x="1075" y="1"/>
                    </a:moveTo>
                    <a:cubicBezTo>
                      <a:pt x="925" y="1"/>
                      <a:pt x="770" y="73"/>
                      <a:pt x="651" y="163"/>
                    </a:cubicBezTo>
                    <a:cubicBezTo>
                      <a:pt x="217" y="491"/>
                      <a:pt x="0" y="1054"/>
                      <a:pt x="85" y="1589"/>
                    </a:cubicBezTo>
                    <a:cubicBezTo>
                      <a:pt x="87" y="1599"/>
                      <a:pt x="89" y="1610"/>
                      <a:pt x="91" y="1620"/>
                    </a:cubicBezTo>
                    <a:cubicBezTo>
                      <a:pt x="90" y="1628"/>
                      <a:pt x="91" y="1634"/>
                      <a:pt x="94" y="1643"/>
                    </a:cubicBezTo>
                    <a:cubicBezTo>
                      <a:pt x="95" y="1646"/>
                      <a:pt x="96" y="1651"/>
                      <a:pt x="98" y="1656"/>
                    </a:cubicBezTo>
                    <a:cubicBezTo>
                      <a:pt x="139" y="1862"/>
                      <a:pt x="224" y="2067"/>
                      <a:pt x="359" y="2230"/>
                    </a:cubicBezTo>
                    <a:cubicBezTo>
                      <a:pt x="399" y="2286"/>
                      <a:pt x="446" y="2338"/>
                      <a:pt x="499" y="2386"/>
                    </a:cubicBezTo>
                    <a:cubicBezTo>
                      <a:pt x="621" y="2492"/>
                      <a:pt x="775" y="2560"/>
                      <a:pt x="931" y="2560"/>
                    </a:cubicBezTo>
                    <a:cubicBezTo>
                      <a:pt x="1011" y="2560"/>
                      <a:pt x="1092" y="2542"/>
                      <a:pt x="1169" y="2502"/>
                    </a:cubicBezTo>
                    <a:cubicBezTo>
                      <a:pt x="1264" y="2453"/>
                      <a:pt x="1343" y="2375"/>
                      <a:pt x="1384" y="2273"/>
                    </a:cubicBezTo>
                    <a:cubicBezTo>
                      <a:pt x="1436" y="2142"/>
                      <a:pt x="1423" y="1986"/>
                      <a:pt x="1428" y="1847"/>
                    </a:cubicBezTo>
                    <a:cubicBezTo>
                      <a:pt x="1441" y="1524"/>
                      <a:pt x="1452" y="1200"/>
                      <a:pt x="1464" y="877"/>
                    </a:cubicBezTo>
                    <a:cubicBezTo>
                      <a:pt x="1469" y="726"/>
                      <a:pt x="1484" y="574"/>
                      <a:pt x="1476" y="424"/>
                    </a:cubicBezTo>
                    <a:lnTo>
                      <a:pt x="1476" y="424"/>
                    </a:lnTo>
                    <a:lnTo>
                      <a:pt x="1476" y="425"/>
                    </a:lnTo>
                    <a:cubicBezTo>
                      <a:pt x="1469" y="302"/>
                      <a:pt x="1436" y="178"/>
                      <a:pt x="1338" y="96"/>
                    </a:cubicBezTo>
                    <a:cubicBezTo>
                      <a:pt x="1259" y="28"/>
                      <a:pt x="1168" y="1"/>
                      <a:pt x="10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782;p40">
                <a:extLst>
                  <a:ext uri="{FF2B5EF4-FFF2-40B4-BE49-F238E27FC236}">
                    <a16:creationId xmlns:a16="http://schemas.microsoft.com/office/drawing/2014/main" id="{1B55C3DB-D51A-4F54-B9CF-9EEC20084C82}"/>
                  </a:ext>
                </a:extLst>
              </p:cNvPr>
              <p:cNvSpPr/>
              <p:nvPr/>
            </p:nvSpPr>
            <p:spPr>
              <a:xfrm>
                <a:off x="1569500" y="1282075"/>
                <a:ext cx="394640" cy="326884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5495" extrusionOk="0">
                    <a:moveTo>
                      <a:pt x="1841" y="0"/>
                    </a:moveTo>
                    <a:cubicBezTo>
                      <a:pt x="825" y="0"/>
                      <a:pt x="0" y="824"/>
                      <a:pt x="0" y="1841"/>
                    </a:cubicBezTo>
                    <a:lnTo>
                      <a:pt x="0" y="1852"/>
                    </a:lnTo>
                    <a:cubicBezTo>
                      <a:pt x="0" y="1871"/>
                      <a:pt x="1" y="1890"/>
                      <a:pt x="3" y="1910"/>
                    </a:cubicBezTo>
                    <a:lnTo>
                      <a:pt x="3" y="1912"/>
                    </a:lnTo>
                    <a:cubicBezTo>
                      <a:pt x="3" y="1920"/>
                      <a:pt x="3" y="1928"/>
                      <a:pt x="4" y="1936"/>
                    </a:cubicBezTo>
                    <a:cubicBezTo>
                      <a:pt x="4" y="1945"/>
                      <a:pt x="5" y="1954"/>
                      <a:pt x="5" y="1963"/>
                    </a:cubicBezTo>
                    <a:cubicBezTo>
                      <a:pt x="7" y="1984"/>
                      <a:pt x="11" y="2004"/>
                      <a:pt x="12" y="2025"/>
                    </a:cubicBezTo>
                    <a:cubicBezTo>
                      <a:pt x="13" y="2034"/>
                      <a:pt x="13" y="2043"/>
                      <a:pt x="14" y="2051"/>
                    </a:cubicBezTo>
                    <a:cubicBezTo>
                      <a:pt x="16" y="2064"/>
                      <a:pt x="17" y="2075"/>
                      <a:pt x="20" y="2086"/>
                    </a:cubicBezTo>
                    <a:cubicBezTo>
                      <a:pt x="21" y="2097"/>
                      <a:pt x="22" y="2108"/>
                      <a:pt x="24" y="2119"/>
                    </a:cubicBezTo>
                    <a:cubicBezTo>
                      <a:pt x="26" y="2141"/>
                      <a:pt x="31" y="2166"/>
                      <a:pt x="35" y="2191"/>
                    </a:cubicBezTo>
                    <a:cubicBezTo>
                      <a:pt x="37" y="2194"/>
                      <a:pt x="37" y="2197"/>
                      <a:pt x="37" y="2199"/>
                    </a:cubicBezTo>
                    <a:cubicBezTo>
                      <a:pt x="39" y="2215"/>
                      <a:pt x="43" y="2229"/>
                      <a:pt x="46" y="2246"/>
                    </a:cubicBezTo>
                    <a:cubicBezTo>
                      <a:pt x="60" y="2321"/>
                      <a:pt x="81" y="2404"/>
                      <a:pt x="107" y="2494"/>
                    </a:cubicBezTo>
                    <a:cubicBezTo>
                      <a:pt x="334" y="3289"/>
                      <a:pt x="1054" y="4628"/>
                      <a:pt x="3317" y="5494"/>
                    </a:cubicBezTo>
                    <a:cubicBezTo>
                      <a:pt x="3317" y="5494"/>
                      <a:pt x="6548" y="4314"/>
                      <a:pt x="6632" y="1936"/>
                    </a:cubicBezTo>
                    <a:cubicBezTo>
                      <a:pt x="6633" y="1904"/>
                      <a:pt x="6633" y="1873"/>
                      <a:pt x="6633" y="1841"/>
                    </a:cubicBezTo>
                    <a:cubicBezTo>
                      <a:pt x="6633" y="1412"/>
                      <a:pt x="6487" y="1016"/>
                      <a:pt x="6240" y="704"/>
                    </a:cubicBezTo>
                    <a:cubicBezTo>
                      <a:pt x="5903" y="276"/>
                      <a:pt x="5380" y="0"/>
                      <a:pt x="4793" y="0"/>
                    </a:cubicBezTo>
                    <a:cubicBezTo>
                      <a:pt x="4189" y="0"/>
                      <a:pt x="3652" y="291"/>
                      <a:pt x="3317" y="741"/>
                    </a:cubicBezTo>
                    <a:cubicBezTo>
                      <a:pt x="2982" y="291"/>
                      <a:pt x="2446" y="0"/>
                      <a:pt x="18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783;p40">
                <a:extLst>
                  <a:ext uri="{FF2B5EF4-FFF2-40B4-BE49-F238E27FC236}">
                    <a16:creationId xmlns:a16="http://schemas.microsoft.com/office/drawing/2014/main" id="{892465C3-73BD-45A9-97BB-624E4409A7ED}"/>
                  </a:ext>
                </a:extLst>
              </p:cNvPr>
              <p:cNvSpPr/>
              <p:nvPr/>
            </p:nvSpPr>
            <p:spPr>
              <a:xfrm>
                <a:off x="1575806" y="1323955"/>
                <a:ext cx="388334" cy="285005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4791" extrusionOk="0">
                    <a:moveTo>
                      <a:pt x="6134" y="0"/>
                    </a:moveTo>
                    <a:cubicBezTo>
                      <a:pt x="6116" y="325"/>
                      <a:pt x="6025" y="650"/>
                      <a:pt x="5891" y="942"/>
                    </a:cubicBezTo>
                    <a:cubicBezTo>
                      <a:pt x="5647" y="1474"/>
                      <a:pt x="5252" y="1936"/>
                      <a:pt x="4782" y="2281"/>
                    </a:cubicBezTo>
                    <a:cubicBezTo>
                      <a:pt x="4317" y="2623"/>
                      <a:pt x="3772" y="2858"/>
                      <a:pt x="3202" y="2946"/>
                    </a:cubicBezTo>
                    <a:cubicBezTo>
                      <a:pt x="3031" y="2973"/>
                      <a:pt x="2857" y="2986"/>
                      <a:pt x="2684" y="2986"/>
                    </a:cubicBezTo>
                    <a:cubicBezTo>
                      <a:pt x="2266" y="2986"/>
                      <a:pt x="1848" y="2910"/>
                      <a:pt x="1455" y="2767"/>
                    </a:cubicBezTo>
                    <a:cubicBezTo>
                      <a:pt x="902" y="2566"/>
                      <a:pt x="396" y="2229"/>
                      <a:pt x="1" y="1790"/>
                    </a:cubicBezTo>
                    <a:lnTo>
                      <a:pt x="1" y="1790"/>
                    </a:lnTo>
                    <a:cubicBezTo>
                      <a:pt x="228" y="2585"/>
                      <a:pt x="948" y="3924"/>
                      <a:pt x="3211" y="4790"/>
                    </a:cubicBezTo>
                    <a:cubicBezTo>
                      <a:pt x="3211" y="4790"/>
                      <a:pt x="6442" y="3610"/>
                      <a:pt x="6526" y="1232"/>
                    </a:cubicBezTo>
                    <a:cubicBezTo>
                      <a:pt x="6527" y="1201"/>
                      <a:pt x="6527" y="1170"/>
                      <a:pt x="6527" y="1138"/>
                    </a:cubicBezTo>
                    <a:lnTo>
                      <a:pt x="6527" y="1138"/>
                    </a:lnTo>
                    <a:lnTo>
                      <a:pt x="6527" y="1137"/>
                    </a:lnTo>
                    <a:cubicBezTo>
                      <a:pt x="6527" y="1137"/>
                      <a:pt x="6527" y="1138"/>
                      <a:pt x="6527" y="1138"/>
                    </a:cubicBezTo>
                    <a:lnTo>
                      <a:pt x="6527" y="1138"/>
                    </a:lnTo>
                    <a:cubicBezTo>
                      <a:pt x="6527" y="708"/>
                      <a:pt x="6381" y="313"/>
                      <a:pt x="613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784;p40">
                <a:extLst>
                  <a:ext uri="{FF2B5EF4-FFF2-40B4-BE49-F238E27FC236}">
                    <a16:creationId xmlns:a16="http://schemas.microsoft.com/office/drawing/2014/main" id="{B90DE749-63C1-4B46-898F-B81DD1C43EF2}"/>
                  </a:ext>
                </a:extLst>
              </p:cNvPr>
              <p:cNvSpPr/>
              <p:nvPr/>
            </p:nvSpPr>
            <p:spPr>
              <a:xfrm>
                <a:off x="1594724" y="1314139"/>
                <a:ext cx="88220" cy="89767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1509" extrusionOk="0">
                    <a:moveTo>
                      <a:pt x="1038" y="0"/>
                    </a:moveTo>
                    <a:cubicBezTo>
                      <a:pt x="667" y="0"/>
                      <a:pt x="315" y="210"/>
                      <a:pt x="133" y="532"/>
                    </a:cubicBezTo>
                    <a:cubicBezTo>
                      <a:pt x="129" y="538"/>
                      <a:pt x="126" y="546"/>
                      <a:pt x="123" y="552"/>
                    </a:cubicBezTo>
                    <a:cubicBezTo>
                      <a:pt x="119" y="555"/>
                      <a:pt x="116" y="560"/>
                      <a:pt x="114" y="565"/>
                    </a:cubicBezTo>
                    <a:cubicBezTo>
                      <a:pt x="114" y="568"/>
                      <a:pt x="113" y="572"/>
                      <a:pt x="110" y="574"/>
                    </a:cubicBezTo>
                    <a:cubicBezTo>
                      <a:pt x="44" y="704"/>
                      <a:pt x="1" y="854"/>
                      <a:pt x="3" y="1000"/>
                    </a:cubicBezTo>
                    <a:cubicBezTo>
                      <a:pt x="1" y="1049"/>
                      <a:pt x="3" y="1098"/>
                      <a:pt x="13" y="1147"/>
                    </a:cubicBezTo>
                    <a:cubicBezTo>
                      <a:pt x="42" y="1315"/>
                      <a:pt x="153" y="1467"/>
                      <a:pt x="327" y="1502"/>
                    </a:cubicBezTo>
                    <a:cubicBezTo>
                      <a:pt x="349" y="1506"/>
                      <a:pt x="372" y="1508"/>
                      <a:pt x="394" y="1508"/>
                    </a:cubicBezTo>
                    <a:cubicBezTo>
                      <a:pt x="446" y="1508"/>
                      <a:pt x="498" y="1496"/>
                      <a:pt x="544" y="1469"/>
                    </a:cubicBezTo>
                    <a:cubicBezTo>
                      <a:pt x="628" y="1421"/>
                      <a:pt x="689" y="1330"/>
                      <a:pt x="753" y="1258"/>
                    </a:cubicBezTo>
                    <a:cubicBezTo>
                      <a:pt x="900" y="1086"/>
                      <a:pt x="1048" y="915"/>
                      <a:pt x="1195" y="743"/>
                    </a:cubicBezTo>
                    <a:cubicBezTo>
                      <a:pt x="1262" y="664"/>
                      <a:pt x="1337" y="587"/>
                      <a:pt x="1397" y="502"/>
                    </a:cubicBezTo>
                    <a:cubicBezTo>
                      <a:pt x="1448" y="432"/>
                      <a:pt x="1483" y="350"/>
                      <a:pt x="1466" y="263"/>
                    </a:cubicBezTo>
                    <a:cubicBezTo>
                      <a:pt x="1428" y="76"/>
                      <a:pt x="1230" y="4"/>
                      <a:pt x="1062" y="0"/>
                    </a:cubicBezTo>
                    <a:cubicBezTo>
                      <a:pt x="1054" y="0"/>
                      <a:pt x="1046" y="0"/>
                      <a:pt x="10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785;p40">
                <a:extLst>
                  <a:ext uri="{FF2B5EF4-FFF2-40B4-BE49-F238E27FC236}">
                    <a16:creationId xmlns:a16="http://schemas.microsoft.com/office/drawing/2014/main" id="{F6235BAC-8DA0-4366-980D-52663D9224AD}"/>
                  </a:ext>
                </a:extLst>
              </p:cNvPr>
              <p:cNvSpPr/>
              <p:nvPr/>
            </p:nvSpPr>
            <p:spPr>
              <a:xfrm>
                <a:off x="2729977" y="1177300"/>
                <a:ext cx="178881" cy="18680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2687" extrusionOk="0">
                    <a:moveTo>
                      <a:pt x="948" y="1"/>
                    </a:moveTo>
                    <a:lnTo>
                      <a:pt x="832" y="931"/>
                    </a:lnTo>
                    <a:lnTo>
                      <a:pt x="1" y="1365"/>
                    </a:lnTo>
                    <a:lnTo>
                      <a:pt x="850" y="1761"/>
                    </a:lnTo>
                    <a:lnTo>
                      <a:pt x="1005" y="2687"/>
                    </a:lnTo>
                    <a:lnTo>
                      <a:pt x="1645" y="2001"/>
                    </a:lnTo>
                    <a:lnTo>
                      <a:pt x="2573" y="2140"/>
                    </a:lnTo>
                    <a:lnTo>
                      <a:pt x="2118" y="1319"/>
                    </a:lnTo>
                    <a:lnTo>
                      <a:pt x="2536" y="480"/>
                    </a:lnTo>
                    <a:lnTo>
                      <a:pt x="1617" y="65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786;p40">
                <a:extLst>
                  <a:ext uri="{FF2B5EF4-FFF2-40B4-BE49-F238E27FC236}">
                    <a16:creationId xmlns:a16="http://schemas.microsoft.com/office/drawing/2014/main" id="{9F38F4AD-656A-424B-9C80-F32D1EE32D8E}"/>
                  </a:ext>
                </a:extLst>
              </p:cNvPr>
              <p:cNvSpPr/>
              <p:nvPr/>
            </p:nvSpPr>
            <p:spPr>
              <a:xfrm>
                <a:off x="3157306" y="764628"/>
                <a:ext cx="264672" cy="271823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3910" extrusionOk="0">
                    <a:moveTo>
                      <a:pt x="2530" y="0"/>
                    </a:moveTo>
                    <a:lnTo>
                      <a:pt x="1505" y="908"/>
                    </a:lnTo>
                    <a:lnTo>
                      <a:pt x="176" y="580"/>
                    </a:lnTo>
                    <a:lnTo>
                      <a:pt x="176" y="580"/>
                    </a:lnTo>
                    <a:lnTo>
                      <a:pt x="723" y="1834"/>
                    </a:lnTo>
                    <a:lnTo>
                      <a:pt x="1" y="2995"/>
                    </a:lnTo>
                    <a:lnTo>
                      <a:pt x="1362" y="2863"/>
                    </a:lnTo>
                    <a:lnTo>
                      <a:pt x="2244" y="3910"/>
                    </a:lnTo>
                    <a:lnTo>
                      <a:pt x="2539" y="2573"/>
                    </a:lnTo>
                    <a:lnTo>
                      <a:pt x="3806" y="2059"/>
                    </a:lnTo>
                    <a:lnTo>
                      <a:pt x="2627" y="1365"/>
                    </a:lnTo>
                    <a:lnTo>
                      <a:pt x="25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787;p40">
                <a:extLst>
                  <a:ext uri="{FF2B5EF4-FFF2-40B4-BE49-F238E27FC236}">
                    <a16:creationId xmlns:a16="http://schemas.microsoft.com/office/drawing/2014/main" id="{C495994A-7D1F-447A-8869-389C46710B15}"/>
                  </a:ext>
                </a:extLst>
              </p:cNvPr>
              <p:cNvSpPr/>
              <p:nvPr/>
            </p:nvSpPr>
            <p:spPr>
              <a:xfrm>
                <a:off x="3171113" y="1277495"/>
                <a:ext cx="78630" cy="5944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55" extrusionOk="0">
                    <a:moveTo>
                      <a:pt x="552" y="1"/>
                    </a:moveTo>
                    <a:cubicBezTo>
                      <a:pt x="1" y="1"/>
                      <a:pt x="32" y="854"/>
                      <a:pt x="581" y="854"/>
                    </a:cubicBezTo>
                    <a:cubicBezTo>
                      <a:pt x="1131" y="854"/>
                      <a:pt x="1101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788;p40">
                <a:extLst>
                  <a:ext uri="{FF2B5EF4-FFF2-40B4-BE49-F238E27FC236}">
                    <a16:creationId xmlns:a16="http://schemas.microsoft.com/office/drawing/2014/main" id="{975D38C0-4CDE-4311-AE67-638F932F06A2}"/>
                  </a:ext>
                </a:extLst>
              </p:cNvPr>
              <p:cNvSpPr/>
              <p:nvPr/>
            </p:nvSpPr>
            <p:spPr>
              <a:xfrm>
                <a:off x="2494450" y="1032322"/>
                <a:ext cx="59789" cy="69381"/>
              </a:xfrm>
              <a:custGeom>
                <a:avLst/>
                <a:gdLst/>
                <a:ahLst/>
                <a:cxnLst/>
                <a:rect l="l" t="t" r="r" b="b"/>
                <a:pathLst>
                  <a:path w="860" h="998" extrusionOk="0">
                    <a:moveTo>
                      <a:pt x="444" y="1"/>
                    </a:moveTo>
                    <a:cubicBezTo>
                      <a:pt x="434" y="1"/>
                      <a:pt x="425" y="1"/>
                      <a:pt x="415" y="2"/>
                    </a:cubicBezTo>
                    <a:lnTo>
                      <a:pt x="307" y="19"/>
                    </a:lnTo>
                    <a:cubicBezTo>
                      <a:pt x="235" y="41"/>
                      <a:pt x="171" y="81"/>
                      <a:pt x="118" y="137"/>
                    </a:cubicBezTo>
                    <a:cubicBezTo>
                      <a:pt x="96" y="168"/>
                      <a:pt x="74" y="199"/>
                      <a:pt x="52" y="230"/>
                    </a:cubicBezTo>
                    <a:cubicBezTo>
                      <a:pt x="18" y="297"/>
                      <a:pt x="1" y="368"/>
                      <a:pt x="4" y="443"/>
                    </a:cubicBezTo>
                    <a:lnTo>
                      <a:pt x="4" y="585"/>
                    </a:lnTo>
                    <a:cubicBezTo>
                      <a:pt x="4" y="642"/>
                      <a:pt x="17" y="695"/>
                      <a:pt x="44" y="743"/>
                    </a:cubicBezTo>
                    <a:cubicBezTo>
                      <a:pt x="63" y="798"/>
                      <a:pt x="94" y="845"/>
                      <a:pt x="140" y="882"/>
                    </a:cubicBezTo>
                    <a:cubicBezTo>
                      <a:pt x="180" y="924"/>
                      <a:pt x="230" y="953"/>
                      <a:pt x="284" y="968"/>
                    </a:cubicBezTo>
                    <a:cubicBezTo>
                      <a:pt x="327" y="988"/>
                      <a:pt x="373" y="998"/>
                      <a:pt x="420" y="998"/>
                    </a:cubicBezTo>
                    <a:cubicBezTo>
                      <a:pt x="429" y="998"/>
                      <a:pt x="437" y="997"/>
                      <a:pt x="445" y="997"/>
                    </a:cubicBezTo>
                    <a:cubicBezTo>
                      <a:pt x="482" y="992"/>
                      <a:pt x="517" y="985"/>
                      <a:pt x="553" y="979"/>
                    </a:cubicBezTo>
                    <a:cubicBezTo>
                      <a:pt x="627" y="956"/>
                      <a:pt x="691" y="918"/>
                      <a:pt x="743" y="862"/>
                    </a:cubicBezTo>
                    <a:cubicBezTo>
                      <a:pt x="765" y="831"/>
                      <a:pt x="787" y="799"/>
                      <a:pt x="809" y="768"/>
                    </a:cubicBezTo>
                    <a:cubicBezTo>
                      <a:pt x="844" y="701"/>
                      <a:pt x="859" y="630"/>
                      <a:pt x="857" y="555"/>
                    </a:cubicBezTo>
                    <a:lnTo>
                      <a:pt x="857" y="412"/>
                    </a:lnTo>
                    <a:cubicBezTo>
                      <a:pt x="857" y="356"/>
                      <a:pt x="844" y="303"/>
                      <a:pt x="817" y="255"/>
                    </a:cubicBezTo>
                    <a:cubicBezTo>
                      <a:pt x="798" y="201"/>
                      <a:pt x="766" y="154"/>
                      <a:pt x="722" y="115"/>
                    </a:cubicBezTo>
                    <a:cubicBezTo>
                      <a:pt x="680" y="73"/>
                      <a:pt x="632" y="46"/>
                      <a:pt x="576" y="30"/>
                    </a:cubicBezTo>
                    <a:cubicBezTo>
                      <a:pt x="534" y="11"/>
                      <a:pt x="490" y="1"/>
                      <a:pt x="4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789;p40">
                <a:extLst>
                  <a:ext uri="{FF2B5EF4-FFF2-40B4-BE49-F238E27FC236}">
                    <a16:creationId xmlns:a16="http://schemas.microsoft.com/office/drawing/2014/main" id="{A0D45995-3AB3-4524-B30E-9C1DB9B0EED2}"/>
                  </a:ext>
                </a:extLst>
              </p:cNvPr>
              <p:cNvSpPr/>
              <p:nvPr/>
            </p:nvSpPr>
            <p:spPr>
              <a:xfrm>
                <a:off x="3578468" y="1619119"/>
                <a:ext cx="59720" cy="69381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98" extrusionOk="0">
                    <a:moveTo>
                      <a:pt x="443" y="1"/>
                    </a:moveTo>
                    <a:cubicBezTo>
                      <a:pt x="434" y="1"/>
                      <a:pt x="425" y="1"/>
                      <a:pt x="415" y="2"/>
                    </a:cubicBezTo>
                    <a:cubicBezTo>
                      <a:pt x="379" y="7"/>
                      <a:pt x="344" y="14"/>
                      <a:pt x="307" y="19"/>
                    </a:cubicBezTo>
                    <a:cubicBezTo>
                      <a:pt x="233" y="41"/>
                      <a:pt x="170" y="81"/>
                      <a:pt x="118" y="137"/>
                    </a:cubicBezTo>
                    <a:cubicBezTo>
                      <a:pt x="96" y="168"/>
                      <a:pt x="74" y="200"/>
                      <a:pt x="51" y="231"/>
                    </a:cubicBezTo>
                    <a:cubicBezTo>
                      <a:pt x="16" y="297"/>
                      <a:pt x="1" y="368"/>
                      <a:pt x="3" y="444"/>
                    </a:cubicBezTo>
                    <a:lnTo>
                      <a:pt x="3" y="585"/>
                    </a:lnTo>
                    <a:cubicBezTo>
                      <a:pt x="3" y="642"/>
                      <a:pt x="16" y="696"/>
                      <a:pt x="44" y="744"/>
                    </a:cubicBezTo>
                    <a:cubicBezTo>
                      <a:pt x="62" y="798"/>
                      <a:pt x="94" y="845"/>
                      <a:pt x="138" y="883"/>
                    </a:cubicBezTo>
                    <a:cubicBezTo>
                      <a:pt x="180" y="924"/>
                      <a:pt x="228" y="953"/>
                      <a:pt x="284" y="968"/>
                    </a:cubicBezTo>
                    <a:cubicBezTo>
                      <a:pt x="327" y="988"/>
                      <a:pt x="372" y="998"/>
                      <a:pt x="420" y="998"/>
                    </a:cubicBezTo>
                    <a:cubicBezTo>
                      <a:pt x="428" y="998"/>
                      <a:pt x="436" y="998"/>
                      <a:pt x="445" y="997"/>
                    </a:cubicBezTo>
                    <a:lnTo>
                      <a:pt x="553" y="979"/>
                    </a:lnTo>
                    <a:cubicBezTo>
                      <a:pt x="626" y="957"/>
                      <a:pt x="689" y="918"/>
                      <a:pt x="742" y="862"/>
                    </a:cubicBezTo>
                    <a:cubicBezTo>
                      <a:pt x="765" y="831"/>
                      <a:pt x="787" y="800"/>
                      <a:pt x="809" y="768"/>
                    </a:cubicBezTo>
                    <a:cubicBezTo>
                      <a:pt x="842" y="701"/>
                      <a:pt x="858" y="631"/>
                      <a:pt x="857" y="555"/>
                    </a:cubicBezTo>
                    <a:lnTo>
                      <a:pt x="857" y="413"/>
                    </a:lnTo>
                    <a:cubicBezTo>
                      <a:pt x="857" y="357"/>
                      <a:pt x="842" y="303"/>
                      <a:pt x="816" y="255"/>
                    </a:cubicBezTo>
                    <a:cubicBezTo>
                      <a:pt x="797" y="201"/>
                      <a:pt x="766" y="154"/>
                      <a:pt x="720" y="116"/>
                    </a:cubicBezTo>
                    <a:cubicBezTo>
                      <a:pt x="680" y="74"/>
                      <a:pt x="631" y="46"/>
                      <a:pt x="576" y="31"/>
                    </a:cubicBezTo>
                    <a:cubicBezTo>
                      <a:pt x="534" y="11"/>
                      <a:pt x="489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135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2" name="Google Shape;2782;p56"/>
          <p:cNvPicPr preferRelativeResize="0"/>
          <p:nvPr/>
        </p:nvPicPr>
        <p:blipFill rotWithShape="1">
          <a:blip r:embed="rId3">
            <a:alphaModFix/>
          </a:blip>
          <a:srcRect l="4592" t="19247" r="53193" b="17557"/>
          <a:stretch/>
        </p:blipFill>
        <p:spPr>
          <a:xfrm>
            <a:off x="67899" y="2512212"/>
            <a:ext cx="2906795" cy="26312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5" name="Google Shape;2785;p56"/>
          <p:cNvGrpSpPr/>
          <p:nvPr/>
        </p:nvGrpSpPr>
        <p:grpSpPr>
          <a:xfrm rot="-840591">
            <a:off x="7690502" y="4297274"/>
            <a:ext cx="1480568" cy="914294"/>
            <a:chOff x="7812886" y="3949047"/>
            <a:chExt cx="1480498" cy="914250"/>
          </a:xfrm>
        </p:grpSpPr>
        <p:sp>
          <p:nvSpPr>
            <p:cNvPr id="2786" name="Google Shape;2786;p56"/>
            <p:cNvSpPr/>
            <p:nvPr/>
          </p:nvSpPr>
          <p:spPr>
            <a:xfrm rot="-75898">
              <a:off x="7822472" y="3965151"/>
              <a:ext cx="1461325" cy="882124"/>
            </a:xfrm>
            <a:custGeom>
              <a:avLst/>
              <a:gdLst/>
              <a:ahLst/>
              <a:cxnLst/>
              <a:rect l="l" t="t" r="r" b="b"/>
              <a:pathLst>
                <a:path w="20813" h="11256" extrusionOk="0">
                  <a:moveTo>
                    <a:pt x="6562" y="0"/>
                  </a:moveTo>
                  <a:cubicBezTo>
                    <a:pt x="5656" y="0"/>
                    <a:pt x="4803" y="72"/>
                    <a:pt x="4031" y="181"/>
                  </a:cubicBezTo>
                  <a:cubicBezTo>
                    <a:pt x="1623" y="521"/>
                    <a:pt x="1" y="1221"/>
                    <a:pt x="1" y="1221"/>
                  </a:cubicBezTo>
                  <a:cubicBezTo>
                    <a:pt x="1" y="1221"/>
                    <a:pt x="3827" y="11256"/>
                    <a:pt x="14137" y="11256"/>
                  </a:cubicBezTo>
                  <a:cubicBezTo>
                    <a:pt x="14223" y="11256"/>
                    <a:pt x="14309" y="11255"/>
                    <a:pt x="14396" y="11254"/>
                  </a:cubicBezTo>
                  <a:cubicBezTo>
                    <a:pt x="15317" y="11239"/>
                    <a:pt x="16290" y="11145"/>
                    <a:pt x="17314" y="10956"/>
                  </a:cubicBezTo>
                  <a:cubicBezTo>
                    <a:pt x="18418" y="10754"/>
                    <a:pt x="19584" y="10442"/>
                    <a:pt x="20812" y="10004"/>
                  </a:cubicBezTo>
                  <a:cubicBezTo>
                    <a:pt x="18030" y="3936"/>
                    <a:pt x="14041" y="1363"/>
                    <a:pt x="10298" y="441"/>
                  </a:cubicBezTo>
                  <a:cubicBezTo>
                    <a:pt x="10123" y="397"/>
                    <a:pt x="9947" y="358"/>
                    <a:pt x="9772" y="321"/>
                  </a:cubicBezTo>
                  <a:cubicBezTo>
                    <a:pt x="8661" y="91"/>
                    <a:pt x="7578" y="0"/>
                    <a:pt x="6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6"/>
            <p:cNvSpPr/>
            <p:nvPr/>
          </p:nvSpPr>
          <p:spPr>
            <a:xfrm rot="-75898">
              <a:off x="8105200" y="3961948"/>
              <a:ext cx="1178300" cy="858797"/>
            </a:xfrm>
            <a:custGeom>
              <a:avLst/>
              <a:gdLst/>
              <a:ahLst/>
              <a:cxnLst/>
              <a:rect l="l" t="t" r="r" b="b"/>
              <a:pathLst>
                <a:path w="16782" h="10958" extrusionOk="0">
                  <a:moveTo>
                    <a:pt x="2531" y="0"/>
                  </a:moveTo>
                  <a:cubicBezTo>
                    <a:pt x="1625" y="0"/>
                    <a:pt x="772" y="73"/>
                    <a:pt x="0" y="182"/>
                  </a:cubicBezTo>
                  <a:cubicBezTo>
                    <a:pt x="1072" y="389"/>
                    <a:pt x="2126" y="681"/>
                    <a:pt x="3153" y="1051"/>
                  </a:cubicBezTo>
                  <a:cubicBezTo>
                    <a:pt x="4841" y="1660"/>
                    <a:pt x="6454" y="2481"/>
                    <a:pt x="7936" y="3495"/>
                  </a:cubicBezTo>
                  <a:cubicBezTo>
                    <a:pt x="9390" y="4488"/>
                    <a:pt x="10791" y="5661"/>
                    <a:pt x="11826" y="7096"/>
                  </a:cubicBezTo>
                  <a:cubicBezTo>
                    <a:pt x="12637" y="8222"/>
                    <a:pt x="13213" y="9565"/>
                    <a:pt x="13283" y="10957"/>
                  </a:cubicBezTo>
                  <a:cubicBezTo>
                    <a:pt x="14387" y="10755"/>
                    <a:pt x="15553" y="10443"/>
                    <a:pt x="16781" y="10005"/>
                  </a:cubicBezTo>
                  <a:cubicBezTo>
                    <a:pt x="13999" y="3937"/>
                    <a:pt x="10010" y="1364"/>
                    <a:pt x="6267" y="442"/>
                  </a:cubicBezTo>
                  <a:cubicBezTo>
                    <a:pt x="6092" y="398"/>
                    <a:pt x="5916" y="359"/>
                    <a:pt x="5741" y="321"/>
                  </a:cubicBezTo>
                  <a:cubicBezTo>
                    <a:pt x="4630" y="91"/>
                    <a:pt x="3547" y="0"/>
                    <a:pt x="253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6"/>
            <p:cNvSpPr/>
            <p:nvPr/>
          </p:nvSpPr>
          <p:spPr>
            <a:xfrm rot="-75898">
              <a:off x="7966566" y="4140452"/>
              <a:ext cx="1280809" cy="576562"/>
            </a:xfrm>
            <a:custGeom>
              <a:avLst/>
              <a:gdLst/>
              <a:ahLst/>
              <a:cxnLst/>
              <a:rect l="l" t="t" r="r" b="b"/>
              <a:pathLst>
                <a:path w="18242" h="7357" extrusionOk="0">
                  <a:moveTo>
                    <a:pt x="0" y="1"/>
                  </a:moveTo>
                  <a:lnTo>
                    <a:pt x="0" y="1"/>
                  </a:lnTo>
                  <a:cubicBezTo>
                    <a:pt x="3666" y="525"/>
                    <a:pt x="7318" y="1570"/>
                    <a:pt x="10711" y="3052"/>
                  </a:cubicBezTo>
                  <a:cubicBezTo>
                    <a:pt x="13342" y="4217"/>
                    <a:pt x="15907" y="5674"/>
                    <a:pt x="18241" y="7356"/>
                  </a:cubicBezTo>
                  <a:cubicBezTo>
                    <a:pt x="16005" y="5539"/>
                    <a:pt x="13438" y="4017"/>
                    <a:pt x="10807" y="2835"/>
                  </a:cubicBezTo>
                  <a:cubicBezTo>
                    <a:pt x="7409" y="1335"/>
                    <a:pt x="3702" y="31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6"/>
            <p:cNvSpPr/>
            <p:nvPr/>
          </p:nvSpPr>
          <p:spPr>
            <a:xfrm rot="-75898">
              <a:off x="8182161" y="4021892"/>
              <a:ext cx="354080" cy="423664"/>
            </a:xfrm>
            <a:custGeom>
              <a:avLst/>
              <a:gdLst/>
              <a:ahLst/>
              <a:cxnLst/>
              <a:rect l="l" t="t" r="r" b="b"/>
              <a:pathLst>
                <a:path w="5043" h="5406" extrusionOk="0">
                  <a:moveTo>
                    <a:pt x="904" y="1"/>
                  </a:moveTo>
                  <a:cubicBezTo>
                    <a:pt x="2275" y="996"/>
                    <a:pt x="3326" y="2337"/>
                    <a:pt x="4668" y="3368"/>
                  </a:cubicBezTo>
                  <a:lnTo>
                    <a:pt x="4668" y="3368"/>
                  </a:lnTo>
                  <a:cubicBezTo>
                    <a:pt x="3867" y="3568"/>
                    <a:pt x="3082" y="3830"/>
                    <a:pt x="2324" y="4156"/>
                  </a:cubicBezTo>
                  <a:cubicBezTo>
                    <a:pt x="1515" y="4503"/>
                    <a:pt x="734" y="4918"/>
                    <a:pt x="0" y="5405"/>
                  </a:cubicBezTo>
                  <a:cubicBezTo>
                    <a:pt x="1526" y="4547"/>
                    <a:pt x="3167" y="3886"/>
                    <a:pt x="4872" y="3484"/>
                  </a:cubicBezTo>
                  <a:lnTo>
                    <a:pt x="5042" y="3444"/>
                  </a:lnTo>
                  <a:lnTo>
                    <a:pt x="4901" y="3341"/>
                  </a:lnTo>
                  <a:cubicBezTo>
                    <a:pt x="3506" y="2317"/>
                    <a:pt x="2386" y="920"/>
                    <a:pt x="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6"/>
            <p:cNvSpPr/>
            <p:nvPr/>
          </p:nvSpPr>
          <p:spPr>
            <a:xfrm rot="-75898">
              <a:off x="8594523" y="4174940"/>
              <a:ext cx="420571" cy="463867"/>
            </a:xfrm>
            <a:custGeom>
              <a:avLst/>
              <a:gdLst/>
              <a:ahLst/>
              <a:cxnLst/>
              <a:rect l="l" t="t" r="r" b="b"/>
              <a:pathLst>
                <a:path w="5990" h="5919" extrusionOk="0">
                  <a:moveTo>
                    <a:pt x="1812" y="1"/>
                  </a:moveTo>
                  <a:lnTo>
                    <a:pt x="1812" y="1"/>
                  </a:lnTo>
                  <a:cubicBezTo>
                    <a:pt x="3212" y="1405"/>
                    <a:pt x="4526" y="2897"/>
                    <a:pt x="5698" y="4496"/>
                  </a:cubicBezTo>
                  <a:lnTo>
                    <a:pt x="5698" y="4496"/>
                  </a:lnTo>
                  <a:cubicBezTo>
                    <a:pt x="5245" y="4556"/>
                    <a:pt x="4794" y="4628"/>
                    <a:pt x="4344" y="4709"/>
                  </a:cubicBezTo>
                  <a:cubicBezTo>
                    <a:pt x="2865" y="4979"/>
                    <a:pt x="1406" y="5381"/>
                    <a:pt x="1" y="5918"/>
                  </a:cubicBezTo>
                  <a:cubicBezTo>
                    <a:pt x="1910" y="5324"/>
                    <a:pt x="3866" y="4875"/>
                    <a:pt x="5853" y="4636"/>
                  </a:cubicBezTo>
                  <a:lnTo>
                    <a:pt x="5990" y="4621"/>
                  </a:lnTo>
                  <a:lnTo>
                    <a:pt x="5908" y="4509"/>
                  </a:lnTo>
                  <a:cubicBezTo>
                    <a:pt x="4700" y="2874"/>
                    <a:pt x="3339" y="1347"/>
                    <a:pt x="1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1" name="Google Shape;2791;p56"/>
          <p:cNvGrpSpPr/>
          <p:nvPr/>
        </p:nvGrpSpPr>
        <p:grpSpPr>
          <a:xfrm rot="-670505">
            <a:off x="7788368" y="3454894"/>
            <a:ext cx="1284836" cy="1457893"/>
            <a:chOff x="4946260" y="3284095"/>
            <a:chExt cx="1284887" cy="1457952"/>
          </a:xfrm>
        </p:grpSpPr>
        <p:sp>
          <p:nvSpPr>
            <p:cNvPr id="2792" name="Google Shape;2792;p56"/>
            <p:cNvSpPr/>
            <p:nvPr/>
          </p:nvSpPr>
          <p:spPr>
            <a:xfrm rot="286969" flipH="1">
              <a:off x="5001109" y="3330712"/>
              <a:ext cx="1175191" cy="1364717"/>
            </a:xfrm>
            <a:custGeom>
              <a:avLst/>
              <a:gdLst/>
              <a:ahLst/>
              <a:cxnLst/>
              <a:rect l="l" t="t" r="r" b="b"/>
              <a:pathLst>
                <a:path w="11279" h="13098" extrusionOk="0">
                  <a:moveTo>
                    <a:pt x="7827" y="1"/>
                  </a:moveTo>
                  <a:cubicBezTo>
                    <a:pt x="7823" y="1"/>
                    <a:pt x="7818" y="2"/>
                    <a:pt x="7815" y="5"/>
                  </a:cubicBezTo>
                  <a:cubicBezTo>
                    <a:pt x="7529" y="245"/>
                    <a:pt x="7259" y="505"/>
                    <a:pt x="7009" y="784"/>
                  </a:cubicBezTo>
                  <a:cubicBezTo>
                    <a:pt x="6903" y="904"/>
                    <a:pt x="6800" y="1027"/>
                    <a:pt x="6702" y="1153"/>
                  </a:cubicBezTo>
                  <a:cubicBezTo>
                    <a:pt x="6376" y="1571"/>
                    <a:pt x="6098" y="2028"/>
                    <a:pt x="5887" y="2517"/>
                  </a:cubicBezTo>
                  <a:cubicBezTo>
                    <a:pt x="5677" y="3004"/>
                    <a:pt x="5543" y="3517"/>
                    <a:pt x="5487" y="4044"/>
                  </a:cubicBezTo>
                  <a:cubicBezTo>
                    <a:pt x="5431" y="4565"/>
                    <a:pt x="5439" y="5090"/>
                    <a:pt x="5435" y="5612"/>
                  </a:cubicBezTo>
                  <a:cubicBezTo>
                    <a:pt x="5430" y="6135"/>
                    <a:pt x="5413" y="6661"/>
                    <a:pt x="5307" y="7174"/>
                  </a:cubicBezTo>
                  <a:cubicBezTo>
                    <a:pt x="5298" y="7219"/>
                    <a:pt x="5287" y="7261"/>
                    <a:pt x="5277" y="7306"/>
                  </a:cubicBezTo>
                  <a:cubicBezTo>
                    <a:pt x="5178" y="7485"/>
                    <a:pt x="5077" y="7663"/>
                    <a:pt x="4972" y="7839"/>
                  </a:cubicBezTo>
                  <a:cubicBezTo>
                    <a:pt x="4916" y="7932"/>
                    <a:pt x="4859" y="8024"/>
                    <a:pt x="4800" y="8116"/>
                  </a:cubicBezTo>
                  <a:cubicBezTo>
                    <a:pt x="4987" y="7308"/>
                    <a:pt x="5047" y="6473"/>
                    <a:pt x="4981" y="5646"/>
                  </a:cubicBezTo>
                  <a:cubicBezTo>
                    <a:pt x="4914" y="4795"/>
                    <a:pt x="4717" y="3956"/>
                    <a:pt x="4396" y="3166"/>
                  </a:cubicBezTo>
                  <a:cubicBezTo>
                    <a:pt x="4216" y="2721"/>
                    <a:pt x="3996" y="2293"/>
                    <a:pt x="3739" y="1887"/>
                  </a:cubicBezTo>
                  <a:cubicBezTo>
                    <a:pt x="3735" y="1881"/>
                    <a:pt x="3727" y="1877"/>
                    <a:pt x="3720" y="1877"/>
                  </a:cubicBezTo>
                  <a:cubicBezTo>
                    <a:pt x="3715" y="1877"/>
                    <a:pt x="3709" y="1879"/>
                    <a:pt x="3706" y="1885"/>
                  </a:cubicBezTo>
                  <a:cubicBezTo>
                    <a:pt x="3314" y="2692"/>
                    <a:pt x="2936" y="3548"/>
                    <a:pt x="2913" y="4458"/>
                  </a:cubicBezTo>
                  <a:cubicBezTo>
                    <a:pt x="2889" y="5347"/>
                    <a:pt x="3254" y="6179"/>
                    <a:pt x="3748" y="6900"/>
                  </a:cubicBezTo>
                  <a:cubicBezTo>
                    <a:pt x="4051" y="7345"/>
                    <a:pt x="4401" y="7754"/>
                    <a:pt x="4752" y="8160"/>
                  </a:cubicBezTo>
                  <a:cubicBezTo>
                    <a:pt x="4751" y="8161"/>
                    <a:pt x="4751" y="8163"/>
                    <a:pt x="4751" y="8165"/>
                  </a:cubicBezTo>
                  <a:cubicBezTo>
                    <a:pt x="4748" y="8172"/>
                    <a:pt x="4751" y="8181"/>
                    <a:pt x="4756" y="8186"/>
                  </a:cubicBezTo>
                  <a:cubicBezTo>
                    <a:pt x="4429" y="8703"/>
                    <a:pt x="4071" y="9204"/>
                    <a:pt x="3688" y="9682"/>
                  </a:cubicBezTo>
                  <a:cubicBezTo>
                    <a:pt x="3617" y="9771"/>
                    <a:pt x="3545" y="9859"/>
                    <a:pt x="3471" y="9946"/>
                  </a:cubicBezTo>
                  <a:cubicBezTo>
                    <a:pt x="3475" y="9921"/>
                    <a:pt x="3480" y="9897"/>
                    <a:pt x="3484" y="9872"/>
                  </a:cubicBezTo>
                  <a:cubicBezTo>
                    <a:pt x="3500" y="9766"/>
                    <a:pt x="3513" y="9659"/>
                    <a:pt x="3523" y="9553"/>
                  </a:cubicBezTo>
                  <a:cubicBezTo>
                    <a:pt x="3605" y="8686"/>
                    <a:pt x="3493" y="7810"/>
                    <a:pt x="3248" y="6978"/>
                  </a:cubicBezTo>
                  <a:cubicBezTo>
                    <a:pt x="2993" y="6116"/>
                    <a:pt x="2597" y="5301"/>
                    <a:pt x="2127" y="4536"/>
                  </a:cubicBezTo>
                  <a:cubicBezTo>
                    <a:pt x="2070" y="4442"/>
                    <a:pt x="2010" y="4348"/>
                    <a:pt x="1949" y="4253"/>
                  </a:cubicBezTo>
                  <a:cubicBezTo>
                    <a:pt x="1945" y="4247"/>
                    <a:pt x="1939" y="4244"/>
                    <a:pt x="1932" y="4244"/>
                  </a:cubicBezTo>
                  <a:cubicBezTo>
                    <a:pt x="1923" y="4244"/>
                    <a:pt x="1915" y="4250"/>
                    <a:pt x="1914" y="4261"/>
                  </a:cubicBezTo>
                  <a:cubicBezTo>
                    <a:pt x="1847" y="5074"/>
                    <a:pt x="1613" y="5872"/>
                    <a:pt x="1623" y="6690"/>
                  </a:cubicBezTo>
                  <a:cubicBezTo>
                    <a:pt x="1627" y="7090"/>
                    <a:pt x="1698" y="7486"/>
                    <a:pt x="1865" y="7852"/>
                  </a:cubicBezTo>
                  <a:cubicBezTo>
                    <a:pt x="2040" y="8239"/>
                    <a:pt x="2300" y="8582"/>
                    <a:pt x="2575" y="8903"/>
                  </a:cubicBezTo>
                  <a:cubicBezTo>
                    <a:pt x="2854" y="9228"/>
                    <a:pt x="3197" y="9536"/>
                    <a:pt x="3384" y="9929"/>
                  </a:cubicBezTo>
                  <a:cubicBezTo>
                    <a:pt x="3396" y="9955"/>
                    <a:pt x="3409" y="9981"/>
                    <a:pt x="3419" y="10008"/>
                  </a:cubicBezTo>
                  <a:cubicBezTo>
                    <a:pt x="3322" y="10124"/>
                    <a:pt x="3222" y="10238"/>
                    <a:pt x="3121" y="10351"/>
                  </a:cubicBezTo>
                  <a:cubicBezTo>
                    <a:pt x="2818" y="10690"/>
                    <a:pt x="2501" y="11018"/>
                    <a:pt x="2170" y="11329"/>
                  </a:cubicBezTo>
                  <a:cubicBezTo>
                    <a:pt x="1989" y="11500"/>
                    <a:pt x="1806" y="11666"/>
                    <a:pt x="1615" y="11824"/>
                  </a:cubicBezTo>
                  <a:cubicBezTo>
                    <a:pt x="1650" y="11703"/>
                    <a:pt x="1682" y="11581"/>
                    <a:pt x="1709" y="11459"/>
                  </a:cubicBezTo>
                  <a:cubicBezTo>
                    <a:pt x="1792" y="11210"/>
                    <a:pt x="1852" y="10953"/>
                    <a:pt x="1889" y="10692"/>
                  </a:cubicBezTo>
                  <a:cubicBezTo>
                    <a:pt x="1948" y="10280"/>
                    <a:pt x="1953" y="9860"/>
                    <a:pt x="1913" y="9446"/>
                  </a:cubicBezTo>
                  <a:cubicBezTo>
                    <a:pt x="1874" y="9036"/>
                    <a:pt x="1789" y="8628"/>
                    <a:pt x="1676" y="8232"/>
                  </a:cubicBezTo>
                  <a:cubicBezTo>
                    <a:pt x="1562" y="7837"/>
                    <a:pt x="1418" y="7450"/>
                    <a:pt x="1256" y="7072"/>
                  </a:cubicBezTo>
                  <a:cubicBezTo>
                    <a:pt x="1089" y="6689"/>
                    <a:pt x="917" y="6299"/>
                    <a:pt x="676" y="5956"/>
                  </a:cubicBezTo>
                  <a:cubicBezTo>
                    <a:pt x="645" y="5912"/>
                    <a:pt x="613" y="5869"/>
                    <a:pt x="580" y="5827"/>
                  </a:cubicBezTo>
                  <a:cubicBezTo>
                    <a:pt x="576" y="5823"/>
                    <a:pt x="571" y="5821"/>
                    <a:pt x="567" y="5821"/>
                  </a:cubicBezTo>
                  <a:cubicBezTo>
                    <a:pt x="557" y="5821"/>
                    <a:pt x="548" y="5829"/>
                    <a:pt x="546" y="5839"/>
                  </a:cubicBezTo>
                  <a:cubicBezTo>
                    <a:pt x="467" y="6322"/>
                    <a:pt x="306" y="6786"/>
                    <a:pt x="181" y="7259"/>
                  </a:cubicBezTo>
                  <a:cubicBezTo>
                    <a:pt x="122" y="7485"/>
                    <a:pt x="70" y="7715"/>
                    <a:pt x="39" y="7947"/>
                  </a:cubicBezTo>
                  <a:cubicBezTo>
                    <a:pt x="13" y="8146"/>
                    <a:pt x="1" y="8346"/>
                    <a:pt x="3" y="8546"/>
                  </a:cubicBezTo>
                  <a:cubicBezTo>
                    <a:pt x="9" y="8942"/>
                    <a:pt x="71" y="9337"/>
                    <a:pt x="187" y="9715"/>
                  </a:cubicBezTo>
                  <a:cubicBezTo>
                    <a:pt x="302" y="10095"/>
                    <a:pt x="471" y="10460"/>
                    <a:pt x="691" y="10792"/>
                  </a:cubicBezTo>
                  <a:cubicBezTo>
                    <a:pt x="902" y="11112"/>
                    <a:pt x="1163" y="11402"/>
                    <a:pt x="1367" y="11729"/>
                  </a:cubicBezTo>
                  <a:cubicBezTo>
                    <a:pt x="1396" y="11775"/>
                    <a:pt x="1423" y="11823"/>
                    <a:pt x="1450" y="11871"/>
                  </a:cubicBezTo>
                  <a:cubicBezTo>
                    <a:pt x="1461" y="11892"/>
                    <a:pt x="1471" y="11913"/>
                    <a:pt x="1482" y="11933"/>
                  </a:cubicBezTo>
                  <a:cubicBezTo>
                    <a:pt x="1427" y="11977"/>
                    <a:pt x="1219" y="12136"/>
                    <a:pt x="1219" y="12136"/>
                  </a:cubicBezTo>
                  <a:cubicBezTo>
                    <a:pt x="971" y="12318"/>
                    <a:pt x="711" y="12483"/>
                    <a:pt x="437" y="12623"/>
                  </a:cubicBezTo>
                  <a:cubicBezTo>
                    <a:pt x="358" y="12665"/>
                    <a:pt x="278" y="12702"/>
                    <a:pt x="196" y="12737"/>
                  </a:cubicBezTo>
                  <a:cubicBezTo>
                    <a:pt x="136" y="12764"/>
                    <a:pt x="168" y="12846"/>
                    <a:pt x="223" y="12846"/>
                  </a:cubicBezTo>
                  <a:cubicBezTo>
                    <a:pt x="230" y="12846"/>
                    <a:pt x="238" y="12845"/>
                    <a:pt x="246" y="12841"/>
                  </a:cubicBezTo>
                  <a:cubicBezTo>
                    <a:pt x="728" y="12627"/>
                    <a:pt x="1167" y="12333"/>
                    <a:pt x="1576" y="12003"/>
                  </a:cubicBezTo>
                  <a:cubicBezTo>
                    <a:pt x="1741" y="12107"/>
                    <a:pt x="1906" y="12209"/>
                    <a:pt x="2074" y="12306"/>
                  </a:cubicBezTo>
                  <a:cubicBezTo>
                    <a:pt x="2305" y="12441"/>
                    <a:pt x="2541" y="12566"/>
                    <a:pt x="2786" y="12675"/>
                  </a:cubicBezTo>
                  <a:cubicBezTo>
                    <a:pt x="3193" y="12857"/>
                    <a:pt x="3622" y="12981"/>
                    <a:pt x="4065" y="13045"/>
                  </a:cubicBezTo>
                  <a:cubicBezTo>
                    <a:pt x="4317" y="13081"/>
                    <a:pt x="4572" y="13097"/>
                    <a:pt x="4827" y="13097"/>
                  </a:cubicBezTo>
                  <a:cubicBezTo>
                    <a:pt x="4997" y="13097"/>
                    <a:pt x="5168" y="13090"/>
                    <a:pt x="5338" y="13076"/>
                  </a:cubicBezTo>
                  <a:cubicBezTo>
                    <a:pt x="5765" y="13044"/>
                    <a:pt x="6187" y="12969"/>
                    <a:pt x="6603" y="12866"/>
                  </a:cubicBezTo>
                  <a:cubicBezTo>
                    <a:pt x="7017" y="12765"/>
                    <a:pt x="7434" y="12640"/>
                    <a:pt x="7865" y="12637"/>
                  </a:cubicBezTo>
                  <a:cubicBezTo>
                    <a:pt x="7919" y="12637"/>
                    <a:pt x="7971" y="12639"/>
                    <a:pt x="8024" y="12642"/>
                  </a:cubicBezTo>
                  <a:cubicBezTo>
                    <a:pt x="8024" y="12643"/>
                    <a:pt x="8025" y="12643"/>
                    <a:pt x="8025" y="12643"/>
                  </a:cubicBezTo>
                  <a:cubicBezTo>
                    <a:pt x="8044" y="12643"/>
                    <a:pt x="8048" y="12619"/>
                    <a:pt x="8034" y="12607"/>
                  </a:cubicBezTo>
                  <a:cubicBezTo>
                    <a:pt x="7769" y="12407"/>
                    <a:pt x="7489" y="12227"/>
                    <a:pt x="7195" y="12072"/>
                  </a:cubicBezTo>
                  <a:cubicBezTo>
                    <a:pt x="7048" y="11993"/>
                    <a:pt x="6898" y="11922"/>
                    <a:pt x="6746" y="11854"/>
                  </a:cubicBezTo>
                  <a:cubicBezTo>
                    <a:pt x="6289" y="11655"/>
                    <a:pt x="5808" y="11511"/>
                    <a:pt x="5317" y="11425"/>
                  </a:cubicBezTo>
                  <a:cubicBezTo>
                    <a:pt x="4965" y="11364"/>
                    <a:pt x="4608" y="11334"/>
                    <a:pt x="4251" y="11334"/>
                  </a:cubicBezTo>
                  <a:cubicBezTo>
                    <a:pt x="4141" y="11334"/>
                    <a:pt x="4030" y="11337"/>
                    <a:pt x="3919" y="11342"/>
                  </a:cubicBezTo>
                  <a:cubicBezTo>
                    <a:pt x="3477" y="11367"/>
                    <a:pt x="3038" y="11437"/>
                    <a:pt x="2610" y="11553"/>
                  </a:cubicBezTo>
                  <a:cubicBezTo>
                    <a:pt x="2321" y="11631"/>
                    <a:pt x="2039" y="11729"/>
                    <a:pt x="1763" y="11848"/>
                  </a:cubicBezTo>
                  <a:cubicBezTo>
                    <a:pt x="1854" y="11771"/>
                    <a:pt x="1944" y="11692"/>
                    <a:pt x="2032" y="11613"/>
                  </a:cubicBezTo>
                  <a:cubicBezTo>
                    <a:pt x="2444" y="11238"/>
                    <a:pt x="2835" y="10842"/>
                    <a:pt x="3205" y="10428"/>
                  </a:cubicBezTo>
                  <a:cubicBezTo>
                    <a:pt x="3308" y="10314"/>
                    <a:pt x="3408" y="10197"/>
                    <a:pt x="3508" y="10080"/>
                  </a:cubicBezTo>
                  <a:cubicBezTo>
                    <a:pt x="3622" y="10167"/>
                    <a:pt x="3742" y="10249"/>
                    <a:pt x="3865" y="10323"/>
                  </a:cubicBezTo>
                  <a:cubicBezTo>
                    <a:pt x="4484" y="10693"/>
                    <a:pt x="5198" y="10893"/>
                    <a:pt x="5921" y="10893"/>
                  </a:cubicBezTo>
                  <a:cubicBezTo>
                    <a:pt x="6008" y="10893"/>
                    <a:pt x="6096" y="10890"/>
                    <a:pt x="6183" y="10884"/>
                  </a:cubicBezTo>
                  <a:cubicBezTo>
                    <a:pt x="7073" y="10824"/>
                    <a:pt x="7915" y="10510"/>
                    <a:pt x="8769" y="10286"/>
                  </a:cubicBezTo>
                  <a:cubicBezTo>
                    <a:pt x="9254" y="10160"/>
                    <a:pt x="9750" y="10062"/>
                    <a:pt x="10254" y="10058"/>
                  </a:cubicBezTo>
                  <a:cubicBezTo>
                    <a:pt x="10272" y="10058"/>
                    <a:pt x="10283" y="10033"/>
                    <a:pt x="10266" y="10023"/>
                  </a:cubicBezTo>
                  <a:cubicBezTo>
                    <a:pt x="9906" y="9802"/>
                    <a:pt x="9527" y="9608"/>
                    <a:pt x="9133" y="9451"/>
                  </a:cubicBezTo>
                  <a:cubicBezTo>
                    <a:pt x="8582" y="9230"/>
                    <a:pt x="8003" y="9078"/>
                    <a:pt x="7411" y="9011"/>
                  </a:cubicBezTo>
                  <a:cubicBezTo>
                    <a:pt x="7188" y="8986"/>
                    <a:pt x="6963" y="8973"/>
                    <a:pt x="6738" y="8973"/>
                  </a:cubicBezTo>
                  <a:cubicBezTo>
                    <a:pt x="6651" y="8973"/>
                    <a:pt x="6564" y="8974"/>
                    <a:pt x="6477" y="8978"/>
                  </a:cubicBezTo>
                  <a:cubicBezTo>
                    <a:pt x="5882" y="9006"/>
                    <a:pt x="5292" y="9124"/>
                    <a:pt x="4734" y="9338"/>
                  </a:cubicBezTo>
                  <a:cubicBezTo>
                    <a:pt x="4349" y="9486"/>
                    <a:pt x="3983" y="9679"/>
                    <a:pt x="3645" y="9915"/>
                  </a:cubicBezTo>
                  <a:cubicBezTo>
                    <a:pt x="3690" y="9860"/>
                    <a:pt x="3734" y="9807"/>
                    <a:pt x="3777" y="9754"/>
                  </a:cubicBezTo>
                  <a:cubicBezTo>
                    <a:pt x="4170" y="9264"/>
                    <a:pt x="4535" y="8751"/>
                    <a:pt x="4870" y="8220"/>
                  </a:cubicBezTo>
                  <a:cubicBezTo>
                    <a:pt x="5092" y="8286"/>
                    <a:pt x="5316" y="8349"/>
                    <a:pt x="5542" y="8403"/>
                  </a:cubicBezTo>
                  <a:cubicBezTo>
                    <a:pt x="5834" y="8473"/>
                    <a:pt x="6130" y="8529"/>
                    <a:pt x="6430" y="8559"/>
                  </a:cubicBezTo>
                  <a:cubicBezTo>
                    <a:pt x="6579" y="8573"/>
                    <a:pt x="6729" y="8581"/>
                    <a:pt x="6880" y="8581"/>
                  </a:cubicBezTo>
                  <a:cubicBezTo>
                    <a:pt x="7228" y="8581"/>
                    <a:pt x="7577" y="8539"/>
                    <a:pt x="7911" y="8438"/>
                  </a:cubicBezTo>
                  <a:cubicBezTo>
                    <a:pt x="8355" y="8304"/>
                    <a:pt x="8749" y="8058"/>
                    <a:pt x="9099" y="7758"/>
                  </a:cubicBezTo>
                  <a:cubicBezTo>
                    <a:pt x="9450" y="7456"/>
                    <a:pt x="9759" y="7109"/>
                    <a:pt x="10079" y="6774"/>
                  </a:cubicBezTo>
                  <a:cubicBezTo>
                    <a:pt x="10397" y="6442"/>
                    <a:pt x="10728" y="6113"/>
                    <a:pt x="11115" y="5859"/>
                  </a:cubicBezTo>
                  <a:cubicBezTo>
                    <a:pt x="11163" y="5827"/>
                    <a:pt x="11212" y="5796"/>
                    <a:pt x="11262" y="5768"/>
                  </a:cubicBezTo>
                  <a:cubicBezTo>
                    <a:pt x="11279" y="5757"/>
                    <a:pt x="11274" y="5734"/>
                    <a:pt x="11255" y="5731"/>
                  </a:cubicBezTo>
                  <a:cubicBezTo>
                    <a:pt x="10946" y="5688"/>
                    <a:pt x="10634" y="5667"/>
                    <a:pt x="10323" y="5667"/>
                  </a:cubicBezTo>
                  <a:cubicBezTo>
                    <a:pt x="10215" y="5667"/>
                    <a:pt x="10108" y="5669"/>
                    <a:pt x="10001" y="5674"/>
                  </a:cubicBezTo>
                  <a:cubicBezTo>
                    <a:pt x="9949" y="5676"/>
                    <a:pt x="9897" y="5678"/>
                    <a:pt x="9845" y="5682"/>
                  </a:cubicBezTo>
                  <a:cubicBezTo>
                    <a:pt x="9375" y="5714"/>
                    <a:pt x="8910" y="5792"/>
                    <a:pt x="8455" y="5916"/>
                  </a:cubicBezTo>
                  <a:cubicBezTo>
                    <a:pt x="8003" y="6038"/>
                    <a:pt x="7561" y="6203"/>
                    <a:pt x="7139" y="6409"/>
                  </a:cubicBezTo>
                  <a:cubicBezTo>
                    <a:pt x="6718" y="6615"/>
                    <a:pt x="6317" y="6860"/>
                    <a:pt x="5943" y="7143"/>
                  </a:cubicBezTo>
                  <a:cubicBezTo>
                    <a:pt x="5607" y="7398"/>
                    <a:pt x="5292" y="7685"/>
                    <a:pt x="5008" y="7997"/>
                  </a:cubicBezTo>
                  <a:cubicBezTo>
                    <a:pt x="5029" y="7964"/>
                    <a:pt x="5048" y="7930"/>
                    <a:pt x="5068" y="7897"/>
                  </a:cubicBezTo>
                  <a:cubicBezTo>
                    <a:pt x="5177" y="7716"/>
                    <a:pt x="5282" y="7532"/>
                    <a:pt x="5383" y="7346"/>
                  </a:cubicBezTo>
                  <a:cubicBezTo>
                    <a:pt x="5791" y="7064"/>
                    <a:pt x="6163" y="6733"/>
                    <a:pt x="6486" y="6359"/>
                  </a:cubicBezTo>
                  <a:cubicBezTo>
                    <a:pt x="6613" y="6212"/>
                    <a:pt x="6734" y="6059"/>
                    <a:pt x="6846" y="5900"/>
                  </a:cubicBezTo>
                  <a:cubicBezTo>
                    <a:pt x="7041" y="5627"/>
                    <a:pt x="7211" y="5339"/>
                    <a:pt x="7356" y="5039"/>
                  </a:cubicBezTo>
                  <a:cubicBezTo>
                    <a:pt x="7590" y="4556"/>
                    <a:pt x="7752" y="4045"/>
                    <a:pt x="7850" y="3518"/>
                  </a:cubicBezTo>
                  <a:cubicBezTo>
                    <a:pt x="7950" y="2978"/>
                    <a:pt x="7984" y="2428"/>
                    <a:pt x="7977" y="1879"/>
                  </a:cubicBezTo>
                  <a:cubicBezTo>
                    <a:pt x="7972" y="1326"/>
                    <a:pt x="7925" y="774"/>
                    <a:pt x="7868" y="223"/>
                  </a:cubicBezTo>
                  <a:cubicBezTo>
                    <a:pt x="7861" y="154"/>
                    <a:pt x="7852" y="85"/>
                    <a:pt x="7846" y="15"/>
                  </a:cubicBezTo>
                  <a:cubicBezTo>
                    <a:pt x="7844" y="6"/>
                    <a:pt x="7836" y="1"/>
                    <a:pt x="7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6"/>
            <p:cNvSpPr/>
            <p:nvPr/>
          </p:nvSpPr>
          <p:spPr>
            <a:xfrm rot="286969" flipH="1">
              <a:off x="5376290" y="3317389"/>
              <a:ext cx="137430" cy="614842"/>
            </a:xfrm>
            <a:custGeom>
              <a:avLst/>
              <a:gdLst/>
              <a:ahLst/>
              <a:cxnLst/>
              <a:rect l="l" t="t" r="r" b="b"/>
              <a:pathLst>
                <a:path w="1319" h="5901" extrusionOk="0">
                  <a:moveTo>
                    <a:pt x="1161" y="1"/>
                  </a:moveTo>
                  <a:cubicBezTo>
                    <a:pt x="1157" y="1"/>
                    <a:pt x="1153" y="2"/>
                    <a:pt x="1150" y="5"/>
                  </a:cubicBezTo>
                  <a:cubicBezTo>
                    <a:pt x="864" y="245"/>
                    <a:pt x="594" y="505"/>
                    <a:pt x="344" y="784"/>
                  </a:cubicBezTo>
                  <a:cubicBezTo>
                    <a:pt x="648" y="1472"/>
                    <a:pt x="712" y="2263"/>
                    <a:pt x="605" y="3010"/>
                  </a:cubicBezTo>
                  <a:cubicBezTo>
                    <a:pt x="520" y="3606"/>
                    <a:pt x="0" y="5865"/>
                    <a:pt x="181" y="5900"/>
                  </a:cubicBezTo>
                  <a:cubicBezTo>
                    <a:pt x="374" y="5629"/>
                    <a:pt x="546" y="5340"/>
                    <a:pt x="691" y="5039"/>
                  </a:cubicBezTo>
                  <a:cubicBezTo>
                    <a:pt x="924" y="4556"/>
                    <a:pt x="1087" y="4045"/>
                    <a:pt x="1185" y="3518"/>
                  </a:cubicBezTo>
                  <a:cubicBezTo>
                    <a:pt x="1285" y="2978"/>
                    <a:pt x="1319" y="2428"/>
                    <a:pt x="1312" y="1879"/>
                  </a:cubicBezTo>
                  <a:cubicBezTo>
                    <a:pt x="1307" y="1326"/>
                    <a:pt x="1260" y="774"/>
                    <a:pt x="1203" y="223"/>
                  </a:cubicBezTo>
                  <a:cubicBezTo>
                    <a:pt x="1195" y="154"/>
                    <a:pt x="1187" y="85"/>
                    <a:pt x="1180" y="16"/>
                  </a:cubicBezTo>
                  <a:cubicBezTo>
                    <a:pt x="1179" y="6"/>
                    <a:pt x="1170" y="1"/>
                    <a:pt x="116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6"/>
            <p:cNvSpPr/>
            <p:nvPr/>
          </p:nvSpPr>
          <p:spPr>
            <a:xfrm rot="286969" flipH="1">
              <a:off x="4997121" y="3896811"/>
              <a:ext cx="597963" cy="303826"/>
            </a:xfrm>
            <a:custGeom>
              <a:avLst/>
              <a:gdLst/>
              <a:ahLst/>
              <a:cxnLst/>
              <a:rect l="l" t="t" r="r" b="b"/>
              <a:pathLst>
                <a:path w="5739" h="2916" extrusionOk="0">
                  <a:moveTo>
                    <a:pt x="4782" y="1"/>
                  </a:moveTo>
                  <a:cubicBezTo>
                    <a:pt x="4675" y="1"/>
                    <a:pt x="4567" y="3"/>
                    <a:pt x="4459" y="8"/>
                  </a:cubicBezTo>
                  <a:cubicBezTo>
                    <a:pt x="4439" y="63"/>
                    <a:pt x="4414" y="116"/>
                    <a:pt x="4389" y="163"/>
                  </a:cubicBezTo>
                  <a:cubicBezTo>
                    <a:pt x="4271" y="380"/>
                    <a:pt x="4128" y="585"/>
                    <a:pt x="3970" y="775"/>
                  </a:cubicBezTo>
                  <a:cubicBezTo>
                    <a:pt x="3642" y="1168"/>
                    <a:pt x="3238" y="1495"/>
                    <a:pt x="2801" y="1756"/>
                  </a:cubicBezTo>
                  <a:cubicBezTo>
                    <a:pt x="2359" y="2020"/>
                    <a:pt x="1880" y="2219"/>
                    <a:pt x="1386" y="2359"/>
                  </a:cubicBezTo>
                  <a:cubicBezTo>
                    <a:pt x="1140" y="2429"/>
                    <a:pt x="889" y="2477"/>
                    <a:pt x="636" y="2529"/>
                  </a:cubicBezTo>
                  <a:cubicBezTo>
                    <a:pt x="425" y="2571"/>
                    <a:pt x="190" y="2623"/>
                    <a:pt x="0" y="2738"/>
                  </a:cubicBezTo>
                  <a:cubicBezTo>
                    <a:pt x="294" y="2807"/>
                    <a:pt x="589" y="2863"/>
                    <a:pt x="889" y="2893"/>
                  </a:cubicBezTo>
                  <a:cubicBezTo>
                    <a:pt x="1039" y="2908"/>
                    <a:pt x="1191" y="2916"/>
                    <a:pt x="1342" y="2916"/>
                  </a:cubicBezTo>
                  <a:cubicBezTo>
                    <a:pt x="1689" y="2916"/>
                    <a:pt x="2037" y="2873"/>
                    <a:pt x="2370" y="2772"/>
                  </a:cubicBezTo>
                  <a:cubicBezTo>
                    <a:pt x="2815" y="2638"/>
                    <a:pt x="3207" y="2393"/>
                    <a:pt x="3559" y="2092"/>
                  </a:cubicBezTo>
                  <a:cubicBezTo>
                    <a:pt x="3910" y="1790"/>
                    <a:pt x="4219" y="1443"/>
                    <a:pt x="4539" y="1110"/>
                  </a:cubicBezTo>
                  <a:cubicBezTo>
                    <a:pt x="4857" y="776"/>
                    <a:pt x="5187" y="447"/>
                    <a:pt x="5574" y="194"/>
                  </a:cubicBezTo>
                  <a:cubicBezTo>
                    <a:pt x="5623" y="161"/>
                    <a:pt x="5671" y="132"/>
                    <a:pt x="5722" y="102"/>
                  </a:cubicBezTo>
                  <a:cubicBezTo>
                    <a:pt x="5739" y="91"/>
                    <a:pt x="5734" y="68"/>
                    <a:pt x="5714" y="65"/>
                  </a:cubicBezTo>
                  <a:cubicBezTo>
                    <a:pt x="5406" y="22"/>
                    <a:pt x="5094" y="1"/>
                    <a:pt x="47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6"/>
            <p:cNvSpPr/>
            <p:nvPr/>
          </p:nvSpPr>
          <p:spPr>
            <a:xfrm rot="286969" flipH="1">
              <a:off x="5073936" y="4301787"/>
              <a:ext cx="668814" cy="150142"/>
            </a:xfrm>
            <a:custGeom>
              <a:avLst/>
              <a:gdLst/>
              <a:ahLst/>
              <a:cxnLst/>
              <a:rect l="l" t="t" r="r" b="b"/>
              <a:pathLst>
                <a:path w="6419" h="1441" extrusionOk="0">
                  <a:moveTo>
                    <a:pt x="5269" y="1"/>
                  </a:moveTo>
                  <a:cubicBezTo>
                    <a:pt x="5216" y="56"/>
                    <a:pt x="5147" y="103"/>
                    <a:pt x="5086" y="138"/>
                  </a:cubicBezTo>
                  <a:cubicBezTo>
                    <a:pt x="4974" y="203"/>
                    <a:pt x="4856" y="258"/>
                    <a:pt x="4738" y="310"/>
                  </a:cubicBezTo>
                  <a:cubicBezTo>
                    <a:pt x="4504" y="411"/>
                    <a:pt x="4262" y="490"/>
                    <a:pt x="4016" y="551"/>
                  </a:cubicBezTo>
                  <a:cubicBezTo>
                    <a:pt x="3432" y="696"/>
                    <a:pt x="2833" y="740"/>
                    <a:pt x="2233" y="740"/>
                  </a:cubicBezTo>
                  <a:cubicBezTo>
                    <a:pt x="1804" y="740"/>
                    <a:pt x="1375" y="718"/>
                    <a:pt x="950" y="693"/>
                  </a:cubicBezTo>
                  <a:cubicBezTo>
                    <a:pt x="802" y="684"/>
                    <a:pt x="645" y="662"/>
                    <a:pt x="491" y="662"/>
                  </a:cubicBezTo>
                  <a:cubicBezTo>
                    <a:pt x="408" y="662"/>
                    <a:pt x="326" y="669"/>
                    <a:pt x="246" y="688"/>
                  </a:cubicBezTo>
                  <a:cubicBezTo>
                    <a:pt x="139" y="714"/>
                    <a:pt x="40" y="779"/>
                    <a:pt x="1" y="871"/>
                  </a:cubicBezTo>
                  <a:cubicBezTo>
                    <a:pt x="620" y="1241"/>
                    <a:pt x="1334" y="1441"/>
                    <a:pt x="2057" y="1441"/>
                  </a:cubicBezTo>
                  <a:cubicBezTo>
                    <a:pt x="2144" y="1441"/>
                    <a:pt x="2232" y="1438"/>
                    <a:pt x="2319" y="1432"/>
                  </a:cubicBezTo>
                  <a:cubicBezTo>
                    <a:pt x="3209" y="1372"/>
                    <a:pt x="4051" y="1058"/>
                    <a:pt x="4905" y="834"/>
                  </a:cubicBezTo>
                  <a:cubicBezTo>
                    <a:pt x="5390" y="708"/>
                    <a:pt x="5886" y="610"/>
                    <a:pt x="6390" y="606"/>
                  </a:cubicBezTo>
                  <a:cubicBezTo>
                    <a:pt x="6408" y="606"/>
                    <a:pt x="6419" y="581"/>
                    <a:pt x="6402" y="571"/>
                  </a:cubicBezTo>
                  <a:cubicBezTo>
                    <a:pt x="6041" y="350"/>
                    <a:pt x="5663" y="158"/>
                    <a:pt x="526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6"/>
            <p:cNvSpPr/>
            <p:nvPr/>
          </p:nvSpPr>
          <p:spPr>
            <a:xfrm rot="286969" flipH="1">
              <a:off x="5407591" y="3540865"/>
              <a:ext cx="207969" cy="499917"/>
            </a:xfrm>
            <a:custGeom>
              <a:avLst/>
              <a:gdLst/>
              <a:ahLst/>
              <a:cxnLst/>
              <a:rect l="l" t="t" r="r" b="b"/>
              <a:pathLst>
                <a:path w="1996" h="4798" extrusionOk="0">
                  <a:moveTo>
                    <a:pt x="1995" y="1"/>
                  </a:moveTo>
                  <a:cubicBezTo>
                    <a:pt x="1616" y="1584"/>
                    <a:pt x="1109" y="3179"/>
                    <a:pt x="160" y="4518"/>
                  </a:cubicBezTo>
                  <a:lnTo>
                    <a:pt x="160" y="4518"/>
                  </a:lnTo>
                  <a:cubicBezTo>
                    <a:pt x="225" y="4236"/>
                    <a:pt x="288" y="3953"/>
                    <a:pt x="350" y="3670"/>
                  </a:cubicBezTo>
                  <a:cubicBezTo>
                    <a:pt x="583" y="2579"/>
                    <a:pt x="776" y="1478"/>
                    <a:pt x="921" y="371"/>
                  </a:cubicBezTo>
                  <a:lnTo>
                    <a:pt x="921" y="371"/>
                  </a:lnTo>
                  <a:cubicBezTo>
                    <a:pt x="721" y="1468"/>
                    <a:pt x="503" y="2562"/>
                    <a:pt x="260" y="3651"/>
                  </a:cubicBezTo>
                  <a:cubicBezTo>
                    <a:pt x="178" y="4013"/>
                    <a:pt x="94" y="4375"/>
                    <a:pt x="7" y="4735"/>
                  </a:cubicBezTo>
                  <a:cubicBezTo>
                    <a:pt x="0" y="4762"/>
                    <a:pt x="16" y="4790"/>
                    <a:pt x="43" y="4796"/>
                  </a:cubicBezTo>
                  <a:cubicBezTo>
                    <a:pt x="47" y="4797"/>
                    <a:pt x="51" y="4798"/>
                    <a:pt x="55" y="4798"/>
                  </a:cubicBezTo>
                  <a:cubicBezTo>
                    <a:pt x="71" y="4798"/>
                    <a:pt x="86" y="4790"/>
                    <a:pt x="95" y="4778"/>
                  </a:cubicBezTo>
                  <a:cubicBezTo>
                    <a:pt x="621" y="4088"/>
                    <a:pt x="1017" y="3306"/>
                    <a:pt x="1323" y="2497"/>
                  </a:cubicBezTo>
                  <a:cubicBezTo>
                    <a:pt x="1624" y="1688"/>
                    <a:pt x="1838" y="849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6"/>
            <p:cNvSpPr/>
            <p:nvPr/>
          </p:nvSpPr>
          <p:spPr>
            <a:xfrm rot="286969" flipH="1">
              <a:off x="5687018" y="3723256"/>
              <a:ext cx="138576" cy="416042"/>
            </a:xfrm>
            <a:custGeom>
              <a:avLst/>
              <a:gdLst/>
              <a:ahLst/>
              <a:cxnLst/>
              <a:rect l="l" t="t" r="r" b="b"/>
              <a:pathLst>
                <a:path w="1330" h="3993" extrusionOk="0">
                  <a:moveTo>
                    <a:pt x="603" y="0"/>
                  </a:moveTo>
                  <a:cubicBezTo>
                    <a:pt x="817" y="1176"/>
                    <a:pt x="1061" y="2390"/>
                    <a:pt x="1189" y="3584"/>
                  </a:cubicBezTo>
                  <a:lnTo>
                    <a:pt x="1189" y="3584"/>
                  </a:lnTo>
                  <a:lnTo>
                    <a:pt x="1001" y="3107"/>
                  </a:lnTo>
                  <a:cubicBezTo>
                    <a:pt x="698" y="2350"/>
                    <a:pt x="320" y="1417"/>
                    <a:pt x="1" y="672"/>
                  </a:cubicBezTo>
                  <a:lnTo>
                    <a:pt x="1" y="672"/>
                  </a:lnTo>
                  <a:cubicBezTo>
                    <a:pt x="371" y="1723"/>
                    <a:pt x="824" y="2918"/>
                    <a:pt x="1228" y="3960"/>
                  </a:cubicBezTo>
                  <a:cubicBezTo>
                    <a:pt x="1236" y="3982"/>
                    <a:pt x="1255" y="3992"/>
                    <a:pt x="1274" y="3992"/>
                  </a:cubicBezTo>
                  <a:cubicBezTo>
                    <a:pt x="1301" y="3992"/>
                    <a:pt x="1329" y="3972"/>
                    <a:pt x="1325" y="3937"/>
                  </a:cubicBezTo>
                  <a:cubicBezTo>
                    <a:pt x="1298" y="3603"/>
                    <a:pt x="1257" y="3272"/>
                    <a:pt x="1210" y="2941"/>
                  </a:cubicBezTo>
                  <a:cubicBezTo>
                    <a:pt x="1064" y="1950"/>
                    <a:pt x="845" y="972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6"/>
            <p:cNvSpPr/>
            <p:nvPr/>
          </p:nvSpPr>
          <p:spPr>
            <a:xfrm rot="286969" flipH="1">
              <a:off x="5261266" y="3992485"/>
              <a:ext cx="359882" cy="179212"/>
            </a:xfrm>
            <a:custGeom>
              <a:avLst/>
              <a:gdLst/>
              <a:ahLst/>
              <a:cxnLst/>
              <a:rect l="l" t="t" r="r" b="b"/>
              <a:pathLst>
                <a:path w="3454" h="1720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477" y="183"/>
                    <a:pt x="1661" y="692"/>
                    <a:pt x="853" y="1153"/>
                  </a:cubicBezTo>
                  <a:lnTo>
                    <a:pt x="45" y="1624"/>
                  </a:lnTo>
                  <a:cubicBezTo>
                    <a:pt x="1" y="1649"/>
                    <a:pt x="21" y="1720"/>
                    <a:pt x="70" y="1720"/>
                  </a:cubicBezTo>
                  <a:cubicBezTo>
                    <a:pt x="72" y="1720"/>
                    <a:pt x="75" y="1720"/>
                    <a:pt x="78" y="1719"/>
                  </a:cubicBezTo>
                  <a:cubicBezTo>
                    <a:pt x="1227" y="1579"/>
                    <a:pt x="2410" y="1424"/>
                    <a:pt x="3453" y="891"/>
                  </a:cubicBezTo>
                  <a:lnTo>
                    <a:pt x="3453" y="891"/>
                  </a:lnTo>
                  <a:cubicBezTo>
                    <a:pt x="2919" y="1120"/>
                    <a:pt x="2357" y="1268"/>
                    <a:pt x="1787" y="1375"/>
                  </a:cubicBezTo>
                  <a:cubicBezTo>
                    <a:pt x="1300" y="1466"/>
                    <a:pt x="808" y="1529"/>
                    <a:pt x="314" y="1588"/>
                  </a:cubicBezTo>
                  <a:lnTo>
                    <a:pt x="314" y="1588"/>
                  </a:lnTo>
                  <a:cubicBezTo>
                    <a:pt x="1241" y="1046"/>
                    <a:pt x="2419" y="252"/>
                    <a:pt x="3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6"/>
            <p:cNvSpPr/>
            <p:nvPr/>
          </p:nvSpPr>
          <p:spPr>
            <a:xfrm rot="286969" flipH="1">
              <a:off x="5810405" y="4004026"/>
              <a:ext cx="133263" cy="339043"/>
            </a:xfrm>
            <a:custGeom>
              <a:avLst/>
              <a:gdLst/>
              <a:ahLst/>
              <a:cxnLst/>
              <a:rect l="l" t="t" r="r" b="b"/>
              <a:pathLst>
                <a:path w="1279" h="3254" extrusionOk="0">
                  <a:moveTo>
                    <a:pt x="426" y="0"/>
                  </a:moveTo>
                  <a:cubicBezTo>
                    <a:pt x="683" y="867"/>
                    <a:pt x="903" y="1746"/>
                    <a:pt x="1072" y="2634"/>
                  </a:cubicBezTo>
                  <a:lnTo>
                    <a:pt x="1072" y="2634"/>
                  </a:lnTo>
                  <a:cubicBezTo>
                    <a:pt x="969" y="2413"/>
                    <a:pt x="847" y="2200"/>
                    <a:pt x="720" y="1993"/>
                  </a:cubicBezTo>
                  <a:cubicBezTo>
                    <a:pt x="491" y="1626"/>
                    <a:pt x="240" y="1251"/>
                    <a:pt x="0" y="893"/>
                  </a:cubicBezTo>
                  <a:lnTo>
                    <a:pt x="0" y="893"/>
                  </a:lnTo>
                  <a:cubicBezTo>
                    <a:pt x="213" y="1276"/>
                    <a:pt x="436" y="1651"/>
                    <a:pt x="655" y="2030"/>
                  </a:cubicBezTo>
                  <a:cubicBezTo>
                    <a:pt x="868" y="2407"/>
                    <a:pt x="1070" y="2795"/>
                    <a:pt x="1174" y="3216"/>
                  </a:cubicBezTo>
                  <a:cubicBezTo>
                    <a:pt x="1181" y="3238"/>
                    <a:pt x="1202" y="3254"/>
                    <a:pt x="1224" y="3254"/>
                  </a:cubicBezTo>
                  <a:cubicBezTo>
                    <a:pt x="1228" y="3254"/>
                    <a:pt x="1232" y="3253"/>
                    <a:pt x="1235" y="3253"/>
                  </a:cubicBezTo>
                  <a:cubicBezTo>
                    <a:pt x="1261" y="3246"/>
                    <a:pt x="1278" y="3221"/>
                    <a:pt x="1273" y="3195"/>
                  </a:cubicBezTo>
                  <a:cubicBezTo>
                    <a:pt x="1273" y="3194"/>
                    <a:pt x="1273" y="3193"/>
                    <a:pt x="1272" y="3192"/>
                  </a:cubicBezTo>
                  <a:lnTo>
                    <a:pt x="1272" y="3192"/>
                  </a:lnTo>
                  <a:lnTo>
                    <a:pt x="1273" y="3191"/>
                  </a:lnTo>
                  <a:cubicBezTo>
                    <a:pt x="1272" y="3189"/>
                    <a:pt x="1272" y="3187"/>
                    <a:pt x="1271" y="3185"/>
                  </a:cubicBezTo>
                  <a:lnTo>
                    <a:pt x="1271" y="3185"/>
                  </a:lnTo>
                  <a:cubicBezTo>
                    <a:pt x="1230" y="2916"/>
                    <a:pt x="1180" y="2648"/>
                    <a:pt x="1124" y="2381"/>
                  </a:cubicBezTo>
                  <a:cubicBezTo>
                    <a:pt x="955" y="1571"/>
                    <a:pt x="725" y="773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6"/>
            <p:cNvSpPr/>
            <p:nvPr/>
          </p:nvSpPr>
          <p:spPr>
            <a:xfrm rot="286969" flipH="1">
              <a:off x="5343168" y="4299204"/>
              <a:ext cx="406144" cy="86897"/>
            </a:xfrm>
            <a:custGeom>
              <a:avLst/>
              <a:gdLst/>
              <a:ahLst/>
              <a:cxnLst/>
              <a:rect l="l" t="t" r="r" b="b"/>
              <a:pathLst>
                <a:path w="3898" h="834" extrusionOk="0">
                  <a:moveTo>
                    <a:pt x="3106" y="0"/>
                  </a:moveTo>
                  <a:cubicBezTo>
                    <a:pt x="2396" y="0"/>
                    <a:pt x="1686" y="82"/>
                    <a:pt x="993" y="236"/>
                  </a:cubicBezTo>
                  <a:cubicBezTo>
                    <a:pt x="676" y="306"/>
                    <a:pt x="362" y="392"/>
                    <a:pt x="54" y="494"/>
                  </a:cubicBezTo>
                  <a:cubicBezTo>
                    <a:pt x="1" y="511"/>
                    <a:pt x="12" y="593"/>
                    <a:pt x="68" y="593"/>
                  </a:cubicBezTo>
                  <a:cubicBezTo>
                    <a:pt x="1081" y="603"/>
                    <a:pt x="2093" y="688"/>
                    <a:pt x="3096" y="833"/>
                  </a:cubicBezTo>
                  <a:cubicBezTo>
                    <a:pt x="2204" y="640"/>
                    <a:pt x="1294" y="531"/>
                    <a:pt x="381" y="499"/>
                  </a:cubicBezTo>
                  <a:lnTo>
                    <a:pt x="381" y="499"/>
                  </a:lnTo>
                  <a:cubicBezTo>
                    <a:pt x="591" y="438"/>
                    <a:pt x="803" y="383"/>
                    <a:pt x="1015" y="333"/>
                  </a:cubicBezTo>
                  <a:cubicBezTo>
                    <a:pt x="1894" y="130"/>
                    <a:pt x="2794" y="33"/>
                    <a:pt x="3695" y="33"/>
                  </a:cubicBezTo>
                  <a:cubicBezTo>
                    <a:pt x="3763" y="33"/>
                    <a:pt x="3830" y="33"/>
                    <a:pt x="3897" y="35"/>
                  </a:cubicBezTo>
                  <a:cubicBezTo>
                    <a:pt x="3634" y="12"/>
                    <a:pt x="3370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016;p44">
            <a:extLst>
              <a:ext uri="{FF2B5EF4-FFF2-40B4-BE49-F238E27FC236}">
                <a16:creationId xmlns:a16="http://schemas.microsoft.com/office/drawing/2014/main" id="{F10192E4-B273-4105-BA2C-51AC0A6F18F5}"/>
              </a:ext>
            </a:extLst>
          </p:cNvPr>
          <p:cNvSpPr txBox="1">
            <a:spLocks/>
          </p:cNvSpPr>
          <p:nvPr/>
        </p:nvSpPr>
        <p:spPr>
          <a:xfrm>
            <a:off x="413316" y="0"/>
            <a:ext cx="16006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l"/>
            <a:r>
              <a:rPr lang="es-MX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6º “A”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C35FC6E-6808-44B4-913D-4E8ABCECA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9" t="5176" r="15194" b="22588"/>
          <a:stretch/>
        </p:blipFill>
        <p:spPr>
          <a:xfrm>
            <a:off x="2794488" y="798521"/>
            <a:ext cx="3234193" cy="40865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EE861C-4236-4B17-8493-A5CA49C17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3" t="5176" r="27797" b="72546"/>
          <a:stretch/>
        </p:blipFill>
        <p:spPr>
          <a:xfrm rot="20386609">
            <a:off x="723418" y="557384"/>
            <a:ext cx="2581155" cy="11458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3E73F7-4D5B-4F46-AEB9-1533FF2BC4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95" t="3376" b="36315"/>
          <a:stretch/>
        </p:blipFill>
        <p:spPr>
          <a:xfrm rot="20006157">
            <a:off x="6128982" y="1018122"/>
            <a:ext cx="2891539" cy="2751494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7F6FEC3-2427-4BB8-BD06-83ECECD42D04}"/>
              </a:ext>
            </a:extLst>
          </p:cNvPr>
          <p:cNvSpPr txBox="1"/>
          <p:nvPr/>
        </p:nvSpPr>
        <p:spPr>
          <a:xfrm>
            <a:off x="1248338" y="2086092"/>
            <a:ext cx="4803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Salud sexual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2" name="Google Shape;2812;p57"/>
          <p:cNvGrpSpPr/>
          <p:nvPr/>
        </p:nvGrpSpPr>
        <p:grpSpPr>
          <a:xfrm>
            <a:off x="51541" y="3812945"/>
            <a:ext cx="1540781" cy="1385325"/>
            <a:chOff x="51541" y="3812945"/>
            <a:chExt cx="1540781" cy="1385325"/>
          </a:xfrm>
        </p:grpSpPr>
        <p:sp>
          <p:nvSpPr>
            <p:cNvPr id="2813" name="Google Shape;2813;p57"/>
            <p:cNvSpPr/>
            <p:nvPr/>
          </p:nvSpPr>
          <p:spPr>
            <a:xfrm rot="4826992" flipH="1">
              <a:off x="234336" y="3823248"/>
              <a:ext cx="1175191" cy="1364718"/>
            </a:xfrm>
            <a:custGeom>
              <a:avLst/>
              <a:gdLst/>
              <a:ahLst/>
              <a:cxnLst/>
              <a:rect l="l" t="t" r="r" b="b"/>
              <a:pathLst>
                <a:path w="11279" h="13098" extrusionOk="0">
                  <a:moveTo>
                    <a:pt x="7827" y="1"/>
                  </a:moveTo>
                  <a:cubicBezTo>
                    <a:pt x="7823" y="1"/>
                    <a:pt x="7818" y="2"/>
                    <a:pt x="7815" y="5"/>
                  </a:cubicBezTo>
                  <a:cubicBezTo>
                    <a:pt x="7529" y="245"/>
                    <a:pt x="7259" y="505"/>
                    <a:pt x="7009" y="784"/>
                  </a:cubicBezTo>
                  <a:cubicBezTo>
                    <a:pt x="6903" y="904"/>
                    <a:pt x="6800" y="1027"/>
                    <a:pt x="6702" y="1153"/>
                  </a:cubicBezTo>
                  <a:cubicBezTo>
                    <a:pt x="6376" y="1571"/>
                    <a:pt x="6098" y="2028"/>
                    <a:pt x="5887" y="2517"/>
                  </a:cubicBezTo>
                  <a:cubicBezTo>
                    <a:pt x="5677" y="3004"/>
                    <a:pt x="5543" y="3517"/>
                    <a:pt x="5487" y="4044"/>
                  </a:cubicBezTo>
                  <a:cubicBezTo>
                    <a:pt x="5431" y="4565"/>
                    <a:pt x="5439" y="5090"/>
                    <a:pt x="5435" y="5612"/>
                  </a:cubicBezTo>
                  <a:cubicBezTo>
                    <a:pt x="5430" y="6135"/>
                    <a:pt x="5413" y="6661"/>
                    <a:pt x="5307" y="7174"/>
                  </a:cubicBezTo>
                  <a:cubicBezTo>
                    <a:pt x="5298" y="7219"/>
                    <a:pt x="5287" y="7261"/>
                    <a:pt x="5277" y="7306"/>
                  </a:cubicBezTo>
                  <a:cubicBezTo>
                    <a:pt x="5178" y="7485"/>
                    <a:pt x="5077" y="7663"/>
                    <a:pt x="4972" y="7839"/>
                  </a:cubicBezTo>
                  <a:cubicBezTo>
                    <a:pt x="4916" y="7932"/>
                    <a:pt x="4859" y="8024"/>
                    <a:pt x="4800" y="8116"/>
                  </a:cubicBezTo>
                  <a:cubicBezTo>
                    <a:pt x="4987" y="7308"/>
                    <a:pt x="5047" y="6473"/>
                    <a:pt x="4981" y="5646"/>
                  </a:cubicBezTo>
                  <a:cubicBezTo>
                    <a:pt x="4914" y="4795"/>
                    <a:pt x="4717" y="3956"/>
                    <a:pt x="4396" y="3166"/>
                  </a:cubicBezTo>
                  <a:cubicBezTo>
                    <a:pt x="4216" y="2721"/>
                    <a:pt x="3996" y="2293"/>
                    <a:pt x="3739" y="1887"/>
                  </a:cubicBezTo>
                  <a:cubicBezTo>
                    <a:pt x="3735" y="1881"/>
                    <a:pt x="3727" y="1877"/>
                    <a:pt x="3720" y="1877"/>
                  </a:cubicBezTo>
                  <a:cubicBezTo>
                    <a:pt x="3715" y="1877"/>
                    <a:pt x="3709" y="1879"/>
                    <a:pt x="3706" y="1885"/>
                  </a:cubicBezTo>
                  <a:cubicBezTo>
                    <a:pt x="3314" y="2692"/>
                    <a:pt x="2936" y="3548"/>
                    <a:pt x="2913" y="4458"/>
                  </a:cubicBezTo>
                  <a:cubicBezTo>
                    <a:pt x="2889" y="5347"/>
                    <a:pt x="3254" y="6179"/>
                    <a:pt x="3748" y="6900"/>
                  </a:cubicBezTo>
                  <a:cubicBezTo>
                    <a:pt x="4051" y="7345"/>
                    <a:pt x="4401" y="7754"/>
                    <a:pt x="4752" y="8160"/>
                  </a:cubicBezTo>
                  <a:cubicBezTo>
                    <a:pt x="4751" y="8161"/>
                    <a:pt x="4751" y="8163"/>
                    <a:pt x="4751" y="8165"/>
                  </a:cubicBezTo>
                  <a:cubicBezTo>
                    <a:pt x="4748" y="8172"/>
                    <a:pt x="4751" y="8181"/>
                    <a:pt x="4756" y="8186"/>
                  </a:cubicBezTo>
                  <a:cubicBezTo>
                    <a:pt x="4429" y="8703"/>
                    <a:pt x="4071" y="9204"/>
                    <a:pt x="3688" y="9682"/>
                  </a:cubicBezTo>
                  <a:cubicBezTo>
                    <a:pt x="3617" y="9771"/>
                    <a:pt x="3545" y="9859"/>
                    <a:pt x="3471" y="9946"/>
                  </a:cubicBezTo>
                  <a:cubicBezTo>
                    <a:pt x="3475" y="9921"/>
                    <a:pt x="3480" y="9897"/>
                    <a:pt x="3484" y="9872"/>
                  </a:cubicBezTo>
                  <a:cubicBezTo>
                    <a:pt x="3500" y="9766"/>
                    <a:pt x="3513" y="9659"/>
                    <a:pt x="3523" y="9553"/>
                  </a:cubicBezTo>
                  <a:cubicBezTo>
                    <a:pt x="3605" y="8686"/>
                    <a:pt x="3493" y="7810"/>
                    <a:pt x="3248" y="6978"/>
                  </a:cubicBezTo>
                  <a:cubicBezTo>
                    <a:pt x="2993" y="6116"/>
                    <a:pt x="2597" y="5301"/>
                    <a:pt x="2127" y="4536"/>
                  </a:cubicBezTo>
                  <a:cubicBezTo>
                    <a:pt x="2070" y="4442"/>
                    <a:pt x="2010" y="4348"/>
                    <a:pt x="1949" y="4253"/>
                  </a:cubicBezTo>
                  <a:cubicBezTo>
                    <a:pt x="1945" y="4247"/>
                    <a:pt x="1939" y="4244"/>
                    <a:pt x="1932" y="4244"/>
                  </a:cubicBezTo>
                  <a:cubicBezTo>
                    <a:pt x="1923" y="4244"/>
                    <a:pt x="1915" y="4250"/>
                    <a:pt x="1914" y="4261"/>
                  </a:cubicBezTo>
                  <a:cubicBezTo>
                    <a:pt x="1847" y="5074"/>
                    <a:pt x="1613" y="5872"/>
                    <a:pt x="1623" y="6690"/>
                  </a:cubicBezTo>
                  <a:cubicBezTo>
                    <a:pt x="1627" y="7090"/>
                    <a:pt x="1698" y="7486"/>
                    <a:pt x="1865" y="7852"/>
                  </a:cubicBezTo>
                  <a:cubicBezTo>
                    <a:pt x="2040" y="8239"/>
                    <a:pt x="2300" y="8582"/>
                    <a:pt x="2575" y="8903"/>
                  </a:cubicBezTo>
                  <a:cubicBezTo>
                    <a:pt x="2854" y="9228"/>
                    <a:pt x="3197" y="9536"/>
                    <a:pt x="3384" y="9929"/>
                  </a:cubicBezTo>
                  <a:cubicBezTo>
                    <a:pt x="3396" y="9955"/>
                    <a:pt x="3409" y="9981"/>
                    <a:pt x="3419" y="10008"/>
                  </a:cubicBezTo>
                  <a:cubicBezTo>
                    <a:pt x="3322" y="10124"/>
                    <a:pt x="3222" y="10238"/>
                    <a:pt x="3121" y="10351"/>
                  </a:cubicBezTo>
                  <a:cubicBezTo>
                    <a:pt x="2818" y="10690"/>
                    <a:pt x="2501" y="11018"/>
                    <a:pt x="2170" y="11329"/>
                  </a:cubicBezTo>
                  <a:cubicBezTo>
                    <a:pt x="1989" y="11500"/>
                    <a:pt x="1806" y="11666"/>
                    <a:pt x="1615" y="11824"/>
                  </a:cubicBezTo>
                  <a:cubicBezTo>
                    <a:pt x="1650" y="11703"/>
                    <a:pt x="1682" y="11581"/>
                    <a:pt x="1709" y="11459"/>
                  </a:cubicBezTo>
                  <a:cubicBezTo>
                    <a:pt x="1792" y="11210"/>
                    <a:pt x="1852" y="10953"/>
                    <a:pt x="1889" y="10692"/>
                  </a:cubicBezTo>
                  <a:cubicBezTo>
                    <a:pt x="1948" y="10280"/>
                    <a:pt x="1953" y="9860"/>
                    <a:pt x="1913" y="9446"/>
                  </a:cubicBezTo>
                  <a:cubicBezTo>
                    <a:pt x="1874" y="9036"/>
                    <a:pt x="1789" y="8628"/>
                    <a:pt x="1676" y="8232"/>
                  </a:cubicBezTo>
                  <a:cubicBezTo>
                    <a:pt x="1562" y="7837"/>
                    <a:pt x="1418" y="7450"/>
                    <a:pt x="1256" y="7072"/>
                  </a:cubicBezTo>
                  <a:cubicBezTo>
                    <a:pt x="1089" y="6689"/>
                    <a:pt x="917" y="6299"/>
                    <a:pt x="676" y="5956"/>
                  </a:cubicBezTo>
                  <a:cubicBezTo>
                    <a:pt x="645" y="5912"/>
                    <a:pt x="613" y="5869"/>
                    <a:pt x="580" y="5827"/>
                  </a:cubicBezTo>
                  <a:cubicBezTo>
                    <a:pt x="576" y="5823"/>
                    <a:pt x="571" y="5821"/>
                    <a:pt x="567" y="5821"/>
                  </a:cubicBezTo>
                  <a:cubicBezTo>
                    <a:pt x="557" y="5821"/>
                    <a:pt x="548" y="5829"/>
                    <a:pt x="546" y="5839"/>
                  </a:cubicBezTo>
                  <a:cubicBezTo>
                    <a:pt x="467" y="6322"/>
                    <a:pt x="306" y="6786"/>
                    <a:pt x="181" y="7259"/>
                  </a:cubicBezTo>
                  <a:cubicBezTo>
                    <a:pt x="122" y="7485"/>
                    <a:pt x="70" y="7715"/>
                    <a:pt x="39" y="7947"/>
                  </a:cubicBezTo>
                  <a:cubicBezTo>
                    <a:pt x="13" y="8146"/>
                    <a:pt x="1" y="8346"/>
                    <a:pt x="3" y="8546"/>
                  </a:cubicBezTo>
                  <a:cubicBezTo>
                    <a:pt x="9" y="8942"/>
                    <a:pt x="71" y="9337"/>
                    <a:pt x="187" y="9715"/>
                  </a:cubicBezTo>
                  <a:cubicBezTo>
                    <a:pt x="302" y="10095"/>
                    <a:pt x="471" y="10460"/>
                    <a:pt x="691" y="10792"/>
                  </a:cubicBezTo>
                  <a:cubicBezTo>
                    <a:pt x="902" y="11112"/>
                    <a:pt x="1163" y="11402"/>
                    <a:pt x="1367" y="11729"/>
                  </a:cubicBezTo>
                  <a:cubicBezTo>
                    <a:pt x="1396" y="11775"/>
                    <a:pt x="1423" y="11823"/>
                    <a:pt x="1450" y="11871"/>
                  </a:cubicBezTo>
                  <a:cubicBezTo>
                    <a:pt x="1461" y="11892"/>
                    <a:pt x="1471" y="11913"/>
                    <a:pt x="1482" y="11933"/>
                  </a:cubicBezTo>
                  <a:cubicBezTo>
                    <a:pt x="1427" y="11977"/>
                    <a:pt x="1219" y="12136"/>
                    <a:pt x="1219" y="12136"/>
                  </a:cubicBezTo>
                  <a:cubicBezTo>
                    <a:pt x="971" y="12318"/>
                    <a:pt x="711" y="12483"/>
                    <a:pt x="437" y="12623"/>
                  </a:cubicBezTo>
                  <a:cubicBezTo>
                    <a:pt x="358" y="12665"/>
                    <a:pt x="278" y="12702"/>
                    <a:pt x="196" y="12737"/>
                  </a:cubicBezTo>
                  <a:cubicBezTo>
                    <a:pt x="136" y="12764"/>
                    <a:pt x="168" y="12846"/>
                    <a:pt x="223" y="12846"/>
                  </a:cubicBezTo>
                  <a:cubicBezTo>
                    <a:pt x="230" y="12846"/>
                    <a:pt x="238" y="12845"/>
                    <a:pt x="246" y="12841"/>
                  </a:cubicBezTo>
                  <a:cubicBezTo>
                    <a:pt x="728" y="12627"/>
                    <a:pt x="1167" y="12333"/>
                    <a:pt x="1576" y="12003"/>
                  </a:cubicBezTo>
                  <a:cubicBezTo>
                    <a:pt x="1741" y="12107"/>
                    <a:pt x="1906" y="12209"/>
                    <a:pt x="2074" y="12306"/>
                  </a:cubicBezTo>
                  <a:cubicBezTo>
                    <a:pt x="2305" y="12441"/>
                    <a:pt x="2541" y="12566"/>
                    <a:pt x="2786" y="12675"/>
                  </a:cubicBezTo>
                  <a:cubicBezTo>
                    <a:pt x="3193" y="12857"/>
                    <a:pt x="3622" y="12981"/>
                    <a:pt x="4065" y="13045"/>
                  </a:cubicBezTo>
                  <a:cubicBezTo>
                    <a:pt x="4317" y="13081"/>
                    <a:pt x="4572" y="13097"/>
                    <a:pt x="4827" y="13097"/>
                  </a:cubicBezTo>
                  <a:cubicBezTo>
                    <a:pt x="4997" y="13097"/>
                    <a:pt x="5168" y="13090"/>
                    <a:pt x="5338" y="13076"/>
                  </a:cubicBezTo>
                  <a:cubicBezTo>
                    <a:pt x="5765" y="13044"/>
                    <a:pt x="6187" y="12969"/>
                    <a:pt x="6603" y="12866"/>
                  </a:cubicBezTo>
                  <a:cubicBezTo>
                    <a:pt x="7017" y="12765"/>
                    <a:pt x="7434" y="12640"/>
                    <a:pt x="7865" y="12637"/>
                  </a:cubicBezTo>
                  <a:cubicBezTo>
                    <a:pt x="7919" y="12637"/>
                    <a:pt x="7971" y="12639"/>
                    <a:pt x="8024" y="12642"/>
                  </a:cubicBezTo>
                  <a:cubicBezTo>
                    <a:pt x="8024" y="12643"/>
                    <a:pt x="8025" y="12643"/>
                    <a:pt x="8025" y="12643"/>
                  </a:cubicBezTo>
                  <a:cubicBezTo>
                    <a:pt x="8044" y="12643"/>
                    <a:pt x="8048" y="12619"/>
                    <a:pt x="8034" y="12607"/>
                  </a:cubicBezTo>
                  <a:cubicBezTo>
                    <a:pt x="7769" y="12407"/>
                    <a:pt x="7489" y="12227"/>
                    <a:pt x="7195" y="12072"/>
                  </a:cubicBezTo>
                  <a:cubicBezTo>
                    <a:pt x="7048" y="11993"/>
                    <a:pt x="6898" y="11922"/>
                    <a:pt x="6746" y="11854"/>
                  </a:cubicBezTo>
                  <a:cubicBezTo>
                    <a:pt x="6289" y="11655"/>
                    <a:pt x="5808" y="11511"/>
                    <a:pt x="5317" y="11425"/>
                  </a:cubicBezTo>
                  <a:cubicBezTo>
                    <a:pt x="4965" y="11364"/>
                    <a:pt x="4608" y="11334"/>
                    <a:pt x="4251" y="11334"/>
                  </a:cubicBezTo>
                  <a:cubicBezTo>
                    <a:pt x="4141" y="11334"/>
                    <a:pt x="4030" y="11337"/>
                    <a:pt x="3919" y="11342"/>
                  </a:cubicBezTo>
                  <a:cubicBezTo>
                    <a:pt x="3477" y="11367"/>
                    <a:pt x="3038" y="11437"/>
                    <a:pt x="2610" y="11553"/>
                  </a:cubicBezTo>
                  <a:cubicBezTo>
                    <a:pt x="2321" y="11631"/>
                    <a:pt x="2039" y="11729"/>
                    <a:pt x="1763" y="11848"/>
                  </a:cubicBezTo>
                  <a:cubicBezTo>
                    <a:pt x="1854" y="11771"/>
                    <a:pt x="1944" y="11692"/>
                    <a:pt x="2032" y="11613"/>
                  </a:cubicBezTo>
                  <a:cubicBezTo>
                    <a:pt x="2444" y="11238"/>
                    <a:pt x="2835" y="10842"/>
                    <a:pt x="3205" y="10428"/>
                  </a:cubicBezTo>
                  <a:cubicBezTo>
                    <a:pt x="3308" y="10314"/>
                    <a:pt x="3408" y="10197"/>
                    <a:pt x="3508" y="10080"/>
                  </a:cubicBezTo>
                  <a:cubicBezTo>
                    <a:pt x="3622" y="10167"/>
                    <a:pt x="3742" y="10249"/>
                    <a:pt x="3865" y="10323"/>
                  </a:cubicBezTo>
                  <a:cubicBezTo>
                    <a:pt x="4484" y="10693"/>
                    <a:pt x="5198" y="10893"/>
                    <a:pt x="5921" y="10893"/>
                  </a:cubicBezTo>
                  <a:cubicBezTo>
                    <a:pt x="6008" y="10893"/>
                    <a:pt x="6096" y="10890"/>
                    <a:pt x="6183" y="10884"/>
                  </a:cubicBezTo>
                  <a:cubicBezTo>
                    <a:pt x="7073" y="10824"/>
                    <a:pt x="7915" y="10510"/>
                    <a:pt x="8769" y="10286"/>
                  </a:cubicBezTo>
                  <a:cubicBezTo>
                    <a:pt x="9254" y="10160"/>
                    <a:pt x="9750" y="10062"/>
                    <a:pt x="10254" y="10058"/>
                  </a:cubicBezTo>
                  <a:cubicBezTo>
                    <a:pt x="10272" y="10058"/>
                    <a:pt x="10283" y="10033"/>
                    <a:pt x="10266" y="10023"/>
                  </a:cubicBezTo>
                  <a:cubicBezTo>
                    <a:pt x="9906" y="9802"/>
                    <a:pt x="9527" y="9608"/>
                    <a:pt x="9133" y="9451"/>
                  </a:cubicBezTo>
                  <a:cubicBezTo>
                    <a:pt x="8582" y="9230"/>
                    <a:pt x="8003" y="9078"/>
                    <a:pt x="7411" y="9011"/>
                  </a:cubicBezTo>
                  <a:cubicBezTo>
                    <a:pt x="7188" y="8986"/>
                    <a:pt x="6963" y="8973"/>
                    <a:pt x="6738" y="8973"/>
                  </a:cubicBezTo>
                  <a:cubicBezTo>
                    <a:pt x="6651" y="8973"/>
                    <a:pt x="6564" y="8974"/>
                    <a:pt x="6477" y="8978"/>
                  </a:cubicBezTo>
                  <a:cubicBezTo>
                    <a:pt x="5882" y="9006"/>
                    <a:pt x="5292" y="9124"/>
                    <a:pt x="4734" y="9338"/>
                  </a:cubicBezTo>
                  <a:cubicBezTo>
                    <a:pt x="4349" y="9486"/>
                    <a:pt x="3983" y="9679"/>
                    <a:pt x="3645" y="9915"/>
                  </a:cubicBezTo>
                  <a:cubicBezTo>
                    <a:pt x="3690" y="9860"/>
                    <a:pt x="3734" y="9807"/>
                    <a:pt x="3777" y="9754"/>
                  </a:cubicBezTo>
                  <a:cubicBezTo>
                    <a:pt x="4170" y="9264"/>
                    <a:pt x="4535" y="8751"/>
                    <a:pt x="4870" y="8220"/>
                  </a:cubicBezTo>
                  <a:cubicBezTo>
                    <a:pt x="5092" y="8286"/>
                    <a:pt x="5316" y="8349"/>
                    <a:pt x="5542" y="8403"/>
                  </a:cubicBezTo>
                  <a:cubicBezTo>
                    <a:pt x="5834" y="8473"/>
                    <a:pt x="6130" y="8529"/>
                    <a:pt x="6430" y="8559"/>
                  </a:cubicBezTo>
                  <a:cubicBezTo>
                    <a:pt x="6579" y="8573"/>
                    <a:pt x="6729" y="8581"/>
                    <a:pt x="6880" y="8581"/>
                  </a:cubicBezTo>
                  <a:cubicBezTo>
                    <a:pt x="7228" y="8581"/>
                    <a:pt x="7577" y="8539"/>
                    <a:pt x="7911" y="8438"/>
                  </a:cubicBezTo>
                  <a:cubicBezTo>
                    <a:pt x="8355" y="8304"/>
                    <a:pt x="8749" y="8058"/>
                    <a:pt x="9099" y="7758"/>
                  </a:cubicBezTo>
                  <a:cubicBezTo>
                    <a:pt x="9450" y="7456"/>
                    <a:pt x="9759" y="7109"/>
                    <a:pt x="10079" y="6774"/>
                  </a:cubicBezTo>
                  <a:cubicBezTo>
                    <a:pt x="10397" y="6442"/>
                    <a:pt x="10728" y="6113"/>
                    <a:pt x="11115" y="5859"/>
                  </a:cubicBezTo>
                  <a:cubicBezTo>
                    <a:pt x="11163" y="5827"/>
                    <a:pt x="11212" y="5796"/>
                    <a:pt x="11262" y="5768"/>
                  </a:cubicBezTo>
                  <a:cubicBezTo>
                    <a:pt x="11279" y="5757"/>
                    <a:pt x="11274" y="5734"/>
                    <a:pt x="11255" y="5731"/>
                  </a:cubicBezTo>
                  <a:cubicBezTo>
                    <a:pt x="10946" y="5688"/>
                    <a:pt x="10634" y="5667"/>
                    <a:pt x="10323" y="5667"/>
                  </a:cubicBezTo>
                  <a:cubicBezTo>
                    <a:pt x="10215" y="5667"/>
                    <a:pt x="10108" y="5669"/>
                    <a:pt x="10001" y="5674"/>
                  </a:cubicBezTo>
                  <a:cubicBezTo>
                    <a:pt x="9949" y="5676"/>
                    <a:pt x="9897" y="5678"/>
                    <a:pt x="9845" y="5682"/>
                  </a:cubicBezTo>
                  <a:cubicBezTo>
                    <a:pt x="9375" y="5714"/>
                    <a:pt x="8910" y="5792"/>
                    <a:pt x="8455" y="5916"/>
                  </a:cubicBezTo>
                  <a:cubicBezTo>
                    <a:pt x="8003" y="6038"/>
                    <a:pt x="7561" y="6203"/>
                    <a:pt x="7139" y="6409"/>
                  </a:cubicBezTo>
                  <a:cubicBezTo>
                    <a:pt x="6718" y="6615"/>
                    <a:pt x="6317" y="6860"/>
                    <a:pt x="5943" y="7143"/>
                  </a:cubicBezTo>
                  <a:cubicBezTo>
                    <a:pt x="5607" y="7398"/>
                    <a:pt x="5292" y="7685"/>
                    <a:pt x="5008" y="7997"/>
                  </a:cubicBezTo>
                  <a:cubicBezTo>
                    <a:pt x="5029" y="7964"/>
                    <a:pt x="5048" y="7930"/>
                    <a:pt x="5068" y="7897"/>
                  </a:cubicBezTo>
                  <a:cubicBezTo>
                    <a:pt x="5177" y="7716"/>
                    <a:pt x="5282" y="7532"/>
                    <a:pt x="5383" y="7346"/>
                  </a:cubicBezTo>
                  <a:cubicBezTo>
                    <a:pt x="5791" y="7064"/>
                    <a:pt x="6163" y="6733"/>
                    <a:pt x="6486" y="6359"/>
                  </a:cubicBezTo>
                  <a:cubicBezTo>
                    <a:pt x="6613" y="6212"/>
                    <a:pt x="6734" y="6059"/>
                    <a:pt x="6846" y="5900"/>
                  </a:cubicBezTo>
                  <a:cubicBezTo>
                    <a:pt x="7041" y="5627"/>
                    <a:pt x="7211" y="5339"/>
                    <a:pt x="7356" y="5039"/>
                  </a:cubicBezTo>
                  <a:cubicBezTo>
                    <a:pt x="7590" y="4556"/>
                    <a:pt x="7752" y="4045"/>
                    <a:pt x="7850" y="3518"/>
                  </a:cubicBezTo>
                  <a:cubicBezTo>
                    <a:pt x="7950" y="2978"/>
                    <a:pt x="7984" y="2428"/>
                    <a:pt x="7977" y="1879"/>
                  </a:cubicBezTo>
                  <a:cubicBezTo>
                    <a:pt x="7972" y="1326"/>
                    <a:pt x="7925" y="774"/>
                    <a:pt x="7868" y="223"/>
                  </a:cubicBezTo>
                  <a:cubicBezTo>
                    <a:pt x="7861" y="154"/>
                    <a:pt x="7852" y="85"/>
                    <a:pt x="7846" y="15"/>
                  </a:cubicBezTo>
                  <a:cubicBezTo>
                    <a:pt x="7844" y="6"/>
                    <a:pt x="7836" y="1"/>
                    <a:pt x="7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7"/>
            <p:cNvSpPr/>
            <p:nvPr/>
          </p:nvSpPr>
          <p:spPr>
            <a:xfrm rot="4826972" flipH="1">
              <a:off x="1093812" y="3962834"/>
              <a:ext cx="137432" cy="614850"/>
            </a:xfrm>
            <a:custGeom>
              <a:avLst/>
              <a:gdLst/>
              <a:ahLst/>
              <a:cxnLst/>
              <a:rect l="l" t="t" r="r" b="b"/>
              <a:pathLst>
                <a:path w="1319" h="5901" extrusionOk="0">
                  <a:moveTo>
                    <a:pt x="1161" y="1"/>
                  </a:moveTo>
                  <a:cubicBezTo>
                    <a:pt x="1157" y="1"/>
                    <a:pt x="1153" y="2"/>
                    <a:pt x="1150" y="5"/>
                  </a:cubicBezTo>
                  <a:cubicBezTo>
                    <a:pt x="864" y="245"/>
                    <a:pt x="594" y="505"/>
                    <a:pt x="344" y="784"/>
                  </a:cubicBezTo>
                  <a:cubicBezTo>
                    <a:pt x="648" y="1472"/>
                    <a:pt x="712" y="2263"/>
                    <a:pt x="605" y="3010"/>
                  </a:cubicBezTo>
                  <a:cubicBezTo>
                    <a:pt x="520" y="3606"/>
                    <a:pt x="0" y="5865"/>
                    <a:pt x="181" y="5900"/>
                  </a:cubicBezTo>
                  <a:cubicBezTo>
                    <a:pt x="374" y="5629"/>
                    <a:pt x="546" y="5340"/>
                    <a:pt x="691" y="5039"/>
                  </a:cubicBezTo>
                  <a:cubicBezTo>
                    <a:pt x="924" y="4556"/>
                    <a:pt x="1087" y="4045"/>
                    <a:pt x="1185" y="3518"/>
                  </a:cubicBezTo>
                  <a:cubicBezTo>
                    <a:pt x="1285" y="2978"/>
                    <a:pt x="1319" y="2428"/>
                    <a:pt x="1312" y="1879"/>
                  </a:cubicBezTo>
                  <a:cubicBezTo>
                    <a:pt x="1307" y="1326"/>
                    <a:pt x="1260" y="774"/>
                    <a:pt x="1203" y="223"/>
                  </a:cubicBezTo>
                  <a:cubicBezTo>
                    <a:pt x="1195" y="154"/>
                    <a:pt x="1187" y="85"/>
                    <a:pt x="1180" y="16"/>
                  </a:cubicBezTo>
                  <a:cubicBezTo>
                    <a:pt x="1179" y="6"/>
                    <a:pt x="1170" y="1"/>
                    <a:pt x="116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7"/>
            <p:cNvSpPr/>
            <p:nvPr/>
          </p:nvSpPr>
          <p:spPr>
            <a:xfrm rot="4826992" flipH="1">
              <a:off x="415964" y="4079021"/>
              <a:ext cx="597963" cy="303826"/>
            </a:xfrm>
            <a:custGeom>
              <a:avLst/>
              <a:gdLst/>
              <a:ahLst/>
              <a:cxnLst/>
              <a:rect l="l" t="t" r="r" b="b"/>
              <a:pathLst>
                <a:path w="5739" h="2916" extrusionOk="0">
                  <a:moveTo>
                    <a:pt x="4782" y="1"/>
                  </a:moveTo>
                  <a:cubicBezTo>
                    <a:pt x="4675" y="1"/>
                    <a:pt x="4567" y="3"/>
                    <a:pt x="4459" y="8"/>
                  </a:cubicBezTo>
                  <a:cubicBezTo>
                    <a:pt x="4439" y="63"/>
                    <a:pt x="4414" y="116"/>
                    <a:pt x="4389" y="163"/>
                  </a:cubicBezTo>
                  <a:cubicBezTo>
                    <a:pt x="4271" y="380"/>
                    <a:pt x="4128" y="585"/>
                    <a:pt x="3970" y="775"/>
                  </a:cubicBezTo>
                  <a:cubicBezTo>
                    <a:pt x="3642" y="1168"/>
                    <a:pt x="3238" y="1495"/>
                    <a:pt x="2801" y="1756"/>
                  </a:cubicBezTo>
                  <a:cubicBezTo>
                    <a:pt x="2359" y="2020"/>
                    <a:pt x="1880" y="2219"/>
                    <a:pt x="1386" y="2359"/>
                  </a:cubicBezTo>
                  <a:cubicBezTo>
                    <a:pt x="1140" y="2429"/>
                    <a:pt x="889" y="2477"/>
                    <a:pt x="636" y="2529"/>
                  </a:cubicBezTo>
                  <a:cubicBezTo>
                    <a:pt x="425" y="2571"/>
                    <a:pt x="190" y="2623"/>
                    <a:pt x="0" y="2738"/>
                  </a:cubicBezTo>
                  <a:cubicBezTo>
                    <a:pt x="294" y="2807"/>
                    <a:pt x="589" y="2863"/>
                    <a:pt x="889" y="2893"/>
                  </a:cubicBezTo>
                  <a:cubicBezTo>
                    <a:pt x="1039" y="2908"/>
                    <a:pt x="1191" y="2916"/>
                    <a:pt x="1342" y="2916"/>
                  </a:cubicBezTo>
                  <a:cubicBezTo>
                    <a:pt x="1689" y="2916"/>
                    <a:pt x="2037" y="2873"/>
                    <a:pt x="2370" y="2772"/>
                  </a:cubicBezTo>
                  <a:cubicBezTo>
                    <a:pt x="2815" y="2638"/>
                    <a:pt x="3207" y="2393"/>
                    <a:pt x="3559" y="2092"/>
                  </a:cubicBezTo>
                  <a:cubicBezTo>
                    <a:pt x="3910" y="1790"/>
                    <a:pt x="4219" y="1443"/>
                    <a:pt x="4539" y="1110"/>
                  </a:cubicBezTo>
                  <a:cubicBezTo>
                    <a:pt x="4857" y="776"/>
                    <a:pt x="5187" y="447"/>
                    <a:pt x="5574" y="194"/>
                  </a:cubicBezTo>
                  <a:cubicBezTo>
                    <a:pt x="5623" y="161"/>
                    <a:pt x="5671" y="132"/>
                    <a:pt x="5722" y="102"/>
                  </a:cubicBezTo>
                  <a:cubicBezTo>
                    <a:pt x="5739" y="91"/>
                    <a:pt x="5734" y="68"/>
                    <a:pt x="5714" y="65"/>
                  </a:cubicBezTo>
                  <a:cubicBezTo>
                    <a:pt x="5406" y="22"/>
                    <a:pt x="5094" y="1"/>
                    <a:pt x="47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7"/>
            <p:cNvSpPr/>
            <p:nvPr/>
          </p:nvSpPr>
          <p:spPr>
            <a:xfrm rot="4826992" flipH="1">
              <a:off x="90400" y="4345844"/>
              <a:ext cx="668814" cy="150142"/>
            </a:xfrm>
            <a:custGeom>
              <a:avLst/>
              <a:gdLst/>
              <a:ahLst/>
              <a:cxnLst/>
              <a:rect l="l" t="t" r="r" b="b"/>
              <a:pathLst>
                <a:path w="6419" h="1441" extrusionOk="0">
                  <a:moveTo>
                    <a:pt x="5269" y="1"/>
                  </a:moveTo>
                  <a:cubicBezTo>
                    <a:pt x="5216" y="56"/>
                    <a:pt x="5147" y="103"/>
                    <a:pt x="5086" y="138"/>
                  </a:cubicBezTo>
                  <a:cubicBezTo>
                    <a:pt x="4974" y="203"/>
                    <a:pt x="4856" y="258"/>
                    <a:pt x="4738" y="310"/>
                  </a:cubicBezTo>
                  <a:cubicBezTo>
                    <a:pt x="4504" y="411"/>
                    <a:pt x="4262" y="490"/>
                    <a:pt x="4016" y="551"/>
                  </a:cubicBezTo>
                  <a:cubicBezTo>
                    <a:pt x="3432" y="696"/>
                    <a:pt x="2833" y="740"/>
                    <a:pt x="2233" y="740"/>
                  </a:cubicBezTo>
                  <a:cubicBezTo>
                    <a:pt x="1804" y="740"/>
                    <a:pt x="1375" y="718"/>
                    <a:pt x="950" y="693"/>
                  </a:cubicBezTo>
                  <a:cubicBezTo>
                    <a:pt x="802" y="684"/>
                    <a:pt x="645" y="662"/>
                    <a:pt x="491" y="662"/>
                  </a:cubicBezTo>
                  <a:cubicBezTo>
                    <a:pt x="408" y="662"/>
                    <a:pt x="326" y="669"/>
                    <a:pt x="246" y="688"/>
                  </a:cubicBezTo>
                  <a:cubicBezTo>
                    <a:pt x="139" y="714"/>
                    <a:pt x="40" y="779"/>
                    <a:pt x="1" y="871"/>
                  </a:cubicBezTo>
                  <a:cubicBezTo>
                    <a:pt x="620" y="1241"/>
                    <a:pt x="1334" y="1441"/>
                    <a:pt x="2057" y="1441"/>
                  </a:cubicBezTo>
                  <a:cubicBezTo>
                    <a:pt x="2144" y="1441"/>
                    <a:pt x="2232" y="1438"/>
                    <a:pt x="2319" y="1432"/>
                  </a:cubicBezTo>
                  <a:cubicBezTo>
                    <a:pt x="3209" y="1372"/>
                    <a:pt x="4051" y="1058"/>
                    <a:pt x="4905" y="834"/>
                  </a:cubicBezTo>
                  <a:cubicBezTo>
                    <a:pt x="5390" y="708"/>
                    <a:pt x="5886" y="610"/>
                    <a:pt x="6390" y="606"/>
                  </a:cubicBezTo>
                  <a:cubicBezTo>
                    <a:pt x="6408" y="606"/>
                    <a:pt x="6419" y="581"/>
                    <a:pt x="6402" y="571"/>
                  </a:cubicBezTo>
                  <a:cubicBezTo>
                    <a:pt x="6041" y="350"/>
                    <a:pt x="5663" y="158"/>
                    <a:pt x="526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7"/>
            <p:cNvSpPr/>
            <p:nvPr/>
          </p:nvSpPr>
          <p:spPr>
            <a:xfrm rot="4826992" flipH="1">
              <a:off x="914180" y="4125896"/>
              <a:ext cx="207969" cy="499917"/>
            </a:xfrm>
            <a:custGeom>
              <a:avLst/>
              <a:gdLst/>
              <a:ahLst/>
              <a:cxnLst/>
              <a:rect l="l" t="t" r="r" b="b"/>
              <a:pathLst>
                <a:path w="1996" h="4798" extrusionOk="0">
                  <a:moveTo>
                    <a:pt x="1995" y="1"/>
                  </a:moveTo>
                  <a:cubicBezTo>
                    <a:pt x="1616" y="1584"/>
                    <a:pt x="1109" y="3179"/>
                    <a:pt x="160" y="4518"/>
                  </a:cubicBezTo>
                  <a:lnTo>
                    <a:pt x="160" y="4518"/>
                  </a:lnTo>
                  <a:cubicBezTo>
                    <a:pt x="225" y="4236"/>
                    <a:pt x="288" y="3953"/>
                    <a:pt x="350" y="3670"/>
                  </a:cubicBezTo>
                  <a:cubicBezTo>
                    <a:pt x="583" y="2579"/>
                    <a:pt x="776" y="1478"/>
                    <a:pt x="921" y="371"/>
                  </a:cubicBezTo>
                  <a:lnTo>
                    <a:pt x="921" y="371"/>
                  </a:lnTo>
                  <a:cubicBezTo>
                    <a:pt x="721" y="1468"/>
                    <a:pt x="503" y="2562"/>
                    <a:pt x="260" y="3651"/>
                  </a:cubicBezTo>
                  <a:cubicBezTo>
                    <a:pt x="178" y="4013"/>
                    <a:pt x="94" y="4375"/>
                    <a:pt x="7" y="4735"/>
                  </a:cubicBezTo>
                  <a:cubicBezTo>
                    <a:pt x="0" y="4762"/>
                    <a:pt x="16" y="4790"/>
                    <a:pt x="43" y="4796"/>
                  </a:cubicBezTo>
                  <a:cubicBezTo>
                    <a:pt x="47" y="4797"/>
                    <a:pt x="51" y="4798"/>
                    <a:pt x="55" y="4798"/>
                  </a:cubicBezTo>
                  <a:cubicBezTo>
                    <a:pt x="71" y="4798"/>
                    <a:pt x="86" y="4790"/>
                    <a:pt x="95" y="4778"/>
                  </a:cubicBezTo>
                  <a:cubicBezTo>
                    <a:pt x="621" y="4088"/>
                    <a:pt x="1017" y="3306"/>
                    <a:pt x="1323" y="2497"/>
                  </a:cubicBezTo>
                  <a:cubicBezTo>
                    <a:pt x="1624" y="1688"/>
                    <a:pt x="1838" y="849"/>
                    <a:pt x="19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7"/>
            <p:cNvSpPr/>
            <p:nvPr/>
          </p:nvSpPr>
          <p:spPr>
            <a:xfrm rot="4826972" flipH="1">
              <a:off x="873374" y="4439718"/>
              <a:ext cx="138578" cy="416047"/>
            </a:xfrm>
            <a:custGeom>
              <a:avLst/>
              <a:gdLst/>
              <a:ahLst/>
              <a:cxnLst/>
              <a:rect l="l" t="t" r="r" b="b"/>
              <a:pathLst>
                <a:path w="1330" h="3993" extrusionOk="0">
                  <a:moveTo>
                    <a:pt x="603" y="0"/>
                  </a:moveTo>
                  <a:cubicBezTo>
                    <a:pt x="817" y="1176"/>
                    <a:pt x="1061" y="2390"/>
                    <a:pt x="1189" y="3584"/>
                  </a:cubicBezTo>
                  <a:lnTo>
                    <a:pt x="1189" y="3584"/>
                  </a:lnTo>
                  <a:lnTo>
                    <a:pt x="1001" y="3107"/>
                  </a:lnTo>
                  <a:cubicBezTo>
                    <a:pt x="698" y="2350"/>
                    <a:pt x="320" y="1417"/>
                    <a:pt x="1" y="672"/>
                  </a:cubicBezTo>
                  <a:lnTo>
                    <a:pt x="1" y="672"/>
                  </a:lnTo>
                  <a:cubicBezTo>
                    <a:pt x="371" y="1723"/>
                    <a:pt x="824" y="2918"/>
                    <a:pt x="1228" y="3960"/>
                  </a:cubicBezTo>
                  <a:cubicBezTo>
                    <a:pt x="1236" y="3982"/>
                    <a:pt x="1255" y="3992"/>
                    <a:pt x="1274" y="3992"/>
                  </a:cubicBezTo>
                  <a:cubicBezTo>
                    <a:pt x="1301" y="3992"/>
                    <a:pt x="1329" y="3972"/>
                    <a:pt x="1325" y="3937"/>
                  </a:cubicBezTo>
                  <a:cubicBezTo>
                    <a:pt x="1298" y="3603"/>
                    <a:pt x="1257" y="3272"/>
                    <a:pt x="1210" y="2941"/>
                  </a:cubicBezTo>
                  <a:cubicBezTo>
                    <a:pt x="1064" y="1950"/>
                    <a:pt x="845" y="972"/>
                    <a:pt x="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7"/>
            <p:cNvSpPr/>
            <p:nvPr/>
          </p:nvSpPr>
          <p:spPr>
            <a:xfrm rot="4826992" flipH="1">
              <a:off x="538598" y="4290177"/>
              <a:ext cx="359882" cy="179212"/>
            </a:xfrm>
            <a:custGeom>
              <a:avLst/>
              <a:gdLst/>
              <a:ahLst/>
              <a:cxnLst/>
              <a:rect l="l" t="t" r="r" b="b"/>
              <a:pathLst>
                <a:path w="3454" h="1720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477" y="183"/>
                    <a:pt x="1661" y="692"/>
                    <a:pt x="853" y="1153"/>
                  </a:cubicBezTo>
                  <a:lnTo>
                    <a:pt x="45" y="1624"/>
                  </a:lnTo>
                  <a:cubicBezTo>
                    <a:pt x="1" y="1649"/>
                    <a:pt x="21" y="1720"/>
                    <a:pt x="70" y="1720"/>
                  </a:cubicBezTo>
                  <a:cubicBezTo>
                    <a:pt x="72" y="1720"/>
                    <a:pt x="75" y="1720"/>
                    <a:pt x="78" y="1719"/>
                  </a:cubicBezTo>
                  <a:cubicBezTo>
                    <a:pt x="1227" y="1579"/>
                    <a:pt x="2410" y="1424"/>
                    <a:pt x="3453" y="891"/>
                  </a:cubicBezTo>
                  <a:lnTo>
                    <a:pt x="3453" y="891"/>
                  </a:lnTo>
                  <a:cubicBezTo>
                    <a:pt x="2919" y="1120"/>
                    <a:pt x="2357" y="1268"/>
                    <a:pt x="1787" y="1375"/>
                  </a:cubicBezTo>
                  <a:cubicBezTo>
                    <a:pt x="1300" y="1466"/>
                    <a:pt x="808" y="1529"/>
                    <a:pt x="314" y="1588"/>
                  </a:cubicBezTo>
                  <a:lnTo>
                    <a:pt x="314" y="1588"/>
                  </a:lnTo>
                  <a:cubicBezTo>
                    <a:pt x="1241" y="1046"/>
                    <a:pt x="2419" y="252"/>
                    <a:pt x="34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7"/>
            <p:cNvSpPr/>
            <p:nvPr/>
          </p:nvSpPr>
          <p:spPr>
            <a:xfrm rot="4826992" flipH="1">
              <a:off x="671190" y="4655169"/>
              <a:ext cx="133263" cy="339044"/>
            </a:xfrm>
            <a:custGeom>
              <a:avLst/>
              <a:gdLst/>
              <a:ahLst/>
              <a:cxnLst/>
              <a:rect l="l" t="t" r="r" b="b"/>
              <a:pathLst>
                <a:path w="1279" h="3254" extrusionOk="0">
                  <a:moveTo>
                    <a:pt x="426" y="0"/>
                  </a:moveTo>
                  <a:cubicBezTo>
                    <a:pt x="683" y="867"/>
                    <a:pt x="903" y="1746"/>
                    <a:pt x="1072" y="2634"/>
                  </a:cubicBezTo>
                  <a:lnTo>
                    <a:pt x="1072" y="2634"/>
                  </a:lnTo>
                  <a:cubicBezTo>
                    <a:pt x="969" y="2413"/>
                    <a:pt x="847" y="2200"/>
                    <a:pt x="720" y="1993"/>
                  </a:cubicBezTo>
                  <a:cubicBezTo>
                    <a:pt x="491" y="1626"/>
                    <a:pt x="240" y="1251"/>
                    <a:pt x="0" y="893"/>
                  </a:cubicBezTo>
                  <a:lnTo>
                    <a:pt x="0" y="893"/>
                  </a:lnTo>
                  <a:cubicBezTo>
                    <a:pt x="213" y="1276"/>
                    <a:pt x="436" y="1651"/>
                    <a:pt x="655" y="2030"/>
                  </a:cubicBezTo>
                  <a:cubicBezTo>
                    <a:pt x="868" y="2407"/>
                    <a:pt x="1070" y="2795"/>
                    <a:pt x="1174" y="3216"/>
                  </a:cubicBezTo>
                  <a:cubicBezTo>
                    <a:pt x="1181" y="3238"/>
                    <a:pt x="1202" y="3254"/>
                    <a:pt x="1224" y="3254"/>
                  </a:cubicBezTo>
                  <a:cubicBezTo>
                    <a:pt x="1228" y="3254"/>
                    <a:pt x="1232" y="3253"/>
                    <a:pt x="1235" y="3253"/>
                  </a:cubicBezTo>
                  <a:cubicBezTo>
                    <a:pt x="1261" y="3246"/>
                    <a:pt x="1278" y="3221"/>
                    <a:pt x="1273" y="3195"/>
                  </a:cubicBezTo>
                  <a:cubicBezTo>
                    <a:pt x="1273" y="3194"/>
                    <a:pt x="1273" y="3193"/>
                    <a:pt x="1272" y="3192"/>
                  </a:cubicBezTo>
                  <a:lnTo>
                    <a:pt x="1272" y="3192"/>
                  </a:lnTo>
                  <a:lnTo>
                    <a:pt x="1273" y="3191"/>
                  </a:lnTo>
                  <a:cubicBezTo>
                    <a:pt x="1272" y="3189"/>
                    <a:pt x="1272" y="3187"/>
                    <a:pt x="1271" y="3185"/>
                  </a:cubicBezTo>
                  <a:lnTo>
                    <a:pt x="1271" y="3185"/>
                  </a:lnTo>
                  <a:cubicBezTo>
                    <a:pt x="1230" y="2916"/>
                    <a:pt x="1180" y="2648"/>
                    <a:pt x="1124" y="2381"/>
                  </a:cubicBezTo>
                  <a:cubicBezTo>
                    <a:pt x="955" y="1571"/>
                    <a:pt x="725" y="773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7"/>
            <p:cNvSpPr/>
            <p:nvPr/>
          </p:nvSpPr>
          <p:spPr>
            <a:xfrm rot="4826992" flipH="1">
              <a:off x="289014" y="4502604"/>
              <a:ext cx="406144" cy="86897"/>
            </a:xfrm>
            <a:custGeom>
              <a:avLst/>
              <a:gdLst/>
              <a:ahLst/>
              <a:cxnLst/>
              <a:rect l="l" t="t" r="r" b="b"/>
              <a:pathLst>
                <a:path w="3898" h="834" extrusionOk="0">
                  <a:moveTo>
                    <a:pt x="3106" y="0"/>
                  </a:moveTo>
                  <a:cubicBezTo>
                    <a:pt x="2396" y="0"/>
                    <a:pt x="1686" y="82"/>
                    <a:pt x="993" y="236"/>
                  </a:cubicBezTo>
                  <a:cubicBezTo>
                    <a:pt x="676" y="306"/>
                    <a:pt x="362" y="392"/>
                    <a:pt x="54" y="494"/>
                  </a:cubicBezTo>
                  <a:cubicBezTo>
                    <a:pt x="1" y="511"/>
                    <a:pt x="12" y="593"/>
                    <a:pt x="68" y="593"/>
                  </a:cubicBezTo>
                  <a:cubicBezTo>
                    <a:pt x="1081" y="603"/>
                    <a:pt x="2093" y="688"/>
                    <a:pt x="3096" y="833"/>
                  </a:cubicBezTo>
                  <a:cubicBezTo>
                    <a:pt x="2204" y="640"/>
                    <a:pt x="1294" y="531"/>
                    <a:pt x="381" y="499"/>
                  </a:cubicBezTo>
                  <a:lnTo>
                    <a:pt x="381" y="499"/>
                  </a:lnTo>
                  <a:cubicBezTo>
                    <a:pt x="591" y="438"/>
                    <a:pt x="803" y="383"/>
                    <a:pt x="1015" y="333"/>
                  </a:cubicBezTo>
                  <a:cubicBezTo>
                    <a:pt x="1894" y="130"/>
                    <a:pt x="2794" y="33"/>
                    <a:pt x="3695" y="33"/>
                  </a:cubicBezTo>
                  <a:cubicBezTo>
                    <a:pt x="3763" y="33"/>
                    <a:pt x="3830" y="33"/>
                    <a:pt x="3897" y="35"/>
                  </a:cubicBezTo>
                  <a:cubicBezTo>
                    <a:pt x="3634" y="12"/>
                    <a:pt x="3370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2" name="Google Shape;2822;p57"/>
          <p:cNvGrpSpPr/>
          <p:nvPr/>
        </p:nvGrpSpPr>
        <p:grpSpPr>
          <a:xfrm rot="3167998">
            <a:off x="7817729" y="3762650"/>
            <a:ext cx="727469" cy="475804"/>
            <a:chOff x="4216875" y="2350450"/>
            <a:chExt cx="250400" cy="163775"/>
          </a:xfrm>
        </p:grpSpPr>
        <p:sp>
          <p:nvSpPr>
            <p:cNvPr id="2823" name="Google Shape;2823;p57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7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7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7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7" name="Google Shape;2827;p57"/>
          <p:cNvGrpSpPr/>
          <p:nvPr/>
        </p:nvGrpSpPr>
        <p:grpSpPr>
          <a:xfrm rot="-2215696">
            <a:off x="100189" y="142456"/>
            <a:ext cx="727467" cy="475803"/>
            <a:chOff x="4216875" y="2350450"/>
            <a:chExt cx="250400" cy="163775"/>
          </a:xfrm>
        </p:grpSpPr>
        <p:sp>
          <p:nvSpPr>
            <p:cNvPr id="2828" name="Google Shape;2828;p57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57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7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7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A75229B-DA7E-41F4-9649-32688C0D4CD3}"/>
              </a:ext>
            </a:extLst>
          </p:cNvPr>
          <p:cNvSpPr txBox="1"/>
          <p:nvPr/>
        </p:nvSpPr>
        <p:spPr>
          <a:xfrm>
            <a:off x="218759" y="23826"/>
            <a:ext cx="4791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Actividades permantes matemáticas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97B0089-1166-490C-BD3C-3E64CCAC9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4" t="10841" r="3089" b="59296"/>
          <a:stretch/>
        </p:blipFill>
        <p:spPr>
          <a:xfrm>
            <a:off x="164583" y="608180"/>
            <a:ext cx="2627227" cy="15360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F231894-BB59-4060-A9A4-00B45DFF0D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" t="15303" r="7325" b="37665"/>
          <a:stretch/>
        </p:blipFill>
        <p:spPr>
          <a:xfrm rot="763923">
            <a:off x="3879451" y="227941"/>
            <a:ext cx="2627227" cy="2419109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3F79E173-7631-4072-A5D6-16AF864D2E45}"/>
              </a:ext>
            </a:extLst>
          </p:cNvPr>
          <p:cNvSpPr txBox="1"/>
          <p:nvPr/>
        </p:nvSpPr>
        <p:spPr>
          <a:xfrm>
            <a:off x="5198360" y="162172"/>
            <a:ext cx="4791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Ecuaciones y problemas con enteros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704D664-98C4-4C55-B863-63611E6788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7" t="7690" b="30129"/>
          <a:stretch/>
        </p:blipFill>
        <p:spPr>
          <a:xfrm>
            <a:off x="6427808" y="1348179"/>
            <a:ext cx="2551609" cy="319829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345AF05-19C4-479F-92B7-96FA9E2901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70" t="3153" b="22942"/>
          <a:stretch/>
        </p:blipFill>
        <p:spPr>
          <a:xfrm rot="20842518">
            <a:off x="1712243" y="1835635"/>
            <a:ext cx="2452775" cy="3341945"/>
          </a:xfrm>
          <a:prstGeom prst="rect">
            <a:avLst/>
          </a:prstGeom>
        </p:spPr>
      </p:pic>
      <p:grpSp>
        <p:nvGrpSpPr>
          <p:cNvPr id="201" name="Google Shape;4385;p73">
            <a:extLst>
              <a:ext uri="{FF2B5EF4-FFF2-40B4-BE49-F238E27FC236}">
                <a16:creationId xmlns:a16="http://schemas.microsoft.com/office/drawing/2014/main" id="{E588C3DE-1F5A-4FEB-88A6-9155AC8E40FE}"/>
              </a:ext>
            </a:extLst>
          </p:cNvPr>
          <p:cNvGrpSpPr/>
          <p:nvPr/>
        </p:nvGrpSpPr>
        <p:grpSpPr>
          <a:xfrm>
            <a:off x="4265237" y="3191071"/>
            <a:ext cx="2264007" cy="1947203"/>
            <a:chOff x="2519950" y="1965900"/>
            <a:chExt cx="2869100" cy="2467625"/>
          </a:xfrm>
        </p:grpSpPr>
        <p:sp>
          <p:nvSpPr>
            <p:cNvPr id="202" name="Google Shape;4386;p73">
              <a:extLst>
                <a:ext uri="{FF2B5EF4-FFF2-40B4-BE49-F238E27FC236}">
                  <a16:creationId xmlns:a16="http://schemas.microsoft.com/office/drawing/2014/main" id="{7810C49B-7668-4D35-B7F8-AE004017166C}"/>
                </a:ext>
              </a:extLst>
            </p:cNvPr>
            <p:cNvSpPr/>
            <p:nvPr/>
          </p:nvSpPr>
          <p:spPr>
            <a:xfrm>
              <a:off x="4409525" y="3136400"/>
              <a:ext cx="467750" cy="825200"/>
            </a:xfrm>
            <a:custGeom>
              <a:avLst/>
              <a:gdLst/>
              <a:ahLst/>
              <a:cxnLst/>
              <a:rect l="l" t="t" r="r" b="b"/>
              <a:pathLst>
                <a:path w="18710" h="33008" extrusionOk="0">
                  <a:moveTo>
                    <a:pt x="12365" y="1"/>
                  </a:moveTo>
                  <a:cubicBezTo>
                    <a:pt x="12365" y="1"/>
                    <a:pt x="1" y="10158"/>
                    <a:pt x="5130" y="24675"/>
                  </a:cubicBezTo>
                  <a:cubicBezTo>
                    <a:pt x="5580" y="25946"/>
                    <a:pt x="6165" y="27255"/>
                    <a:pt x="6903" y="28592"/>
                  </a:cubicBezTo>
                  <a:cubicBezTo>
                    <a:pt x="7699" y="30030"/>
                    <a:pt x="8676" y="31504"/>
                    <a:pt x="9855" y="33008"/>
                  </a:cubicBezTo>
                  <a:cubicBezTo>
                    <a:pt x="16992" y="26315"/>
                    <a:pt x="18710" y="19574"/>
                    <a:pt x="18247" y="13944"/>
                  </a:cubicBezTo>
                  <a:cubicBezTo>
                    <a:pt x="18225" y="13680"/>
                    <a:pt x="18198" y="13418"/>
                    <a:pt x="18168" y="13158"/>
                  </a:cubicBezTo>
                  <a:cubicBezTo>
                    <a:pt x="17794" y="10034"/>
                    <a:pt x="16773" y="7284"/>
                    <a:pt x="15688" y="5116"/>
                  </a:cubicBezTo>
                  <a:cubicBezTo>
                    <a:pt x="14094" y="1928"/>
                    <a:pt x="12365" y="1"/>
                    <a:pt x="123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387;p73">
              <a:extLst>
                <a:ext uri="{FF2B5EF4-FFF2-40B4-BE49-F238E27FC236}">
                  <a16:creationId xmlns:a16="http://schemas.microsoft.com/office/drawing/2014/main" id="{A08BD959-76D4-4964-A423-7CD2AA2EF803}"/>
                </a:ext>
              </a:extLst>
            </p:cNvPr>
            <p:cNvSpPr/>
            <p:nvPr/>
          </p:nvSpPr>
          <p:spPr>
            <a:xfrm>
              <a:off x="4582100" y="3264300"/>
              <a:ext cx="295175" cy="697300"/>
            </a:xfrm>
            <a:custGeom>
              <a:avLst/>
              <a:gdLst/>
              <a:ahLst/>
              <a:cxnLst/>
              <a:rect l="l" t="t" r="r" b="b"/>
              <a:pathLst>
                <a:path w="11807" h="27892" extrusionOk="0">
                  <a:moveTo>
                    <a:pt x="8785" y="0"/>
                  </a:moveTo>
                  <a:lnTo>
                    <a:pt x="8785" y="0"/>
                  </a:lnTo>
                  <a:cubicBezTo>
                    <a:pt x="8996" y="1584"/>
                    <a:pt x="9082" y="3185"/>
                    <a:pt x="9045" y="4784"/>
                  </a:cubicBezTo>
                  <a:cubicBezTo>
                    <a:pt x="8987" y="7413"/>
                    <a:pt x="8597" y="10037"/>
                    <a:pt x="7878" y="12568"/>
                  </a:cubicBezTo>
                  <a:cubicBezTo>
                    <a:pt x="7175" y="15051"/>
                    <a:pt x="6199" y="17545"/>
                    <a:pt x="4687" y="19651"/>
                  </a:cubicBezTo>
                  <a:cubicBezTo>
                    <a:pt x="3500" y="21302"/>
                    <a:pt x="1903" y="22728"/>
                    <a:pt x="0" y="23475"/>
                  </a:cubicBezTo>
                  <a:lnTo>
                    <a:pt x="0" y="23476"/>
                  </a:lnTo>
                  <a:cubicBezTo>
                    <a:pt x="796" y="24914"/>
                    <a:pt x="1773" y="26388"/>
                    <a:pt x="2952" y="27892"/>
                  </a:cubicBezTo>
                  <a:cubicBezTo>
                    <a:pt x="10089" y="21199"/>
                    <a:pt x="11807" y="14458"/>
                    <a:pt x="11344" y="8828"/>
                  </a:cubicBezTo>
                  <a:cubicBezTo>
                    <a:pt x="11322" y="8564"/>
                    <a:pt x="11295" y="8302"/>
                    <a:pt x="11265" y="8042"/>
                  </a:cubicBezTo>
                  <a:cubicBezTo>
                    <a:pt x="10891" y="4918"/>
                    <a:pt x="9870" y="2168"/>
                    <a:pt x="8785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388;p73">
              <a:extLst>
                <a:ext uri="{FF2B5EF4-FFF2-40B4-BE49-F238E27FC236}">
                  <a16:creationId xmlns:a16="http://schemas.microsoft.com/office/drawing/2014/main" id="{DD0D82BB-5695-42C5-9799-AF1F90935D42}"/>
                </a:ext>
              </a:extLst>
            </p:cNvPr>
            <p:cNvSpPr/>
            <p:nvPr/>
          </p:nvSpPr>
          <p:spPr>
            <a:xfrm>
              <a:off x="4663575" y="3219475"/>
              <a:ext cx="83000" cy="719275"/>
            </a:xfrm>
            <a:custGeom>
              <a:avLst/>
              <a:gdLst/>
              <a:ahLst/>
              <a:cxnLst/>
              <a:rect l="l" t="t" r="r" b="b"/>
              <a:pathLst>
                <a:path w="3320" h="28771" extrusionOk="0">
                  <a:moveTo>
                    <a:pt x="1722" y="0"/>
                  </a:moveTo>
                  <a:cubicBezTo>
                    <a:pt x="2700" y="5336"/>
                    <a:pt x="2951" y="10897"/>
                    <a:pt x="2473" y="16301"/>
                  </a:cubicBezTo>
                  <a:cubicBezTo>
                    <a:pt x="2078" y="20499"/>
                    <a:pt x="1249" y="24743"/>
                    <a:pt x="0" y="28770"/>
                  </a:cubicBezTo>
                  <a:cubicBezTo>
                    <a:pt x="1483" y="24816"/>
                    <a:pt x="2402" y="20541"/>
                    <a:pt x="2817" y="16333"/>
                  </a:cubicBezTo>
                  <a:cubicBezTo>
                    <a:pt x="3320" y="10912"/>
                    <a:pt x="3005" y="5291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389;p73">
              <a:extLst>
                <a:ext uri="{FF2B5EF4-FFF2-40B4-BE49-F238E27FC236}">
                  <a16:creationId xmlns:a16="http://schemas.microsoft.com/office/drawing/2014/main" id="{3FF417E3-2D34-4209-859A-A4B37980683A}"/>
                </a:ext>
              </a:extLst>
            </p:cNvPr>
            <p:cNvSpPr/>
            <p:nvPr/>
          </p:nvSpPr>
          <p:spPr>
            <a:xfrm>
              <a:off x="4610300" y="3341225"/>
              <a:ext cx="198300" cy="183825"/>
            </a:xfrm>
            <a:custGeom>
              <a:avLst/>
              <a:gdLst/>
              <a:ahLst/>
              <a:cxnLst/>
              <a:rect l="l" t="t" r="r" b="b"/>
              <a:pathLst>
                <a:path w="7932" h="7353" extrusionOk="0">
                  <a:moveTo>
                    <a:pt x="7931" y="0"/>
                  </a:moveTo>
                  <a:cubicBezTo>
                    <a:pt x="7187" y="2368"/>
                    <a:pt x="5812" y="4454"/>
                    <a:pt x="5007" y="6800"/>
                  </a:cubicBezTo>
                  <a:lnTo>
                    <a:pt x="5007" y="6800"/>
                  </a:lnTo>
                  <a:cubicBezTo>
                    <a:pt x="4356" y="5779"/>
                    <a:pt x="3625" y="4810"/>
                    <a:pt x="2820" y="3909"/>
                  </a:cubicBezTo>
                  <a:cubicBezTo>
                    <a:pt x="1962" y="2945"/>
                    <a:pt x="1020" y="2054"/>
                    <a:pt x="1" y="1263"/>
                  </a:cubicBezTo>
                  <a:lnTo>
                    <a:pt x="1" y="1263"/>
                  </a:lnTo>
                  <a:cubicBezTo>
                    <a:pt x="1906" y="2982"/>
                    <a:pt x="3588" y="4954"/>
                    <a:pt x="4940" y="7136"/>
                  </a:cubicBezTo>
                  <a:lnTo>
                    <a:pt x="5074" y="7353"/>
                  </a:lnTo>
                  <a:lnTo>
                    <a:pt x="5151" y="7109"/>
                  </a:lnTo>
                  <a:cubicBezTo>
                    <a:pt x="5925" y="4693"/>
                    <a:pt x="7345" y="2489"/>
                    <a:pt x="79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390;p73">
              <a:extLst>
                <a:ext uri="{FF2B5EF4-FFF2-40B4-BE49-F238E27FC236}">
                  <a16:creationId xmlns:a16="http://schemas.microsoft.com/office/drawing/2014/main" id="{D9E105AC-BD55-408E-BBF3-BA2264884846}"/>
                </a:ext>
              </a:extLst>
            </p:cNvPr>
            <p:cNvSpPr/>
            <p:nvPr/>
          </p:nvSpPr>
          <p:spPr>
            <a:xfrm>
              <a:off x="4588075" y="3599050"/>
              <a:ext cx="226650" cy="198925"/>
            </a:xfrm>
            <a:custGeom>
              <a:avLst/>
              <a:gdLst/>
              <a:ahLst/>
              <a:cxnLst/>
              <a:rect l="l" t="t" r="r" b="b"/>
              <a:pathLst>
                <a:path w="9066" h="7957" extrusionOk="0">
                  <a:moveTo>
                    <a:pt x="9065" y="0"/>
                  </a:moveTo>
                  <a:cubicBezTo>
                    <a:pt x="7768" y="2598"/>
                    <a:pt x="6306" y="5117"/>
                    <a:pt x="4631" y="7492"/>
                  </a:cubicBezTo>
                  <a:lnTo>
                    <a:pt x="4631" y="7492"/>
                  </a:lnTo>
                  <a:cubicBezTo>
                    <a:pt x="4336" y="6890"/>
                    <a:pt x="4027" y="6297"/>
                    <a:pt x="3703" y="5711"/>
                  </a:cubicBezTo>
                  <a:cubicBezTo>
                    <a:pt x="2638" y="3780"/>
                    <a:pt x="1401" y="1941"/>
                    <a:pt x="0" y="239"/>
                  </a:cubicBezTo>
                  <a:lnTo>
                    <a:pt x="0" y="239"/>
                  </a:lnTo>
                  <a:cubicBezTo>
                    <a:pt x="1714" y="2615"/>
                    <a:pt x="3250" y="5125"/>
                    <a:pt x="4506" y="7773"/>
                  </a:cubicBezTo>
                  <a:lnTo>
                    <a:pt x="4593" y="7957"/>
                  </a:lnTo>
                  <a:lnTo>
                    <a:pt x="4710" y="7790"/>
                  </a:lnTo>
                  <a:cubicBezTo>
                    <a:pt x="6418" y="5350"/>
                    <a:pt x="7906" y="2747"/>
                    <a:pt x="90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391;p73">
              <a:extLst>
                <a:ext uri="{FF2B5EF4-FFF2-40B4-BE49-F238E27FC236}">
                  <a16:creationId xmlns:a16="http://schemas.microsoft.com/office/drawing/2014/main" id="{F2B95FC4-D183-4A31-B652-EECF7244E1EA}"/>
                </a:ext>
              </a:extLst>
            </p:cNvPr>
            <p:cNvSpPr/>
            <p:nvPr/>
          </p:nvSpPr>
          <p:spPr>
            <a:xfrm>
              <a:off x="4626750" y="3622800"/>
              <a:ext cx="762300" cy="412625"/>
            </a:xfrm>
            <a:custGeom>
              <a:avLst/>
              <a:gdLst/>
              <a:ahLst/>
              <a:cxnLst/>
              <a:rect l="l" t="t" r="r" b="b"/>
              <a:pathLst>
                <a:path w="30492" h="16505" extrusionOk="0">
                  <a:moveTo>
                    <a:pt x="20893" y="1"/>
                  </a:moveTo>
                  <a:cubicBezTo>
                    <a:pt x="16063" y="1"/>
                    <a:pt x="10198" y="1396"/>
                    <a:pt x="5244" y="6657"/>
                  </a:cubicBezTo>
                  <a:cubicBezTo>
                    <a:pt x="4319" y="7639"/>
                    <a:pt x="3425" y="8758"/>
                    <a:pt x="2576" y="10027"/>
                  </a:cubicBezTo>
                  <a:cubicBezTo>
                    <a:pt x="1660" y="11395"/>
                    <a:pt x="798" y="12936"/>
                    <a:pt x="1" y="14674"/>
                  </a:cubicBezTo>
                  <a:cubicBezTo>
                    <a:pt x="3625" y="15963"/>
                    <a:pt x="6873" y="16504"/>
                    <a:pt x="9771" y="16504"/>
                  </a:cubicBezTo>
                  <a:cubicBezTo>
                    <a:pt x="14243" y="16504"/>
                    <a:pt x="17882" y="15216"/>
                    <a:pt x="20791" y="13402"/>
                  </a:cubicBezTo>
                  <a:cubicBezTo>
                    <a:pt x="21016" y="13262"/>
                    <a:pt x="21237" y="13117"/>
                    <a:pt x="21454" y="12970"/>
                  </a:cubicBezTo>
                  <a:cubicBezTo>
                    <a:pt x="24059" y="11208"/>
                    <a:pt x="26037" y="9040"/>
                    <a:pt x="27467" y="7082"/>
                  </a:cubicBezTo>
                  <a:cubicBezTo>
                    <a:pt x="29571" y="4206"/>
                    <a:pt x="30492" y="1785"/>
                    <a:pt x="30492" y="1785"/>
                  </a:cubicBezTo>
                  <a:cubicBezTo>
                    <a:pt x="30492" y="1785"/>
                    <a:pt x="26354" y="1"/>
                    <a:pt x="208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392;p73">
              <a:extLst>
                <a:ext uri="{FF2B5EF4-FFF2-40B4-BE49-F238E27FC236}">
                  <a16:creationId xmlns:a16="http://schemas.microsoft.com/office/drawing/2014/main" id="{C8444518-187F-46CA-8201-441A9A5258E9}"/>
                </a:ext>
              </a:extLst>
            </p:cNvPr>
            <p:cNvSpPr/>
            <p:nvPr/>
          </p:nvSpPr>
          <p:spPr>
            <a:xfrm>
              <a:off x="4626750" y="3799850"/>
              <a:ext cx="686675" cy="235575"/>
            </a:xfrm>
            <a:custGeom>
              <a:avLst/>
              <a:gdLst/>
              <a:ahLst/>
              <a:cxnLst/>
              <a:rect l="l" t="t" r="r" b="b"/>
              <a:pathLst>
                <a:path w="27467" h="9423" extrusionOk="0">
                  <a:moveTo>
                    <a:pt x="27467" y="0"/>
                  </a:moveTo>
                  <a:lnTo>
                    <a:pt x="27467" y="0"/>
                  </a:lnTo>
                  <a:cubicBezTo>
                    <a:pt x="26155" y="915"/>
                    <a:pt x="24770" y="1724"/>
                    <a:pt x="23333" y="2424"/>
                  </a:cubicBezTo>
                  <a:cubicBezTo>
                    <a:pt x="20968" y="3576"/>
                    <a:pt x="18458" y="4431"/>
                    <a:pt x="15878" y="4952"/>
                  </a:cubicBezTo>
                  <a:cubicBezTo>
                    <a:pt x="14167" y="5299"/>
                    <a:pt x="12394" y="5537"/>
                    <a:pt x="10632" y="5537"/>
                  </a:cubicBezTo>
                  <a:cubicBezTo>
                    <a:pt x="9790" y="5537"/>
                    <a:pt x="8950" y="5483"/>
                    <a:pt x="8121" y="5360"/>
                  </a:cubicBezTo>
                  <a:cubicBezTo>
                    <a:pt x="6109" y="5060"/>
                    <a:pt x="4110" y="4294"/>
                    <a:pt x="2576" y="2945"/>
                  </a:cubicBezTo>
                  <a:cubicBezTo>
                    <a:pt x="1660" y="4313"/>
                    <a:pt x="798" y="5854"/>
                    <a:pt x="1" y="7592"/>
                  </a:cubicBezTo>
                  <a:cubicBezTo>
                    <a:pt x="3625" y="8881"/>
                    <a:pt x="6873" y="9422"/>
                    <a:pt x="9771" y="9422"/>
                  </a:cubicBezTo>
                  <a:cubicBezTo>
                    <a:pt x="14243" y="9422"/>
                    <a:pt x="17882" y="8134"/>
                    <a:pt x="20791" y="6320"/>
                  </a:cubicBezTo>
                  <a:cubicBezTo>
                    <a:pt x="21016" y="6180"/>
                    <a:pt x="21237" y="6035"/>
                    <a:pt x="21454" y="5888"/>
                  </a:cubicBezTo>
                  <a:cubicBezTo>
                    <a:pt x="24059" y="4126"/>
                    <a:pt x="26037" y="1958"/>
                    <a:pt x="2746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393;p73">
              <a:extLst>
                <a:ext uri="{FF2B5EF4-FFF2-40B4-BE49-F238E27FC236}">
                  <a16:creationId xmlns:a16="http://schemas.microsoft.com/office/drawing/2014/main" id="{12061E49-1284-4CD7-BE48-0B9AB6585CD1}"/>
                </a:ext>
              </a:extLst>
            </p:cNvPr>
            <p:cNvSpPr/>
            <p:nvPr/>
          </p:nvSpPr>
          <p:spPr>
            <a:xfrm>
              <a:off x="4650625" y="3694775"/>
              <a:ext cx="659100" cy="291225"/>
            </a:xfrm>
            <a:custGeom>
              <a:avLst/>
              <a:gdLst/>
              <a:ahLst/>
              <a:cxnLst/>
              <a:rect l="l" t="t" r="r" b="b"/>
              <a:pathLst>
                <a:path w="26364" h="11649" extrusionOk="0">
                  <a:moveTo>
                    <a:pt x="26364" y="1"/>
                  </a:moveTo>
                  <a:lnTo>
                    <a:pt x="26364" y="1"/>
                  </a:lnTo>
                  <a:cubicBezTo>
                    <a:pt x="22067" y="3315"/>
                    <a:pt x="17240" y="6084"/>
                    <a:pt x="12215" y="8135"/>
                  </a:cubicBezTo>
                  <a:cubicBezTo>
                    <a:pt x="8304" y="9707"/>
                    <a:pt x="4152" y="10915"/>
                    <a:pt x="0" y="11648"/>
                  </a:cubicBezTo>
                  <a:cubicBezTo>
                    <a:pt x="4194" y="11157"/>
                    <a:pt x="8416" y="10014"/>
                    <a:pt x="12345" y="8457"/>
                  </a:cubicBezTo>
                  <a:cubicBezTo>
                    <a:pt x="17394" y="6420"/>
                    <a:pt x="22247" y="3565"/>
                    <a:pt x="26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394;p73">
              <a:extLst>
                <a:ext uri="{FF2B5EF4-FFF2-40B4-BE49-F238E27FC236}">
                  <a16:creationId xmlns:a16="http://schemas.microsoft.com/office/drawing/2014/main" id="{7B4D0B56-FD25-49DB-B1A7-C00DD6C60B8A}"/>
                </a:ext>
              </a:extLst>
            </p:cNvPr>
            <p:cNvSpPr/>
            <p:nvPr/>
          </p:nvSpPr>
          <p:spPr>
            <a:xfrm>
              <a:off x="5052000" y="3679400"/>
              <a:ext cx="196175" cy="182525"/>
            </a:xfrm>
            <a:custGeom>
              <a:avLst/>
              <a:gdLst/>
              <a:ahLst/>
              <a:cxnLst/>
              <a:rect l="l" t="t" r="r" b="b"/>
              <a:pathLst>
                <a:path w="7847" h="7301" extrusionOk="0">
                  <a:moveTo>
                    <a:pt x="3092" y="1"/>
                  </a:moveTo>
                  <a:cubicBezTo>
                    <a:pt x="2435" y="2481"/>
                    <a:pt x="1453" y="4880"/>
                    <a:pt x="133" y="7082"/>
                  </a:cubicBezTo>
                  <a:lnTo>
                    <a:pt x="1" y="7301"/>
                  </a:lnTo>
                  <a:lnTo>
                    <a:pt x="1" y="7301"/>
                  </a:lnTo>
                  <a:lnTo>
                    <a:pt x="254" y="7259"/>
                  </a:lnTo>
                  <a:cubicBezTo>
                    <a:pt x="2756" y="6840"/>
                    <a:pt x="5366" y="7091"/>
                    <a:pt x="7847" y="6473"/>
                  </a:cubicBezTo>
                  <a:lnTo>
                    <a:pt x="7847" y="6473"/>
                  </a:lnTo>
                  <a:cubicBezTo>
                    <a:pt x="5400" y="6896"/>
                    <a:pt x="2917" y="6629"/>
                    <a:pt x="462" y="6988"/>
                  </a:cubicBezTo>
                  <a:lnTo>
                    <a:pt x="462" y="6988"/>
                  </a:lnTo>
                  <a:cubicBezTo>
                    <a:pt x="1071" y="5941"/>
                    <a:pt x="1598" y="4849"/>
                    <a:pt x="2031" y="3719"/>
                  </a:cubicBezTo>
                  <a:cubicBezTo>
                    <a:pt x="2495" y="2515"/>
                    <a:pt x="2854" y="1268"/>
                    <a:pt x="3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395;p73">
              <a:extLst>
                <a:ext uri="{FF2B5EF4-FFF2-40B4-BE49-F238E27FC236}">
                  <a16:creationId xmlns:a16="http://schemas.microsoft.com/office/drawing/2014/main" id="{252FA57F-94D3-4831-8C30-6780D0291ABA}"/>
                </a:ext>
              </a:extLst>
            </p:cNvPr>
            <p:cNvSpPr/>
            <p:nvPr/>
          </p:nvSpPr>
          <p:spPr>
            <a:xfrm>
              <a:off x="4793775" y="3766000"/>
              <a:ext cx="228025" cy="201550"/>
            </a:xfrm>
            <a:custGeom>
              <a:avLst/>
              <a:gdLst/>
              <a:ahLst/>
              <a:cxnLst/>
              <a:rect l="l" t="t" r="r" b="b"/>
              <a:pathLst>
                <a:path w="9121" h="8062" extrusionOk="0">
                  <a:moveTo>
                    <a:pt x="4756" y="1"/>
                  </a:moveTo>
                  <a:cubicBezTo>
                    <a:pt x="3431" y="2614"/>
                    <a:pt x="1901" y="5127"/>
                    <a:pt x="122" y="7458"/>
                  </a:cubicBezTo>
                  <a:lnTo>
                    <a:pt x="0" y="7619"/>
                  </a:lnTo>
                  <a:lnTo>
                    <a:pt x="201" y="7646"/>
                  </a:lnTo>
                  <a:cubicBezTo>
                    <a:pt x="2175" y="7914"/>
                    <a:pt x="4169" y="8062"/>
                    <a:pt x="6162" y="8062"/>
                  </a:cubicBezTo>
                  <a:cubicBezTo>
                    <a:pt x="7149" y="8062"/>
                    <a:pt x="8136" y="8026"/>
                    <a:pt x="9121" y="7950"/>
                  </a:cubicBezTo>
                  <a:lnTo>
                    <a:pt x="9121" y="7950"/>
                  </a:lnTo>
                  <a:cubicBezTo>
                    <a:pt x="8835" y="7954"/>
                    <a:pt x="8549" y="7955"/>
                    <a:pt x="8263" y="7955"/>
                  </a:cubicBezTo>
                  <a:cubicBezTo>
                    <a:pt x="5644" y="7955"/>
                    <a:pt x="3025" y="7803"/>
                    <a:pt x="431" y="7440"/>
                  </a:cubicBezTo>
                  <a:lnTo>
                    <a:pt x="431" y="7440"/>
                  </a:lnTo>
                  <a:cubicBezTo>
                    <a:pt x="829" y="6903"/>
                    <a:pt x="1215" y="6356"/>
                    <a:pt x="1588" y="5799"/>
                  </a:cubicBezTo>
                  <a:cubicBezTo>
                    <a:pt x="2817" y="3968"/>
                    <a:pt x="3885" y="2027"/>
                    <a:pt x="4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396;p73">
              <a:extLst>
                <a:ext uri="{FF2B5EF4-FFF2-40B4-BE49-F238E27FC236}">
                  <a16:creationId xmlns:a16="http://schemas.microsoft.com/office/drawing/2014/main" id="{0002C61E-FE72-45B0-899B-FE82632BCCB5}"/>
                </a:ext>
              </a:extLst>
            </p:cNvPr>
            <p:cNvSpPr/>
            <p:nvPr/>
          </p:nvSpPr>
          <p:spPr>
            <a:xfrm>
              <a:off x="4621800" y="3176425"/>
              <a:ext cx="647525" cy="751900"/>
            </a:xfrm>
            <a:custGeom>
              <a:avLst/>
              <a:gdLst/>
              <a:ahLst/>
              <a:cxnLst/>
              <a:rect l="l" t="t" r="r" b="b"/>
              <a:pathLst>
                <a:path w="25901" h="30076" extrusionOk="0">
                  <a:moveTo>
                    <a:pt x="17974" y="0"/>
                  </a:moveTo>
                  <a:cubicBezTo>
                    <a:pt x="17964" y="0"/>
                    <a:pt x="17953" y="4"/>
                    <a:pt x="17944" y="11"/>
                  </a:cubicBezTo>
                  <a:cubicBezTo>
                    <a:pt x="17289" y="563"/>
                    <a:pt x="16669" y="1158"/>
                    <a:pt x="16097" y="1798"/>
                  </a:cubicBezTo>
                  <a:cubicBezTo>
                    <a:pt x="15854" y="2072"/>
                    <a:pt x="15616" y="2356"/>
                    <a:pt x="15391" y="2647"/>
                  </a:cubicBezTo>
                  <a:cubicBezTo>
                    <a:pt x="14640" y="3608"/>
                    <a:pt x="14002" y="4658"/>
                    <a:pt x="13518" y="5777"/>
                  </a:cubicBezTo>
                  <a:cubicBezTo>
                    <a:pt x="13035" y="6895"/>
                    <a:pt x="12730" y="8076"/>
                    <a:pt x="12599" y="9284"/>
                  </a:cubicBezTo>
                  <a:cubicBezTo>
                    <a:pt x="12473" y="10481"/>
                    <a:pt x="12491" y="11685"/>
                    <a:pt x="12480" y="12886"/>
                  </a:cubicBezTo>
                  <a:cubicBezTo>
                    <a:pt x="12469" y="14087"/>
                    <a:pt x="12431" y="15296"/>
                    <a:pt x="12186" y="16473"/>
                  </a:cubicBezTo>
                  <a:cubicBezTo>
                    <a:pt x="12164" y="16574"/>
                    <a:pt x="12141" y="16674"/>
                    <a:pt x="12118" y="16774"/>
                  </a:cubicBezTo>
                  <a:cubicBezTo>
                    <a:pt x="11891" y="17186"/>
                    <a:pt x="11657" y="17596"/>
                    <a:pt x="11415" y="18000"/>
                  </a:cubicBezTo>
                  <a:cubicBezTo>
                    <a:pt x="11287" y="18214"/>
                    <a:pt x="11156" y="18425"/>
                    <a:pt x="11023" y="18636"/>
                  </a:cubicBezTo>
                  <a:cubicBezTo>
                    <a:pt x="11452" y="16779"/>
                    <a:pt x="11588" y="14861"/>
                    <a:pt x="11438" y="12961"/>
                  </a:cubicBezTo>
                  <a:cubicBezTo>
                    <a:pt x="11285" y="11010"/>
                    <a:pt x="10832" y="9082"/>
                    <a:pt x="10095" y="7268"/>
                  </a:cubicBezTo>
                  <a:cubicBezTo>
                    <a:pt x="9680" y="6246"/>
                    <a:pt x="9176" y="5263"/>
                    <a:pt x="8586" y="4332"/>
                  </a:cubicBezTo>
                  <a:cubicBezTo>
                    <a:pt x="8577" y="4318"/>
                    <a:pt x="8559" y="4308"/>
                    <a:pt x="8542" y="4308"/>
                  </a:cubicBezTo>
                  <a:cubicBezTo>
                    <a:pt x="8529" y="4308"/>
                    <a:pt x="8517" y="4314"/>
                    <a:pt x="8510" y="4328"/>
                  </a:cubicBezTo>
                  <a:cubicBezTo>
                    <a:pt x="7611" y="6179"/>
                    <a:pt x="6744" y="8145"/>
                    <a:pt x="6690" y="10236"/>
                  </a:cubicBezTo>
                  <a:cubicBezTo>
                    <a:pt x="6637" y="12277"/>
                    <a:pt x="7474" y="14189"/>
                    <a:pt x="8606" y="15846"/>
                  </a:cubicBezTo>
                  <a:cubicBezTo>
                    <a:pt x="9301" y="16863"/>
                    <a:pt x="10106" y="17802"/>
                    <a:pt x="10911" y="18737"/>
                  </a:cubicBezTo>
                  <a:cubicBezTo>
                    <a:pt x="10909" y="18740"/>
                    <a:pt x="10909" y="18744"/>
                    <a:pt x="10909" y="18747"/>
                  </a:cubicBezTo>
                  <a:cubicBezTo>
                    <a:pt x="10905" y="18764"/>
                    <a:pt x="10909" y="18784"/>
                    <a:pt x="10922" y="18795"/>
                  </a:cubicBezTo>
                  <a:cubicBezTo>
                    <a:pt x="10169" y="19985"/>
                    <a:pt x="9349" y="21134"/>
                    <a:pt x="8469" y="22233"/>
                  </a:cubicBezTo>
                  <a:cubicBezTo>
                    <a:pt x="8307" y="22437"/>
                    <a:pt x="8140" y="22639"/>
                    <a:pt x="7972" y="22839"/>
                  </a:cubicBezTo>
                  <a:cubicBezTo>
                    <a:pt x="7982" y="22782"/>
                    <a:pt x="7991" y="22725"/>
                    <a:pt x="8000" y="22668"/>
                  </a:cubicBezTo>
                  <a:cubicBezTo>
                    <a:pt x="8037" y="22424"/>
                    <a:pt x="8066" y="22179"/>
                    <a:pt x="8089" y="21934"/>
                  </a:cubicBezTo>
                  <a:cubicBezTo>
                    <a:pt x="8279" y="19947"/>
                    <a:pt x="8022" y="17930"/>
                    <a:pt x="7457" y="16023"/>
                  </a:cubicBezTo>
                  <a:cubicBezTo>
                    <a:pt x="6871" y="14044"/>
                    <a:pt x="5962" y="12172"/>
                    <a:pt x="4886" y="10416"/>
                  </a:cubicBezTo>
                  <a:cubicBezTo>
                    <a:pt x="4752" y="10199"/>
                    <a:pt x="4614" y="9981"/>
                    <a:pt x="4476" y="9767"/>
                  </a:cubicBezTo>
                  <a:cubicBezTo>
                    <a:pt x="4466" y="9752"/>
                    <a:pt x="4450" y="9744"/>
                    <a:pt x="4435" y="9744"/>
                  </a:cubicBezTo>
                  <a:cubicBezTo>
                    <a:pt x="4415" y="9744"/>
                    <a:pt x="4396" y="9758"/>
                    <a:pt x="4394" y="9785"/>
                  </a:cubicBezTo>
                  <a:cubicBezTo>
                    <a:pt x="4238" y="11651"/>
                    <a:pt x="3702" y="13481"/>
                    <a:pt x="3725" y="15362"/>
                  </a:cubicBezTo>
                  <a:cubicBezTo>
                    <a:pt x="3736" y="16281"/>
                    <a:pt x="3901" y="17190"/>
                    <a:pt x="4281" y="18031"/>
                  </a:cubicBezTo>
                  <a:cubicBezTo>
                    <a:pt x="4684" y="18920"/>
                    <a:pt x="5279" y="19706"/>
                    <a:pt x="5911" y="20443"/>
                  </a:cubicBezTo>
                  <a:cubicBezTo>
                    <a:pt x="6554" y="21191"/>
                    <a:pt x="7340" y="21897"/>
                    <a:pt x="7770" y="22799"/>
                  </a:cubicBezTo>
                  <a:cubicBezTo>
                    <a:pt x="7798" y="22859"/>
                    <a:pt x="7826" y="22919"/>
                    <a:pt x="7850" y="22983"/>
                  </a:cubicBezTo>
                  <a:cubicBezTo>
                    <a:pt x="7627" y="23248"/>
                    <a:pt x="7399" y="23511"/>
                    <a:pt x="7166" y="23770"/>
                  </a:cubicBezTo>
                  <a:cubicBezTo>
                    <a:pt x="6471" y="24549"/>
                    <a:pt x="5741" y="25298"/>
                    <a:pt x="4981" y="26017"/>
                  </a:cubicBezTo>
                  <a:cubicBezTo>
                    <a:pt x="4568" y="26405"/>
                    <a:pt x="4146" y="26786"/>
                    <a:pt x="3708" y="27151"/>
                  </a:cubicBezTo>
                  <a:cubicBezTo>
                    <a:pt x="3788" y="26874"/>
                    <a:pt x="3860" y="26596"/>
                    <a:pt x="3924" y="26316"/>
                  </a:cubicBezTo>
                  <a:cubicBezTo>
                    <a:pt x="4113" y="25741"/>
                    <a:pt x="4251" y="25150"/>
                    <a:pt x="4337" y="24552"/>
                  </a:cubicBezTo>
                  <a:cubicBezTo>
                    <a:pt x="4474" y="23605"/>
                    <a:pt x="4483" y="22643"/>
                    <a:pt x="4392" y="21691"/>
                  </a:cubicBezTo>
                  <a:cubicBezTo>
                    <a:pt x="4301" y="20747"/>
                    <a:pt x="4110" y="19813"/>
                    <a:pt x="3848" y="18903"/>
                  </a:cubicBezTo>
                  <a:cubicBezTo>
                    <a:pt x="3586" y="17995"/>
                    <a:pt x="3255" y="17107"/>
                    <a:pt x="2881" y="16239"/>
                  </a:cubicBezTo>
                  <a:cubicBezTo>
                    <a:pt x="2502" y="15359"/>
                    <a:pt x="2103" y="14465"/>
                    <a:pt x="1551" y="13677"/>
                  </a:cubicBezTo>
                  <a:cubicBezTo>
                    <a:pt x="1480" y="13575"/>
                    <a:pt x="1408" y="13476"/>
                    <a:pt x="1332" y="13381"/>
                  </a:cubicBezTo>
                  <a:cubicBezTo>
                    <a:pt x="1323" y="13369"/>
                    <a:pt x="1312" y="13365"/>
                    <a:pt x="1302" y="13365"/>
                  </a:cubicBezTo>
                  <a:cubicBezTo>
                    <a:pt x="1280" y="13365"/>
                    <a:pt x="1259" y="13383"/>
                    <a:pt x="1255" y="13407"/>
                  </a:cubicBezTo>
                  <a:cubicBezTo>
                    <a:pt x="1072" y="14517"/>
                    <a:pt x="703" y="15582"/>
                    <a:pt x="416" y="16668"/>
                  </a:cubicBezTo>
                  <a:cubicBezTo>
                    <a:pt x="279" y="17187"/>
                    <a:pt x="159" y="17714"/>
                    <a:pt x="88" y="18249"/>
                  </a:cubicBezTo>
                  <a:cubicBezTo>
                    <a:pt x="28" y="18706"/>
                    <a:pt x="0" y="19164"/>
                    <a:pt x="8" y="19625"/>
                  </a:cubicBezTo>
                  <a:cubicBezTo>
                    <a:pt x="20" y="20533"/>
                    <a:pt x="162" y="21439"/>
                    <a:pt x="429" y="22309"/>
                  </a:cubicBezTo>
                  <a:cubicBezTo>
                    <a:pt x="694" y="23183"/>
                    <a:pt x="1081" y="24020"/>
                    <a:pt x="1583" y="24782"/>
                  </a:cubicBezTo>
                  <a:cubicBezTo>
                    <a:pt x="2071" y="25519"/>
                    <a:pt x="2670" y="26182"/>
                    <a:pt x="3137" y="26932"/>
                  </a:cubicBezTo>
                  <a:cubicBezTo>
                    <a:pt x="3205" y="27040"/>
                    <a:pt x="3268" y="27150"/>
                    <a:pt x="3329" y="27261"/>
                  </a:cubicBezTo>
                  <a:cubicBezTo>
                    <a:pt x="3355" y="27307"/>
                    <a:pt x="3376" y="27355"/>
                    <a:pt x="3401" y="27403"/>
                  </a:cubicBezTo>
                  <a:cubicBezTo>
                    <a:pt x="3278" y="27503"/>
                    <a:pt x="2800" y="27867"/>
                    <a:pt x="2800" y="27867"/>
                  </a:cubicBezTo>
                  <a:cubicBezTo>
                    <a:pt x="2229" y="28285"/>
                    <a:pt x="1634" y="28665"/>
                    <a:pt x="1002" y="28986"/>
                  </a:cubicBezTo>
                  <a:cubicBezTo>
                    <a:pt x="820" y="29080"/>
                    <a:pt x="635" y="29168"/>
                    <a:pt x="449" y="29250"/>
                  </a:cubicBezTo>
                  <a:cubicBezTo>
                    <a:pt x="314" y="29310"/>
                    <a:pt x="387" y="29498"/>
                    <a:pt x="510" y="29498"/>
                  </a:cubicBezTo>
                  <a:cubicBezTo>
                    <a:pt x="527" y="29498"/>
                    <a:pt x="545" y="29494"/>
                    <a:pt x="564" y="29486"/>
                  </a:cubicBezTo>
                  <a:cubicBezTo>
                    <a:pt x="1673" y="28995"/>
                    <a:pt x="2681" y="28322"/>
                    <a:pt x="3620" y="27563"/>
                  </a:cubicBezTo>
                  <a:cubicBezTo>
                    <a:pt x="3996" y="27802"/>
                    <a:pt x="4377" y="28036"/>
                    <a:pt x="4762" y="28260"/>
                  </a:cubicBezTo>
                  <a:cubicBezTo>
                    <a:pt x="5293" y="28568"/>
                    <a:pt x="5835" y="28855"/>
                    <a:pt x="6395" y="29105"/>
                  </a:cubicBezTo>
                  <a:cubicBezTo>
                    <a:pt x="7332" y="29524"/>
                    <a:pt x="8316" y="29811"/>
                    <a:pt x="9332" y="29954"/>
                  </a:cubicBezTo>
                  <a:cubicBezTo>
                    <a:pt x="9917" y="30037"/>
                    <a:pt x="10508" y="30075"/>
                    <a:pt x="11098" y="30075"/>
                  </a:cubicBezTo>
                  <a:cubicBezTo>
                    <a:pt x="11485" y="30075"/>
                    <a:pt x="11873" y="30059"/>
                    <a:pt x="12258" y="30028"/>
                  </a:cubicBezTo>
                  <a:cubicBezTo>
                    <a:pt x="13237" y="29951"/>
                    <a:pt x="14209" y="29778"/>
                    <a:pt x="15163" y="29543"/>
                  </a:cubicBezTo>
                  <a:cubicBezTo>
                    <a:pt x="16114" y="29310"/>
                    <a:pt x="17073" y="29026"/>
                    <a:pt x="18061" y="29020"/>
                  </a:cubicBezTo>
                  <a:cubicBezTo>
                    <a:pt x="18183" y="29020"/>
                    <a:pt x="18303" y="29023"/>
                    <a:pt x="18424" y="29031"/>
                  </a:cubicBezTo>
                  <a:cubicBezTo>
                    <a:pt x="18425" y="29031"/>
                    <a:pt x="18426" y="29031"/>
                    <a:pt x="18427" y="29031"/>
                  </a:cubicBezTo>
                  <a:cubicBezTo>
                    <a:pt x="18471" y="29031"/>
                    <a:pt x="18483" y="28975"/>
                    <a:pt x="18450" y="28951"/>
                  </a:cubicBezTo>
                  <a:cubicBezTo>
                    <a:pt x="17842" y="28490"/>
                    <a:pt x="17196" y="28078"/>
                    <a:pt x="16521" y="27720"/>
                  </a:cubicBezTo>
                  <a:cubicBezTo>
                    <a:pt x="16185" y="27540"/>
                    <a:pt x="15841" y="27375"/>
                    <a:pt x="15491" y="27222"/>
                  </a:cubicBezTo>
                  <a:cubicBezTo>
                    <a:pt x="14441" y="26764"/>
                    <a:pt x="13337" y="26433"/>
                    <a:pt x="12209" y="26236"/>
                  </a:cubicBezTo>
                  <a:cubicBezTo>
                    <a:pt x="11402" y="26094"/>
                    <a:pt x="10582" y="26024"/>
                    <a:pt x="9762" y="26024"/>
                  </a:cubicBezTo>
                  <a:cubicBezTo>
                    <a:pt x="9508" y="26024"/>
                    <a:pt x="9253" y="26031"/>
                    <a:pt x="8999" y="26044"/>
                  </a:cubicBezTo>
                  <a:cubicBezTo>
                    <a:pt x="7983" y="26101"/>
                    <a:pt x="6975" y="26262"/>
                    <a:pt x="5993" y="26529"/>
                  </a:cubicBezTo>
                  <a:cubicBezTo>
                    <a:pt x="5330" y="26707"/>
                    <a:pt x="4681" y="26936"/>
                    <a:pt x="4050" y="27207"/>
                  </a:cubicBezTo>
                  <a:cubicBezTo>
                    <a:pt x="4258" y="27030"/>
                    <a:pt x="4463" y="26849"/>
                    <a:pt x="4667" y="26666"/>
                  </a:cubicBezTo>
                  <a:cubicBezTo>
                    <a:pt x="5612" y="25809"/>
                    <a:pt x="6509" y="24897"/>
                    <a:pt x="7360" y="23945"/>
                  </a:cubicBezTo>
                  <a:cubicBezTo>
                    <a:pt x="7596" y="23682"/>
                    <a:pt x="7827" y="23416"/>
                    <a:pt x="8054" y="23146"/>
                  </a:cubicBezTo>
                  <a:cubicBezTo>
                    <a:pt x="8318" y="23346"/>
                    <a:pt x="8592" y="23533"/>
                    <a:pt x="8874" y="23703"/>
                  </a:cubicBezTo>
                  <a:cubicBezTo>
                    <a:pt x="10295" y="24555"/>
                    <a:pt x="11938" y="25013"/>
                    <a:pt x="13599" y="25013"/>
                  </a:cubicBezTo>
                  <a:cubicBezTo>
                    <a:pt x="13799" y="25013"/>
                    <a:pt x="14000" y="25006"/>
                    <a:pt x="14201" y="24993"/>
                  </a:cubicBezTo>
                  <a:cubicBezTo>
                    <a:pt x="16241" y="24857"/>
                    <a:pt x="18174" y="24133"/>
                    <a:pt x="20138" y="23621"/>
                  </a:cubicBezTo>
                  <a:cubicBezTo>
                    <a:pt x="21251" y="23331"/>
                    <a:pt x="22389" y="23104"/>
                    <a:pt x="23547" y="23095"/>
                  </a:cubicBezTo>
                  <a:cubicBezTo>
                    <a:pt x="23587" y="23095"/>
                    <a:pt x="23611" y="23038"/>
                    <a:pt x="23573" y="23015"/>
                  </a:cubicBezTo>
                  <a:cubicBezTo>
                    <a:pt x="22745" y="22508"/>
                    <a:pt x="21876" y="22065"/>
                    <a:pt x="20972" y="21704"/>
                  </a:cubicBezTo>
                  <a:cubicBezTo>
                    <a:pt x="19706" y="21196"/>
                    <a:pt x="18377" y="20846"/>
                    <a:pt x="17019" y="20692"/>
                  </a:cubicBezTo>
                  <a:cubicBezTo>
                    <a:pt x="16509" y="20633"/>
                    <a:pt x="15996" y="20604"/>
                    <a:pt x="15482" y="20604"/>
                  </a:cubicBezTo>
                  <a:cubicBezTo>
                    <a:pt x="15278" y="20604"/>
                    <a:pt x="15075" y="20608"/>
                    <a:pt x="14871" y="20618"/>
                  </a:cubicBezTo>
                  <a:cubicBezTo>
                    <a:pt x="13505" y="20681"/>
                    <a:pt x="12152" y="20952"/>
                    <a:pt x="10871" y="21442"/>
                  </a:cubicBezTo>
                  <a:cubicBezTo>
                    <a:pt x="9987" y="21782"/>
                    <a:pt x="9146" y="22226"/>
                    <a:pt x="8372" y="22767"/>
                  </a:cubicBezTo>
                  <a:cubicBezTo>
                    <a:pt x="8473" y="22643"/>
                    <a:pt x="8574" y="22522"/>
                    <a:pt x="8672" y="22397"/>
                  </a:cubicBezTo>
                  <a:cubicBezTo>
                    <a:pt x="9574" y="21273"/>
                    <a:pt x="10413" y="20096"/>
                    <a:pt x="11182" y="18877"/>
                  </a:cubicBezTo>
                  <a:cubicBezTo>
                    <a:pt x="11692" y="19026"/>
                    <a:pt x="12207" y="19171"/>
                    <a:pt x="12725" y="19296"/>
                  </a:cubicBezTo>
                  <a:cubicBezTo>
                    <a:pt x="13398" y="19457"/>
                    <a:pt x="14076" y="19585"/>
                    <a:pt x="14765" y="19654"/>
                  </a:cubicBezTo>
                  <a:cubicBezTo>
                    <a:pt x="15109" y="19688"/>
                    <a:pt x="15456" y="19706"/>
                    <a:pt x="15803" y="19706"/>
                  </a:cubicBezTo>
                  <a:cubicBezTo>
                    <a:pt x="16601" y="19706"/>
                    <a:pt x="17399" y="19609"/>
                    <a:pt x="18165" y="19376"/>
                  </a:cubicBezTo>
                  <a:cubicBezTo>
                    <a:pt x="19185" y="19068"/>
                    <a:pt x="20089" y="18504"/>
                    <a:pt x="20895" y="17813"/>
                  </a:cubicBezTo>
                  <a:cubicBezTo>
                    <a:pt x="21701" y="17121"/>
                    <a:pt x="22410" y="16325"/>
                    <a:pt x="23144" y="15556"/>
                  </a:cubicBezTo>
                  <a:cubicBezTo>
                    <a:pt x="23875" y="14791"/>
                    <a:pt x="24634" y="14037"/>
                    <a:pt x="25523" y="13455"/>
                  </a:cubicBezTo>
                  <a:cubicBezTo>
                    <a:pt x="25636" y="13381"/>
                    <a:pt x="25747" y="13311"/>
                    <a:pt x="25862" y="13243"/>
                  </a:cubicBezTo>
                  <a:cubicBezTo>
                    <a:pt x="25901" y="13220"/>
                    <a:pt x="25890" y="13166"/>
                    <a:pt x="25845" y="13160"/>
                  </a:cubicBezTo>
                  <a:cubicBezTo>
                    <a:pt x="25133" y="13060"/>
                    <a:pt x="24414" y="13011"/>
                    <a:pt x="23695" y="13011"/>
                  </a:cubicBezTo>
                  <a:cubicBezTo>
                    <a:pt x="23451" y="13011"/>
                    <a:pt x="23208" y="13016"/>
                    <a:pt x="22964" y="13028"/>
                  </a:cubicBezTo>
                  <a:cubicBezTo>
                    <a:pt x="22845" y="13032"/>
                    <a:pt x="22727" y="13038"/>
                    <a:pt x="22608" y="13048"/>
                  </a:cubicBezTo>
                  <a:cubicBezTo>
                    <a:pt x="21529" y="13120"/>
                    <a:pt x="20459" y="13302"/>
                    <a:pt x="19416" y="13583"/>
                  </a:cubicBezTo>
                  <a:cubicBezTo>
                    <a:pt x="18376" y="13863"/>
                    <a:pt x="17363" y="14244"/>
                    <a:pt x="16395" y="14716"/>
                  </a:cubicBezTo>
                  <a:cubicBezTo>
                    <a:pt x="15428" y="15188"/>
                    <a:pt x="14506" y="15753"/>
                    <a:pt x="13647" y="16404"/>
                  </a:cubicBezTo>
                  <a:cubicBezTo>
                    <a:pt x="12873" y="16988"/>
                    <a:pt x="12153" y="17645"/>
                    <a:pt x="11500" y="18362"/>
                  </a:cubicBezTo>
                  <a:cubicBezTo>
                    <a:pt x="11546" y="18286"/>
                    <a:pt x="11592" y="18211"/>
                    <a:pt x="11637" y="18134"/>
                  </a:cubicBezTo>
                  <a:cubicBezTo>
                    <a:pt x="11888" y="17716"/>
                    <a:pt x="12130" y="17295"/>
                    <a:pt x="12363" y="16870"/>
                  </a:cubicBezTo>
                  <a:cubicBezTo>
                    <a:pt x="13297" y="16222"/>
                    <a:pt x="14150" y="15459"/>
                    <a:pt x="14895" y="14600"/>
                  </a:cubicBezTo>
                  <a:cubicBezTo>
                    <a:pt x="15188" y="14264"/>
                    <a:pt x="15463" y="13913"/>
                    <a:pt x="15721" y="13549"/>
                  </a:cubicBezTo>
                  <a:cubicBezTo>
                    <a:pt x="16167" y="12923"/>
                    <a:pt x="16558" y="12261"/>
                    <a:pt x="16893" y="11569"/>
                  </a:cubicBezTo>
                  <a:cubicBezTo>
                    <a:pt x="17428" y="10462"/>
                    <a:pt x="17802" y="9289"/>
                    <a:pt x="18026" y="8079"/>
                  </a:cubicBezTo>
                  <a:cubicBezTo>
                    <a:pt x="18256" y="6838"/>
                    <a:pt x="18333" y="5575"/>
                    <a:pt x="18319" y="4314"/>
                  </a:cubicBezTo>
                  <a:cubicBezTo>
                    <a:pt x="18305" y="3042"/>
                    <a:pt x="18200" y="1775"/>
                    <a:pt x="18067" y="510"/>
                  </a:cubicBezTo>
                  <a:cubicBezTo>
                    <a:pt x="18052" y="352"/>
                    <a:pt x="18034" y="194"/>
                    <a:pt x="18017" y="35"/>
                  </a:cubicBezTo>
                  <a:cubicBezTo>
                    <a:pt x="18014" y="12"/>
                    <a:pt x="17994" y="0"/>
                    <a:pt x="179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397;p73">
              <a:extLst>
                <a:ext uri="{FF2B5EF4-FFF2-40B4-BE49-F238E27FC236}">
                  <a16:creationId xmlns:a16="http://schemas.microsoft.com/office/drawing/2014/main" id="{FD7AFB2B-9FB7-4B14-AE51-D6446DABF79F}"/>
                </a:ext>
              </a:extLst>
            </p:cNvPr>
            <p:cNvSpPr/>
            <p:nvPr/>
          </p:nvSpPr>
          <p:spPr>
            <a:xfrm>
              <a:off x="5004400" y="3176425"/>
              <a:ext cx="75700" cy="338725"/>
            </a:xfrm>
            <a:custGeom>
              <a:avLst/>
              <a:gdLst/>
              <a:ahLst/>
              <a:cxnLst/>
              <a:rect l="l" t="t" r="r" b="b"/>
              <a:pathLst>
                <a:path w="3028" h="13549" extrusionOk="0">
                  <a:moveTo>
                    <a:pt x="2669" y="0"/>
                  </a:moveTo>
                  <a:cubicBezTo>
                    <a:pt x="2659" y="0"/>
                    <a:pt x="2648" y="4"/>
                    <a:pt x="2640" y="11"/>
                  </a:cubicBezTo>
                  <a:cubicBezTo>
                    <a:pt x="1983" y="563"/>
                    <a:pt x="1364" y="1158"/>
                    <a:pt x="793" y="1798"/>
                  </a:cubicBezTo>
                  <a:cubicBezTo>
                    <a:pt x="1490" y="3381"/>
                    <a:pt x="1636" y="5197"/>
                    <a:pt x="1391" y="6910"/>
                  </a:cubicBezTo>
                  <a:lnTo>
                    <a:pt x="1390" y="6910"/>
                  </a:lnTo>
                  <a:cubicBezTo>
                    <a:pt x="1194" y="8281"/>
                    <a:pt x="1" y="13469"/>
                    <a:pt x="417" y="13549"/>
                  </a:cubicBezTo>
                  <a:cubicBezTo>
                    <a:pt x="863" y="12923"/>
                    <a:pt x="1254" y="12261"/>
                    <a:pt x="1589" y="11569"/>
                  </a:cubicBezTo>
                  <a:cubicBezTo>
                    <a:pt x="2124" y="10462"/>
                    <a:pt x="2498" y="9289"/>
                    <a:pt x="2722" y="8079"/>
                  </a:cubicBezTo>
                  <a:cubicBezTo>
                    <a:pt x="2952" y="6838"/>
                    <a:pt x="3027" y="5575"/>
                    <a:pt x="3015" y="4314"/>
                  </a:cubicBezTo>
                  <a:cubicBezTo>
                    <a:pt x="3001" y="3042"/>
                    <a:pt x="2896" y="1775"/>
                    <a:pt x="2763" y="512"/>
                  </a:cubicBezTo>
                  <a:cubicBezTo>
                    <a:pt x="2748" y="352"/>
                    <a:pt x="2728" y="194"/>
                    <a:pt x="2711" y="35"/>
                  </a:cubicBezTo>
                  <a:cubicBezTo>
                    <a:pt x="2709" y="12"/>
                    <a:pt x="2689" y="0"/>
                    <a:pt x="266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398;p73">
              <a:extLst>
                <a:ext uri="{FF2B5EF4-FFF2-40B4-BE49-F238E27FC236}">
                  <a16:creationId xmlns:a16="http://schemas.microsoft.com/office/drawing/2014/main" id="{DF78FE82-534B-41F0-A0FD-6AE1F3C8FBC0}"/>
                </a:ext>
              </a:extLst>
            </p:cNvPr>
            <p:cNvSpPr/>
            <p:nvPr/>
          </p:nvSpPr>
          <p:spPr>
            <a:xfrm>
              <a:off x="4740850" y="3864950"/>
              <a:ext cx="343025" cy="63375"/>
            </a:xfrm>
            <a:custGeom>
              <a:avLst/>
              <a:gdLst/>
              <a:ahLst/>
              <a:cxnLst/>
              <a:rect l="l" t="t" r="r" b="b"/>
              <a:pathLst>
                <a:path w="13721" h="2535" extrusionOk="0">
                  <a:moveTo>
                    <a:pt x="2118" y="1"/>
                  </a:moveTo>
                  <a:cubicBezTo>
                    <a:pt x="1711" y="1"/>
                    <a:pt x="1301" y="41"/>
                    <a:pt x="912" y="162"/>
                  </a:cubicBezTo>
                  <a:cubicBezTo>
                    <a:pt x="565" y="269"/>
                    <a:pt x="238" y="449"/>
                    <a:pt x="0" y="719"/>
                  </a:cubicBezTo>
                  <a:cubicBezTo>
                    <a:pt x="531" y="1027"/>
                    <a:pt x="1073" y="1314"/>
                    <a:pt x="1633" y="1564"/>
                  </a:cubicBezTo>
                  <a:cubicBezTo>
                    <a:pt x="2570" y="1982"/>
                    <a:pt x="3554" y="2270"/>
                    <a:pt x="4572" y="2413"/>
                  </a:cubicBezTo>
                  <a:cubicBezTo>
                    <a:pt x="5156" y="2496"/>
                    <a:pt x="5746" y="2534"/>
                    <a:pt x="6336" y="2534"/>
                  </a:cubicBezTo>
                  <a:cubicBezTo>
                    <a:pt x="6723" y="2534"/>
                    <a:pt x="7111" y="2518"/>
                    <a:pt x="7496" y="2487"/>
                  </a:cubicBezTo>
                  <a:cubicBezTo>
                    <a:pt x="8477" y="2410"/>
                    <a:pt x="9447" y="2237"/>
                    <a:pt x="10401" y="2002"/>
                  </a:cubicBezTo>
                  <a:cubicBezTo>
                    <a:pt x="11354" y="1769"/>
                    <a:pt x="12311" y="1484"/>
                    <a:pt x="13299" y="1479"/>
                  </a:cubicBezTo>
                  <a:cubicBezTo>
                    <a:pt x="13315" y="1479"/>
                    <a:pt x="13331" y="1479"/>
                    <a:pt x="13346" y="1479"/>
                  </a:cubicBezTo>
                  <a:cubicBezTo>
                    <a:pt x="13452" y="1479"/>
                    <a:pt x="13557" y="1483"/>
                    <a:pt x="13662" y="1490"/>
                  </a:cubicBezTo>
                  <a:cubicBezTo>
                    <a:pt x="13663" y="1490"/>
                    <a:pt x="13664" y="1490"/>
                    <a:pt x="13665" y="1490"/>
                  </a:cubicBezTo>
                  <a:cubicBezTo>
                    <a:pt x="13709" y="1490"/>
                    <a:pt x="13721" y="1434"/>
                    <a:pt x="13688" y="1410"/>
                  </a:cubicBezTo>
                  <a:cubicBezTo>
                    <a:pt x="13080" y="949"/>
                    <a:pt x="12434" y="537"/>
                    <a:pt x="11759" y="179"/>
                  </a:cubicBezTo>
                  <a:cubicBezTo>
                    <a:pt x="11563" y="255"/>
                    <a:pt x="11361" y="306"/>
                    <a:pt x="11216" y="344"/>
                  </a:cubicBezTo>
                  <a:cubicBezTo>
                    <a:pt x="10413" y="555"/>
                    <a:pt x="9597" y="633"/>
                    <a:pt x="8777" y="633"/>
                  </a:cubicBezTo>
                  <a:cubicBezTo>
                    <a:pt x="7248" y="633"/>
                    <a:pt x="5705" y="362"/>
                    <a:pt x="4200" y="176"/>
                  </a:cubicBezTo>
                  <a:cubicBezTo>
                    <a:pt x="3614" y="104"/>
                    <a:pt x="3025" y="34"/>
                    <a:pt x="2435" y="8"/>
                  </a:cubicBezTo>
                  <a:cubicBezTo>
                    <a:pt x="2330" y="3"/>
                    <a:pt x="2224" y="1"/>
                    <a:pt x="211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399;p73">
              <a:extLst>
                <a:ext uri="{FF2B5EF4-FFF2-40B4-BE49-F238E27FC236}">
                  <a16:creationId xmlns:a16="http://schemas.microsoft.com/office/drawing/2014/main" id="{B4D42637-DB7C-4FD7-8729-D8DF3EC3923F}"/>
                </a:ext>
              </a:extLst>
            </p:cNvPr>
            <p:cNvSpPr/>
            <p:nvPr/>
          </p:nvSpPr>
          <p:spPr>
            <a:xfrm>
              <a:off x="4939875" y="3501675"/>
              <a:ext cx="329450" cy="167400"/>
            </a:xfrm>
            <a:custGeom>
              <a:avLst/>
              <a:gdLst/>
              <a:ahLst/>
              <a:cxnLst/>
              <a:rect l="l" t="t" r="r" b="b"/>
              <a:pathLst>
                <a:path w="13178" h="6696" extrusionOk="0">
                  <a:moveTo>
                    <a:pt x="10972" y="1"/>
                  </a:moveTo>
                  <a:cubicBezTo>
                    <a:pt x="10728" y="1"/>
                    <a:pt x="10485" y="6"/>
                    <a:pt x="10241" y="18"/>
                  </a:cubicBezTo>
                  <a:cubicBezTo>
                    <a:pt x="10193" y="146"/>
                    <a:pt x="10135" y="266"/>
                    <a:pt x="10078" y="372"/>
                  </a:cubicBezTo>
                  <a:cubicBezTo>
                    <a:pt x="9806" y="872"/>
                    <a:pt x="9479" y="1344"/>
                    <a:pt x="9116" y="1780"/>
                  </a:cubicBezTo>
                  <a:cubicBezTo>
                    <a:pt x="8363" y="2682"/>
                    <a:pt x="7438" y="3433"/>
                    <a:pt x="6430" y="4034"/>
                  </a:cubicBezTo>
                  <a:cubicBezTo>
                    <a:pt x="5417" y="4638"/>
                    <a:pt x="4318" y="5096"/>
                    <a:pt x="3183" y="5418"/>
                  </a:cubicBezTo>
                  <a:cubicBezTo>
                    <a:pt x="2616" y="5579"/>
                    <a:pt x="2039" y="5690"/>
                    <a:pt x="1459" y="5807"/>
                  </a:cubicBezTo>
                  <a:cubicBezTo>
                    <a:pt x="974" y="5904"/>
                    <a:pt x="434" y="6021"/>
                    <a:pt x="1" y="6286"/>
                  </a:cubicBezTo>
                  <a:cubicBezTo>
                    <a:pt x="673" y="6447"/>
                    <a:pt x="1353" y="6575"/>
                    <a:pt x="2042" y="6644"/>
                  </a:cubicBezTo>
                  <a:cubicBezTo>
                    <a:pt x="2386" y="6678"/>
                    <a:pt x="2732" y="6696"/>
                    <a:pt x="3079" y="6696"/>
                  </a:cubicBezTo>
                  <a:cubicBezTo>
                    <a:pt x="3877" y="6696"/>
                    <a:pt x="4676" y="6599"/>
                    <a:pt x="5442" y="6366"/>
                  </a:cubicBezTo>
                  <a:cubicBezTo>
                    <a:pt x="6462" y="6058"/>
                    <a:pt x="7366" y="5494"/>
                    <a:pt x="8172" y="4803"/>
                  </a:cubicBezTo>
                  <a:cubicBezTo>
                    <a:pt x="8978" y="4111"/>
                    <a:pt x="9687" y="3315"/>
                    <a:pt x="10420" y="2546"/>
                  </a:cubicBezTo>
                  <a:cubicBezTo>
                    <a:pt x="11151" y="1781"/>
                    <a:pt x="11911" y="1027"/>
                    <a:pt x="12800" y="445"/>
                  </a:cubicBezTo>
                  <a:cubicBezTo>
                    <a:pt x="12911" y="371"/>
                    <a:pt x="13024" y="301"/>
                    <a:pt x="13138" y="233"/>
                  </a:cubicBezTo>
                  <a:cubicBezTo>
                    <a:pt x="13178" y="210"/>
                    <a:pt x="13166" y="156"/>
                    <a:pt x="13121" y="150"/>
                  </a:cubicBezTo>
                  <a:cubicBezTo>
                    <a:pt x="12409" y="50"/>
                    <a:pt x="11691" y="1"/>
                    <a:pt x="1097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00;p73">
              <a:extLst>
                <a:ext uri="{FF2B5EF4-FFF2-40B4-BE49-F238E27FC236}">
                  <a16:creationId xmlns:a16="http://schemas.microsoft.com/office/drawing/2014/main" id="{966479A8-EE19-4F54-995B-3BB8A22F2153}"/>
                </a:ext>
              </a:extLst>
            </p:cNvPr>
            <p:cNvSpPr/>
            <p:nvPr/>
          </p:nvSpPr>
          <p:spPr>
            <a:xfrm>
              <a:off x="4843650" y="3719025"/>
              <a:ext cx="368450" cy="82750"/>
            </a:xfrm>
            <a:custGeom>
              <a:avLst/>
              <a:gdLst/>
              <a:ahLst/>
              <a:cxnLst/>
              <a:rect l="l" t="t" r="r" b="b"/>
              <a:pathLst>
                <a:path w="14738" h="3310" extrusionOk="0">
                  <a:moveTo>
                    <a:pt x="12098" y="0"/>
                  </a:moveTo>
                  <a:cubicBezTo>
                    <a:pt x="11976" y="130"/>
                    <a:pt x="11819" y="236"/>
                    <a:pt x="11677" y="317"/>
                  </a:cubicBezTo>
                  <a:cubicBezTo>
                    <a:pt x="11420" y="466"/>
                    <a:pt x="11150" y="592"/>
                    <a:pt x="10877" y="711"/>
                  </a:cubicBezTo>
                  <a:cubicBezTo>
                    <a:pt x="10342" y="944"/>
                    <a:pt x="9787" y="1126"/>
                    <a:pt x="9221" y="1266"/>
                  </a:cubicBezTo>
                  <a:cubicBezTo>
                    <a:pt x="7881" y="1599"/>
                    <a:pt x="6503" y="1701"/>
                    <a:pt x="5123" y="1701"/>
                  </a:cubicBezTo>
                  <a:cubicBezTo>
                    <a:pt x="4140" y="1701"/>
                    <a:pt x="3155" y="1650"/>
                    <a:pt x="2182" y="1593"/>
                  </a:cubicBezTo>
                  <a:cubicBezTo>
                    <a:pt x="1842" y="1573"/>
                    <a:pt x="1481" y="1521"/>
                    <a:pt x="1128" y="1521"/>
                  </a:cubicBezTo>
                  <a:cubicBezTo>
                    <a:pt x="936" y="1521"/>
                    <a:pt x="746" y="1537"/>
                    <a:pt x="564" y="1581"/>
                  </a:cubicBezTo>
                  <a:cubicBezTo>
                    <a:pt x="319" y="1639"/>
                    <a:pt x="93" y="1789"/>
                    <a:pt x="0" y="1999"/>
                  </a:cubicBezTo>
                  <a:cubicBezTo>
                    <a:pt x="1421" y="2851"/>
                    <a:pt x="3064" y="3309"/>
                    <a:pt x="4725" y="3309"/>
                  </a:cubicBezTo>
                  <a:cubicBezTo>
                    <a:pt x="4925" y="3309"/>
                    <a:pt x="5126" y="3302"/>
                    <a:pt x="5327" y="3289"/>
                  </a:cubicBezTo>
                  <a:cubicBezTo>
                    <a:pt x="7367" y="3153"/>
                    <a:pt x="9300" y="2429"/>
                    <a:pt x="11264" y="1917"/>
                  </a:cubicBezTo>
                  <a:cubicBezTo>
                    <a:pt x="12377" y="1627"/>
                    <a:pt x="13515" y="1400"/>
                    <a:pt x="14673" y="1391"/>
                  </a:cubicBezTo>
                  <a:cubicBezTo>
                    <a:pt x="14713" y="1391"/>
                    <a:pt x="14737" y="1334"/>
                    <a:pt x="14699" y="1311"/>
                  </a:cubicBezTo>
                  <a:cubicBezTo>
                    <a:pt x="13871" y="804"/>
                    <a:pt x="13002" y="361"/>
                    <a:pt x="12098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01;p73">
              <a:extLst>
                <a:ext uri="{FF2B5EF4-FFF2-40B4-BE49-F238E27FC236}">
                  <a16:creationId xmlns:a16="http://schemas.microsoft.com/office/drawing/2014/main" id="{5386FC25-0A57-4F83-B733-B0AC50ADE2A2}"/>
                </a:ext>
              </a:extLst>
            </p:cNvPr>
            <p:cNvSpPr/>
            <p:nvPr/>
          </p:nvSpPr>
          <p:spPr>
            <a:xfrm>
              <a:off x="4940800" y="3296175"/>
              <a:ext cx="114625" cy="275425"/>
            </a:xfrm>
            <a:custGeom>
              <a:avLst/>
              <a:gdLst/>
              <a:ahLst/>
              <a:cxnLst/>
              <a:rect l="l" t="t" r="r" b="b"/>
              <a:pathLst>
                <a:path w="4585" h="11017" extrusionOk="0">
                  <a:moveTo>
                    <a:pt x="4584" y="0"/>
                  </a:moveTo>
                  <a:lnTo>
                    <a:pt x="4584" y="0"/>
                  </a:lnTo>
                  <a:cubicBezTo>
                    <a:pt x="3710" y="3637"/>
                    <a:pt x="2547" y="7304"/>
                    <a:pt x="368" y="10380"/>
                  </a:cubicBezTo>
                  <a:lnTo>
                    <a:pt x="368" y="10380"/>
                  </a:lnTo>
                  <a:cubicBezTo>
                    <a:pt x="518" y="9730"/>
                    <a:pt x="663" y="9079"/>
                    <a:pt x="803" y="8426"/>
                  </a:cubicBezTo>
                  <a:cubicBezTo>
                    <a:pt x="1341" y="5920"/>
                    <a:pt x="1783" y="3392"/>
                    <a:pt x="2118" y="851"/>
                  </a:cubicBezTo>
                  <a:lnTo>
                    <a:pt x="2118" y="851"/>
                  </a:lnTo>
                  <a:cubicBezTo>
                    <a:pt x="1658" y="3370"/>
                    <a:pt x="1156" y="5882"/>
                    <a:pt x="597" y="8381"/>
                  </a:cubicBezTo>
                  <a:cubicBezTo>
                    <a:pt x="412" y="9214"/>
                    <a:pt x="218" y="10045"/>
                    <a:pt x="15" y="10874"/>
                  </a:cubicBezTo>
                  <a:cubicBezTo>
                    <a:pt x="1" y="10936"/>
                    <a:pt x="38" y="10997"/>
                    <a:pt x="100" y="11013"/>
                  </a:cubicBezTo>
                  <a:cubicBezTo>
                    <a:pt x="109" y="11015"/>
                    <a:pt x="119" y="11017"/>
                    <a:pt x="128" y="11017"/>
                  </a:cubicBezTo>
                  <a:cubicBezTo>
                    <a:pt x="164" y="11017"/>
                    <a:pt x="198" y="10999"/>
                    <a:pt x="220" y="10971"/>
                  </a:cubicBezTo>
                  <a:cubicBezTo>
                    <a:pt x="1427" y="9388"/>
                    <a:pt x="2337" y="7592"/>
                    <a:pt x="3038" y="5734"/>
                  </a:cubicBezTo>
                  <a:cubicBezTo>
                    <a:pt x="3729" y="3875"/>
                    <a:pt x="4222" y="1947"/>
                    <a:pt x="4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02;p73">
              <a:extLst>
                <a:ext uri="{FF2B5EF4-FFF2-40B4-BE49-F238E27FC236}">
                  <a16:creationId xmlns:a16="http://schemas.microsoft.com/office/drawing/2014/main" id="{66AFE883-6ADC-473B-A502-B998DA99129C}"/>
                </a:ext>
              </a:extLst>
            </p:cNvPr>
            <p:cNvSpPr/>
            <p:nvPr/>
          </p:nvSpPr>
          <p:spPr>
            <a:xfrm>
              <a:off x="4819125" y="3385075"/>
              <a:ext cx="76325" cy="229225"/>
            </a:xfrm>
            <a:custGeom>
              <a:avLst/>
              <a:gdLst/>
              <a:ahLst/>
              <a:cxnLst/>
              <a:rect l="l" t="t" r="r" b="b"/>
              <a:pathLst>
                <a:path w="3053" h="9169" extrusionOk="0">
                  <a:moveTo>
                    <a:pt x="1387" y="1"/>
                  </a:moveTo>
                  <a:cubicBezTo>
                    <a:pt x="1875" y="2704"/>
                    <a:pt x="2438" y="5494"/>
                    <a:pt x="2731" y="8236"/>
                  </a:cubicBezTo>
                  <a:lnTo>
                    <a:pt x="2731" y="8236"/>
                  </a:lnTo>
                  <a:lnTo>
                    <a:pt x="2298" y="7136"/>
                  </a:lnTo>
                  <a:cubicBezTo>
                    <a:pt x="1602" y="5397"/>
                    <a:pt x="736" y="3256"/>
                    <a:pt x="1" y="1544"/>
                  </a:cubicBezTo>
                  <a:lnTo>
                    <a:pt x="1" y="1544"/>
                  </a:lnTo>
                  <a:cubicBezTo>
                    <a:pt x="850" y="3959"/>
                    <a:pt x="1894" y="6703"/>
                    <a:pt x="2819" y="9096"/>
                  </a:cubicBezTo>
                  <a:cubicBezTo>
                    <a:pt x="2838" y="9146"/>
                    <a:pt x="2881" y="9169"/>
                    <a:pt x="2925" y="9169"/>
                  </a:cubicBezTo>
                  <a:cubicBezTo>
                    <a:pt x="2988" y="9169"/>
                    <a:pt x="3052" y="9122"/>
                    <a:pt x="3044" y="9043"/>
                  </a:cubicBezTo>
                  <a:cubicBezTo>
                    <a:pt x="2982" y="8278"/>
                    <a:pt x="2887" y="7515"/>
                    <a:pt x="2779" y="6755"/>
                  </a:cubicBezTo>
                  <a:cubicBezTo>
                    <a:pt x="2444" y="4480"/>
                    <a:pt x="1939" y="2233"/>
                    <a:pt x="1387" y="1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03;p73">
              <a:extLst>
                <a:ext uri="{FF2B5EF4-FFF2-40B4-BE49-F238E27FC236}">
                  <a16:creationId xmlns:a16="http://schemas.microsoft.com/office/drawing/2014/main" id="{ED5BCDD1-4232-4978-B930-AC29C3413F8E}"/>
                </a:ext>
              </a:extLst>
            </p:cNvPr>
            <p:cNvSpPr/>
            <p:nvPr/>
          </p:nvSpPr>
          <p:spPr>
            <a:xfrm>
              <a:off x="4924250" y="3547750"/>
              <a:ext cx="198275" cy="98650"/>
            </a:xfrm>
            <a:custGeom>
              <a:avLst/>
              <a:gdLst/>
              <a:ahLst/>
              <a:cxnLst/>
              <a:rect l="l" t="t" r="r" b="b"/>
              <a:pathLst>
                <a:path w="7931" h="3946" extrusionOk="0">
                  <a:moveTo>
                    <a:pt x="7813" y="0"/>
                  </a:moveTo>
                  <a:lnTo>
                    <a:pt x="7813" y="0"/>
                  </a:lnTo>
                  <a:cubicBezTo>
                    <a:pt x="5687" y="415"/>
                    <a:pt x="3814" y="1583"/>
                    <a:pt x="1958" y="2644"/>
                  </a:cubicBezTo>
                  <a:lnTo>
                    <a:pt x="103" y="3726"/>
                  </a:lnTo>
                  <a:cubicBezTo>
                    <a:pt x="1" y="3785"/>
                    <a:pt x="47" y="3945"/>
                    <a:pt x="159" y="3945"/>
                  </a:cubicBezTo>
                  <a:cubicBezTo>
                    <a:pt x="165" y="3945"/>
                    <a:pt x="171" y="3945"/>
                    <a:pt x="177" y="3944"/>
                  </a:cubicBezTo>
                  <a:cubicBezTo>
                    <a:pt x="2817" y="3623"/>
                    <a:pt x="5533" y="3267"/>
                    <a:pt x="7931" y="2040"/>
                  </a:cubicBezTo>
                  <a:lnTo>
                    <a:pt x="7931" y="2040"/>
                  </a:lnTo>
                  <a:cubicBezTo>
                    <a:pt x="6703" y="2569"/>
                    <a:pt x="5413" y="2909"/>
                    <a:pt x="4104" y="3156"/>
                  </a:cubicBezTo>
                  <a:cubicBezTo>
                    <a:pt x="2983" y="3365"/>
                    <a:pt x="1852" y="3509"/>
                    <a:pt x="720" y="3644"/>
                  </a:cubicBezTo>
                  <a:lnTo>
                    <a:pt x="720" y="3644"/>
                  </a:lnTo>
                  <a:cubicBezTo>
                    <a:pt x="2849" y="2400"/>
                    <a:pt x="5553" y="576"/>
                    <a:pt x="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04;p73">
              <a:extLst>
                <a:ext uri="{FF2B5EF4-FFF2-40B4-BE49-F238E27FC236}">
                  <a16:creationId xmlns:a16="http://schemas.microsoft.com/office/drawing/2014/main" id="{7962959A-80CF-46C3-9F20-8C832DC67259}"/>
                </a:ext>
              </a:extLst>
            </p:cNvPr>
            <p:cNvSpPr/>
            <p:nvPr/>
          </p:nvSpPr>
          <p:spPr>
            <a:xfrm>
              <a:off x="4743150" y="3533875"/>
              <a:ext cx="73375" cy="186775"/>
            </a:xfrm>
            <a:custGeom>
              <a:avLst/>
              <a:gdLst/>
              <a:ahLst/>
              <a:cxnLst/>
              <a:rect l="l" t="t" r="r" b="b"/>
              <a:pathLst>
                <a:path w="2935" h="7471" extrusionOk="0">
                  <a:moveTo>
                    <a:pt x="980" y="0"/>
                  </a:moveTo>
                  <a:lnTo>
                    <a:pt x="980" y="0"/>
                  </a:lnTo>
                  <a:cubicBezTo>
                    <a:pt x="1571" y="1992"/>
                    <a:pt x="2075" y="4009"/>
                    <a:pt x="2462" y="6049"/>
                  </a:cubicBezTo>
                  <a:lnTo>
                    <a:pt x="2462" y="6049"/>
                  </a:lnTo>
                  <a:cubicBezTo>
                    <a:pt x="2227" y="5539"/>
                    <a:pt x="1945" y="5050"/>
                    <a:pt x="1652" y="4573"/>
                  </a:cubicBezTo>
                  <a:cubicBezTo>
                    <a:pt x="1129" y="3733"/>
                    <a:pt x="551" y="2869"/>
                    <a:pt x="1" y="2049"/>
                  </a:cubicBezTo>
                  <a:lnTo>
                    <a:pt x="1" y="2049"/>
                  </a:lnTo>
                  <a:cubicBezTo>
                    <a:pt x="490" y="2926"/>
                    <a:pt x="1003" y="3790"/>
                    <a:pt x="1504" y="4661"/>
                  </a:cubicBezTo>
                  <a:cubicBezTo>
                    <a:pt x="1990" y="5520"/>
                    <a:pt x="2454" y="6405"/>
                    <a:pt x="2694" y="7363"/>
                  </a:cubicBezTo>
                  <a:lnTo>
                    <a:pt x="2694" y="7363"/>
                  </a:lnTo>
                  <a:cubicBezTo>
                    <a:pt x="2695" y="7367"/>
                    <a:pt x="2695" y="7370"/>
                    <a:pt x="2696" y="7373"/>
                  </a:cubicBezTo>
                  <a:lnTo>
                    <a:pt x="2697" y="7372"/>
                  </a:lnTo>
                  <a:lnTo>
                    <a:pt x="2697" y="7372"/>
                  </a:lnTo>
                  <a:cubicBezTo>
                    <a:pt x="2697" y="7376"/>
                    <a:pt x="2698" y="7379"/>
                    <a:pt x="2699" y="7382"/>
                  </a:cubicBezTo>
                  <a:cubicBezTo>
                    <a:pt x="2712" y="7435"/>
                    <a:pt x="2758" y="7470"/>
                    <a:pt x="2810" y="7470"/>
                  </a:cubicBezTo>
                  <a:cubicBezTo>
                    <a:pt x="2820" y="7470"/>
                    <a:pt x="2830" y="7469"/>
                    <a:pt x="2839" y="7467"/>
                  </a:cubicBezTo>
                  <a:cubicBezTo>
                    <a:pt x="2898" y="7453"/>
                    <a:pt x="2935" y="7396"/>
                    <a:pt x="2926" y="7336"/>
                  </a:cubicBezTo>
                  <a:cubicBezTo>
                    <a:pt x="2828" y="6710"/>
                    <a:pt x="2711" y="6087"/>
                    <a:pt x="2582" y="5465"/>
                  </a:cubicBezTo>
                  <a:cubicBezTo>
                    <a:pt x="2193" y="3606"/>
                    <a:pt x="1666" y="1771"/>
                    <a:pt x="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05;p73">
              <a:extLst>
                <a:ext uri="{FF2B5EF4-FFF2-40B4-BE49-F238E27FC236}">
                  <a16:creationId xmlns:a16="http://schemas.microsoft.com/office/drawing/2014/main" id="{5983BE81-207E-465E-B867-4A296E388A32}"/>
                </a:ext>
              </a:extLst>
            </p:cNvPr>
            <p:cNvSpPr/>
            <p:nvPr/>
          </p:nvSpPr>
          <p:spPr>
            <a:xfrm>
              <a:off x="4841875" y="3711375"/>
              <a:ext cx="223725" cy="47825"/>
            </a:xfrm>
            <a:custGeom>
              <a:avLst/>
              <a:gdLst/>
              <a:ahLst/>
              <a:cxnLst/>
              <a:rect l="l" t="t" r="r" b="b"/>
              <a:pathLst>
                <a:path w="8949" h="1913" extrusionOk="0">
                  <a:moveTo>
                    <a:pt x="7129" y="0"/>
                  </a:moveTo>
                  <a:cubicBezTo>
                    <a:pt x="5500" y="0"/>
                    <a:pt x="3870" y="185"/>
                    <a:pt x="2280" y="539"/>
                  </a:cubicBezTo>
                  <a:cubicBezTo>
                    <a:pt x="1553" y="703"/>
                    <a:pt x="831" y="898"/>
                    <a:pt x="122" y="1134"/>
                  </a:cubicBezTo>
                  <a:cubicBezTo>
                    <a:pt x="0" y="1171"/>
                    <a:pt x="28" y="1359"/>
                    <a:pt x="156" y="1359"/>
                  </a:cubicBezTo>
                  <a:cubicBezTo>
                    <a:pt x="2482" y="1384"/>
                    <a:pt x="4806" y="1578"/>
                    <a:pt x="7108" y="1913"/>
                  </a:cubicBezTo>
                  <a:cubicBezTo>
                    <a:pt x="5059" y="1468"/>
                    <a:pt x="2966" y="1219"/>
                    <a:pt x="870" y="1146"/>
                  </a:cubicBezTo>
                  <a:lnTo>
                    <a:pt x="870" y="1146"/>
                  </a:lnTo>
                  <a:cubicBezTo>
                    <a:pt x="1353" y="1005"/>
                    <a:pt x="1841" y="876"/>
                    <a:pt x="2331" y="763"/>
                  </a:cubicBezTo>
                  <a:cubicBezTo>
                    <a:pt x="4342" y="298"/>
                    <a:pt x="6405" y="74"/>
                    <a:pt x="8469" y="74"/>
                  </a:cubicBezTo>
                  <a:cubicBezTo>
                    <a:pt x="8628" y="74"/>
                    <a:pt x="8788" y="76"/>
                    <a:pt x="8947" y="78"/>
                  </a:cubicBezTo>
                  <a:lnTo>
                    <a:pt x="8948" y="78"/>
                  </a:lnTo>
                  <a:cubicBezTo>
                    <a:pt x="8344" y="26"/>
                    <a:pt x="7736" y="0"/>
                    <a:pt x="7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06;p73">
              <a:extLst>
                <a:ext uri="{FF2B5EF4-FFF2-40B4-BE49-F238E27FC236}">
                  <a16:creationId xmlns:a16="http://schemas.microsoft.com/office/drawing/2014/main" id="{DE444278-4D0E-4727-8CE0-7EFF5374BF46}"/>
                </a:ext>
              </a:extLst>
            </p:cNvPr>
            <p:cNvSpPr/>
            <p:nvPr/>
          </p:nvSpPr>
          <p:spPr>
            <a:xfrm>
              <a:off x="4649300" y="3663550"/>
              <a:ext cx="62325" cy="176475"/>
            </a:xfrm>
            <a:custGeom>
              <a:avLst/>
              <a:gdLst/>
              <a:ahLst/>
              <a:cxnLst/>
              <a:rect l="l" t="t" r="r" b="b"/>
              <a:pathLst>
                <a:path w="2493" h="7059" extrusionOk="0">
                  <a:moveTo>
                    <a:pt x="1990" y="1"/>
                  </a:moveTo>
                  <a:lnTo>
                    <a:pt x="1990" y="1"/>
                  </a:lnTo>
                  <a:cubicBezTo>
                    <a:pt x="2147" y="1916"/>
                    <a:pt x="2245" y="3836"/>
                    <a:pt x="2257" y="5758"/>
                  </a:cubicBezTo>
                  <a:lnTo>
                    <a:pt x="2257" y="5758"/>
                  </a:lnTo>
                  <a:cubicBezTo>
                    <a:pt x="2064" y="4950"/>
                    <a:pt x="1805" y="4159"/>
                    <a:pt x="1506" y="3385"/>
                  </a:cubicBezTo>
                  <a:cubicBezTo>
                    <a:pt x="1066" y="2246"/>
                    <a:pt x="543" y="1142"/>
                    <a:pt x="1" y="49"/>
                  </a:cubicBezTo>
                  <a:lnTo>
                    <a:pt x="1" y="49"/>
                  </a:lnTo>
                  <a:cubicBezTo>
                    <a:pt x="454" y="1179"/>
                    <a:pt x="926" y="2303"/>
                    <a:pt x="1330" y="3450"/>
                  </a:cubicBezTo>
                  <a:cubicBezTo>
                    <a:pt x="1732" y="4592"/>
                    <a:pt x="2071" y="5761"/>
                    <a:pt x="2255" y="6959"/>
                  </a:cubicBezTo>
                  <a:cubicBezTo>
                    <a:pt x="2263" y="7017"/>
                    <a:pt x="2313" y="7059"/>
                    <a:pt x="2370" y="7059"/>
                  </a:cubicBezTo>
                  <a:cubicBezTo>
                    <a:pt x="2376" y="7059"/>
                    <a:pt x="2382" y="7058"/>
                    <a:pt x="2389" y="7057"/>
                  </a:cubicBezTo>
                  <a:cubicBezTo>
                    <a:pt x="2446" y="7050"/>
                    <a:pt x="2488" y="6999"/>
                    <a:pt x="2488" y="6942"/>
                  </a:cubicBezTo>
                  <a:cubicBezTo>
                    <a:pt x="2492" y="6362"/>
                    <a:pt x="2489" y="5781"/>
                    <a:pt x="2471" y="5200"/>
                  </a:cubicBezTo>
                  <a:cubicBezTo>
                    <a:pt x="2420" y="3459"/>
                    <a:pt x="2267" y="1720"/>
                    <a:pt x="1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07;p73">
              <a:extLst>
                <a:ext uri="{FF2B5EF4-FFF2-40B4-BE49-F238E27FC236}">
                  <a16:creationId xmlns:a16="http://schemas.microsoft.com/office/drawing/2014/main" id="{C2F164B1-D6C4-4ACA-8358-3E161E570959}"/>
                </a:ext>
              </a:extLst>
            </p:cNvPr>
            <p:cNvSpPr/>
            <p:nvPr/>
          </p:nvSpPr>
          <p:spPr>
            <a:xfrm>
              <a:off x="4736750" y="3857825"/>
              <a:ext cx="174325" cy="41075"/>
            </a:xfrm>
            <a:custGeom>
              <a:avLst/>
              <a:gdLst/>
              <a:ahLst/>
              <a:cxnLst/>
              <a:rect l="l" t="t" r="r" b="b"/>
              <a:pathLst>
                <a:path w="6973" h="1643" extrusionOk="0">
                  <a:moveTo>
                    <a:pt x="4580" y="1"/>
                  </a:moveTo>
                  <a:cubicBezTo>
                    <a:pt x="4235" y="1"/>
                    <a:pt x="3890" y="8"/>
                    <a:pt x="3545" y="23"/>
                  </a:cubicBezTo>
                  <a:cubicBezTo>
                    <a:pt x="2401" y="74"/>
                    <a:pt x="1261" y="202"/>
                    <a:pt x="134" y="410"/>
                  </a:cubicBezTo>
                  <a:cubicBezTo>
                    <a:pt x="1" y="432"/>
                    <a:pt x="12" y="635"/>
                    <a:pt x="149" y="642"/>
                  </a:cubicBezTo>
                  <a:cubicBezTo>
                    <a:pt x="2144" y="754"/>
                    <a:pt x="4120" y="1103"/>
                    <a:pt x="6045" y="1642"/>
                  </a:cubicBezTo>
                  <a:cubicBezTo>
                    <a:pt x="4634" y="1110"/>
                    <a:pt x="3158" y="751"/>
                    <a:pt x="1664" y="554"/>
                  </a:cubicBezTo>
                  <a:cubicBezTo>
                    <a:pt x="1480" y="528"/>
                    <a:pt x="1296" y="506"/>
                    <a:pt x="1111" y="486"/>
                  </a:cubicBezTo>
                  <a:lnTo>
                    <a:pt x="1111" y="486"/>
                  </a:lnTo>
                  <a:cubicBezTo>
                    <a:pt x="2793" y="235"/>
                    <a:pt x="4494" y="120"/>
                    <a:pt x="6196" y="120"/>
                  </a:cubicBezTo>
                  <a:cubicBezTo>
                    <a:pt x="6455" y="120"/>
                    <a:pt x="6714" y="123"/>
                    <a:pt x="6973" y="128"/>
                  </a:cubicBezTo>
                  <a:lnTo>
                    <a:pt x="6973" y="127"/>
                  </a:lnTo>
                  <a:cubicBezTo>
                    <a:pt x="6178" y="42"/>
                    <a:pt x="5379" y="1"/>
                    <a:pt x="4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08;p73">
              <a:extLst>
                <a:ext uri="{FF2B5EF4-FFF2-40B4-BE49-F238E27FC236}">
                  <a16:creationId xmlns:a16="http://schemas.microsoft.com/office/drawing/2014/main" id="{1EDA7011-7CC1-40C6-936E-B779F7ABC8A2}"/>
                </a:ext>
              </a:extLst>
            </p:cNvPr>
            <p:cNvSpPr/>
            <p:nvPr/>
          </p:nvSpPr>
          <p:spPr>
            <a:xfrm>
              <a:off x="2981200" y="3452625"/>
              <a:ext cx="434975" cy="792000"/>
            </a:xfrm>
            <a:custGeom>
              <a:avLst/>
              <a:gdLst/>
              <a:ahLst/>
              <a:cxnLst/>
              <a:rect l="l" t="t" r="r" b="b"/>
              <a:pathLst>
                <a:path w="17399" h="31680" extrusionOk="0">
                  <a:moveTo>
                    <a:pt x="3127" y="0"/>
                  </a:moveTo>
                  <a:cubicBezTo>
                    <a:pt x="3127" y="0"/>
                    <a:pt x="1857" y="2256"/>
                    <a:pt x="992" y="5714"/>
                  </a:cubicBezTo>
                  <a:cubicBezTo>
                    <a:pt x="403" y="8065"/>
                    <a:pt x="1" y="10971"/>
                    <a:pt x="314" y="14102"/>
                  </a:cubicBezTo>
                  <a:cubicBezTo>
                    <a:pt x="340" y="14363"/>
                    <a:pt x="371" y="14625"/>
                    <a:pt x="406" y="14887"/>
                  </a:cubicBezTo>
                  <a:cubicBezTo>
                    <a:pt x="1175" y="20483"/>
                    <a:pt x="4311" y="26692"/>
                    <a:pt x="12728" y="31679"/>
                  </a:cubicBezTo>
                  <a:cubicBezTo>
                    <a:pt x="13554" y="29956"/>
                    <a:pt x="14189" y="28306"/>
                    <a:pt x="14653" y="26729"/>
                  </a:cubicBezTo>
                  <a:cubicBezTo>
                    <a:pt x="15086" y="25264"/>
                    <a:pt x="15373" y="23860"/>
                    <a:pt x="15535" y="22520"/>
                  </a:cubicBezTo>
                  <a:cubicBezTo>
                    <a:pt x="17399" y="7237"/>
                    <a:pt x="3127" y="0"/>
                    <a:pt x="31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09;p73">
              <a:extLst>
                <a:ext uri="{FF2B5EF4-FFF2-40B4-BE49-F238E27FC236}">
                  <a16:creationId xmlns:a16="http://schemas.microsoft.com/office/drawing/2014/main" id="{57060222-981F-4920-82FD-7BEFDC78FC11}"/>
                </a:ext>
              </a:extLst>
            </p:cNvPr>
            <p:cNvSpPr/>
            <p:nvPr/>
          </p:nvSpPr>
          <p:spPr>
            <a:xfrm>
              <a:off x="2981250" y="3595450"/>
              <a:ext cx="366300" cy="649175"/>
            </a:xfrm>
            <a:custGeom>
              <a:avLst/>
              <a:gdLst/>
              <a:ahLst/>
              <a:cxnLst/>
              <a:rect l="l" t="t" r="r" b="b"/>
              <a:pathLst>
                <a:path w="14652" h="25967" extrusionOk="0">
                  <a:moveTo>
                    <a:pt x="990" y="1"/>
                  </a:moveTo>
                  <a:cubicBezTo>
                    <a:pt x="401" y="2352"/>
                    <a:pt x="0" y="5258"/>
                    <a:pt x="312" y="8389"/>
                  </a:cubicBezTo>
                  <a:cubicBezTo>
                    <a:pt x="338" y="8650"/>
                    <a:pt x="369" y="8912"/>
                    <a:pt x="404" y="9174"/>
                  </a:cubicBezTo>
                  <a:cubicBezTo>
                    <a:pt x="1173" y="14770"/>
                    <a:pt x="4309" y="20979"/>
                    <a:pt x="12727" y="25966"/>
                  </a:cubicBezTo>
                  <a:cubicBezTo>
                    <a:pt x="13553" y="24243"/>
                    <a:pt x="14187" y="22593"/>
                    <a:pt x="14651" y="21016"/>
                  </a:cubicBezTo>
                  <a:cubicBezTo>
                    <a:pt x="12633" y="20700"/>
                    <a:pt x="10764" y="19653"/>
                    <a:pt x="9247" y="18298"/>
                  </a:cubicBezTo>
                  <a:cubicBezTo>
                    <a:pt x="7316" y="16570"/>
                    <a:pt x="5823" y="14345"/>
                    <a:pt x="4598" y="12075"/>
                  </a:cubicBezTo>
                  <a:cubicBezTo>
                    <a:pt x="3347" y="9760"/>
                    <a:pt x="2399" y="7282"/>
                    <a:pt x="1772" y="4728"/>
                  </a:cubicBezTo>
                  <a:cubicBezTo>
                    <a:pt x="1391" y="3175"/>
                    <a:pt x="1127" y="1593"/>
                    <a:pt x="99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10;p73">
              <a:extLst>
                <a:ext uri="{FF2B5EF4-FFF2-40B4-BE49-F238E27FC236}">
                  <a16:creationId xmlns:a16="http://schemas.microsoft.com/office/drawing/2014/main" id="{30E69C93-2EAA-432F-BB98-ACB2CE259454}"/>
                </a:ext>
              </a:extLst>
            </p:cNvPr>
            <p:cNvSpPr/>
            <p:nvPr/>
          </p:nvSpPr>
          <p:spPr>
            <a:xfrm>
              <a:off x="3086475" y="3531100"/>
              <a:ext cx="200525" cy="692875"/>
            </a:xfrm>
            <a:custGeom>
              <a:avLst/>
              <a:gdLst/>
              <a:ahLst/>
              <a:cxnLst/>
              <a:rect l="l" t="t" r="r" b="b"/>
              <a:pathLst>
                <a:path w="8021" h="27715" extrusionOk="0">
                  <a:moveTo>
                    <a:pt x="106" y="0"/>
                  </a:moveTo>
                  <a:lnTo>
                    <a:pt x="106" y="0"/>
                  </a:lnTo>
                  <a:cubicBezTo>
                    <a:pt x="0" y="5444"/>
                    <a:pt x="911" y="11000"/>
                    <a:pt x="2576" y="16184"/>
                  </a:cubicBezTo>
                  <a:cubicBezTo>
                    <a:pt x="3891" y="20200"/>
                    <a:pt x="5715" y="24176"/>
                    <a:pt x="8020" y="27714"/>
                  </a:cubicBezTo>
                  <a:cubicBezTo>
                    <a:pt x="5928" y="24054"/>
                    <a:pt x="4200" y="20090"/>
                    <a:pt x="2905" y="16077"/>
                  </a:cubicBezTo>
                  <a:cubicBezTo>
                    <a:pt x="1267" y="10905"/>
                    <a:pt x="307" y="5422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11;p73">
              <a:extLst>
                <a:ext uri="{FF2B5EF4-FFF2-40B4-BE49-F238E27FC236}">
                  <a16:creationId xmlns:a16="http://schemas.microsoft.com/office/drawing/2014/main" id="{5ABDF172-54F3-48FD-BD65-1A105DFD45F5}"/>
                </a:ext>
              </a:extLst>
            </p:cNvPr>
            <p:cNvSpPr/>
            <p:nvPr/>
          </p:nvSpPr>
          <p:spPr>
            <a:xfrm>
              <a:off x="3015975" y="3659900"/>
              <a:ext cx="200400" cy="176175"/>
            </a:xfrm>
            <a:custGeom>
              <a:avLst/>
              <a:gdLst/>
              <a:ahLst/>
              <a:cxnLst/>
              <a:rect l="l" t="t" r="r" b="b"/>
              <a:pathLst>
                <a:path w="8016" h="7047" extrusionOk="0">
                  <a:moveTo>
                    <a:pt x="8016" y="0"/>
                  </a:moveTo>
                  <a:lnTo>
                    <a:pt x="8016" y="0"/>
                  </a:lnTo>
                  <a:cubicBezTo>
                    <a:pt x="7194" y="995"/>
                    <a:pt x="6466" y="2068"/>
                    <a:pt x="5836" y="3195"/>
                  </a:cubicBezTo>
                  <a:cubicBezTo>
                    <a:pt x="5246" y="4249"/>
                    <a:pt x="4743" y="5353"/>
                    <a:pt x="4328" y="6490"/>
                  </a:cubicBezTo>
                  <a:lnTo>
                    <a:pt x="4328" y="6490"/>
                  </a:lnTo>
                  <a:cubicBezTo>
                    <a:pt x="3033" y="4375"/>
                    <a:pt x="1240" y="2637"/>
                    <a:pt x="0" y="488"/>
                  </a:cubicBezTo>
                  <a:lnTo>
                    <a:pt x="0" y="488"/>
                  </a:lnTo>
                  <a:cubicBezTo>
                    <a:pt x="1112" y="2788"/>
                    <a:pt x="2974" y="4633"/>
                    <a:pt x="4254" y="6826"/>
                  </a:cubicBezTo>
                  <a:lnTo>
                    <a:pt x="4382" y="7046"/>
                  </a:lnTo>
                  <a:lnTo>
                    <a:pt x="4467" y="6806"/>
                  </a:lnTo>
                  <a:cubicBezTo>
                    <a:pt x="5315" y="4382"/>
                    <a:pt x="6529" y="2093"/>
                    <a:pt x="8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12;p73">
              <a:extLst>
                <a:ext uri="{FF2B5EF4-FFF2-40B4-BE49-F238E27FC236}">
                  <a16:creationId xmlns:a16="http://schemas.microsoft.com/office/drawing/2014/main" id="{63AEEF77-0E65-4103-B6A8-A1E042C13958}"/>
                </a:ext>
              </a:extLst>
            </p:cNvPr>
            <p:cNvSpPr/>
            <p:nvPr/>
          </p:nvSpPr>
          <p:spPr>
            <a:xfrm>
              <a:off x="3065850" y="3881800"/>
              <a:ext cx="222575" cy="213275"/>
            </a:xfrm>
            <a:custGeom>
              <a:avLst/>
              <a:gdLst/>
              <a:ahLst/>
              <a:cxnLst/>
              <a:rect l="l" t="t" r="r" b="b"/>
              <a:pathLst>
                <a:path w="8903" h="8531" extrusionOk="0">
                  <a:moveTo>
                    <a:pt x="8902" y="0"/>
                  </a:moveTo>
                  <a:lnTo>
                    <a:pt x="8902" y="0"/>
                  </a:lnTo>
                  <a:cubicBezTo>
                    <a:pt x="7903" y="1966"/>
                    <a:pt x="7094" y="4029"/>
                    <a:pt x="6472" y="6145"/>
                  </a:cubicBezTo>
                  <a:cubicBezTo>
                    <a:pt x="6283" y="6788"/>
                    <a:pt x="6109" y="7434"/>
                    <a:pt x="5951" y="8085"/>
                  </a:cubicBezTo>
                  <a:lnTo>
                    <a:pt x="5951" y="8085"/>
                  </a:lnTo>
                  <a:cubicBezTo>
                    <a:pt x="3801" y="6131"/>
                    <a:pt x="1830" y="3986"/>
                    <a:pt x="0" y="1732"/>
                  </a:cubicBezTo>
                  <a:lnTo>
                    <a:pt x="0" y="1732"/>
                  </a:lnTo>
                  <a:cubicBezTo>
                    <a:pt x="1727" y="4161"/>
                    <a:pt x="3744" y="6380"/>
                    <a:pt x="5941" y="8393"/>
                  </a:cubicBezTo>
                  <a:lnTo>
                    <a:pt x="6090" y="8531"/>
                  </a:lnTo>
                  <a:lnTo>
                    <a:pt x="6135" y="8332"/>
                  </a:lnTo>
                  <a:cubicBezTo>
                    <a:pt x="6788" y="5475"/>
                    <a:pt x="7741" y="2690"/>
                    <a:pt x="8902" y="0"/>
                  </a:cubicBezTo>
                  <a:close/>
                </a:path>
              </a:pathLst>
            </a:custGeom>
            <a:solidFill>
              <a:srgbClr val="008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13;p73">
              <a:extLst>
                <a:ext uri="{FF2B5EF4-FFF2-40B4-BE49-F238E27FC236}">
                  <a16:creationId xmlns:a16="http://schemas.microsoft.com/office/drawing/2014/main" id="{8FED686D-2C82-4F1E-BC81-45168F59E53D}"/>
                </a:ext>
              </a:extLst>
            </p:cNvPr>
            <p:cNvSpPr/>
            <p:nvPr/>
          </p:nvSpPr>
          <p:spPr>
            <a:xfrm>
              <a:off x="2519950" y="4006675"/>
              <a:ext cx="813975" cy="369700"/>
            </a:xfrm>
            <a:custGeom>
              <a:avLst/>
              <a:gdLst/>
              <a:ahLst/>
              <a:cxnLst/>
              <a:rect l="l" t="t" r="r" b="b"/>
              <a:pathLst>
                <a:path w="32559" h="14788" extrusionOk="0">
                  <a:moveTo>
                    <a:pt x="13979" y="0"/>
                  </a:moveTo>
                  <a:cubicBezTo>
                    <a:pt x="6069" y="0"/>
                    <a:pt x="1" y="4384"/>
                    <a:pt x="1" y="4384"/>
                  </a:cubicBezTo>
                  <a:cubicBezTo>
                    <a:pt x="1" y="4384"/>
                    <a:pt x="1424" y="6547"/>
                    <a:pt x="4102" y="8899"/>
                  </a:cubicBezTo>
                  <a:cubicBezTo>
                    <a:pt x="5921" y="10501"/>
                    <a:pt x="8322" y="12189"/>
                    <a:pt x="11246" y="13346"/>
                  </a:cubicBezTo>
                  <a:cubicBezTo>
                    <a:pt x="11491" y="13441"/>
                    <a:pt x="11738" y="13534"/>
                    <a:pt x="11988" y="13622"/>
                  </a:cubicBezTo>
                  <a:cubicBezTo>
                    <a:pt x="14010" y="14336"/>
                    <a:pt x="16269" y="14787"/>
                    <a:pt x="18746" y="14787"/>
                  </a:cubicBezTo>
                  <a:cubicBezTo>
                    <a:pt x="22790" y="14787"/>
                    <a:pt x="27419" y="13584"/>
                    <a:pt x="32559" y="10362"/>
                  </a:cubicBezTo>
                  <a:cubicBezTo>
                    <a:pt x="31406" y="8838"/>
                    <a:pt x="30229" y="7518"/>
                    <a:pt x="29041" y="6383"/>
                  </a:cubicBezTo>
                  <a:cubicBezTo>
                    <a:pt x="27935" y="5327"/>
                    <a:pt x="26819" y="4428"/>
                    <a:pt x="25703" y="3671"/>
                  </a:cubicBezTo>
                  <a:cubicBezTo>
                    <a:pt x="21680" y="936"/>
                    <a:pt x="17633" y="0"/>
                    <a:pt x="13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14;p73">
              <a:extLst>
                <a:ext uri="{FF2B5EF4-FFF2-40B4-BE49-F238E27FC236}">
                  <a16:creationId xmlns:a16="http://schemas.microsoft.com/office/drawing/2014/main" id="{F534AAAB-82C8-481A-A075-D49CE67569A1}"/>
                </a:ext>
              </a:extLst>
            </p:cNvPr>
            <p:cNvSpPr/>
            <p:nvPr/>
          </p:nvSpPr>
          <p:spPr>
            <a:xfrm>
              <a:off x="2622475" y="4166250"/>
              <a:ext cx="711450" cy="210125"/>
            </a:xfrm>
            <a:custGeom>
              <a:avLst/>
              <a:gdLst/>
              <a:ahLst/>
              <a:cxnLst/>
              <a:rect l="l" t="t" r="r" b="b"/>
              <a:pathLst>
                <a:path w="28458" h="8405" extrusionOk="0">
                  <a:moveTo>
                    <a:pt x="24938" y="0"/>
                  </a:moveTo>
                  <a:cubicBezTo>
                    <a:pt x="23733" y="1648"/>
                    <a:pt x="21947" y="2829"/>
                    <a:pt x="20048" y="3557"/>
                  </a:cubicBezTo>
                  <a:cubicBezTo>
                    <a:pt x="17626" y="4483"/>
                    <a:pt x="14965" y="4792"/>
                    <a:pt x="12385" y="4840"/>
                  </a:cubicBezTo>
                  <a:cubicBezTo>
                    <a:pt x="12190" y="4843"/>
                    <a:pt x="11994" y="4845"/>
                    <a:pt x="11798" y="4845"/>
                  </a:cubicBezTo>
                  <a:cubicBezTo>
                    <a:pt x="9363" y="4845"/>
                    <a:pt x="6928" y="4553"/>
                    <a:pt x="4561" y="3987"/>
                  </a:cubicBezTo>
                  <a:cubicBezTo>
                    <a:pt x="3006" y="3615"/>
                    <a:pt x="1479" y="3124"/>
                    <a:pt x="1" y="2516"/>
                  </a:cubicBezTo>
                  <a:lnTo>
                    <a:pt x="1" y="2516"/>
                  </a:lnTo>
                  <a:cubicBezTo>
                    <a:pt x="1820" y="4118"/>
                    <a:pt x="4221" y="5806"/>
                    <a:pt x="7145" y="6963"/>
                  </a:cubicBezTo>
                  <a:cubicBezTo>
                    <a:pt x="7389" y="7058"/>
                    <a:pt x="7637" y="7151"/>
                    <a:pt x="7887" y="7239"/>
                  </a:cubicBezTo>
                  <a:cubicBezTo>
                    <a:pt x="9909" y="7953"/>
                    <a:pt x="12167" y="8404"/>
                    <a:pt x="14644" y="8404"/>
                  </a:cubicBezTo>
                  <a:cubicBezTo>
                    <a:pt x="18689" y="8404"/>
                    <a:pt x="23317" y="7201"/>
                    <a:pt x="28458" y="3979"/>
                  </a:cubicBezTo>
                  <a:cubicBezTo>
                    <a:pt x="27305" y="2455"/>
                    <a:pt x="26128" y="1135"/>
                    <a:pt x="24938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15;p73">
              <a:extLst>
                <a:ext uri="{FF2B5EF4-FFF2-40B4-BE49-F238E27FC236}">
                  <a16:creationId xmlns:a16="http://schemas.microsoft.com/office/drawing/2014/main" id="{C4FF5297-3A67-48B9-A63C-32BDB060C448}"/>
                </a:ext>
              </a:extLst>
            </p:cNvPr>
            <p:cNvSpPr/>
            <p:nvPr/>
          </p:nvSpPr>
          <p:spPr>
            <a:xfrm>
              <a:off x="2603325" y="4125775"/>
              <a:ext cx="706550" cy="147175"/>
            </a:xfrm>
            <a:custGeom>
              <a:avLst/>
              <a:gdLst/>
              <a:ahLst/>
              <a:cxnLst/>
              <a:rect l="l" t="t" r="r" b="b"/>
              <a:pathLst>
                <a:path w="28262" h="5887" extrusionOk="0">
                  <a:moveTo>
                    <a:pt x="1" y="0"/>
                  </a:moveTo>
                  <a:lnTo>
                    <a:pt x="1" y="0"/>
                  </a:lnTo>
                  <a:cubicBezTo>
                    <a:pt x="4791" y="2589"/>
                    <a:pt x="10148" y="4325"/>
                    <a:pt x="15518" y="5219"/>
                  </a:cubicBezTo>
                  <a:cubicBezTo>
                    <a:pt x="18202" y="5650"/>
                    <a:pt x="20967" y="5887"/>
                    <a:pt x="23716" y="5887"/>
                  </a:cubicBezTo>
                  <a:cubicBezTo>
                    <a:pt x="25242" y="5887"/>
                    <a:pt x="26762" y="5814"/>
                    <a:pt x="28262" y="5662"/>
                  </a:cubicBezTo>
                  <a:lnTo>
                    <a:pt x="28262" y="5662"/>
                  </a:lnTo>
                  <a:cubicBezTo>
                    <a:pt x="27419" y="5698"/>
                    <a:pt x="26572" y="5716"/>
                    <a:pt x="25723" y="5716"/>
                  </a:cubicBezTo>
                  <a:cubicBezTo>
                    <a:pt x="22328" y="5716"/>
                    <a:pt x="18901" y="5428"/>
                    <a:pt x="15574" y="4877"/>
                  </a:cubicBezTo>
                  <a:cubicBezTo>
                    <a:pt x="10225" y="3964"/>
                    <a:pt x="4913" y="2305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16;p73">
              <a:extLst>
                <a:ext uri="{FF2B5EF4-FFF2-40B4-BE49-F238E27FC236}">
                  <a16:creationId xmlns:a16="http://schemas.microsoft.com/office/drawing/2014/main" id="{48A822C9-7A5D-47B0-B8B3-F1945D0AA5EB}"/>
                </a:ext>
              </a:extLst>
            </p:cNvPr>
            <p:cNvSpPr/>
            <p:nvPr/>
          </p:nvSpPr>
          <p:spPr>
            <a:xfrm>
              <a:off x="2695125" y="4071700"/>
              <a:ext cx="196000" cy="183800"/>
            </a:xfrm>
            <a:custGeom>
              <a:avLst/>
              <a:gdLst/>
              <a:ahLst/>
              <a:cxnLst/>
              <a:rect l="l" t="t" r="r" b="b"/>
              <a:pathLst>
                <a:path w="7840" h="7352" extrusionOk="0">
                  <a:moveTo>
                    <a:pt x="3240" y="0"/>
                  </a:moveTo>
                  <a:lnTo>
                    <a:pt x="3240" y="0"/>
                  </a:lnTo>
                  <a:cubicBezTo>
                    <a:pt x="3747" y="1186"/>
                    <a:pt x="4367" y="2325"/>
                    <a:pt x="5081" y="3400"/>
                  </a:cubicBezTo>
                  <a:cubicBezTo>
                    <a:pt x="5749" y="4408"/>
                    <a:pt x="6500" y="5361"/>
                    <a:pt x="7322" y="6251"/>
                  </a:cubicBezTo>
                  <a:lnTo>
                    <a:pt x="7322" y="6251"/>
                  </a:lnTo>
                  <a:cubicBezTo>
                    <a:pt x="4847" y="6433"/>
                    <a:pt x="2480" y="7230"/>
                    <a:pt x="1" y="7348"/>
                  </a:cubicBezTo>
                  <a:cubicBezTo>
                    <a:pt x="101" y="7351"/>
                    <a:pt x="201" y="7352"/>
                    <a:pt x="301" y="7352"/>
                  </a:cubicBezTo>
                  <a:cubicBezTo>
                    <a:pt x="2751" y="7352"/>
                    <a:pt x="5149" y="6598"/>
                    <a:pt x="7583" y="6471"/>
                  </a:cubicBezTo>
                  <a:lnTo>
                    <a:pt x="7839" y="6457"/>
                  </a:lnTo>
                  <a:lnTo>
                    <a:pt x="7663" y="6272"/>
                  </a:lnTo>
                  <a:cubicBezTo>
                    <a:pt x="5898" y="4408"/>
                    <a:pt x="4420" y="228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17;p73">
              <a:extLst>
                <a:ext uri="{FF2B5EF4-FFF2-40B4-BE49-F238E27FC236}">
                  <a16:creationId xmlns:a16="http://schemas.microsoft.com/office/drawing/2014/main" id="{268E7DCA-FD87-4787-B0C5-5B66BF22E4A6}"/>
                </a:ext>
              </a:extLst>
            </p:cNvPr>
            <p:cNvSpPr/>
            <p:nvPr/>
          </p:nvSpPr>
          <p:spPr>
            <a:xfrm>
              <a:off x="2942900" y="4109275"/>
              <a:ext cx="220825" cy="217725"/>
            </a:xfrm>
            <a:custGeom>
              <a:avLst/>
              <a:gdLst/>
              <a:ahLst/>
              <a:cxnLst/>
              <a:rect l="l" t="t" r="r" b="b"/>
              <a:pathLst>
                <a:path w="8833" h="8709" extrusionOk="0">
                  <a:moveTo>
                    <a:pt x="2539" y="0"/>
                  </a:moveTo>
                  <a:lnTo>
                    <a:pt x="2539" y="0"/>
                  </a:lnTo>
                  <a:cubicBezTo>
                    <a:pt x="3828" y="1790"/>
                    <a:pt x="5293" y="3454"/>
                    <a:pt x="6889" y="4976"/>
                  </a:cubicBezTo>
                  <a:cubicBezTo>
                    <a:pt x="7372" y="5438"/>
                    <a:pt x="7867" y="5888"/>
                    <a:pt x="8374" y="6326"/>
                  </a:cubicBezTo>
                  <a:lnTo>
                    <a:pt x="8374" y="6326"/>
                  </a:lnTo>
                  <a:cubicBezTo>
                    <a:pt x="5652" y="7342"/>
                    <a:pt x="2843" y="8114"/>
                    <a:pt x="0" y="8708"/>
                  </a:cubicBezTo>
                  <a:cubicBezTo>
                    <a:pt x="2951" y="8286"/>
                    <a:pt x="5846" y="7510"/>
                    <a:pt x="8643" y="6479"/>
                  </a:cubicBezTo>
                  <a:lnTo>
                    <a:pt x="8833" y="6408"/>
                  </a:lnTo>
                  <a:lnTo>
                    <a:pt x="8679" y="6278"/>
                  </a:lnTo>
                  <a:cubicBezTo>
                    <a:pt x="6437" y="4388"/>
                    <a:pt x="4400" y="2265"/>
                    <a:pt x="2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18;p73">
              <a:extLst>
                <a:ext uri="{FF2B5EF4-FFF2-40B4-BE49-F238E27FC236}">
                  <a16:creationId xmlns:a16="http://schemas.microsoft.com/office/drawing/2014/main" id="{B0A806A4-078F-4C9C-BC3C-9C3E08556E7E}"/>
                </a:ext>
              </a:extLst>
            </p:cNvPr>
            <p:cNvSpPr/>
            <p:nvPr/>
          </p:nvSpPr>
          <p:spPr>
            <a:xfrm>
              <a:off x="2602050" y="3568000"/>
              <a:ext cx="711950" cy="711075"/>
            </a:xfrm>
            <a:custGeom>
              <a:avLst/>
              <a:gdLst/>
              <a:ahLst/>
              <a:cxnLst/>
              <a:rect l="l" t="t" r="r" b="b"/>
              <a:pathLst>
                <a:path w="28478" h="28443" extrusionOk="0">
                  <a:moveTo>
                    <a:pt x="4887" y="0"/>
                  </a:moveTo>
                  <a:cubicBezTo>
                    <a:pt x="4863" y="0"/>
                    <a:pt x="4840" y="18"/>
                    <a:pt x="4843" y="44"/>
                  </a:cubicBezTo>
                  <a:cubicBezTo>
                    <a:pt x="4860" y="203"/>
                    <a:pt x="4877" y="362"/>
                    <a:pt x="4896" y="521"/>
                  </a:cubicBezTo>
                  <a:cubicBezTo>
                    <a:pt x="5041" y="1783"/>
                    <a:pt x="5212" y="3043"/>
                    <a:pt x="5474" y="4287"/>
                  </a:cubicBezTo>
                  <a:cubicBezTo>
                    <a:pt x="5734" y="5520"/>
                    <a:pt x="6083" y="6738"/>
                    <a:pt x="6576" y="7899"/>
                  </a:cubicBezTo>
                  <a:cubicBezTo>
                    <a:pt x="7056" y="9032"/>
                    <a:pt x="7675" y="10096"/>
                    <a:pt x="8439" y="11061"/>
                  </a:cubicBezTo>
                  <a:cubicBezTo>
                    <a:pt x="8915" y="11664"/>
                    <a:pt x="9441" y="12225"/>
                    <a:pt x="10011" y="12740"/>
                  </a:cubicBezTo>
                  <a:cubicBezTo>
                    <a:pt x="10341" y="13039"/>
                    <a:pt x="10686" y="13323"/>
                    <a:pt x="11046" y="13588"/>
                  </a:cubicBezTo>
                  <a:cubicBezTo>
                    <a:pt x="11958" y="14265"/>
                    <a:pt x="12956" y="14825"/>
                    <a:pt x="14009" y="15255"/>
                  </a:cubicBezTo>
                  <a:cubicBezTo>
                    <a:pt x="14328" y="15620"/>
                    <a:pt x="14656" y="15979"/>
                    <a:pt x="14991" y="16332"/>
                  </a:cubicBezTo>
                  <a:cubicBezTo>
                    <a:pt x="15051" y="16397"/>
                    <a:pt x="15113" y="16462"/>
                    <a:pt x="15174" y="16525"/>
                  </a:cubicBezTo>
                  <a:cubicBezTo>
                    <a:pt x="14380" y="15967"/>
                    <a:pt x="13535" y="15481"/>
                    <a:pt x="12654" y="15078"/>
                  </a:cubicBezTo>
                  <a:cubicBezTo>
                    <a:pt x="11675" y="14629"/>
                    <a:pt x="10652" y="14277"/>
                    <a:pt x="9606" y="14026"/>
                  </a:cubicBezTo>
                  <a:cubicBezTo>
                    <a:pt x="8559" y="13775"/>
                    <a:pt x="7487" y="13624"/>
                    <a:pt x="6411" y="13574"/>
                  </a:cubicBezTo>
                  <a:cubicBezTo>
                    <a:pt x="6158" y="13563"/>
                    <a:pt x="5904" y="13557"/>
                    <a:pt x="5650" y="13557"/>
                  </a:cubicBezTo>
                  <a:cubicBezTo>
                    <a:pt x="4824" y="13557"/>
                    <a:pt x="3997" y="13619"/>
                    <a:pt x="3180" y="13742"/>
                  </a:cubicBezTo>
                  <a:cubicBezTo>
                    <a:pt x="3061" y="13759"/>
                    <a:pt x="2944" y="13779"/>
                    <a:pt x="2827" y="13801"/>
                  </a:cubicBezTo>
                  <a:cubicBezTo>
                    <a:pt x="1877" y="13966"/>
                    <a:pt x="944" y="14217"/>
                    <a:pt x="42" y="14553"/>
                  </a:cubicBezTo>
                  <a:cubicBezTo>
                    <a:pt x="1" y="14570"/>
                    <a:pt x="1" y="14626"/>
                    <a:pt x="45" y="14638"/>
                  </a:cubicBezTo>
                  <a:cubicBezTo>
                    <a:pt x="172" y="14680"/>
                    <a:pt x="295" y="14724"/>
                    <a:pt x="422" y="14771"/>
                  </a:cubicBezTo>
                  <a:cubicBezTo>
                    <a:pt x="1414" y="15147"/>
                    <a:pt x="2319" y="15719"/>
                    <a:pt x="3200" y="16308"/>
                  </a:cubicBezTo>
                  <a:cubicBezTo>
                    <a:pt x="4080" y="16900"/>
                    <a:pt x="4947" y="17523"/>
                    <a:pt x="5884" y="18024"/>
                  </a:cubicBezTo>
                  <a:cubicBezTo>
                    <a:pt x="6820" y="18523"/>
                    <a:pt x="7823" y="18878"/>
                    <a:pt x="8887" y="18960"/>
                  </a:cubicBezTo>
                  <a:cubicBezTo>
                    <a:pt x="9067" y="18973"/>
                    <a:pt x="9246" y="18980"/>
                    <a:pt x="9426" y="18980"/>
                  </a:cubicBezTo>
                  <a:cubicBezTo>
                    <a:pt x="10391" y="18980"/>
                    <a:pt x="11352" y="18791"/>
                    <a:pt x="12267" y="18492"/>
                  </a:cubicBezTo>
                  <a:cubicBezTo>
                    <a:pt x="12925" y="18277"/>
                    <a:pt x="13560" y="18005"/>
                    <a:pt x="14181" y="17702"/>
                  </a:cubicBezTo>
                  <a:cubicBezTo>
                    <a:pt x="14659" y="17469"/>
                    <a:pt x="15130" y="17216"/>
                    <a:pt x="15595" y="16957"/>
                  </a:cubicBezTo>
                  <a:cubicBezTo>
                    <a:pt x="16611" y="17982"/>
                    <a:pt x="17684" y="18949"/>
                    <a:pt x="18808" y="19851"/>
                  </a:cubicBezTo>
                  <a:cubicBezTo>
                    <a:pt x="18932" y="19951"/>
                    <a:pt x="19056" y="20048"/>
                    <a:pt x="19181" y="20147"/>
                  </a:cubicBezTo>
                  <a:cubicBezTo>
                    <a:pt x="18309" y="19786"/>
                    <a:pt x="17393" y="19535"/>
                    <a:pt x="16456" y="19396"/>
                  </a:cubicBezTo>
                  <a:cubicBezTo>
                    <a:pt x="15847" y="19306"/>
                    <a:pt x="15233" y="19262"/>
                    <a:pt x="14620" y="19262"/>
                  </a:cubicBezTo>
                  <a:cubicBezTo>
                    <a:pt x="13866" y="19262"/>
                    <a:pt x="13113" y="19328"/>
                    <a:pt x="12371" y="19458"/>
                  </a:cubicBezTo>
                  <a:cubicBezTo>
                    <a:pt x="11664" y="19581"/>
                    <a:pt x="10969" y="19760"/>
                    <a:pt x="10292" y="19994"/>
                  </a:cubicBezTo>
                  <a:cubicBezTo>
                    <a:pt x="8998" y="20440"/>
                    <a:pt x="7777" y="21069"/>
                    <a:pt x="6650" y="21840"/>
                  </a:cubicBezTo>
                  <a:cubicBezTo>
                    <a:pt x="5847" y="22387"/>
                    <a:pt x="5093" y="23007"/>
                    <a:pt x="4396" y="23682"/>
                  </a:cubicBezTo>
                  <a:cubicBezTo>
                    <a:pt x="4365" y="23710"/>
                    <a:pt x="4394" y="23755"/>
                    <a:pt x="4430" y="23755"/>
                  </a:cubicBezTo>
                  <a:cubicBezTo>
                    <a:pt x="4433" y="23755"/>
                    <a:pt x="4436" y="23755"/>
                    <a:pt x="4439" y="23754"/>
                  </a:cubicBezTo>
                  <a:lnTo>
                    <a:pt x="4439" y="23756"/>
                  </a:lnTo>
                  <a:cubicBezTo>
                    <a:pt x="5295" y="23573"/>
                    <a:pt x="6168" y="23513"/>
                    <a:pt x="7041" y="23513"/>
                  </a:cubicBezTo>
                  <a:cubicBezTo>
                    <a:pt x="7321" y="23513"/>
                    <a:pt x="7601" y="23519"/>
                    <a:pt x="7880" y="23529"/>
                  </a:cubicBezTo>
                  <a:cubicBezTo>
                    <a:pt x="9228" y="23579"/>
                    <a:pt x="10584" y="23724"/>
                    <a:pt x="11935" y="23724"/>
                  </a:cubicBezTo>
                  <a:cubicBezTo>
                    <a:pt x="12616" y="23724"/>
                    <a:pt x="13296" y="23687"/>
                    <a:pt x="13973" y="23583"/>
                  </a:cubicBezTo>
                  <a:cubicBezTo>
                    <a:pt x="15817" y="23301"/>
                    <a:pt x="17547" y="22449"/>
                    <a:pt x="18893" y="21170"/>
                  </a:cubicBezTo>
                  <a:cubicBezTo>
                    <a:pt x="19133" y="20944"/>
                    <a:pt x="19360" y="20703"/>
                    <a:pt x="19573" y="20449"/>
                  </a:cubicBezTo>
                  <a:cubicBezTo>
                    <a:pt x="19855" y="20663"/>
                    <a:pt x="20137" y="20873"/>
                    <a:pt x="20425" y="21079"/>
                  </a:cubicBezTo>
                  <a:cubicBezTo>
                    <a:pt x="21461" y="21824"/>
                    <a:pt x="22535" y="22519"/>
                    <a:pt x="23645" y="23152"/>
                  </a:cubicBezTo>
                  <a:cubicBezTo>
                    <a:pt x="23880" y="23287"/>
                    <a:pt x="24121" y="23418"/>
                    <a:pt x="24363" y="23546"/>
                  </a:cubicBezTo>
                  <a:cubicBezTo>
                    <a:pt x="23688" y="23417"/>
                    <a:pt x="23005" y="23337"/>
                    <a:pt x="22319" y="23306"/>
                  </a:cubicBezTo>
                  <a:cubicBezTo>
                    <a:pt x="22091" y="23295"/>
                    <a:pt x="21864" y="23289"/>
                    <a:pt x="21637" y="23289"/>
                  </a:cubicBezTo>
                  <a:cubicBezTo>
                    <a:pt x="20847" y="23289"/>
                    <a:pt x="20058" y="23355"/>
                    <a:pt x="19280" y="23485"/>
                  </a:cubicBezTo>
                  <a:cubicBezTo>
                    <a:pt x="18219" y="23660"/>
                    <a:pt x="17180" y="23955"/>
                    <a:pt x="16187" y="24365"/>
                  </a:cubicBezTo>
                  <a:cubicBezTo>
                    <a:pt x="15128" y="24801"/>
                    <a:pt x="14123" y="25365"/>
                    <a:pt x="13196" y="26039"/>
                  </a:cubicBezTo>
                  <a:cubicBezTo>
                    <a:pt x="12888" y="26263"/>
                    <a:pt x="12587" y="26500"/>
                    <a:pt x="12299" y="26748"/>
                  </a:cubicBezTo>
                  <a:cubicBezTo>
                    <a:pt x="11716" y="27243"/>
                    <a:pt x="11177" y="27786"/>
                    <a:pt x="10682" y="28367"/>
                  </a:cubicBezTo>
                  <a:cubicBezTo>
                    <a:pt x="10658" y="28396"/>
                    <a:pt x="10677" y="28443"/>
                    <a:pt x="10713" y="28443"/>
                  </a:cubicBezTo>
                  <a:cubicBezTo>
                    <a:pt x="10717" y="28443"/>
                    <a:pt x="10721" y="28442"/>
                    <a:pt x="10725" y="28441"/>
                  </a:cubicBezTo>
                  <a:cubicBezTo>
                    <a:pt x="10841" y="28407"/>
                    <a:pt x="10958" y="28376"/>
                    <a:pt x="11076" y="28350"/>
                  </a:cubicBezTo>
                  <a:cubicBezTo>
                    <a:pt x="11611" y="28235"/>
                    <a:pt x="12154" y="28205"/>
                    <a:pt x="12698" y="28205"/>
                  </a:cubicBezTo>
                  <a:cubicBezTo>
                    <a:pt x="13139" y="28205"/>
                    <a:pt x="13581" y="28225"/>
                    <a:pt x="14020" y="28235"/>
                  </a:cubicBezTo>
                  <a:cubicBezTo>
                    <a:pt x="14183" y="28238"/>
                    <a:pt x="14347" y="28240"/>
                    <a:pt x="14511" y="28240"/>
                  </a:cubicBezTo>
                  <a:cubicBezTo>
                    <a:pt x="15330" y="28240"/>
                    <a:pt x="16149" y="28193"/>
                    <a:pt x="16960" y="28077"/>
                  </a:cubicBezTo>
                  <a:cubicBezTo>
                    <a:pt x="17928" y="27943"/>
                    <a:pt x="18885" y="27715"/>
                    <a:pt x="19801" y="27373"/>
                  </a:cubicBezTo>
                  <a:cubicBezTo>
                    <a:pt x="20762" y="27012"/>
                    <a:pt x="21659" y="26519"/>
                    <a:pt x="22484" y="25907"/>
                  </a:cubicBezTo>
                  <a:cubicBezTo>
                    <a:pt x="22977" y="25541"/>
                    <a:pt x="23444" y="25143"/>
                    <a:pt x="23896" y="24727"/>
                  </a:cubicBezTo>
                  <a:cubicBezTo>
                    <a:pt x="24223" y="24425"/>
                    <a:pt x="24543" y="24115"/>
                    <a:pt x="24859" y="23801"/>
                  </a:cubicBezTo>
                  <a:cubicBezTo>
                    <a:pt x="25940" y="24337"/>
                    <a:pt x="27070" y="24777"/>
                    <a:pt x="28259" y="25015"/>
                  </a:cubicBezTo>
                  <a:cubicBezTo>
                    <a:pt x="28269" y="25017"/>
                    <a:pt x="28278" y="25018"/>
                    <a:pt x="28287" y="25018"/>
                  </a:cubicBezTo>
                  <a:cubicBezTo>
                    <a:pt x="28429" y="25018"/>
                    <a:pt x="28477" y="24791"/>
                    <a:pt x="28321" y="24760"/>
                  </a:cubicBezTo>
                  <a:cubicBezTo>
                    <a:pt x="28120" y="24719"/>
                    <a:pt x="27921" y="24675"/>
                    <a:pt x="27722" y="24622"/>
                  </a:cubicBezTo>
                  <a:cubicBezTo>
                    <a:pt x="27036" y="24445"/>
                    <a:pt x="26372" y="24203"/>
                    <a:pt x="25726" y="23919"/>
                  </a:cubicBezTo>
                  <a:cubicBezTo>
                    <a:pt x="25726" y="23919"/>
                    <a:pt x="25180" y="23666"/>
                    <a:pt x="25038" y="23597"/>
                  </a:cubicBezTo>
                  <a:cubicBezTo>
                    <a:pt x="25052" y="23545"/>
                    <a:pt x="25063" y="23492"/>
                    <a:pt x="25077" y="23441"/>
                  </a:cubicBezTo>
                  <a:cubicBezTo>
                    <a:pt x="25112" y="23321"/>
                    <a:pt x="25151" y="23199"/>
                    <a:pt x="25192" y="23081"/>
                  </a:cubicBezTo>
                  <a:cubicBezTo>
                    <a:pt x="25487" y="22245"/>
                    <a:pt x="25929" y="21468"/>
                    <a:pt x="26244" y="20643"/>
                  </a:cubicBezTo>
                  <a:cubicBezTo>
                    <a:pt x="26571" y="19791"/>
                    <a:pt x="26768" y="18889"/>
                    <a:pt x="26837" y="17979"/>
                  </a:cubicBezTo>
                  <a:cubicBezTo>
                    <a:pt x="26908" y="17074"/>
                    <a:pt x="26851" y="16157"/>
                    <a:pt x="26666" y="15267"/>
                  </a:cubicBezTo>
                  <a:cubicBezTo>
                    <a:pt x="26574" y="14817"/>
                    <a:pt x="26447" y="14374"/>
                    <a:pt x="26290" y="13943"/>
                  </a:cubicBezTo>
                  <a:cubicBezTo>
                    <a:pt x="26105" y="13436"/>
                    <a:pt x="25874" y="12947"/>
                    <a:pt x="25626" y="12470"/>
                  </a:cubicBezTo>
                  <a:cubicBezTo>
                    <a:pt x="25112" y="11473"/>
                    <a:pt x="24522" y="10512"/>
                    <a:pt x="24102" y="9467"/>
                  </a:cubicBezTo>
                  <a:cubicBezTo>
                    <a:pt x="24094" y="9449"/>
                    <a:pt x="24075" y="9436"/>
                    <a:pt x="24056" y="9436"/>
                  </a:cubicBezTo>
                  <a:cubicBezTo>
                    <a:pt x="24042" y="9436"/>
                    <a:pt x="24029" y="9443"/>
                    <a:pt x="24021" y="9459"/>
                  </a:cubicBezTo>
                  <a:cubicBezTo>
                    <a:pt x="23968" y="9569"/>
                    <a:pt x="23917" y="9681"/>
                    <a:pt x="23871" y="9796"/>
                  </a:cubicBezTo>
                  <a:cubicBezTo>
                    <a:pt x="23504" y="10684"/>
                    <a:pt x="23307" y="11643"/>
                    <a:pt x="23128" y="12585"/>
                  </a:cubicBezTo>
                  <a:cubicBezTo>
                    <a:pt x="22951" y="13513"/>
                    <a:pt x="22820" y="14452"/>
                    <a:pt x="22761" y="15395"/>
                  </a:cubicBezTo>
                  <a:cubicBezTo>
                    <a:pt x="22703" y="16340"/>
                    <a:pt x="22718" y="17295"/>
                    <a:pt x="22834" y="18235"/>
                  </a:cubicBezTo>
                  <a:cubicBezTo>
                    <a:pt x="22951" y="19185"/>
                    <a:pt x="23168" y="20122"/>
                    <a:pt x="23507" y="21016"/>
                  </a:cubicBezTo>
                  <a:cubicBezTo>
                    <a:pt x="23722" y="21582"/>
                    <a:pt x="23982" y="22128"/>
                    <a:pt x="24294" y="22647"/>
                  </a:cubicBezTo>
                  <a:cubicBezTo>
                    <a:pt x="24415" y="22908"/>
                    <a:pt x="24545" y="23164"/>
                    <a:pt x="24684" y="23417"/>
                  </a:cubicBezTo>
                  <a:cubicBezTo>
                    <a:pt x="24178" y="23156"/>
                    <a:pt x="23683" y="22876"/>
                    <a:pt x="23196" y="22584"/>
                  </a:cubicBezTo>
                  <a:cubicBezTo>
                    <a:pt x="22297" y="22049"/>
                    <a:pt x="21424" y="21474"/>
                    <a:pt x="20577" y="20865"/>
                  </a:cubicBezTo>
                  <a:cubicBezTo>
                    <a:pt x="20293" y="20662"/>
                    <a:pt x="20014" y="20455"/>
                    <a:pt x="19736" y="20244"/>
                  </a:cubicBezTo>
                  <a:cubicBezTo>
                    <a:pt x="19747" y="20179"/>
                    <a:pt x="19761" y="20113"/>
                    <a:pt x="19775" y="20048"/>
                  </a:cubicBezTo>
                  <a:cubicBezTo>
                    <a:pt x="20000" y="19074"/>
                    <a:pt x="20615" y="18215"/>
                    <a:pt x="21081" y="17345"/>
                  </a:cubicBezTo>
                  <a:cubicBezTo>
                    <a:pt x="21539" y="16490"/>
                    <a:pt x="21949" y="15592"/>
                    <a:pt x="22149" y="14637"/>
                  </a:cubicBezTo>
                  <a:cubicBezTo>
                    <a:pt x="22339" y="13735"/>
                    <a:pt x="22302" y="12811"/>
                    <a:pt x="22114" y="11911"/>
                  </a:cubicBezTo>
                  <a:cubicBezTo>
                    <a:pt x="21728" y="10070"/>
                    <a:pt x="20809" y="8399"/>
                    <a:pt x="20253" y="6612"/>
                  </a:cubicBezTo>
                  <a:cubicBezTo>
                    <a:pt x="20247" y="6590"/>
                    <a:pt x="20231" y="6580"/>
                    <a:pt x="20214" y="6580"/>
                  </a:cubicBezTo>
                  <a:cubicBezTo>
                    <a:pt x="20196" y="6580"/>
                    <a:pt x="20177" y="6592"/>
                    <a:pt x="20170" y="6612"/>
                  </a:cubicBezTo>
                  <a:cubicBezTo>
                    <a:pt x="20080" y="6852"/>
                    <a:pt x="19994" y="7093"/>
                    <a:pt x="19911" y="7335"/>
                  </a:cubicBezTo>
                  <a:cubicBezTo>
                    <a:pt x="19238" y="9282"/>
                    <a:pt x="18756" y="11305"/>
                    <a:pt x="18614" y="13365"/>
                  </a:cubicBezTo>
                  <a:cubicBezTo>
                    <a:pt x="18475" y="15350"/>
                    <a:pt x="18662" y="17373"/>
                    <a:pt x="19277" y="19273"/>
                  </a:cubicBezTo>
                  <a:cubicBezTo>
                    <a:pt x="19352" y="19507"/>
                    <a:pt x="19434" y="19741"/>
                    <a:pt x="19524" y="19971"/>
                  </a:cubicBezTo>
                  <a:cubicBezTo>
                    <a:pt x="19544" y="20023"/>
                    <a:pt x="19567" y="20077"/>
                    <a:pt x="19587" y="20131"/>
                  </a:cubicBezTo>
                  <a:cubicBezTo>
                    <a:pt x="19380" y="19973"/>
                    <a:pt x="19174" y="19811"/>
                    <a:pt x="18972" y="19647"/>
                  </a:cubicBezTo>
                  <a:cubicBezTo>
                    <a:pt x="17874" y="18765"/>
                    <a:pt x="16826" y="17820"/>
                    <a:pt x="15833" y="16823"/>
                  </a:cubicBezTo>
                  <a:cubicBezTo>
                    <a:pt x="15842" y="16809"/>
                    <a:pt x="15843" y="16789"/>
                    <a:pt x="15834" y="16773"/>
                  </a:cubicBezTo>
                  <a:cubicBezTo>
                    <a:pt x="15834" y="16770"/>
                    <a:pt x="15833" y="16766"/>
                    <a:pt x="15830" y="16763"/>
                  </a:cubicBezTo>
                  <a:cubicBezTo>
                    <a:pt x="16412" y="15677"/>
                    <a:pt x="16995" y="14587"/>
                    <a:pt x="17455" y="13440"/>
                  </a:cubicBezTo>
                  <a:cubicBezTo>
                    <a:pt x="18199" y="11578"/>
                    <a:pt x="18603" y="9530"/>
                    <a:pt x="18110" y="7549"/>
                  </a:cubicBezTo>
                  <a:cubicBezTo>
                    <a:pt x="17604" y="5520"/>
                    <a:pt x="16332" y="3789"/>
                    <a:pt x="15053" y="2176"/>
                  </a:cubicBezTo>
                  <a:cubicBezTo>
                    <a:pt x="15045" y="2167"/>
                    <a:pt x="15036" y="2163"/>
                    <a:pt x="15027" y="2163"/>
                  </a:cubicBezTo>
                  <a:cubicBezTo>
                    <a:pt x="15007" y="2163"/>
                    <a:pt x="14986" y="2179"/>
                    <a:pt x="14980" y="2198"/>
                  </a:cubicBezTo>
                  <a:cubicBezTo>
                    <a:pt x="14605" y="3234"/>
                    <a:pt x="14325" y="4302"/>
                    <a:pt x="14141" y="5391"/>
                  </a:cubicBezTo>
                  <a:cubicBezTo>
                    <a:pt x="13816" y="7321"/>
                    <a:pt x="13791" y="9301"/>
                    <a:pt x="14064" y="11240"/>
                  </a:cubicBezTo>
                  <a:cubicBezTo>
                    <a:pt x="14329" y="13126"/>
                    <a:pt x="14878" y="14970"/>
                    <a:pt x="15699" y="16689"/>
                  </a:cubicBezTo>
                  <a:cubicBezTo>
                    <a:pt x="15523" y="16511"/>
                    <a:pt x="15350" y="16334"/>
                    <a:pt x="15179" y="16152"/>
                  </a:cubicBezTo>
                  <a:cubicBezTo>
                    <a:pt x="14855" y="15811"/>
                    <a:pt x="14538" y="15461"/>
                    <a:pt x="14228" y="15108"/>
                  </a:cubicBezTo>
                  <a:cubicBezTo>
                    <a:pt x="14183" y="15016"/>
                    <a:pt x="14138" y="14923"/>
                    <a:pt x="14095" y="14829"/>
                  </a:cubicBezTo>
                  <a:cubicBezTo>
                    <a:pt x="13600" y="13733"/>
                    <a:pt x="13301" y="12561"/>
                    <a:pt x="13030" y="11391"/>
                  </a:cubicBezTo>
                  <a:cubicBezTo>
                    <a:pt x="12760" y="10221"/>
                    <a:pt x="12518" y="9040"/>
                    <a:pt x="12134" y="7901"/>
                  </a:cubicBezTo>
                  <a:cubicBezTo>
                    <a:pt x="11746" y="6749"/>
                    <a:pt x="11191" y="5664"/>
                    <a:pt x="10478" y="4675"/>
                  </a:cubicBezTo>
                  <a:cubicBezTo>
                    <a:pt x="9763" y="3687"/>
                    <a:pt x="8912" y="2801"/>
                    <a:pt x="7971" y="2025"/>
                  </a:cubicBezTo>
                  <a:cubicBezTo>
                    <a:pt x="7688" y="1791"/>
                    <a:pt x="7396" y="1566"/>
                    <a:pt x="7097" y="1350"/>
                  </a:cubicBezTo>
                  <a:cubicBezTo>
                    <a:pt x="6402" y="849"/>
                    <a:pt x="5668" y="402"/>
                    <a:pt x="4908" y="6"/>
                  </a:cubicBezTo>
                  <a:cubicBezTo>
                    <a:pt x="4902" y="2"/>
                    <a:pt x="4894" y="0"/>
                    <a:pt x="4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19;p73">
              <a:extLst>
                <a:ext uri="{FF2B5EF4-FFF2-40B4-BE49-F238E27FC236}">
                  <a16:creationId xmlns:a16="http://schemas.microsoft.com/office/drawing/2014/main" id="{A7373069-F91D-4450-AF12-76A54B432C87}"/>
                </a:ext>
              </a:extLst>
            </p:cNvPr>
            <p:cNvSpPr/>
            <p:nvPr/>
          </p:nvSpPr>
          <p:spPr>
            <a:xfrm>
              <a:off x="2723025" y="3568000"/>
              <a:ext cx="139025" cy="318525"/>
            </a:xfrm>
            <a:custGeom>
              <a:avLst/>
              <a:gdLst/>
              <a:ahLst/>
              <a:cxnLst/>
              <a:rect l="l" t="t" r="r" b="b"/>
              <a:pathLst>
                <a:path w="5561" h="12741" extrusionOk="0">
                  <a:moveTo>
                    <a:pt x="49" y="1"/>
                  </a:moveTo>
                  <a:cubicBezTo>
                    <a:pt x="25" y="1"/>
                    <a:pt x="1" y="18"/>
                    <a:pt x="4" y="44"/>
                  </a:cubicBezTo>
                  <a:cubicBezTo>
                    <a:pt x="21" y="203"/>
                    <a:pt x="38" y="362"/>
                    <a:pt x="57" y="521"/>
                  </a:cubicBezTo>
                  <a:cubicBezTo>
                    <a:pt x="200" y="1783"/>
                    <a:pt x="373" y="3043"/>
                    <a:pt x="635" y="4287"/>
                  </a:cubicBezTo>
                  <a:cubicBezTo>
                    <a:pt x="895" y="5522"/>
                    <a:pt x="1244" y="6738"/>
                    <a:pt x="1737" y="7901"/>
                  </a:cubicBezTo>
                  <a:cubicBezTo>
                    <a:pt x="2217" y="9032"/>
                    <a:pt x="2836" y="10098"/>
                    <a:pt x="3600" y="11063"/>
                  </a:cubicBezTo>
                  <a:cubicBezTo>
                    <a:pt x="4076" y="11664"/>
                    <a:pt x="4602" y="12227"/>
                    <a:pt x="5172" y="12740"/>
                  </a:cubicBezTo>
                  <a:cubicBezTo>
                    <a:pt x="5561" y="12571"/>
                    <a:pt x="3271" y="7765"/>
                    <a:pt x="2782" y="6472"/>
                  </a:cubicBezTo>
                  <a:cubicBezTo>
                    <a:pt x="2170" y="4851"/>
                    <a:pt x="1921" y="3047"/>
                    <a:pt x="2258" y="1352"/>
                  </a:cubicBezTo>
                  <a:cubicBezTo>
                    <a:pt x="1563" y="850"/>
                    <a:pt x="829" y="402"/>
                    <a:pt x="69" y="6"/>
                  </a:cubicBezTo>
                  <a:cubicBezTo>
                    <a:pt x="63" y="2"/>
                    <a:pt x="56" y="1"/>
                    <a:pt x="4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20;p73">
              <a:extLst>
                <a:ext uri="{FF2B5EF4-FFF2-40B4-BE49-F238E27FC236}">
                  <a16:creationId xmlns:a16="http://schemas.microsoft.com/office/drawing/2014/main" id="{CE1A77F5-214D-42AA-8552-D7E8C6B371D8}"/>
                </a:ext>
              </a:extLst>
            </p:cNvPr>
            <p:cNvSpPr/>
            <p:nvPr/>
          </p:nvSpPr>
          <p:spPr>
            <a:xfrm>
              <a:off x="2868500" y="4177275"/>
              <a:ext cx="330925" cy="101800"/>
            </a:xfrm>
            <a:custGeom>
              <a:avLst/>
              <a:gdLst/>
              <a:ahLst/>
              <a:cxnLst/>
              <a:rect l="l" t="t" r="r" b="b"/>
              <a:pathLst>
                <a:path w="13237" h="4072" extrusionOk="0">
                  <a:moveTo>
                    <a:pt x="11965" y="0"/>
                  </a:moveTo>
                  <a:cubicBezTo>
                    <a:pt x="11541" y="0"/>
                    <a:pt x="11114" y="80"/>
                    <a:pt x="10706" y="190"/>
                  </a:cubicBezTo>
                  <a:cubicBezTo>
                    <a:pt x="10136" y="344"/>
                    <a:pt x="9576" y="540"/>
                    <a:pt x="9020" y="737"/>
                  </a:cubicBezTo>
                  <a:cubicBezTo>
                    <a:pt x="6919" y="1484"/>
                    <a:pt x="4774" y="2428"/>
                    <a:pt x="2508" y="2428"/>
                  </a:cubicBezTo>
                  <a:cubicBezTo>
                    <a:pt x="2408" y="2428"/>
                    <a:pt x="2307" y="2426"/>
                    <a:pt x="2207" y="2422"/>
                  </a:cubicBezTo>
                  <a:cubicBezTo>
                    <a:pt x="2056" y="2416"/>
                    <a:pt x="1848" y="2408"/>
                    <a:pt x="1641" y="2377"/>
                  </a:cubicBezTo>
                  <a:cubicBezTo>
                    <a:pt x="1058" y="2872"/>
                    <a:pt x="519" y="3415"/>
                    <a:pt x="24" y="3996"/>
                  </a:cubicBezTo>
                  <a:cubicBezTo>
                    <a:pt x="0" y="4025"/>
                    <a:pt x="19" y="4072"/>
                    <a:pt x="55" y="4072"/>
                  </a:cubicBezTo>
                  <a:cubicBezTo>
                    <a:pt x="59" y="4072"/>
                    <a:pt x="63" y="4071"/>
                    <a:pt x="67" y="4070"/>
                  </a:cubicBezTo>
                  <a:cubicBezTo>
                    <a:pt x="183" y="4036"/>
                    <a:pt x="300" y="4005"/>
                    <a:pt x="418" y="3979"/>
                  </a:cubicBezTo>
                  <a:cubicBezTo>
                    <a:pt x="953" y="3864"/>
                    <a:pt x="1496" y="3834"/>
                    <a:pt x="2040" y="3834"/>
                  </a:cubicBezTo>
                  <a:cubicBezTo>
                    <a:pt x="2481" y="3834"/>
                    <a:pt x="2923" y="3854"/>
                    <a:pt x="3362" y="3864"/>
                  </a:cubicBezTo>
                  <a:cubicBezTo>
                    <a:pt x="3530" y="3868"/>
                    <a:pt x="3698" y="3870"/>
                    <a:pt x="3866" y="3870"/>
                  </a:cubicBezTo>
                  <a:cubicBezTo>
                    <a:pt x="4681" y="3870"/>
                    <a:pt x="5495" y="3821"/>
                    <a:pt x="6302" y="3706"/>
                  </a:cubicBezTo>
                  <a:cubicBezTo>
                    <a:pt x="7270" y="3572"/>
                    <a:pt x="8227" y="3344"/>
                    <a:pt x="9142" y="3002"/>
                  </a:cubicBezTo>
                  <a:cubicBezTo>
                    <a:pt x="10104" y="2641"/>
                    <a:pt x="11001" y="2148"/>
                    <a:pt x="11826" y="1536"/>
                  </a:cubicBezTo>
                  <a:cubicBezTo>
                    <a:pt x="12319" y="1170"/>
                    <a:pt x="12786" y="772"/>
                    <a:pt x="13236" y="356"/>
                  </a:cubicBezTo>
                  <a:cubicBezTo>
                    <a:pt x="12946" y="145"/>
                    <a:pt x="12587" y="40"/>
                    <a:pt x="12226" y="11"/>
                  </a:cubicBezTo>
                  <a:cubicBezTo>
                    <a:pt x="12140" y="4"/>
                    <a:pt x="12053" y="0"/>
                    <a:pt x="11965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421;p73">
              <a:extLst>
                <a:ext uri="{FF2B5EF4-FFF2-40B4-BE49-F238E27FC236}">
                  <a16:creationId xmlns:a16="http://schemas.microsoft.com/office/drawing/2014/main" id="{3EC77BA5-B39A-4C51-A267-FADE4E57DCCE}"/>
                </a:ext>
              </a:extLst>
            </p:cNvPr>
            <p:cNvSpPr/>
            <p:nvPr/>
          </p:nvSpPr>
          <p:spPr>
            <a:xfrm>
              <a:off x="2602050" y="3913050"/>
              <a:ext cx="354550" cy="129450"/>
            </a:xfrm>
            <a:custGeom>
              <a:avLst/>
              <a:gdLst/>
              <a:ahLst/>
              <a:cxnLst/>
              <a:rect l="l" t="t" r="r" b="b"/>
              <a:pathLst>
                <a:path w="14182" h="5178" extrusionOk="0">
                  <a:moveTo>
                    <a:pt x="2827" y="1"/>
                  </a:moveTo>
                  <a:cubicBezTo>
                    <a:pt x="1877" y="164"/>
                    <a:pt x="944" y="415"/>
                    <a:pt x="42" y="753"/>
                  </a:cubicBezTo>
                  <a:cubicBezTo>
                    <a:pt x="1" y="768"/>
                    <a:pt x="1" y="824"/>
                    <a:pt x="45" y="838"/>
                  </a:cubicBezTo>
                  <a:cubicBezTo>
                    <a:pt x="172" y="878"/>
                    <a:pt x="295" y="922"/>
                    <a:pt x="422" y="970"/>
                  </a:cubicBezTo>
                  <a:cubicBezTo>
                    <a:pt x="1414" y="1346"/>
                    <a:pt x="2319" y="1917"/>
                    <a:pt x="3200" y="2507"/>
                  </a:cubicBezTo>
                  <a:cubicBezTo>
                    <a:pt x="4080" y="3098"/>
                    <a:pt x="4947" y="3721"/>
                    <a:pt x="5884" y="4222"/>
                  </a:cubicBezTo>
                  <a:cubicBezTo>
                    <a:pt x="6820" y="4723"/>
                    <a:pt x="7823" y="5077"/>
                    <a:pt x="8887" y="5158"/>
                  </a:cubicBezTo>
                  <a:cubicBezTo>
                    <a:pt x="9068" y="5171"/>
                    <a:pt x="9248" y="5178"/>
                    <a:pt x="9429" y="5178"/>
                  </a:cubicBezTo>
                  <a:cubicBezTo>
                    <a:pt x="10392" y="5178"/>
                    <a:pt x="11352" y="4991"/>
                    <a:pt x="12267" y="4692"/>
                  </a:cubicBezTo>
                  <a:cubicBezTo>
                    <a:pt x="12925" y="4476"/>
                    <a:pt x="13560" y="4203"/>
                    <a:pt x="14181" y="3901"/>
                  </a:cubicBezTo>
                  <a:cubicBezTo>
                    <a:pt x="13801" y="3771"/>
                    <a:pt x="13377" y="3744"/>
                    <a:pt x="12971" y="3744"/>
                  </a:cubicBezTo>
                  <a:cubicBezTo>
                    <a:pt x="12864" y="3744"/>
                    <a:pt x="12757" y="3746"/>
                    <a:pt x="12654" y="3748"/>
                  </a:cubicBezTo>
                  <a:cubicBezTo>
                    <a:pt x="12330" y="3755"/>
                    <a:pt x="12008" y="3763"/>
                    <a:pt x="11686" y="3763"/>
                  </a:cubicBezTo>
                  <a:cubicBezTo>
                    <a:pt x="11420" y="3763"/>
                    <a:pt x="11153" y="3758"/>
                    <a:pt x="10887" y="3742"/>
                  </a:cubicBezTo>
                  <a:cubicBezTo>
                    <a:pt x="9709" y="3673"/>
                    <a:pt x="8537" y="3465"/>
                    <a:pt x="7418" y="3095"/>
                  </a:cubicBezTo>
                  <a:cubicBezTo>
                    <a:pt x="6303" y="2726"/>
                    <a:pt x="5238" y="2193"/>
                    <a:pt x="4307" y="1476"/>
                  </a:cubicBezTo>
                  <a:cubicBezTo>
                    <a:pt x="3857" y="1128"/>
                    <a:pt x="3436" y="739"/>
                    <a:pt x="3063" y="310"/>
                  </a:cubicBezTo>
                  <a:cubicBezTo>
                    <a:pt x="2984" y="219"/>
                    <a:pt x="2902" y="113"/>
                    <a:pt x="282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422;p73">
              <a:extLst>
                <a:ext uri="{FF2B5EF4-FFF2-40B4-BE49-F238E27FC236}">
                  <a16:creationId xmlns:a16="http://schemas.microsoft.com/office/drawing/2014/main" id="{9510CBA0-422E-42FF-B347-27B7E7038F82}"/>
                </a:ext>
              </a:extLst>
            </p:cNvPr>
            <p:cNvSpPr/>
            <p:nvPr/>
          </p:nvSpPr>
          <p:spPr>
            <a:xfrm>
              <a:off x="2711150" y="4090075"/>
              <a:ext cx="363225" cy="71850"/>
            </a:xfrm>
            <a:custGeom>
              <a:avLst/>
              <a:gdLst/>
              <a:ahLst/>
              <a:cxnLst/>
              <a:rect l="l" t="t" r="r" b="b"/>
              <a:pathLst>
                <a:path w="14529" h="2874" extrusionOk="0">
                  <a:moveTo>
                    <a:pt x="13861" y="0"/>
                  </a:moveTo>
                  <a:cubicBezTo>
                    <a:pt x="13339" y="0"/>
                    <a:pt x="12808" y="222"/>
                    <a:pt x="12312" y="363"/>
                  </a:cubicBezTo>
                  <a:cubicBezTo>
                    <a:pt x="10155" y="975"/>
                    <a:pt x="7938" y="1574"/>
                    <a:pt x="5680" y="1574"/>
                  </a:cubicBezTo>
                  <a:cubicBezTo>
                    <a:pt x="5576" y="1574"/>
                    <a:pt x="5473" y="1573"/>
                    <a:pt x="5370" y="1570"/>
                  </a:cubicBezTo>
                  <a:cubicBezTo>
                    <a:pt x="4787" y="1555"/>
                    <a:pt x="4204" y="1498"/>
                    <a:pt x="3632" y="1387"/>
                  </a:cubicBezTo>
                  <a:cubicBezTo>
                    <a:pt x="3341" y="1330"/>
                    <a:pt x="3049" y="1265"/>
                    <a:pt x="2766" y="1175"/>
                  </a:cubicBezTo>
                  <a:cubicBezTo>
                    <a:pt x="2610" y="1126"/>
                    <a:pt x="2433" y="1057"/>
                    <a:pt x="2286" y="957"/>
                  </a:cubicBezTo>
                  <a:cubicBezTo>
                    <a:pt x="1483" y="1504"/>
                    <a:pt x="729" y="2125"/>
                    <a:pt x="32" y="2800"/>
                  </a:cubicBezTo>
                  <a:cubicBezTo>
                    <a:pt x="1" y="2829"/>
                    <a:pt x="30" y="2874"/>
                    <a:pt x="67" y="2874"/>
                  </a:cubicBezTo>
                  <a:cubicBezTo>
                    <a:pt x="70" y="2874"/>
                    <a:pt x="72" y="2873"/>
                    <a:pt x="75" y="2873"/>
                  </a:cubicBezTo>
                  <a:cubicBezTo>
                    <a:pt x="931" y="2690"/>
                    <a:pt x="1804" y="2630"/>
                    <a:pt x="2677" y="2630"/>
                  </a:cubicBezTo>
                  <a:cubicBezTo>
                    <a:pt x="2957" y="2630"/>
                    <a:pt x="3237" y="2636"/>
                    <a:pt x="3516" y="2646"/>
                  </a:cubicBezTo>
                  <a:cubicBezTo>
                    <a:pt x="4864" y="2696"/>
                    <a:pt x="6220" y="2841"/>
                    <a:pt x="7571" y="2841"/>
                  </a:cubicBezTo>
                  <a:cubicBezTo>
                    <a:pt x="8252" y="2841"/>
                    <a:pt x="8932" y="2804"/>
                    <a:pt x="9609" y="2700"/>
                  </a:cubicBezTo>
                  <a:cubicBezTo>
                    <a:pt x="11453" y="2418"/>
                    <a:pt x="13183" y="1566"/>
                    <a:pt x="14529" y="287"/>
                  </a:cubicBezTo>
                  <a:cubicBezTo>
                    <a:pt x="14395" y="102"/>
                    <a:pt x="14140" y="5"/>
                    <a:pt x="13888" y="1"/>
                  </a:cubicBezTo>
                  <a:cubicBezTo>
                    <a:pt x="13879" y="1"/>
                    <a:pt x="13870" y="0"/>
                    <a:pt x="1386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423;p73">
              <a:extLst>
                <a:ext uri="{FF2B5EF4-FFF2-40B4-BE49-F238E27FC236}">
                  <a16:creationId xmlns:a16="http://schemas.microsoft.com/office/drawing/2014/main" id="{FC78E320-4129-473E-B64C-DEE683131976}"/>
                </a:ext>
              </a:extLst>
            </p:cNvPr>
            <p:cNvSpPr/>
            <p:nvPr/>
          </p:nvSpPr>
          <p:spPr>
            <a:xfrm>
              <a:off x="2765250" y="3681525"/>
              <a:ext cx="171125" cy="244850"/>
            </a:xfrm>
            <a:custGeom>
              <a:avLst/>
              <a:gdLst/>
              <a:ahLst/>
              <a:cxnLst/>
              <a:rect l="l" t="t" r="r" b="b"/>
              <a:pathLst>
                <a:path w="6845" h="9794" extrusionOk="0">
                  <a:moveTo>
                    <a:pt x="0" y="0"/>
                  </a:moveTo>
                  <a:cubicBezTo>
                    <a:pt x="776" y="1824"/>
                    <a:pt x="1675" y="3597"/>
                    <a:pt x="2752" y="5264"/>
                  </a:cubicBezTo>
                  <a:cubicBezTo>
                    <a:pt x="3839" y="6926"/>
                    <a:pt x="5116" y="8481"/>
                    <a:pt x="6639" y="9766"/>
                  </a:cubicBezTo>
                  <a:cubicBezTo>
                    <a:pt x="6660" y="9784"/>
                    <a:pt x="6686" y="9793"/>
                    <a:pt x="6713" y="9793"/>
                  </a:cubicBezTo>
                  <a:cubicBezTo>
                    <a:pt x="6730" y="9793"/>
                    <a:pt x="6747" y="9789"/>
                    <a:pt x="6764" y="9781"/>
                  </a:cubicBezTo>
                  <a:cubicBezTo>
                    <a:pt x="6821" y="9753"/>
                    <a:pt x="6844" y="9684"/>
                    <a:pt x="6816" y="9627"/>
                  </a:cubicBezTo>
                  <a:cubicBezTo>
                    <a:pt x="6439" y="8862"/>
                    <a:pt x="6070" y="8093"/>
                    <a:pt x="5708" y="7319"/>
                  </a:cubicBezTo>
                  <a:cubicBezTo>
                    <a:pt x="4622" y="5000"/>
                    <a:pt x="3588" y="2657"/>
                    <a:pt x="2594" y="296"/>
                  </a:cubicBezTo>
                  <a:lnTo>
                    <a:pt x="2594" y="296"/>
                  </a:lnTo>
                  <a:cubicBezTo>
                    <a:pt x="3469" y="2706"/>
                    <a:pt x="4450" y="5077"/>
                    <a:pt x="5517" y="7408"/>
                  </a:cubicBezTo>
                  <a:cubicBezTo>
                    <a:pt x="5794" y="8015"/>
                    <a:pt x="6078" y="8618"/>
                    <a:pt x="6366" y="9220"/>
                  </a:cubicBezTo>
                  <a:lnTo>
                    <a:pt x="6366" y="9220"/>
                  </a:lnTo>
                  <a:cubicBezTo>
                    <a:pt x="3572" y="6689"/>
                    <a:pt x="1641" y="336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424;p73">
              <a:extLst>
                <a:ext uri="{FF2B5EF4-FFF2-40B4-BE49-F238E27FC236}">
                  <a16:creationId xmlns:a16="http://schemas.microsoft.com/office/drawing/2014/main" id="{113571B2-AFE9-47BA-B727-77B90C4EA2B4}"/>
                </a:ext>
              </a:extLst>
            </p:cNvPr>
            <p:cNvSpPr/>
            <p:nvPr/>
          </p:nvSpPr>
          <p:spPr>
            <a:xfrm>
              <a:off x="2979800" y="3724700"/>
              <a:ext cx="43750" cy="232150"/>
            </a:xfrm>
            <a:custGeom>
              <a:avLst/>
              <a:gdLst/>
              <a:ahLst/>
              <a:cxnLst/>
              <a:rect l="l" t="t" r="r" b="b"/>
              <a:pathLst>
                <a:path w="1750" h="9286" extrusionOk="0">
                  <a:moveTo>
                    <a:pt x="61" y="0"/>
                  </a:moveTo>
                  <a:cubicBezTo>
                    <a:pt x="62" y="8"/>
                    <a:pt x="62" y="16"/>
                    <a:pt x="62" y="24"/>
                  </a:cubicBezTo>
                  <a:lnTo>
                    <a:pt x="62" y="24"/>
                  </a:lnTo>
                  <a:cubicBezTo>
                    <a:pt x="62" y="16"/>
                    <a:pt x="63" y="8"/>
                    <a:pt x="63" y="0"/>
                  </a:cubicBezTo>
                  <a:close/>
                  <a:moveTo>
                    <a:pt x="62" y="24"/>
                  </a:moveTo>
                  <a:cubicBezTo>
                    <a:pt x="6" y="2315"/>
                    <a:pt x="0" y="4609"/>
                    <a:pt x="166" y="6895"/>
                  </a:cubicBezTo>
                  <a:cubicBezTo>
                    <a:pt x="226" y="7661"/>
                    <a:pt x="297" y="8426"/>
                    <a:pt x="404" y="9186"/>
                  </a:cubicBezTo>
                  <a:cubicBezTo>
                    <a:pt x="411" y="9252"/>
                    <a:pt x="464" y="9286"/>
                    <a:pt x="518" y="9286"/>
                  </a:cubicBezTo>
                  <a:cubicBezTo>
                    <a:pt x="572" y="9286"/>
                    <a:pt x="626" y="9253"/>
                    <a:pt x="635" y="9189"/>
                  </a:cubicBezTo>
                  <a:cubicBezTo>
                    <a:pt x="1019" y="6651"/>
                    <a:pt x="1443" y="3746"/>
                    <a:pt x="1749" y="1206"/>
                  </a:cubicBezTo>
                  <a:lnTo>
                    <a:pt x="1749" y="1206"/>
                  </a:lnTo>
                  <a:cubicBezTo>
                    <a:pt x="1403" y="3037"/>
                    <a:pt x="1022" y="5314"/>
                    <a:pt x="720" y="7163"/>
                  </a:cubicBezTo>
                  <a:lnTo>
                    <a:pt x="534" y="8333"/>
                  </a:lnTo>
                  <a:lnTo>
                    <a:pt x="534" y="8333"/>
                  </a:lnTo>
                  <a:cubicBezTo>
                    <a:pt x="226" y="5599"/>
                    <a:pt x="171" y="2761"/>
                    <a:pt x="62" y="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425;p73">
              <a:extLst>
                <a:ext uri="{FF2B5EF4-FFF2-40B4-BE49-F238E27FC236}">
                  <a16:creationId xmlns:a16="http://schemas.microsoft.com/office/drawing/2014/main" id="{637DB685-14A8-46DC-A8DD-0B78ED2EF508}"/>
                </a:ext>
              </a:extLst>
            </p:cNvPr>
            <p:cNvSpPr/>
            <p:nvPr/>
          </p:nvSpPr>
          <p:spPr>
            <a:xfrm>
              <a:off x="2757075" y="3940950"/>
              <a:ext cx="211350" cy="61575"/>
            </a:xfrm>
            <a:custGeom>
              <a:avLst/>
              <a:gdLst/>
              <a:ahLst/>
              <a:cxnLst/>
              <a:rect l="l" t="t" r="r" b="b"/>
              <a:pathLst>
                <a:path w="8454" h="2463" extrusionOk="0">
                  <a:moveTo>
                    <a:pt x="233" y="1"/>
                  </a:moveTo>
                  <a:cubicBezTo>
                    <a:pt x="156" y="1"/>
                    <a:pt x="78" y="2"/>
                    <a:pt x="1" y="4"/>
                  </a:cubicBezTo>
                  <a:cubicBezTo>
                    <a:pt x="2333" y="77"/>
                    <a:pt x="5367" y="1271"/>
                    <a:pt x="7715" y="2024"/>
                  </a:cubicBezTo>
                  <a:lnTo>
                    <a:pt x="7715" y="2024"/>
                  </a:lnTo>
                  <a:cubicBezTo>
                    <a:pt x="6580" y="2138"/>
                    <a:pt x="5444" y="2243"/>
                    <a:pt x="4305" y="2281"/>
                  </a:cubicBezTo>
                  <a:cubicBezTo>
                    <a:pt x="4037" y="2290"/>
                    <a:pt x="3768" y="2294"/>
                    <a:pt x="3500" y="2294"/>
                  </a:cubicBezTo>
                  <a:cubicBezTo>
                    <a:pt x="2437" y="2294"/>
                    <a:pt x="1375" y="2220"/>
                    <a:pt x="329" y="2020"/>
                  </a:cubicBezTo>
                  <a:lnTo>
                    <a:pt x="329" y="2020"/>
                  </a:lnTo>
                  <a:cubicBezTo>
                    <a:pt x="1589" y="2349"/>
                    <a:pt x="2879" y="2462"/>
                    <a:pt x="4174" y="2462"/>
                  </a:cubicBezTo>
                  <a:cubicBezTo>
                    <a:pt x="5556" y="2462"/>
                    <a:pt x="6944" y="2334"/>
                    <a:pt x="8310" y="2201"/>
                  </a:cubicBezTo>
                  <a:cubicBezTo>
                    <a:pt x="8435" y="2192"/>
                    <a:pt x="8454" y="2008"/>
                    <a:pt x="8335" y="1971"/>
                  </a:cubicBezTo>
                  <a:lnTo>
                    <a:pt x="6289" y="1316"/>
                  </a:lnTo>
                  <a:cubicBezTo>
                    <a:pt x="4321" y="706"/>
                    <a:pt x="2316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426;p73">
              <a:extLst>
                <a:ext uri="{FF2B5EF4-FFF2-40B4-BE49-F238E27FC236}">
                  <a16:creationId xmlns:a16="http://schemas.microsoft.com/office/drawing/2014/main" id="{9AE0AB8C-BECD-4F40-9DA5-C91B03DFD784}"/>
                </a:ext>
              </a:extLst>
            </p:cNvPr>
            <p:cNvSpPr/>
            <p:nvPr/>
          </p:nvSpPr>
          <p:spPr>
            <a:xfrm>
              <a:off x="3087575" y="3851275"/>
              <a:ext cx="45100" cy="192300"/>
            </a:xfrm>
            <a:custGeom>
              <a:avLst/>
              <a:gdLst/>
              <a:ahLst/>
              <a:cxnLst/>
              <a:rect l="l" t="t" r="r" b="b"/>
              <a:pathLst>
                <a:path w="1804" h="7692" extrusionOk="0">
                  <a:moveTo>
                    <a:pt x="403" y="0"/>
                  </a:moveTo>
                  <a:cubicBezTo>
                    <a:pt x="118" y="1878"/>
                    <a:pt x="1" y="3782"/>
                    <a:pt x="24" y="5683"/>
                  </a:cubicBezTo>
                  <a:cubicBezTo>
                    <a:pt x="32" y="6317"/>
                    <a:pt x="53" y="6950"/>
                    <a:pt x="93" y="7584"/>
                  </a:cubicBezTo>
                  <a:cubicBezTo>
                    <a:pt x="98" y="7642"/>
                    <a:pt x="146" y="7690"/>
                    <a:pt x="207" y="7692"/>
                  </a:cubicBezTo>
                  <a:cubicBezTo>
                    <a:pt x="208" y="7692"/>
                    <a:pt x="209" y="7692"/>
                    <a:pt x="210" y="7692"/>
                  </a:cubicBezTo>
                  <a:cubicBezTo>
                    <a:pt x="272" y="7692"/>
                    <a:pt x="323" y="7642"/>
                    <a:pt x="325" y="7579"/>
                  </a:cubicBezTo>
                  <a:cubicBezTo>
                    <a:pt x="349" y="6585"/>
                    <a:pt x="611" y="5614"/>
                    <a:pt x="901" y="4662"/>
                  </a:cubicBezTo>
                  <a:cubicBezTo>
                    <a:pt x="1202" y="3705"/>
                    <a:pt x="1516" y="2751"/>
                    <a:pt x="1803" y="1787"/>
                  </a:cubicBezTo>
                  <a:lnTo>
                    <a:pt x="1803" y="1787"/>
                  </a:lnTo>
                  <a:cubicBezTo>
                    <a:pt x="1444" y="2709"/>
                    <a:pt x="1066" y="3677"/>
                    <a:pt x="738" y="4610"/>
                  </a:cubicBezTo>
                  <a:cubicBezTo>
                    <a:pt x="556" y="5139"/>
                    <a:pt x="386" y="5678"/>
                    <a:pt x="266" y="6227"/>
                  </a:cubicBezTo>
                  <a:lnTo>
                    <a:pt x="266" y="6227"/>
                  </a:lnTo>
                  <a:cubicBezTo>
                    <a:pt x="203" y="4151"/>
                    <a:pt x="259" y="2072"/>
                    <a:pt x="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427;p73">
              <a:extLst>
                <a:ext uri="{FF2B5EF4-FFF2-40B4-BE49-F238E27FC236}">
                  <a16:creationId xmlns:a16="http://schemas.microsoft.com/office/drawing/2014/main" id="{301A132F-20A8-43AD-A3FD-F12CE394354A}"/>
                </a:ext>
              </a:extLst>
            </p:cNvPr>
            <p:cNvSpPr/>
            <p:nvPr/>
          </p:nvSpPr>
          <p:spPr>
            <a:xfrm>
              <a:off x="2845675" y="4066150"/>
              <a:ext cx="224700" cy="59675"/>
            </a:xfrm>
            <a:custGeom>
              <a:avLst/>
              <a:gdLst/>
              <a:ahLst/>
              <a:cxnLst/>
              <a:rect l="l" t="t" r="r" b="b"/>
              <a:pathLst>
                <a:path w="8988" h="2387" extrusionOk="0">
                  <a:moveTo>
                    <a:pt x="6579" y="0"/>
                  </a:moveTo>
                  <a:cubicBezTo>
                    <a:pt x="4354" y="0"/>
                    <a:pt x="2123" y="326"/>
                    <a:pt x="1" y="995"/>
                  </a:cubicBezTo>
                  <a:cubicBezTo>
                    <a:pt x="2088" y="495"/>
                    <a:pt x="4230" y="229"/>
                    <a:pt x="6375" y="229"/>
                  </a:cubicBezTo>
                  <a:cubicBezTo>
                    <a:pt x="6453" y="229"/>
                    <a:pt x="6531" y="229"/>
                    <a:pt x="6609" y="230"/>
                  </a:cubicBezTo>
                  <a:cubicBezTo>
                    <a:pt x="7113" y="234"/>
                    <a:pt x="7617" y="253"/>
                    <a:pt x="8120" y="287"/>
                  </a:cubicBezTo>
                  <a:lnTo>
                    <a:pt x="8120" y="287"/>
                  </a:lnTo>
                  <a:cubicBezTo>
                    <a:pt x="6087" y="811"/>
                    <a:pt x="4100" y="1507"/>
                    <a:pt x="2195" y="2387"/>
                  </a:cubicBezTo>
                  <a:cubicBezTo>
                    <a:pt x="4370" y="1562"/>
                    <a:pt x="6595" y="867"/>
                    <a:pt x="8861" y="341"/>
                  </a:cubicBezTo>
                  <a:cubicBezTo>
                    <a:pt x="8988" y="313"/>
                    <a:pt x="8972" y="124"/>
                    <a:pt x="8846" y="113"/>
                  </a:cubicBezTo>
                  <a:cubicBezTo>
                    <a:pt x="8103" y="37"/>
                    <a:pt x="7356" y="0"/>
                    <a:pt x="6610" y="0"/>
                  </a:cubicBezTo>
                  <a:cubicBezTo>
                    <a:pt x="6600" y="0"/>
                    <a:pt x="6589" y="0"/>
                    <a:pt x="6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428;p73">
              <a:extLst>
                <a:ext uri="{FF2B5EF4-FFF2-40B4-BE49-F238E27FC236}">
                  <a16:creationId xmlns:a16="http://schemas.microsoft.com/office/drawing/2014/main" id="{ED40EA3E-515E-4C64-B974-90E43F81CE33}"/>
                </a:ext>
              </a:extLst>
            </p:cNvPr>
            <p:cNvSpPr/>
            <p:nvPr/>
          </p:nvSpPr>
          <p:spPr>
            <a:xfrm>
              <a:off x="3192725" y="3953400"/>
              <a:ext cx="48825" cy="184050"/>
            </a:xfrm>
            <a:custGeom>
              <a:avLst/>
              <a:gdLst/>
              <a:ahLst/>
              <a:cxnLst/>
              <a:rect l="l" t="t" r="r" b="b"/>
              <a:pathLst>
                <a:path w="1953" h="7362" extrusionOk="0">
                  <a:moveTo>
                    <a:pt x="1952" y="1"/>
                  </a:moveTo>
                  <a:cubicBezTo>
                    <a:pt x="1659" y="1185"/>
                    <a:pt x="1388" y="2377"/>
                    <a:pt x="1206" y="3584"/>
                  </a:cubicBezTo>
                  <a:cubicBezTo>
                    <a:pt x="1082" y="4403"/>
                    <a:pt x="1001" y="5231"/>
                    <a:pt x="987" y="6060"/>
                  </a:cubicBezTo>
                  <a:lnTo>
                    <a:pt x="987" y="6060"/>
                  </a:lnTo>
                  <a:cubicBezTo>
                    <a:pt x="582" y="4182"/>
                    <a:pt x="263" y="2287"/>
                    <a:pt x="1" y="385"/>
                  </a:cubicBezTo>
                  <a:lnTo>
                    <a:pt x="1" y="385"/>
                  </a:lnTo>
                  <a:cubicBezTo>
                    <a:pt x="102" y="2124"/>
                    <a:pt x="331" y="3853"/>
                    <a:pt x="657" y="5565"/>
                  </a:cubicBezTo>
                  <a:cubicBezTo>
                    <a:pt x="765" y="6135"/>
                    <a:pt x="889" y="6703"/>
                    <a:pt x="1018" y="7270"/>
                  </a:cubicBezTo>
                  <a:cubicBezTo>
                    <a:pt x="1030" y="7323"/>
                    <a:pt x="1079" y="7361"/>
                    <a:pt x="1134" y="7361"/>
                  </a:cubicBezTo>
                  <a:cubicBezTo>
                    <a:pt x="1136" y="7361"/>
                    <a:pt x="1138" y="7361"/>
                    <a:pt x="1140" y="7361"/>
                  </a:cubicBezTo>
                  <a:cubicBezTo>
                    <a:pt x="1205" y="7356"/>
                    <a:pt x="1254" y="7299"/>
                    <a:pt x="1249" y="7234"/>
                  </a:cubicBezTo>
                  <a:cubicBezTo>
                    <a:pt x="1169" y="6026"/>
                    <a:pt x="1246" y="4812"/>
                    <a:pt x="1391" y="3610"/>
                  </a:cubicBezTo>
                  <a:cubicBezTo>
                    <a:pt x="1539" y="2401"/>
                    <a:pt x="1755" y="1202"/>
                    <a:pt x="1952" y="1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429;p73">
              <a:extLst>
                <a:ext uri="{FF2B5EF4-FFF2-40B4-BE49-F238E27FC236}">
                  <a16:creationId xmlns:a16="http://schemas.microsoft.com/office/drawing/2014/main" id="{E999433D-4310-4654-A875-6D21F72E9C27}"/>
                </a:ext>
              </a:extLst>
            </p:cNvPr>
            <p:cNvSpPr/>
            <p:nvPr/>
          </p:nvSpPr>
          <p:spPr>
            <a:xfrm>
              <a:off x="3028525" y="4171525"/>
              <a:ext cx="172625" cy="62125"/>
            </a:xfrm>
            <a:custGeom>
              <a:avLst/>
              <a:gdLst/>
              <a:ahLst/>
              <a:cxnLst/>
              <a:rect l="l" t="t" r="r" b="b"/>
              <a:pathLst>
                <a:path w="6905" h="2485" extrusionOk="0">
                  <a:moveTo>
                    <a:pt x="6743" y="0"/>
                  </a:moveTo>
                  <a:cubicBezTo>
                    <a:pt x="6741" y="0"/>
                    <a:pt x="6739" y="0"/>
                    <a:pt x="6737" y="0"/>
                  </a:cubicBezTo>
                  <a:cubicBezTo>
                    <a:pt x="5593" y="42"/>
                    <a:pt x="4450" y="165"/>
                    <a:pt x="3323" y="364"/>
                  </a:cubicBezTo>
                  <a:cubicBezTo>
                    <a:pt x="2196" y="563"/>
                    <a:pt x="1083" y="841"/>
                    <a:pt x="1" y="1208"/>
                  </a:cubicBezTo>
                  <a:cubicBezTo>
                    <a:pt x="1905" y="744"/>
                    <a:pt x="3846" y="425"/>
                    <a:pt x="5801" y="287"/>
                  </a:cubicBezTo>
                  <a:lnTo>
                    <a:pt x="5801" y="287"/>
                  </a:lnTo>
                  <a:cubicBezTo>
                    <a:pt x="5624" y="346"/>
                    <a:pt x="5448" y="408"/>
                    <a:pt x="5274" y="472"/>
                  </a:cubicBezTo>
                  <a:cubicBezTo>
                    <a:pt x="3858" y="990"/>
                    <a:pt x="2495" y="1659"/>
                    <a:pt x="1234" y="2484"/>
                  </a:cubicBezTo>
                  <a:cubicBezTo>
                    <a:pt x="2995" y="1542"/>
                    <a:pt x="4850" y="771"/>
                    <a:pt x="6774" y="230"/>
                  </a:cubicBezTo>
                  <a:cubicBezTo>
                    <a:pt x="6904" y="195"/>
                    <a:pt x="6873" y="0"/>
                    <a:pt x="6743" y="0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430;p73">
              <a:extLst>
                <a:ext uri="{FF2B5EF4-FFF2-40B4-BE49-F238E27FC236}">
                  <a16:creationId xmlns:a16="http://schemas.microsoft.com/office/drawing/2014/main" id="{8B4503DD-8B41-4FD4-857C-8F85276DA17E}"/>
                </a:ext>
              </a:extLst>
            </p:cNvPr>
            <p:cNvSpPr/>
            <p:nvPr/>
          </p:nvSpPr>
          <p:spPr>
            <a:xfrm>
              <a:off x="3193450" y="2604900"/>
              <a:ext cx="321400" cy="164800"/>
            </a:xfrm>
            <a:custGeom>
              <a:avLst/>
              <a:gdLst/>
              <a:ahLst/>
              <a:cxnLst/>
              <a:rect l="l" t="t" r="r" b="b"/>
              <a:pathLst>
                <a:path w="12856" h="6592" extrusionOk="0">
                  <a:moveTo>
                    <a:pt x="6296" y="0"/>
                  </a:moveTo>
                  <a:cubicBezTo>
                    <a:pt x="6191" y="0"/>
                    <a:pt x="6085" y="2"/>
                    <a:pt x="5978" y="5"/>
                  </a:cubicBezTo>
                  <a:cubicBezTo>
                    <a:pt x="5412" y="34"/>
                    <a:pt x="4833" y="127"/>
                    <a:pt x="4299" y="292"/>
                  </a:cubicBezTo>
                  <a:cubicBezTo>
                    <a:pt x="3217" y="619"/>
                    <a:pt x="2232" y="1207"/>
                    <a:pt x="1486" y="1951"/>
                  </a:cubicBezTo>
                  <a:cubicBezTo>
                    <a:pt x="739" y="2694"/>
                    <a:pt x="221" y="3580"/>
                    <a:pt x="1" y="4514"/>
                  </a:cubicBezTo>
                  <a:cubicBezTo>
                    <a:pt x="866" y="4533"/>
                    <a:pt x="1721" y="4646"/>
                    <a:pt x="2515" y="4809"/>
                  </a:cubicBezTo>
                  <a:cubicBezTo>
                    <a:pt x="3328" y="4991"/>
                    <a:pt x="4080" y="5216"/>
                    <a:pt x="4786" y="5532"/>
                  </a:cubicBezTo>
                  <a:cubicBezTo>
                    <a:pt x="4786" y="5532"/>
                    <a:pt x="4786" y="5535"/>
                    <a:pt x="4785" y="5535"/>
                  </a:cubicBezTo>
                  <a:cubicBezTo>
                    <a:pt x="4786" y="5535"/>
                    <a:pt x="4788" y="5537"/>
                    <a:pt x="4789" y="5537"/>
                  </a:cubicBezTo>
                  <a:cubicBezTo>
                    <a:pt x="5557" y="5880"/>
                    <a:pt x="6291" y="6110"/>
                    <a:pt x="6937" y="6297"/>
                  </a:cubicBezTo>
                  <a:cubicBezTo>
                    <a:pt x="7594" y="6476"/>
                    <a:pt x="8209" y="6574"/>
                    <a:pt x="8827" y="6590"/>
                  </a:cubicBezTo>
                  <a:cubicBezTo>
                    <a:pt x="8884" y="6591"/>
                    <a:pt x="8942" y="6592"/>
                    <a:pt x="8999" y="6592"/>
                  </a:cubicBezTo>
                  <a:cubicBezTo>
                    <a:pt x="10177" y="6592"/>
                    <a:pt x="11380" y="6291"/>
                    <a:pt x="12856" y="5756"/>
                  </a:cubicBezTo>
                  <a:cubicBezTo>
                    <a:pt x="12524" y="4572"/>
                    <a:pt x="11881" y="3398"/>
                    <a:pt x="10983" y="2316"/>
                  </a:cubicBezTo>
                  <a:cubicBezTo>
                    <a:pt x="10844" y="2149"/>
                    <a:pt x="10702" y="1988"/>
                    <a:pt x="10556" y="1824"/>
                  </a:cubicBezTo>
                  <a:cubicBezTo>
                    <a:pt x="10478" y="1744"/>
                    <a:pt x="10401" y="1659"/>
                    <a:pt x="10320" y="1579"/>
                  </a:cubicBezTo>
                  <a:cubicBezTo>
                    <a:pt x="9638" y="885"/>
                    <a:pt x="8699" y="375"/>
                    <a:pt x="7637" y="142"/>
                  </a:cubicBezTo>
                  <a:cubicBezTo>
                    <a:pt x="7373" y="87"/>
                    <a:pt x="7099" y="48"/>
                    <a:pt x="6821" y="19"/>
                  </a:cubicBezTo>
                  <a:cubicBezTo>
                    <a:pt x="6648" y="5"/>
                    <a:pt x="6473" y="0"/>
                    <a:pt x="6296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431;p73">
              <a:extLst>
                <a:ext uri="{FF2B5EF4-FFF2-40B4-BE49-F238E27FC236}">
                  <a16:creationId xmlns:a16="http://schemas.microsoft.com/office/drawing/2014/main" id="{B5C00813-C40A-4431-8403-7F70118959AC}"/>
                </a:ext>
              </a:extLst>
            </p:cNvPr>
            <p:cNvSpPr/>
            <p:nvPr/>
          </p:nvSpPr>
          <p:spPr>
            <a:xfrm>
              <a:off x="3193375" y="2717750"/>
              <a:ext cx="119750" cy="25550"/>
            </a:xfrm>
            <a:custGeom>
              <a:avLst/>
              <a:gdLst/>
              <a:ahLst/>
              <a:cxnLst/>
              <a:rect l="l" t="t" r="r" b="b"/>
              <a:pathLst>
                <a:path w="4790" h="1022" extrusionOk="0">
                  <a:moveTo>
                    <a:pt x="4" y="0"/>
                  </a:moveTo>
                  <a:cubicBezTo>
                    <a:pt x="2" y="2"/>
                    <a:pt x="1" y="4"/>
                    <a:pt x="1" y="5"/>
                  </a:cubicBezTo>
                  <a:cubicBezTo>
                    <a:pt x="867" y="25"/>
                    <a:pt x="1724" y="138"/>
                    <a:pt x="2522" y="301"/>
                  </a:cubicBezTo>
                  <a:cubicBezTo>
                    <a:pt x="3331" y="481"/>
                    <a:pt x="4083" y="705"/>
                    <a:pt x="4788" y="1021"/>
                  </a:cubicBezTo>
                  <a:cubicBezTo>
                    <a:pt x="4789" y="1021"/>
                    <a:pt x="4789" y="1018"/>
                    <a:pt x="4789" y="1018"/>
                  </a:cubicBezTo>
                  <a:cubicBezTo>
                    <a:pt x="4083" y="702"/>
                    <a:pt x="3331" y="475"/>
                    <a:pt x="2518" y="295"/>
                  </a:cubicBezTo>
                  <a:cubicBezTo>
                    <a:pt x="1724" y="133"/>
                    <a:pt x="869" y="21"/>
                    <a:pt x="4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432;p73">
              <a:extLst>
                <a:ext uri="{FF2B5EF4-FFF2-40B4-BE49-F238E27FC236}">
                  <a16:creationId xmlns:a16="http://schemas.microsoft.com/office/drawing/2014/main" id="{5F1B7CFA-1FD3-49D5-9049-59F090D0514B}"/>
                </a:ext>
              </a:extLst>
            </p:cNvPr>
            <p:cNvSpPr/>
            <p:nvPr/>
          </p:nvSpPr>
          <p:spPr>
            <a:xfrm>
              <a:off x="3022625" y="2717675"/>
              <a:ext cx="290425" cy="211350"/>
            </a:xfrm>
            <a:custGeom>
              <a:avLst/>
              <a:gdLst/>
              <a:ahLst/>
              <a:cxnLst/>
              <a:rect l="l" t="t" r="r" b="b"/>
              <a:pathLst>
                <a:path w="11617" h="8454" extrusionOk="0">
                  <a:moveTo>
                    <a:pt x="6657" y="0"/>
                  </a:moveTo>
                  <a:cubicBezTo>
                    <a:pt x="5531" y="0"/>
                    <a:pt x="4371" y="390"/>
                    <a:pt x="3373" y="1075"/>
                  </a:cubicBezTo>
                  <a:lnTo>
                    <a:pt x="3376" y="1081"/>
                  </a:lnTo>
                  <a:cubicBezTo>
                    <a:pt x="2710" y="1533"/>
                    <a:pt x="2119" y="2111"/>
                    <a:pt x="1643" y="2774"/>
                  </a:cubicBezTo>
                  <a:cubicBezTo>
                    <a:pt x="393" y="4498"/>
                    <a:pt x="1" y="6673"/>
                    <a:pt x="598" y="8452"/>
                  </a:cubicBezTo>
                  <a:lnTo>
                    <a:pt x="598" y="8454"/>
                  </a:lnTo>
                  <a:cubicBezTo>
                    <a:pt x="601" y="8452"/>
                    <a:pt x="601" y="8451"/>
                    <a:pt x="602" y="8449"/>
                  </a:cubicBezTo>
                  <a:cubicBezTo>
                    <a:pt x="790" y="8350"/>
                    <a:pt x="978" y="8252"/>
                    <a:pt x="1168" y="8158"/>
                  </a:cubicBezTo>
                  <a:cubicBezTo>
                    <a:pt x="1356" y="8061"/>
                    <a:pt x="1547" y="7970"/>
                    <a:pt x="1735" y="7885"/>
                  </a:cubicBezTo>
                  <a:cubicBezTo>
                    <a:pt x="2403" y="7576"/>
                    <a:pt x="3075" y="7308"/>
                    <a:pt x="3747" y="7083"/>
                  </a:cubicBezTo>
                  <a:cubicBezTo>
                    <a:pt x="3939" y="7017"/>
                    <a:pt x="4130" y="6957"/>
                    <a:pt x="4321" y="6901"/>
                  </a:cubicBezTo>
                  <a:cubicBezTo>
                    <a:pt x="4611" y="6816"/>
                    <a:pt x="4897" y="6739"/>
                    <a:pt x="5183" y="6671"/>
                  </a:cubicBezTo>
                  <a:cubicBezTo>
                    <a:pt x="6325" y="6400"/>
                    <a:pt x="7306" y="5984"/>
                    <a:pt x="8146" y="5464"/>
                  </a:cubicBezTo>
                  <a:lnTo>
                    <a:pt x="8140" y="5460"/>
                  </a:lnTo>
                  <a:cubicBezTo>
                    <a:pt x="8331" y="5341"/>
                    <a:pt x="8513" y="5211"/>
                    <a:pt x="8692" y="5082"/>
                  </a:cubicBezTo>
                  <a:cubicBezTo>
                    <a:pt x="8867" y="4946"/>
                    <a:pt x="9040" y="4812"/>
                    <a:pt x="9200" y="4669"/>
                  </a:cubicBezTo>
                  <a:cubicBezTo>
                    <a:pt x="10232" y="3753"/>
                    <a:pt x="10983" y="2578"/>
                    <a:pt x="11616" y="1024"/>
                  </a:cubicBezTo>
                  <a:cubicBezTo>
                    <a:pt x="10913" y="706"/>
                    <a:pt x="10161" y="484"/>
                    <a:pt x="9352" y="304"/>
                  </a:cubicBezTo>
                  <a:cubicBezTo>
                    <a:pt x="8554" y="141"/>
                    <a:pt x="7697" y="28"/>
                    <a:pt x="6831" y="8"/>
                  </a:cubicBezTo>
                  <a:cubicBezTo>
                    <a:pt x="6831" y="7"/>
                    <a:pt x="6831" y="5"/>
                    <a:pt x="6832" y="2"/>
                  </a:cubicBezTo>
                  <a:lnTo>
                    <a:pt x="6832" y="2"/>
                  </a:lnTo>
                  <a:lnTo>
                    <a:pt x="6828" y="3"/>
                  </a:lnTo>
                  <a:cubicBezTo>
                    <a:pt x="6771" y="1"/>
                    <a:pt x="6714" y="0"/>
                    <a:pt x="6657" y="0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433;p73">
              <a:extLst>
                <a:ext uri="{FF2B5EF4-FFF2-40B4-BE49-F238E27FC236}">
                  <a16:creationId xmlns:a16="http://schemas.microsoft.com/office/drawing/2014/main" id="{F25FB3E3-FFB1-4BF4-9298-FD706F825DFF}"/>
                </a:ext>
              </a:extLst>
            </p:cNvPr>
            <p:cNvSpPr/>
            <p:nvPr/>
          </p:nvSpPr>
          <p:spPr>
            <a:xfrm>
              <a:off x="3193375" y="2717750"/>
              <a:ext cx="119750" cy="25550"/>
            </a:xfrm>
            <a:custGeom>
              <a:avLst/>
              <a:gdLst/>
              <a:ahLst/>
              <a:cxnLst/>
              <a:rect l="l" t="t" r="r" b="b"/>
              <a:pathLst>
                <a:path w="4790" h="1022" extrusionOk="0">
                  <a:moveTo>
                    <a:pt x="4" y="0"/>
                  </a:moveTo>
                  <a:cubicBezTo>
                    <a:pt x="2" y="2"/>
                    <a:pt x="1" y="4"/>
                    <a:pt x="1" y="5"/>
                  </a:cubicBezTo>
                  <a:cubicBezTo>
                    <a:pt x="867" y="25"/>
                    <a:pt x="1724" y="138"/>
                    <a:pt x="2522" y="301"/>
                  </a:cubicBezTo>
                  <a:cubicBezTo>
                    <a:pt x="3331" y="481"/>
                    <a:pt x="4083" y="705"/>
                    <a:pt x="4788" y="1021"/>
                  </a:cubicBezTo>
                  <a:cubicBezTo>
                    <a:pt x="4789" y="1021"/>
                    <a:pt x="4789" y="1018"/>
                    <a:pt x="4789" y="1018"/>
                  </a:cubicBezTo>
                  <a:cubicBezTo>
                    <a:pt x="4083" y="702"/>
                    <a:pt x="3331" y="475"/>
                    <a:pt x="2518" y="295"/>
                  </a:cubicBezTo>
                  <a:cubicBezTo>
                    <a:pt x="1724" y="133"/>
                    <a:pt x="869" y="21"/>
                    <a:pt x="4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434;p73">
              <a:extLst>
                <a:ext uri="{FF2B5EF4-FFF2-40B4-BE49-F238E27FC236}">
                  <a16:creationId xmlns:a16="http://schemas.microsoft.com/office/drawing/2014/main" id="{7B33C8C3-EF6B-4E22-9548-DF66DC70E308}"/>
                </a:ext>
              </a:extLst>
            </p:cNvPr>
            <p:cNvSpPr/>
            <p:nvPr/>
          </p:nvSpPr>
          <p:spPr>
            <a:xfrm>
              <a:off x="3451425" y="2627025"/>
              <a:ext cx="204450" cy="188775"/>
            </a:xfrm>
            <a:custGeom>
              <a:avLst/>
              <a:gdLst/>
              <a:ahLst/>
              <a:cxnLst/>
              <a:rect l="l" t="t" r="r" b="b"/>
              <a:pathLst>
                <a:path w="8178" h="7551" extrusionOk="0">
                  <a:moveTo>
                    <a:pt x="2656" y="0"/>
                  </a:moveTo>
                  <a:cubicBezTo>
                    <a:pt x="1677" y="0"/>
                    <a:pt x="756" y="239"/>
                    <a:pt x="1" y="694"/>
                  </a:cubicBezTo>
                  <a:cubicBezTo>
                    <a:pt x="81" y="774"/>
                    <a:pt x="159" y="859"/>
                    <a:pt x="237" y="939"/>
                  </a:cubicBezTo>
                  <a:cubicBezTo>
                    <a:pt x="386" y="1099"/>
                    <a:pt x="526" y="1264"/>
                    <a:pt x="664" y="1431"/>
                  </a:cubicBezTo>
                  <a:cubicBezTo>
                    <a:pt x="1562" y="2515"/>
                    <a:pt x="2205" y="3687"/>
                    <a:pt x="2537" y="4871"/>
                  </a:cubicBezTo>
                  <a:cubicBezTo>
                    <a:pt x="2856" y="5956"/>
                    <a:pt x="3152" y="6842"/>
                    <a:pt x="3468" y="7550"/>
                  </a:cubicBezTo>
                  <a:lnTo>
                    <a:pt x="8178" y="3107"/>
                  </a:lnTo>
                  <a:cubicBezTo>
                    <a:pt x="7689" y="2338"/>
                    <a:pt x="7025" y="1641"/>
                    <a:pt x="6249" y="1123"/>
                  </a:cubicBezTo>
                  <a:cubicBezTo>
                    <a:pt x="5249" y="452"/>
                    <a:pt x="4092" y="70"/>
                    <a:pt x="2988" y="9"/>
                  </a:cubicBezTo>
                  <a:cubicBezTo>
                    <a:pt x="2877" y="3"/>
                    <a:pt x="2766" y="0"/>
                    <a:pt x="2656" y="0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435;p73">
              <a:extLst>
                <a:ext uri="{FF2B5EF4-FFF2-40B4-BE49-F238E27FC236}">
                  <a16:creationId xmlns:a16="http://schemas.microsoft.com/office/drawing/2014/main" id="{EC0099D1-09D6-410E-9149-E0C58CA8D448}"/>
                </a:ext>
              </a:extLst>
            </p:cNvPr>
            <p:cNvSpPr/>
            <p:nvPr/>
          </p:nvSpPr>
          <p:spPr>
            <a:xfrm>
              <a:off x="2951475" y="2884450"/>
              <a:ext cx="209950" cy="293950"/>
            </a:xfrm>
            <a:custGeom>
              <a:avLst/>
              <a:gdLst/>
              <a:ahLst/>
              <a:cxnLst/>
              <a:rect l="l" t="t" r="r" b="b"/>
              <a:pathLst>
                <a:path w="8398" h="11758" extrusionOk="0">
                  <a:moveTo>
                    <a:pt x="8029" y="0"/>
                  </a:moveTo>
                  <a:lnTo>
                    <a:pt x="8029" y="0"/>
                  </a:lnTo>
                  <a:cubicBezTo>
                    <a:pt x="7743" y="67"/>
                    <a:pt x="7457" y="145"/>
                    <a:pt x="7168" y="230"/>
                  </a:cubicBezTo>
                  <a:cubicBezTo>
                    <a:pt x="6976" y="286"/>
                    <a:pt x="6785" y="346"/>
                    <a:pt x="6593" y="412"/>
                  </a:cubicBezTo>
                  <a:cubicBezTo>
                    <a:pt x="5921" y="637"/>
                    <a:pt x="5249" y="905"/>
                    <a:pt x="4581" y="1214"/>
                  </a:cubicBezTo>
                  <a:cubicBezTo>
                    <a:pt x="4393" y="1302"/>
                    <a:pt x="4202" y="1393"/>
                    <a:pt x="4014" y="1487"/>
                  </a:cubicBezTo>
                  <a:cubicBezTo>
                    <a:pt x="3824" y="1581"/>
                    <a:pt x="3636" y="1679"/>
                    <a:pt x="3450" y="1778"/>
                  </a:cubicBezTo>
                  <a:cubicBezTo>
                    <a:pt x="3447" y="1778"/>
                    <a:pt x="3447" y="1781"/>
                    <a:pt x="3444" y="1781"/>
                  </a:cubicBezTo>
                  <a:cubicBezTo>
                    <a:pt x="1772" y="2661"/>
                    <a:pt x="591" y="4450"/>
                    <a:pt x="203" y="6360"/>
                  </a:cubicBezTo>
                  <a:cubicBezTo>
                    <a:pt x="9" y="7319"/>
                    <a:pt x="1" y="8303"/>
                    <a:pt x="189" y="9229"/>
                  </a:cubicBezTo>
                  <a:cubicBezTo>
                    <a:pt x="389" y="10151"/>
                    <a:pt x="739" y="11019"/>
                    <a:pt x="1304" y="11758"/>
                  </a:cubicBezTo>
                  <a:cubicBezTo>
                    <a:pt x="1886" y="11161"/>
                    <a:pt x="2505" y="10594"/>
                    <a:pt x="3118" y="10053"/>
                  </a:cubicBezTo>
                  <a:cubicBezTo>
                    <a:pt x="3726" y="9507"/>
                    <a:pt x="4366" y="8993"/>
                    <a:pt x="4998" y="8508"/>
                  </a:cubicBezTo>
                  <a:lnTo>
                    <a:pt x="4998" y="8511"/>
                  </a:lnTo>
                  <a:cubicBezTo>
                    <a:pt x="5001" y="8511"/>
                    <a:pt x="5001" y="8508"/>
                    <a:pt x="5004" y="8508"/>
                  </a:cubicBezTo>
                  <a:cubicBezTo>
                    <a:pt x="6415" y="7441"/>
                    <a:pt x="7335" y="6075"/>
                    <a:pt x="7830" y="4650"/>
                  </a:cubicBezTo>
                  <a:cubicBezTo>
                    <a:pt x="8323" y="3213"/>
                    <a:pt x="8397" y="1684"/>
                    <a:pt x="8029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436;p73">
              <a:extLst>
                <a:ext uri="{FF2B5EF4-FFF2-40B4-BE49-F238E27FC236}">
                  <a16:creationId xmlns:a16="http://schemas.microsoft.com/office/drawing/2014/main" id="{EF8B05BF-CB2D-4596-8BBE-F2948E7B614A}"/>
                </a:ext>
              </a:extLst>
            </p:cNvPr>
            <p:cNvSpPr/>
            <p:nvPr/>
          </p:nvSpPr>
          <p:spPr>
            <a:xfrm>
              <a:off x="2984050" y="3097125"/>
              <a:ext cx="92425" cy="81400"/>
            </a:xfrm>
            <a:custGeom>
              <a:avLst/>
              <a:gdLst/>
              <a:ahLst/>
              <a:cxnLst/>
              <a:rect l="l" t="t" r="r" b="b"/>
              <a:pathLst>
                <a:path w="3697" h="3256" extrusionOk="0">
                  <a:moveTo>
                    <a:pt x="3696" y="1"/>
                  </a:moveTo>
                  <a:cubicBezTo>
                    <a:pt x="3063" y="486"/>
                    <a:pt x="2421" y="1000"/>
                    <a:pt x="1815" y="1546"/>
                  </a:cubicBezTo>
                  <a:cubicBezTo>
                    <a:pt x="1202" y="2087"/>
                    <a:pt x="583" y="2654"/>
                    <a:pt x="1" y="3251"/>
                  </a:cubicBezTo>
                  <a:cubicBezTo>
                    <a:pt x="1" y="3254"/>
                    <a:pt x="4" y="3252"/>
                    <a:pt x="4" y="3255"/>
                  </a:cubicBezTo>
                  <a:cubicBezTo>
                    <a:pt x="587" y="2659"/>
                    <a:pt x="1208" y="2090"/>
                    <a:pt x="1820" y="1546"/>
                  </a:cubicBezTo>
                  <a:cubicBezTo>
                    <a:pt x="2424" y="1003"/>
                    <a:pt x="3066" y="489"/>
                    <a:pt x="3696" y="4"/>
                  </a:cubicBezTo>
                  <a:lnTo>
                    <a:pt x="3696" y="1"/>
                  </a:ln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437;p73">
              <a:extLst>
                <a:ext uri="{FF2B5EF4-FFF2-40B4-BE49-F238E27FC236}">
                  <a16:creationId xmlns:a16="http://schemas.microsoft.com/office/drawing/2014/main" id="{D3058CDA-82CC-44EA-B65D-00EBBAAAE736}"/>
                </a:ext>
              </a:extLst>
            </p:cNvPr>
            <p:cNvSpPr/>
            <p:nvPr/>
          </p:nvSpPr>
          <p:spPr>
            <a:xfrm>
              <a:off x="2937150" y="3097200"/>
              <a:ext cx="174550" cy="333750"/>
            </a:xfrm>
            <a:custGeom>
              <a:avLst/>
              <a:gdLst/>
              <a:ahLst/>
              <a:cxnLst/>
              <a:rect l="l" t="t" r="r" b="b"/>
              <a:pathLst>
                <a:path w="6982" h="13350" extrusionOk="0">
                  <a:moveTo>
                    <a:pt x="5571" y="1"/>
                  </a:moveTo>
                  <a:cubicBezTo>
                    <a:pt x="4942" y="485"/>
                    <a:pt x="4300" y="998"/>
                    <a:pt x="3696" y="1543"/>
                  </a:cubicBezTo>
                  <a:cubicBezTo>
                    <a:pt x="3084" y="2085"/>
                    <a:pt x="2463" y="2656"/>
                    <a:pt x="1880" y="3252"/>
                  </a:cubicBezTo>
                  <a:cubicBezTo>
                    <a:pt x="1880" y="3249"/>
                    <a:pt x="1877" y="3249"/>
                    <a:pt x="1877" y="3248"/>
                  </a:cubicBezTo>
                  <a:lnTo>
                    <a:pt x="1874" y="3251"/>
                  </a:lnTo>
                  <a:cubicBezTo>
                    <a:pt x="1474" y="3653"/>
                    <a:pt x="1120" y="4114"/>
                    <a:pt x="856" y="4615"/>
                  </a:cubicBezTo>
                  <a:cubicBezTo>
                    <a:pt x="586" y="5113"/>
                    <a:pt x="357" y="5656"/>
                    <a:pt x="226" y="6219"/>
                  </a:cubicBezTo>
                  <a:lnTo>
                    <a:pt x="233" y="6219"/>
                  </a:lnTo>
                  <a:cubicBezTo>
                    <a:pt x="144" y="6575"/>
                    <a:pt x="81" y="6935"/>
                    <a:pt x="36" y="7301"/>
                  </a:cubicBezTo>
                  <a:cubicBezTo>
                    <a:pt x="2" y="7668"/>
                    <a:pt x="0" y="8038"/>
                    <a:pt x="14" y="8409"/>
                  </a:cubicBezTo>
                  <a:cubicBezTo>
                    <a:pt x="115" y="10321"/>
                    <a:pt x="944" y="12180"/>
                    <a:pt x="2381" y="13349"/>
                  </a:cubicBezTo>
                  <a:lnTo>
                    <a:pt x="2382" y="13349"/>
                  </a:lnTo>
                  <a:cubicBezTo>
                    <a:pt x="2384" y="13348"/>
                    <a:pt x="2384" y="13346"/>
                    <a:pt x="2384" y="13343"/>
                  </a:cubicBezTo>
                  <a:cubicBezTo>
                    <a:pt x="2604" y="12985"/>
                    <a:pt x="2822" y="12634"/>
                    <a:pt x="3048" y="12287"/>
                  </a:cubicBezTo>
                  <a:cubicBezTo>
                    <a:pt x="3272" y="11937"/>
                    <a:pt x="3500" y="11595"/>
                    <a:pt x="3741" y="11254"/>
                  </a:cubicBezTo>
                  <a:cubicBezTo>
                    <a:pt x="3977" y="10916"/>
                    <a:pt x="4216" y="10585"/>
                    <a:pt x="4453" y="10258"/>
                  </a:cubicBezTo>
                  <a:cubicBezTo>
                    <a:pt x="4701" y="9931"/>
                    <a:pt x="4949" y="9609"/>
                    <a:pt x="5199" y="9296"/>
                  </a:cubicBezTo>
                  <a:cubicBezTo>
                    <a:pt x="5569" y="8823"/>
                    <a:pt x="5887" y="8325"/>
                    <a:pt x="6138" y="7808"/>
                  </a:cubicBezTo>
                  <a:cubicBezTo>
                    <a:pt x="6379" y="7290"/>
                    <a:pt x="6582" y="6755"/>
                    <a:pt x="6708" y="6215"/>
                  </a:cubicBezTo>
                  <a:lnTo>
                    <a:pt x="6702" y="6215"/>
                  </a:lnTo>
                  <a:cubicBezTo>
                    <a:pt x="6806" y="5717"/>
                    <a:pt x="6901" y="5213"/>
                    <a:pt x="6912" y="4705"/>
                  </a:cubicBezTo>
                  <a:cubicBezTo>
                    <a:pt x="6981" y="3100"/>
                    <a:pt x="6550" y="1465"/>
                    <a:pt x="5571" y="1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438;p73">
              <a:extLst>
                <a:ext uri="{FF2B5EF4-FFF2-40B4-BE49-F238E27FC236}">
                  <a16:creationId xmlns:a16="http://schemas.microsoft.com/office/drawing/2014/main" id="{8AB9F926-A9B4-4ED2-80FA-83F12B48F647}"/>
                </a:ext>
              </a:extLst>
            </p:cNvPr>
            <p:cNvSpPr/>
            <p:nvPr/>
          </p:nvSpPr>
          <p:spPr>
            <a:xfrm>
              <a:off x="2984050" y="3097125"/>
              <a:ext cx="92425" cy="81400"/>
            </a:xfrm>
            <a:custGeom>
              <a:avLst/>
              <a:gdLst/>
              <a:ahLst/>
              <a:cxnLst/>
              <a:rect l="l" t="t" r="r" b="b"/>
              <a:pathLst>
                <a:path w="3697" h="3256" extrusionOk="0">
                  <a:moveTo>
                    <a:pt x="3696" y="1"/>
                  </a:moveTo>
                  <a:cubicBezTo>
                    <a:pt x="3063" y="486"/>
                    <a:pt x="2421" y="1000"/>
                    <a:pt x="1815" y="1546"/>
                  </a:cubicBezTo>
                  <a:cubicBezTo>
                    <a:pt x="1202" y="2087"/>
                    <a:pt x="583" y="2654"/>
                    <a:pt x="1" y="3251"/>
                  </a:cubicBezTo>
                  <a:cubicBezTo>
                    <a:pt x="1" y="3254"/>
                    <a:pt x="4" y="3252"/>
                    <a:pt x="4" y="3255"/>
                  </a:cubicBezTo>
                  <a:cubicBezTo>
                    <a:pt x="587" y="2659"/>
                    <a:pt x="1208" y="2090"/>
                    <a:pt x="1820" y="1546"/>
                  </a:cubicBezTo>
                  <a:cubicBezTo>
                    <a:pt x="2424" y="1003"/>
                    <a:pt x="3066" y="489"/>
                    <a:pt x="3696" y="4"/>
                  </a:cubicBezTo>
                  <a:lnTo>
                    <a:pt x="3696" y="1"/>
                  </a:ln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439;p73">
              <a:extLst>
                <a:ext uri="{FF2B5EF4-FFF2-40B4-BE49-F238E27FC236}">
                  <a16:creationId xmlns:a16="http://schemas.microsoft.com/office/drawing/2014/main" id="{732B2D86-DC68-441E-AF10-0D62FE45B2F8}"/>
                </a:ext>
              </a:extLst>
            </p:cNvPr>
            <p:cNvSpPr/>
            <p:nvPr/>
          </p:nvSpPr>
          <p:spPr>
            <a:xfrm>
              <a:off x="2892025" y="3372250"/>
              <a:ext cx="256625" cy="337650"/>
            </a:xfrm>
            <a:custGeom>
              <a:avLst/>
              <a:gdLst/>
              <a:ahLst/>
              <a:cxnLst/>
              <a:rect l="l" t="t" r="r" b="b"/>
              <a:pathLst>
                <a:path w="10265" h="13506" extrusionOk="0">
                  <a:moveTo>
                    <a:pt x="5029" y="1"/>
                  </a:moveTo>
                  <a:cubicBezTo>
                    <a:pt x="4777" y="1"/>
                    <a:pt x="4522" y="18"/>
                    <a:pt x="4268" y="53"/>
                  </a:cubicBezTo>
                  <a:cubicBezTo>
                    <a:pt x="2513" y="295"/>
                    <a:pt x="1795" y="1086"/>
                    <a:pt x="1281" y="2177"/>
                  </a:cubicBezTo>
                  <a:cubicBezTo>
                    <a:pt x="0" y="4885"/>
                    <a:pt x="1016" y="8297"/>
                    <a:pt x="2880" y="10470"/>
                  </a:cubicBezTo>
                  <a:cubicBezTo>
                    <a:pt x="4548" y="12427"/>
                    <a:pt x="7047" y="13506"/>
                    <a:pt x="9586" y="13506"/>
                  </a:cubicBezTo>
                  <a:cubicBezTo>
                    <a:pt x="9812" y="13506"/>
                    <a:pt x="10039" y="13497"/>
                    <a:pt x="10265" y="13480"/>
                  </a:cubicBezTo>
                  <a:cubicBezTo>
                    <a:pt x="8447" y="12065"/>
                    <a:pt x="7403" y="9747"/>
                    <a:pt x="7568" y="7436"/>
                  </a:cubicBezTo>
                  <a:cubicBezTo>
                    <a:pt x="7570" y="7413"/>
                    <a:pt x="7581" y="7402"/>
                    <a:pt x="7599" y="7402"/>
                  </a:cubicBezTo>
                  <a:cubicBezTo>
                    <a:pt x="7786" y="7402"/>
                    <a:pt x="8780" y="8560"/>
                    <a:pt x="9252" y="8943"/>
                  </a:cubicBezTo>
                  <a:cubicBezTo>
                    <a:pt x="9124" y="8075"/>
                    <a:pt x="9193" y="7197"/>
                    <a:pt x="9292" y="6317"/>
                  </a:cubicBezTo>
                  <a:cubicBezTo>
                    <a:pt x="9417" y="5218"/>
                    <a:pt x="9583" y="4077"/>
                    <a:pt x="9304" y="2979"/>
                  </a:cubicBezTo>
                  <a:cubicBezTo>
                    <a:pt x="8814" y="1045"/>
                    <a:pt x="6988" y="1"/>
                    <a:pt x="5029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440;p73">
              <a:extLst>
                <a:ext uri="{FF2B5EF4-FFF2-40B4-BE49-F238E27FC236}">
                  <a16:creationId xmlns:a16="http://schemas.microsoft.com/office/drawing/2014/main" id="{EEC7F966-717B-4480-B52F-43A582060481}"/>
                </a:ext>
              </a:extLst>
            </p:cNvPr>
            <p:cNvSpPr/>
            <p:nvPr/>
          </p:nvSpPr>
          <p:spPr>
            <a:xfrm>
              <a:off x="2946050" y="3341375"/>
              <a:ext cx="112075" cy="57900"/>
            </a:xfrm>
            <a:custGeom>
              <a:avLst/>
              <a:gdLst/>
              <a:ahLst/>
              <a:cxnLst/>
              <a:rect l="l" t="t" r="r" b="b"/>
              <a:pathLst>
                <a:path w="4483" h="2316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3101" y="456"/>
                    <a:pt x="2022" y="636"/>
                    <a:pt x="677" y="636"/>
                  </a:cubicBezTo>
                  <a:cubicBezTo>
                    <a:pt x="459" y="636"/>
                    <a:pt x="235" y="631"/>
                    <a:pt x="1" y="622"/>
                  </a:cubicBezTo>
                  <a:lnTo>
                    <a:pt x="1" y="622"/>
                  </a:lnTo>
                  <a:cubicBezTo>
                    <a:pt x="345" y="1778"/>
                    <a:pt x="1255" y="2316"/>
                    <a:pt x="2167" y="2316"/>
                  </a:cubicBezTo>
                  <a:cubicBezTo>
                    <a:pt x="3293" y="2316"/>
                    <a:pt x="4421" y="1494"/>
                    <a:pt x="4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441;p73">
              <a:extLst>
                <a:ext uri="{FF2B5EF4-FFF2-40B4-BE49-F238E27FC236}">
                  <a16:creationId xmlns:a16="http://schemas.microsoft.com/office/drawing/2014/main" id="{E39F6D56-C2B3-4102-873E-A81805357B8A}"/>
                </a:ext>
              </a:extLst>
            </p:cNvPr>
            <p:cNvSpPr/>
            <p:nvPr/>
          </p:nvSpPr>
          <p:spPr>
            <a:xfrm>
              <a:off x="4227425" y="2384100"/>
              <a:ext cx="309100" cy="181950"/>
            </a:xfrm>
            <a:custGeom>
              <a:avLst/>
              <a:gdLst/>
              <a:ahLst/>
              <a:cxnLst/>
              <a:rect l="l" t="t" r="r" b="b"/>
              <a:pathLst>
                <a:path w="12364" h="7278" extrusionOk="0">
                  <a:moveTo>
                    <a:pt x="6688" y="1"/>
                  </a:moveTo>
                  <a:cubicBezTo>
                    <a:pt x="6330" y="1"/>
                    <a:pt x="5968" y="29"/>
                    <a:pt x="5617" y="81"/>
                  </a:cubicBezTo>
                  <a:cubicBezTo>
                    <a:pt x="5336" y="128"/>
                    <a:pt x="5060" y="183"/>
                    <a:pt x="4793" y="260"/>
                  </a:cubicBezTo>
                  <a:cubicBezTo>
                    <a:pt x="4527" y="342"/>
                    <a:pt x="4266" y="435"/>
                    <a:pt x="4018" y="539"/>
                  </a:cubicBezTo>
                  <a:cubicBezTo>
                    <a:pt x="3022" y="977"/>
                    <a:pt x="2202" y="1660"/>
                    <a:pt x="1668" y="2474"/>
                  </a:cubicBezTo>
                  <a:cubicBezTo>
                    <a:pt x="1605" y="2570"/>
                    <a:pt x="1545" y="2667"/>
                    <a:pt x="1485" y="2763"/>
                  </a:cubicBezTo>
                  <a:cubicBezTo>
                    <a:pt x="1374" y="2951"/>
                    <a:pt x="1267" y="3136"/>
                    <a:pt x="1164" y="3327"/>
                  </a:cubicBezTo>
                  <a:cubicBezTo>
                    <a:pt x="495" y="4566"/>
                    <a:pt x="93" y="5841"/>
                    <a:pt x="0" y="7067"/>
                  </a:cubicBezTo>
                  <a:cubicBezTo>
                    <a:pt x="879" y="7200"/>
                    <a:pt x="1657" y="7277"/>
                    <a:pt x="2376" y="7277"/>
                  </a:cubicBezTo>
                  <a:cubicBezTo>
                    <a:pt x="2990" y="7277"/>
                    <a:pt x="3560" y="7221"/>
                    <a:pt x="4113" y="7096"/>
                  </a:cubicBezTo>
                  <a:cubicBezTo>
                    <a:pt x="4718" y="6959"/>
                    <a:pt x="5301" y="6742"/>
                    <a:pt x="5910" y="6438"/>
                  </a:cubicBezTo>
                  <a:cubicBezTo>
                    <a:pt x="6508" y="6128"/>
                    <a:pt x="7181" y="5760"/>
                    <a:pt x="7866" y="5272"/>
                  </a:cubicBezTo>
                  <a:cubicBezTo>
                    <a:pt x="7869" y="5271"/>
                    <a:pt x="7869" y="5269"/>
                    <a:pt x="7872" y="5268"/>
                  </a:cubicBezTo>
                  <a:lnTo>
                    <a:pt x="7872" y="5268"/>
                  </a:lnTo>
                  <a:cubicBezTo>
                    <a:pt x="7872" y="5268"/>
                    <a:pt x="7871" y="5268"/>
                    <a:pt x="7871" y="5268"/>
                  </a:cubicBezTo>
                  <a:cubicBezTo>
                    <a:pt x="7869" y="5268"/>
                    <a:pt x="7869" y="5266"/>
                    <a:pt x="7869" y="5266"/>
                  </a:cubicBezTo>
                  <a:cubicBezTo>
                    <a:pt x="8500" y="4818"/>
                    <a:pt x="9193" y="4449"/>
                    <a:pt x="9955" y="4113"/>
                  </a:cubicBezTo>
                  <a:lnTo>
                    <a:pt x="9955" y="4112"/>
                  </a:lnTo>
                  <a:cubicBezTo>
                    <a:pt x="10701" y="3797"/>
                    <a:pt x="11518" y="3518"/>
                    <a:pt x="12363" y="3330"/>
                  </a:cubicBezTo>
                  <a:cubicBezTo>
                    <a:pt x="11962" y="2457"/>
                    <a:pt x="11281" y="1689"/>
                    <a:pt x="10404" y="1107"/>
                  </a:cubicBezTo>
                  <a:cubicBezTo>
                    <a:pt x="9528" y="524"/>
                    <a:pt x="8444" y="140"/>
                    <a:pt x="7320" y="32"/>
                  </a:cubicBezTo>
                  <a:cubicBezTo>
                    <a:pt x="7113" y="11"/>
                    <a:pt x="6901" y="1"/>
                    <a:pt x="6688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442;p73">
              <a:extLst>
                <a:ext uri="{FF2B5EF4-FFF2-40B4-BE49-F238E27FC236}">
                  <a16:creationId xmlns:a16="http://schemas.microsoft.com/office/drawing/2014/main" id="{83D8290E-84BD-43B9-A4C7-429295C0094C}"/>
                </a:ext>
              </a:extLst>
            </p:cNvPr>
            <p:cNvSpPr/>
            <p:nvPr/>
          </p:nvSpPr>
          <p:spPr>
            <a:xfrm>
              <a:off x="4424150" y="2467325"/>
              <a:ext cx="112450" cy="48475"/>
            </a:xfrm>
            <a:custGeom>
              <a:avLst/>
              <a:gdLst/>
              <a:ahLst/>
              <a:cxnLst/>
              <a:rect l="l" t="t" r="r" b="b"/>
              <a:pathLst>
                <a:path w="4498" h="1939" extrusionOk="0">
                  <a:moveTo>
                    <a:pt x="4494" y="1"/>
                  </a:moveTo>
                  <a:cubicBezTo>
                    <a:pt x="3649" y="189"/>
                    <a:pt x="2832" y="468"/>
                    <a:pt x="2086" y="783"/>
                  </a:cubicBezTo>
                  <a:cubicBezTo>
                    <a:pt x="1324" y="1120"/>
                    <a:pt x="631" y="1489"/>
                    <a:pt x="0" y="1937"/>
                  </a:cubicBezTo>
                  <a:cubicBezTo>
                    <a:pt x="0" y="1937"/>
                    <a:pt x="0" y="1939"/>
                    <a:pt x="3" y="1939"/>
                  </a:cubicBezTo>
                  <a:cubicBezTo>
                    <a:pt x="631" y="1492"/>
                    <a:pt x="1324" y="1125"/>
                    <a:pt x="2083" y="789"/>
                  </a:cubicBezTo>
                  <a:cubicBezTo>
                    <a:pt x="2832" y="473"/>
                    <a:pt x="3652" y="195"/>
                    <a:pt x="4497" y="5"/>
                  </a:cubicBezTo>
                  <a:cubicBezTo>
                    <a:pt x="4497" y="4"/>
                    <a:pt x="4496" y="2"/>
                    <a:pt x="4494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443;p73">
              <a:extLst>
                <a:ext uri="{FF2B5EF4-FFF2-40B4-BE49-F238E27FC236}">
                  <a16:creationId xmlns:a16="http://schemas.microsoft.com/office/drawing/2014/main" id="{D5D4278B-B3DA-46CD-B2A8-083CB564754E}"/>
                </a:ext>
              </a:extLst>
            </p:cNvPr>
            <p:cNvSpPr/>
            <p:nvPr/>
          </p:nvSpPr>
          <p:spPr>
            <a:xfrm>
              <a:off x="4424225" y="2463950"/>
              <a:ext cx="312450" cy="180025"/>
            </a:xfrm>
            <a:custGeom>
              <a:avLst/>
              <a:gdLst/>
              <a:ahLst/>
              <a:cxnLst/>
              <a:rect l="l" t="t" r="r" b="b"/>
              <a:pathLst>
                <a:path w="12498" h="7201" extrusionOk="0">
                  <a:moveTo>
                    <a:pt x="5682" y="0"/>
                  </a:moveTo>
                  <a:cubicBezTo>
                    <a:pt x="5278" y="0"/>
                    <a:pt x="4880" y="45"/>
                    <a:pt x="4497" y="136"/>
                  </a:cubicBezTo>
                  <a:lnTo>
                    <a:pt x="4491" y="136"/>
                  </a:lnTo>
                  <a:cubicBezTo>
                    <a:pt x="4493" y="137"/>
                    <a:pt x="4494" y="139"/>
                    <a:pt x="4494" y="140"/>
                  </a:cubicBezTo>
                  <a:cubicBezTo>
                    <a:pt x="3649" y="330"/>
                    <a:pt x="2829" y="609"/>
                    <a:pt x="2080" y="925"/>
                  </a:cubicBezTo>
                  <a:cubicBezTo>
                    <a:pt x="1321" y="1261"/>
                    <a:pt x="628" y="1627"/>
                    <a:pt x="0" y="2075"/>
                  </a:cubicBezTo>
                  <a:cubicBezTo>
                    <a:pt x="927" y="3475"/>
                    <a:pt x="1893" y="4479"/>
                    <a:pt x="3085" y="5174"/>
                  </a:cubicBezTo>
                  <a:cubicBezTo>
                    <a:pt x="3270" y="5284"/>
                    <a:pt x="3466" y="5381"/>
                    <a:pt x="3665" y="5481"/>
                  </a:cubicBezTo>
                  <a:cubicBezTo>
                    <a:pt x="3865" y="5572"/>
                    <a:pt x="4069" y="5663"/>
                    <a:pt x="4280" y="5743"/>
                  </a:cubicBezTo>
                  <a:lnTo>
                    <a:pt x="4274" y="5749"/>
                  </a:lnTo>
                  <a:cubicBezTo>
                    <a:pt x="5200" y="6093"/>
                    <a:pt x="6244" y="6309"/>
                    <a:pt x="7417" y="6352"/>
                  </a:cubicBezTo>
                  <a:cubicBezTo>
                    <a:pt x="7710" y="6361"/>
                    <a:pt x="8006" y="6381"/>
                    <a:pt x="8305" y="6408"/>
                  </a:cubicBezTo>
                  <a:cubicBezTo>
                    <a:pt x="8504" y="6425"/>
                    <a:pt x="8705" y="6446"/>
                    <a:pt x="8904" y="6474"/>
                  </a:cubicBezTo>
                  <a:cubicBezTo>
                    <a:pt x="9607" y="6562"/>
                    <a:pt x="10320" y="6694"/>
                    <a:pt x="11034" y="6866"/>
                  </a:cubicBezTo>
                  <a:cubicBezTo>
                    <a:pt x="11236" y="6912"/>
                    <a:pt x="11441" y="6964"/>
                    <a:pt x="11645" y="7021"/>
                  </a:cubicBezTo>
                  <a:cubicBezTo>
                    <a:pt x="11850" y="7077"/>
                    <a:pt x="12053" y="7137"/>
                    <a:pt x="12257" y="7197"/>
                  </a:cubicBezTo>
                  <a:cubicBezTo>
                    <a:pt x="12258" y="7197"/>
                    <a:pt x="12259" y="7199"/>
                    <a:pt x="12261" y="7199"/>
                  </a:cubicBezTo>
                  <a:cubicBezTo>
                    <a:pt x="12261" y="7199"/>
                    <a:pt x="12261" y="7199"/>
                    <a:pt x="12261" y="7199"/>
                  </a:cubicBezTo>
                  <a:lnTo>
                    <a:pt x="12263" y="7200"/>
                  </a:lnTo>
                  <a:cubicBezTo>
                    <a:pt x="12497" y="5338"/>
                    <a:pt x="11688" y="3281"/>
                    <a:pt x="10123" y="1836"/>
                  </a:cubicBezTo>
                  <a:cubicBezTo>
                    <a:pt x="9526" y="1280"/>
                    <a:pt x="8834" y="828"/>
                    <a:pt x="8093" y="515"/>
                  </a:cubicBezTo>
                  <a:lnTo>
                    <a:pt x="8094" y="511"/>
                  </a:lnTo>
                  <a:cubicBezTo>
                    <a:pt x="7316" y="177"/>
                    <a:pt x="6488" y="0"/>
                    <a:pt x="5682" y="0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444;p73">
              <a:extLst>
                <a:ext uri="{FF2B5EF4-FFF2-40B4-BE49-F238E27FC236}">
                  <a16:creationId xmlns:a16="http://schemas.microsoft.com/office/drawing/2014/main" id="{CCEB0ED2-11EE-4B6E-B7A8-52F3585FFAA7}"/>
                </a:ext>
              </a:extLst>
            </p:cNvPr>
            <p:cNvSpPr/>
            <p:nvPr/>
          </p:nvSpPr>
          <p:spPr>
            <a:xfrm>
              <a:off x="4424150" y="2467325"/>
              <a:ext cx="112450" cy="48475"/>
            </a:xfrm>
            <a:custGeom>
              <a:avLst/>
              <a:gdLst/>
              <a:ahLst/>
              <a:cxnLst/>
              <a:rect l="l" t="t" r="r" b="b"/>
              <a:pathLst>
                <a:path w="4498" h="1939" extrusionOk="0">
                  <a:moveTo>
                    <a:pt x="4494" y="1"/>
                  </a:moveTo>
                  <a:cubicBezTo>
                    <a:pt x="3649" y="189"/>
                    <a:pt x="2832" y="468"/>
                    <a:pt x="2086" y="783"/>
                  </a:cubicBezTo>
                  <a:cubicBezTo>
                    <a:pt x="1324" y="1120"/>
                    <a:pt x="631" y="1489"/>
                    <a:pt x="0" y="1937"/>
                  </a:cubicBezTo>
                  <a:cubicBezTo>
                    <a:pt x="0" y="1937"/>
                    <a:pt x="0" y="1939"/>
                    <a:pt x="3" y="1939"/>
                  </a:cubicBezTo>
                  <a:cubicBezTo>
                    <a:pt x="631" y="1492"/>
                    <a:pt x="1324" y="1125"/>
                    <a:pt x="2083" y="789"/>
                  </a:cubicBezTo>
                  <a:cubicBezTo>
                    <a:pt x="2832" y="473"/>
                    <a:pt x="3652" y="195"/>
                    <a:pt x="4497" y="5"/>
                  </a:cubicBezTo>
                  <a:cubicBezTo>
                    <a:pt x="4497" y="4"/>
                    <a:pt x="4496" y="2"/>
                    <a:pt x="4494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445;p73">
              <a:extLst>
                <a:ext uri="{FF2B5EF4-FFF2-40B4-BE49-F238E27FC236}">
                  <a16:creationId xmlns:a16="http://schemas.microsoft.com/office/drawing/2014/main" id="{D9CA6745-6B45-4732-9030-DB018CA73F79}"/>
                </a:ext>
              </a:extLst>
            </p:cNvPr>
            <p:cNvSpPr/>
            <p:nvPr/>
          </p:nvSpPr>
          <p:spPr>
            <a:xfrm>
              <a:off x="4080450" y="2439150"/>
              <a:ext cx="188700" cy="191900"/>
            </a:xfrm>
            <a:custGeom>
              <a:avLst/>
              <a:gdLst/>
              <a:ahLst/>
              <a:cxnLst/>
              <a:rect l="l" t="t" r="r" b="b"/>
              <a:pathLst>
                <a:path w="7548" h="7676" extrusionOk="0">
                  <a:moveTo>
                    <a:pt x="5922" y="1"/>
                  </a:moveTo>
                  <a:cubicBezTo>
                    <a:pt x="5451" y="1"/>
                    <a:pt x="4966" y="63"/>
                    <a:pt x="4482" y="187"/>
                  </a:cubicBezTo>
                  <a:cubicBezTo>
                    <a:pt x="3412" y="462"/>
                    <a:pt x="2353" y="1065"/>
                    <a:pt x="1504" y="1917"/>
                  </a:cubicBezTo>
                  <a:cubicBezTo>
                    <a:pt x="844" y="2577"/>
                    <a:pt x="330" y="3393"/>
                    <a:pt x="1" y="4242"/>
                  </a:cubicBezTo>
                  <a:lnTo>
                    <a:pt x="5491" y="7676"/>
                  </a:lnTo>
                  <a:cubicBezTo>
                    <a:pt x="5663" y="6920"/>
                    <a:pt x="5779" y="5992"/>
                    <a:pt x="5879" y="4865"/>
                  </a:cubicBezTo>
                  <a:cubicBezTo>
                    <a:pt x="5972" y="3639"/>
                    <a:pt x="6372" y="2364"/>
                    <a:pt x="7042" y="1125"/>
                  </a:cubicBezTo>
                  <a:cubicBezTo>
                    <a:pt x="7143" y="935"/>
                    <a:pt x="7250" y="747"/>
                    <a:pt x="7364" y="561"/>
                  </a:cubicBezTo>
                  <a:cubicBezTo>
                    <a:pt x="7424" y="465"/>
                    <a:pt x="7484" y="368"/>
                    <a:pt x="7547" y="272"/>
                  </a:cubicBezTo>
                  <a:cubicBezTo>
                    <a:pt x="7042" y="92"/>
                    <a:pt x="6492" y="1"/>
                    <a:pt x="5922" y="1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446;p73">
              <a:extLst>
                <a:ext uri="{FF2B5EF4-FFF2-40B4-BE49-F238E27FC236}">
                  <a16:creationId xmlns:a16="http://schemas.microsoft.com/office/drawing/2014/main" id="{A47F805C-807A-4BD0-8ED5-899DCC6D1A9F}"/>
                </a:ext>
              </a:extLst>
            </p:cNvPr>
            <p:cNvSpPr/>
            <p:nvPr/>
          </p:nvSpPr>
          <p:spPr>
            <a:xfrm>
              <a:off x="4608825" y="2622700"/>
              <a:ext cx="238350" cy="255300"/>
            </a:xfrm>
            <a:custGeom>
              <a:avLst/>
              <a:gdLst/>
              <a:ahLst/>
              <a:cxnLst/>
              <a:rect l="l" t="t" r="r" b="b"/>
              <a:pathLst>
                <a:path w="9534" h="10212" extrusionOk="0">
                  <a:moveTo>
                    <a:pt x="33" y="1"/>
                  </a:moveTo>
                  <a:cubicBezTo>
                    <a:pt x="1" y="1724"/>
                    <a:pt x="373" y="3209"/>
                    <a:pt x="1139" y="4522"/>
                  </a:cubicBezTo>
                  <a:cubicBezTo>
                    <a:pt x="1903" y="5822"/>
                    <a:pt x="3074" y="6980"/>
                    <a:pt x="4666" y="7751"/>
                  </a:cubicBezTo>
                  <a:cubicBezTo>
                    <a:pt x="4669" y="7751"/>
                    <a:pt x="4669" y="7752"/>
                    <a:pt x="4672" y="7752"/>
                  </a:cubicBezTo>
                  <a:lnTo>
                    <a:pt x="4672" y="7751"/>
                  </a:lnTo>
                  <a:cubicBezTo>
                    <a:pt x="5388" y="8101"/>
                    <a:pt x="6117" y="8479"/>
                    <a:pt x="6818" y="8896"/>
                  </a:cubicBezTo>
                  <a:cubicBezTo>
                    <a:pt x="7526" y="9306"/>
                    <a:pt x="8245" y="9741"/>
                    <a:pt x="8932" y="10211"/>
                  </a:cubicBezTo>
                  <a:cubicBezTo>
                    <a:pt x="9341" y="9377"/>
                    <a:pt x="9513" y="8457"/>
                    <a:pt x="9529" y="7513"/>
                  </a:cubicBezTo>
                  <a:cubicBezTo>
                    <a:pt x="9533" y="6568"/>
                    <a:pt x="9331" y="5605"/>
                    <a:pt x="8954" y="4704"/>
                  </a:cubicBezTo>
                  <a:cubicBezTo>
                    <a:pt x="8198" y="2907"/>
                    <a:pt x="6689" y="1384"/>
                    <a:pt x="4877" y="849"/>
                  </a:cubicBezTo>
                  <a:cubicBezTo>
                    <a:pt x="4877" y="849"/>
                    <a:pt x="4877" y="849"/>
                    <a:pt x="4877" y="849"/>
                  </a:cubicBezTo>
                  <a:cubicBezTo>
                    <a:pt x="4875" y="849"/>
                    <a:pt x="4874" y="847"/>
                    <a:pt x="4873" y="847"/>
                  </a:cubicBezTo>
                  <a:cubicBezTo>
                    <a:pt x="4669" y="787"/>
                    <a:pt x="4466" y="727"/>
                    <a:pt x="4261" y="671"/>
                  </a:cubicBezTo>
                  <a:cubicBezTo>
                    <a:pt x="4057" y="617"/>
                    <a:pt x="3852" y="565"/>
                    <a:pt x="3650" y="516"/>
                  </a:cubicBezTo>
                  <a:cubicBezTo>
                    <a:pt x="2936" y="344"/>
                    <a:pt x="2223" y="212"/>
                    <a:pt x="1520" y="124"/>
                  </a:cubicBezTo>
                  <a:cubicBezTo>
                    <a:pt x="1321" y="96"/>
                    <a:pt x="1120" y="75"/>
                    <a:pt x="921" y="58"/>
                  </a:cubicBezTo>
                  <a:cubicBezTo>
                    <a:pt x="622" y="31"/>
                    <a:pt x="326" y="11"/>
                    <a:pt x="33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447;p73">
              <a:extLst>
                <a:ext uri="{FF2B5EF4-FFF2-40B4-BE49-F238E27FC236}">
                  <a16:creationId xmlns:a16="http://schemas.microsoft.com/office/drawing/2014/main" id="{F6051929-C8B8-4B83-9490-2D50BB05EF9A}"/>
                </a:ext>
              </a:extLst>
            </p:cNvPr>
            <p:cNvSpPr/>
            <p:nvPr/>
          </p:nvSpPr>
          <p:spPr>
            <a:xfrm>
              <a:off x="4725625" y="2816425"/>
              <a:ext cx="106525" cy="61725"/>
            </a:xfrm>
            <a:custGeom>
              <a:avLst/>
              <a:gdLst/>
              <a:ahLst/>
              <a:cxnLst/>
              <a:rect l="l" t="t" r="r" b="b"/>
              <a:pathLst>
                <a:path w="4261" h="2469" extrusionOk="0">
                  <a:moveTo>
                    <a:pt x="0" y="0"/>
                  </a:moveTo>
                  <a:lnTo>
                    <a:pt x="0" y="3"/>
                  </a:lnTo>
                  <a:cubicBezTo>
                    <a:pt x="713" y="355"/>
                    <a:pt x="1442" y="733"/>
                    <a:pt x="2142" y="1147"/>
                  </a:cubicBezTo>
                  <a:cubicBezTo>
                    <a:pt x="2850" y="1561"/>
                    <a:pt x="3570" y="1997"/>
                    <a:pt x="4259" y="2469"/>
                  </a:cubicBezTo>
                  <a:cubicBezTo>
                    <a:pt x="4257" y="2466"/>
                    <a:pt x="4260" y="2466"/>
                    <a:pt x="4260" y="2462"/>
                  </a:cubicBezTo>
                  <a:cubicBezTo>
                    <a:pt x="3573" y="1992"/>
                    <a:pt x="2854" y="1557"/>
                    <a:pt x="2146" y="1146"/>
                  </a:cubicBezTo>
                  <a:cubicBezTo>
                    <a:pt x="1445" y="730"/>
                    <a:pt x="716" y="352"/>
                    <a:pt x="0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448;p73">
              <a:extLst>
                <a:ext uri="{FF2B5EF4-FFF2-40B4-BE49-F238E27FC236}">
                  <a16:creationId xmlns:a16="http://schemas.microsoft.com/office/drawing/2014/main" id="{2FD65600-5927-493E-AE38-2C43C0E06291}"/>
                </a:ext>
              </a:extLst>
            </p:cNvPr>
            <p:cNvSpPr/>
            <p:nvPr/>
          </p:nvSpPr>
          <p:spPr>
            <a:xfrm>
              <a:off x="4706275" y="2816500"/>
              <a:ext cx="203675" cy="311650"/>
            </a:xfrm>
            <a:custGeom>
              <a:avLst/>
              <a:gdLst/>
              <a:ahLst/>
              <a:cxnLst/>
              <a:rect l="l" t="t" r="r" b="b"/>
              <a:pathLst>
                <a:path w="8147" h="12466" extrusionOk="0">
                  <a:moveTo>
                    <a:pt x="774" y="0"/>
                  </a:moveTo>
                  <a:cubicBezTo>
                    <a:pt x="102" y="1628"/>
                    <a:pt x="0" y="3317"/>
                    <a:pt x="383" y="4875"/>
                  </a:cubicBezTo>
                  <a:cubicBezTo>
                    <a:pt x="492" y="5373"/>
                    <a:pt x="683" y="5848"/>
                    <a:pt x="884" y="6317"/>
                  </a:cubicBezTo>
                  <a:lnTo>
                    <a:pt x="878" y="6318"/>
                  </a:lnTo>
                  <a:cubicBezTo>
                    <a:pt x="1107" y="6823"/>
                    <a:pt x="1411" y="7307"/>
                    <a:pt x="1749" y="7768"/>
                  </a:cubicBezTo>
                  <a:cubicBezTo>
                    <a:pt x="2097" y="8225"/>
                    <a:pt x="2506" y="8651"/>
                    <a:pt x="2961" y="9043"/>
                  </a:cubicBezTo>
                  <a:cubicBezTo>
                    <a:pt x="3267" y="9300"/>
                    <a:pt x="3574" y="9568"/>
                    <a:pt x="3881" y="9840"/>
                  </a:cubicBezTo>
                  <a:cubicBezTo>
                    <a:pt x="4179" y="10114"/>
                    <a:pt x="4478" y="10392"/>
                    <a:pt x="4775" y="10677"/>
                  </a:cubicBezTo>
                  <a:cubicBezTo>
                    <a:pt x="5079" y="10964"/>
                    <a:pt x="5369" y="11253"/>
                    <a:pt x="5657" y="11553"/>
                  </a:cubicBezTo>
                  <a:cubicBezTo>
                    <a:pt x="5947" y="11850"/>
                    <a:pt x="6229" y="12152"/>
                    <a:pt x="6516" y="12459"/>
                  </a:cubicBezTo>
                  <a:cubicBezTo>
                    <a:pt x="6516" y="12462"/>
                    <a:pt x="6517" y="12464"/>
                    <a:pt x="6519" y="12465"/>
                  </a:cubicBezTo>
                  <a:cubicBezTo>
                    <a:pt x="7700" y="11036"/>
                    <a:pt x="8147" y="9050"/>
                    <a:pt x="7871" y="7156"/>
                  </a:cubicBezTo>
                  <a:cubicBezTo>
                    <a:pt x="7812" y="6790"/>
                    <a:pt x="7738" y="6428"/>
                    <a:pt x="7634" y="6075"/>
                  </a:cubicBezTo>
                  <a:cubicBezTo>
                    <a:pt x="7518" y="5725"/>
                    <a:pt x="7384" y="5383"/>
                    <a:pt x="7227" y="5051"/>
                  </a:cubicBezTo>
                  <a:lnTo>
                    <a:pt x="7234" y="5050"/>
                  </a:lnTo>
                  <a:cubicBezTo>
                    <a:pt x="6997" y="4524"/>
                    <a:pt x="6665" y="4037"/>
                    <a:pt x="6303" y="3600"/>
                  </a:cubicBezTo>
                  <a:cubicBezTo>
                    <a:pt x="5945" y="3161"/>
                    <a:pt x="5508" y="2780"/>
                    <a:pt x="5037" y="2463"/>
                  </a:cubicBezTo>
                  <a:lnTo>
                    <a:pt x="5034" y="2459"/>
                  </a:lnTo>
                  <a:cubicBezTo>
                    <a:pt x="5034" y="2463"/>
                    <a:pt x="5031" y="2463"/>
                    <a:pt x="5033" y="2466"/>
                  </a:cubicBezTo>
                  <a:cubicBezTo>
                    <a:pt x="4344" y="1994"/>
                    <a:pt x="3624" y="1558"/>
                    <a:pt x="2916" y="1144"/>
                  </a:cubicBezTo>
                  <a:cubicBezTo>
                    <a:pt x="2216" y="730"/>
                    <a:pt x="1487" y="352"/>
                    <a:pt x="774" y="0"/>
                  </a:cubicBezTo>
                  <a:close/>
                </a:path>
              </a:pathLst>
            </a:custGeom>
            <a:solidFill>
              <a:srgbClr val="B32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449;p73">
              <a:extLst>
                <a:ext uri="{FF2B5EF4-FFF2-40B4-BE49-F238E27FC236}">
                  <a16:creationId xmlns:a16="http://schemas.microsoft.com/office/drawing/2014/main" id="{1188F7B5-6673-423B-AA3F-CF9AAEA88DC0}"/>
                </a:ext>
              </a:extLst>
            </p:cNvPr>
            <p:cNvSpPr/>
            <p:nvPr/>
          </p:nvSpPr>
          <p:spPr>
            <a:xfrm>
              <a:off x="4725625" y="2816425"/>
              <a:ext cx="106525" cy="61725"/>
            </a:xfrm>
            <a:custGeom>
              <a:avLst/>
              <a:gdLst/>
              <a:ahLst/>
              <a:cxnLst/>
              <a:rect l="l" t="t" r="r" b="b"/>
              <a:pathLst>
                <a:path w="4261" h="2469" extrusionOk="0">
                  <a:moveTo>
                    <a:pt x="0" y="0"/>
                  </a:moveTo>
                  <a:lnTo>
                    <a:pt x="0" y="3"/>
                  </a:lnTo>
                  <a:cubicBezTo>
                    <a:pt x="713" y="355"/>
                    <a:pt x="1442" y="733"/>
                    <a:pt x="2142" y="1147"/>
                  </a:cubicBezTo>
                  <a:cubicBezTo>
                    <a:pt x="2850" y="1561"/>
                    <a:pt x="3570" y="1997"/>
                    <a:pt x="4259" y="2469"/>
                  </a:cubicBezTo>
                  <a:cubicBezTo>
                    <a:pt x="4257" y="2466"/>
                    <a:pt x="4260" y="2466"/>
                    <a:pt x="4260" y="2462"/>
                  </a:cubicBezTo>
                  <a:cubicBezTo>
                    <a:pt x="3573" y="1992"/>
                    <a:pt x="2854" y="1557"/>
                    <a:pt x="2146" y="1146"/>
                  </a:cubicBezTo>
                  <a:cubicBezTo>
                    <a:pt x="1445" y="730"/>
                    <a:pt x="716" y="352"/>
                    <a:pt x="0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450;p73">
              <a:extLst>
                <a:ext uri="{FF2B5EF4-FFF2-40B4-BE49-F238E27FC236}">
                  <a16:creationId xmlns:a16="http://schemas.microsoft.com/office/drawing/2014/main" id="{B0DE7E20-A99D-4E72-85EB-0DB1993040DC}"/>
                </a:ext>
              </a:extLst>
            </p:cNvPr>
            <p:cNvSpPr/>
            <p:nvPr/>
          </p:nvSpPr>
          <p:spPr>
            <a:xfrm>
              <a:off x="4741550" y="3042550"/>
              <a:ext cx="173350" cy="337075"/>
            </a:xfrm>
            <a:custGeom>
              <a:avLst/>
              <a:gdLst/>
              <a:ahLst/>
              <a:cxnLst/>
              <a:rect l="l" t="t" r="r" b="b"/>
              <a:pathLst>
                <a:path w="6934" h="13483" extrusionOk="0">
                  <a:moveTo>
                    <a:pt x="1550" y="1"/>
                  </a:moveTo>
                  <a:cubicBezTo>
                    <a:pt x="514" y="1425"/>
                    <a:pt x="12" y="3050"/>
                    <a:pt x="5" y="4658"/>
                  </a:cubicBezTo>
                  <a:cubicBezTo>
                    <a:pt x="0" y="6268"/>
                    <a:pt x="503" y="7890"/>
                    <a:pt x="1536" y="9320"/>
                  </a:cubicBezTo>
                  <a:cubicBezTo>
                    <a:pt x="1537" y="9323"/>
                    <a:pt x="1539" y="9323"/>
                    <a:pt x="1539" y="9327"/>
                  </a:cubicBezTo>
                  <a:cubicBezTo>
                    <a:pt x="1539" y="9323"/>
                    <a:pt x="1542" y="9323"/>
                    <a:pt x="1542" y="9323"/>
                  </a:cubicBezTo>
                  <a:cubicBezTo>
                    <a:pt x="2029" y="9973"/>
                    <a:pt x="2464" y="10640"/>
                    <a:pt x="2922" y="11337"/>
                  </a:cubicBezTo>
                  <a:cubicBezTo>
                    <a:pt x="3355" y="12029"/>
                    <a:pt x="3784" y="12746"/>
                    <a:pt x="4187" y="13483"/>
                  </a:cubicBezTo>
                  <a:cubicBezTo>
                    <a:pt x="5655" y="12375"/>
                    <a:pt x="6580" y="10552"/>
                    <a:pt x="6756" y="8645"/>
                  </a:cubicBezTo>
                  <a:lnTo>
                    <a:pt x="6756" y="8647"/>
                  </a:lnTo>
                  <a:cubicBezTo>
                    <a:pt x="6933" y="6739"/>
                    <a:pt x="6350" y="4786"/>
                    <a:pt x="5108" y="3423"/>
                  </a:cubicBezTo>
                  <a:cubicBezTo>
                    <a:pt x="5106" y="3422"/>
                    <a:pt x="5105" y="3420"/>
                    <a:pt x="5105" y="3419"/>
                  </a:cubicBezTo>
                  <a:cubicBezTo>
                    <a:pt x="4818" y="3110"/>
                    <a:pt x="4536" y="2808"/>
                    <a:pt x="4246" y="2512"/>
                  </a:cubicBezTo>
                  <a:cubicBezTo>
                    <a:pt x="3958" y="2211"/>
                    <a:pt x="3668" y="1922"/>
                    <a:pt x="3364" y="1635"/>
                  </a:cubicBezTo>
                  <a:cubicBezTo>
                    <a:pt x="3067" y="1350"/>
                    <a:pt x="2768" y="1072"/>
                    <a:pt x="2470" y="798"/>
                  </a:cubicBezTo>
                  <a:cubicBezTo>
                    <a:pt x="2163" y="526"/>
                    <a:pt x="1856" y="260"/>
                    <a:pt x="1550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451;p73">
              <a:extLst>
                <a:ext uri="{FF2B5EF4-FFF2-40B4-BE49-F238E27FC236}">
                  <a16:creationId xmlns:a16="http://schemas.microsoft.com/office/drawing/2014/main" id="{F88B1323-0EE3-43C4-B644-1E0BE48E3E21}"/>
                </a:ext>
              </a:extLst>
            </p:cNvPr>
            <p:cNvSpPr/>
            <p:nvPr/>
          </p:nvSpPr>
          <p:spPr>
            <a:xfrm>
              <a:off x="4780000" y="3275625"/>
              <a:ext cx="66250" cy="104100"/>
            </a:xfrm>
            <a:custGeom>
              <a:avLst/>
              <a:gdLst/>
              <a:ahLst/>
              <a:cxnLst/>
              <a:rect l="l" t="t" r="r" b="b"/>
              <a:pathLst>
                <a:path w="2650" h="4164" extrusionOk="0">
                  <a:moveTo>
                    <a:pt x="4" y="0"/>
                  </a:moveTo>
                  <a:cubicBezTo>
                    <a:pt x="4" y="0"/>
                    <a:pt x="1" y="0"/>
                    <a:pt x="2" y="4"/>
                  </a:cubicBezTo>
                  <a:cubicBezTo>
                    <a:pt x="488" y="650"/>
                    <a:pt x="921" y="1317"/>
                    <a:pt x="1379" y="2014"/>
                  </a:cubicBezTo>
                  <a:cubicBezTo>
                    <a:pt x="1811" y="2705"/>
                    <a:pt x="2239" y="3423"/>
                    <a:pt x="2643" y="4163"/>
                  </a:cubicBezTo>
                  <a:cubicBezTo>
                    <a:pt x="2646" y="4163"/>
                    <a:pt x="2646" y="4160"/>
                    <a:pt x="2649" y="4160"/>
                  </a:cubicBezTo>
                  <a:cubicBezTo>
                    <a:pt x="2246" y="3422"/>
                    <a:pt x="1817" y="2706"/>
                    <a:pt x="1384" y="2012"/>
                  </a:cubicBezTo>
                  <a:cubicBezTo>
                    <a:pt x="926" y="1317"/>
                    <a:pt x="491" y="650"/>
                    <a:pt x="4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452;p73">
              <a:extLst>
                <a:ext uri="{FF2B5EF4-FFF2-40B4-BE49-F238E27FC236}">
                  <a16:creationId xmlns:a16="http://schemas.microsoft.com/office/drawing/2014/main" id="{8E8625D9-7B16-4C97-A66D-60CF1E8E0ED4}"/>
                </a:ext>
              </a:extLst>
            </p:cNvPr>
            <p:cNvSpPr/>
            <p:nvPr/>
          </p:nvSpPr>
          <p:spPr>
            <a:xfrm>
              <a:off x="4780000" y="3275625"/>
              <a:ext cx="66250" cy="104100"/>
            </a:xfrm>
            <a:custGeom>
              <a:avLst/>
              <a:gdLst/>
              <a:ahLst/>
              <a:cxnLst/>
              <a:rect l="l" t="t" r="r" b="b"/>
              <a:pathLst>
                <a:path w="2650" h="4164" extrusionOk="0">
                  <a:moveTo>
                    <a:pt x="4" y="0"/>
                  </a:moveTo>
                  <a:cubicBezTo>
                    <a:pt x="4" y="0"/>
                    <a:pt x="1" y="0"/>
                    <a:pt x="2" y="4"/>
                  </a:cubicBezTo>
                  <a:cubicBezTo>
                    <a:pt x="488" y="650"/>
                    <a:pt x="921" y="1317"/>
                    <a:pt x="1379" y="2014"/>
                  </a:cubicBezTo>
                  <a:cubicBezTo>
                    <a:pt x="1811" y="2705"/>
                    <a:pt x="2239" y="3423"/>
                    <a:pt x="2643" y="4163"/>
                  </a:cubicBezTo>
                  <a:cubicBezTo>
                    <a:pt x="2646" y="4163"/>
                    <a:pt x="2646" y="4160"/>
                    <a:pt x="2649" y="4160"/>
                  </a:cubicBezTo>
                  <a:cubicBezTo>
                    <a:pt x="2246" y="3422"/>
                    <a:pt x="1817" y="2706"/>
                    <a:pt x="1384" y="2012"/>
                  </a:cubicBezTo>
                  <a:cubicBezTo>
                    <a:pt x="926" y="1317"/>
                    <a:pt x="491" y="650"/>
                    <a:pt x="4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453;p73">
              <a:extLst>
                <a:ext uri="{FF2B5EF4-FFF2-40B4-BE49-F238E27FC236}">
                  <a16:creationId xmlns:a16="http://schemas.microsoft.com/office/drawing/2014/main" id="{F152D301-A912-423E-B112-1513124E2098}"/>
                </a:ext>
              </a:extLst>
            </p:cNvPr>
            <p:cNvSpPr/>
            <p:nvPr/>
          </p:nvSpPr>
          <p:spPr>
            <a:xfrm>
              <a:off x="4746525" y="3316800"/>
              <a:ext cx="238900" cy="358900"/>
            </a:xfrm>
            <a:custGeom>
              <a:avLst/>
              <a:gdLst/>
              <a:ahLst/>
              <a:cxnLst/>
              <a:rect l="l" t="t" r="r" b="b"/>
              <a:pathLst>
                <a:path w="9556" h="14356" extrusionOk="0">
                  <a:moveTo>
                    <a:pt x="4797" y="1"/>
                  </a:moveTo>
                  <a:cubicBezTo>
                    <a:pt x="4677" y="1"/>
                    <a:pt x="4553" y="5"/>
                    <a:pt x="4423" y="12"/>
                  </a:cubicBezTo>
                  <a:cubicBezTo>
                    <a:pt x="2178" y="148"/>
                    <a:pt x="173" y="1620"/>
                    <a:pt x="59" y="3870"/>
                  </a:cubicBezTo>
                  <a:cubicBezTo>
                    <a:pt x="0" y="5000"/>
                    <a:pt x="387" y="6087"/>
                    <a:pt x="725" y="7141"/>
                  </a:cubicBezTo>
                  <a:cubicBezTo>
                    <a:pt x="994" y="7985"/>
                    <a:pt x="1233" y="8831"/>
                    <a:pt x="1280" y="9708"/>
                  </a:cubicBezTo>
                  <a:cubicBezTo>
                    <a:pt x="1673" y="9234"/>
                    <a:pt x="2435" y="7871"/>
                    <a:pt x="2604" y="7871"/>
                  </a:cubicBezTo>
                  <a:cubicBezTo>
                    <a:pt x="2618" y="7871"/>
                    <a:pt x="2628" y="7880"/>
                    <a:pt x="2633" y="7900"/>
                  </a:cubicBezTo>
                  <a:cubicBezTo>
                    <a:pt x="3248" y="10134"/>
                    <a:pt x="2681" y="12611"/>
                    <a:pt x="1175" y="14355"/>
                  </a:cubicBezTo>
                  <a:cubicBezTo>
                    <a:pt x="3928" y="14020"/>
                    <a:pt x="6463" y="12402"/>
                    <a:pt x="7827" y="9956"/>
                  </a:cubicBezTo>
                  <a:cubicBezTo>
                    <a:pt x="9227" y="7460"/>
                    <a:pt x="9556" y="3914"/>
                    <a:pt x="7769" y="1511"/>
                  </a:cubicBezTo>
                  <a:cubicBezTo>
                    <a:pt x="7103" y="612"/>
                    <a:pt x="6317" y="1"/>
                    <a:pt x="4797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454;p73">
              <a:extLst>
                <a:ext uri="{FF2B5EF4-FFF2-40B4-BE49-F238E27FC236}">
                  <a16:creationId xmlns:a16="http://schemas.microsoft.com/office/drawing/2014/main" id="{FF5B2BFD-E05E-45BA-994B-677546BC3503}"/>
                </a:ext>
              </a:extLst>
            </p:cNvPr>
            <p:cNvSpPr/>
            <p:nvPr/>
          </p:nvSpPr>
          <p:spPr>
            <a:xfrm>
              <a:off x="4792525" y="3290425"/>
              <a:ext cx="112975" cy="53300"/>
            </a:xfrm>
            <a:custGeom>
              <a:avLst/>
              <a:gdLst/>
              <a:ahLst/>
              <a:cxnLst/>
              <a:rect l="l" t="t" r="r" b="b"/>
              <a:pathLst>
                <a:path w="4519" h="2132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459" y="255"/>
                    <a:pt x="2580" y="378"/>
                    <a:pt x="1637" y="378"/>
                  </a:cubicBezTo>
                  <a:cubicBezTo>
                    <a:pt x="1124" y="378"/>
                    <a:pt x="592" y="342"/>
                    <a:pt x="1" y="270"/>
                  </a:cubicBezTo>
                  <a:lnTo>
                    <a:pt x="1" y="270"/>
                  </a:lnTo>
                  <a:cubicBezTo>
                    <a:pt x="306" y="1524"/>
                    <a:pt x="1292" y="2132"/>
                    <a:pt x="2267" y="2132"/>
                  </a:cubicBezTo>
                  <a:cubicBezTo>
                    <a:pt x="3335" y="2132"/>
                    <a:pt x="4388" y="1404"/>
                    <a:pt x="4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455;p73">
              <a:extLst>
                <a:ext uri="{FF2B5EF4-FFF2-40B4-BE49-F238E27FC236}">
                  <a16:creationId xmlns:a16="http://schemas.microsoft.com/office/drawing/2014/main" id="{77168FEC-FEC4-46D0-B3AC-863E0BCA1A05}"/>
                </a:ext>
              </a:extLst>
            </p:cNvPr>
            <p:cNvSpPr/>
            <p:nvPr/>
          </p:nvSpPr>
          <p:spPr>
            <a:xfrm>
              <a:off x="3101225" y="3526050"/>
              <a:ext cx="1711000" cy="880075"/>
            </a:xfrm>
            <a:custGeom>
              <a:avLst/>
              <a:gdLst/>
              <a:ahLst/>
              <a:cxnLst/>
              <a:rect l="l" t="t" r="r" b="b"/>
              <a:pathLst>
                <a:path w="68440" h="35203" extrusionOk="0">
                  <a:moveTo>
                    <a:pt x="23545" y="0"/>
                  </a:moveTo>
                  <a:cubicBezTo>
                    <a:pt x="19371" y="0"/>
                    <a:pt x="14647" y="880"/>
                    <a:pt x="10578" y="3939"/>
                  </a:cubicBezTo>
                  <a:cubicBezTo>
                    <a:pt x="9746" y="4560"/>
                    <a:pt x="8941" y="5274"/>
                    <a:pt x="8175" y="6094"/>
                  </a:cubicBezTo>
                  <a:cubicBezTo>
                    <a:pt x="7282" y="7050"/>
                    <a:pt x="6459" y="8062"/>
                    <a:pt x="5710" y="9119"/>
                  </a:cubicBezTo>
                  <a:cubicBezTo>
                    <a:pt x="4760" y="10459"/>
                    <a:pt x="3927" y="11865"/>
                    <a:pt x="3215" y="13299"/>
                  </a:cubicBezTo>
                  <a:cubicBezTo>
                    <a:pt x="1814" y="16110"/>
                    <a:pt x="875" y="19025"/>
                    <a:pt x="415" y="21746"/>
                  </a:cubicBezTo>
                  <a:cubicBezTo>
                    <a:pt x="88" y="23652"/>
                    <a:pt x="1" y="25463"/>
                    <a:pt x="153" y="27074"/>
                  </a:cubicBezTo>
                  <a:cubicBezTo>
                    <a:pt x="529" y="31083"/>
                    <a:pt x="2273" y="35122"/>
                    <a:pt x="5710" y="35122"/>
                  </a:cubicBezTo>
                  <a:lnTo>
                    <a:pt x="34534" y="35202"/>
                  </a:lnTo>
                  <a:lnTo>
                    <a:pt x="62289" y="35122"/>
                  </a:lnTo>
                  <a:cubicBezTo>
                    <a:pt x="64936" y="35122"/>
                    <a:pt x="66689" y="32197"/>
                    <a:pt x="67573" y="29708"/>
                  </a:cubicBezTo>
                  <a:cubicBezTo>
                    <a:pt x="68327" y="27577"/>
                    <a:pt x="68439" y="24785"/>
                    <a:pt x="67923" y="21746"/>
                  </a:cubicBezTo>
                  <a:cubicBezTo>
                    <a:pt x="67596" y="19813"/>
                    <a:pt x="67013" y="17779"/>
                    <a:pt x="66176" y="15756"/>
                  </a:cubicBezTo>
                  <a:cubicBezTo>
                    <a:pt x="65299" y="13632"/>
                    <a:pt x="64145" y="11518"/>
                    <a:pt x="62713" y="9540"/>
                  </a:cubicBezTo>
                  <a:cubicBezTo>
                    <a:pt x="62013" y="8572"/>
                    <a:pt x="61245" y="7635"/>
                    <a:pt x="60413" y="6747"/>
                  </a:cubicBezTo>
                  <a:cubicBezTo>
                    <a:pt x="59641" y="5922"/>
                    <a:pt x="58823" y="5197"/>
                    <a:pt x="57975" y="4560"/>
                  </a:cubicBezTo>
                  <a:cubicBezTo>
                    <a:pt x="53466" y="1172"/>
                    <a:pt x="48035" y="254"/>
                    <a:pt x="43456" y="254"/>
                  </a:cubicBezTo>
                  <a:cubicBezTo>
                    <a:pt x="38563" y="254"/>
                    <a:pt x="34643" y="1302"/>
                    <a:pt x="33861" y="1502"/>
                  </a:cubicBezTo>
                  <a:cubicBezTo>
                    <a:pt x="32304" y="1132"/>
                    <a:pt x="28279" y="0"/>
                    <a:pt x="23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456;p73">
              <a:extLst>
                <a:ext uri="{FF2B5EF4-FFF2-40B4-BE49-F238E27FC236}">
                  <a16:creationId xmlns:a16="http://schemas.microsoft.com/office/drawing/2014/main" id="{57756420-BD7C-4966-A187-0E88E489466B}"/>
                </a:ext>
              </a:extLst>
            </p:cNvPr>
            <p:cNvSpPr/>
            <p:nvPr/>
          </p:nvSpPr>
          <p:spPr>
            <a:xfrm>
              <a:off x="3243950" y="4145550"/>
              <a:ext cx="1414525" cy="258575"/>
            </a:xfrm>
            <a:custGeom>
              <a:avLst/>
              <a:gdLst/>
              <a:ahLst/>
              <a:cxnLst/>
              <a:rect l="l" t="t" r="r" b="b"/>
              <a:pathLst>
                <a:path w="56581" h="10343" extrusionOk="0">
                  <a:moveTo>
                    <a:pt x="14368" y="0"/>
                  </a:moveTo>
                  <a:cubicBezTo>
                    <a:pt x="14368" y="443"/>
                    <a:pt x="13756" y="2657"/>
                    <a:pt x="13659" y="3045"/>
                  </a:cubicBezTo>
                  <a:cubicBezTo>
                    <a:pt x="12189" y="9041"/>
                    <a:pt x="1" y="10342"/>
                    <a:pt x="1" y="10342"/>
                  </a:cubicBezTo>
                  <a:lnTo>
                    <a:pt x="56580" y="10342"/>
                  </a:lnTo>
                  <a:cubicBezTo>
                    <a:pt x="51650" y="9442"/>
                    <a:pt x="48565" y="6025"/>
                    <a:pt x="46783" y="4337"/>
                  </a:cubicBezTo>
                  <a:cubicBezTo>
                    <a:pt x="45310" y="2940"/>
                    <a:pt x="44114" y="0"/>
                    <a:pt x="44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457;p73">
              <a:extLst>
                <a:ext uri="{FF2B5EF4-FFF2-40B4-BE49-F238E27FC236}">
                  <a16:creationId xmlns:a16="http://schemas.microsoft.com/office/drawing/2014/main" id="{FC15BD27-8EE8-4AC3-B9F0-4002CA089F23}"/>
                </a:ext>
              </a:extLst>
            </p:cNvPr>
            <p:cNvSpPr/>
            <p:nvPr/>
          </p:nvSpPr>
          <p:spPr>
            <a:xfrm>
              <a:off x="3243950" y="3624525"/>
              <a:ext cx="1425075" cy="140050"/>
            </a:xfrm>
            <a:custGeom>
              <a:avLst/>
              <a:gdLst/>
              <a:ahLst/>
              <a:cxnLst/>
              <a:rect l="l" t="t" r="r" b="b"/>
              <a:pathLst>
                <a:path w="57003" h="5602" extrusionOk="0">
                  <a:moveTo>
                    <a:pt x="4869" y="0"/>
                  </a:moveTo>
                  <a:cubicBezTo>
                    <a:pt x="4037" y="621"/>
                    <a:pt x="3232" y="1335"/>
                    <a:pt x="2466" y="2155"/>
                  </a:cubicBezTo>
                  <a:cubicBezTo>
                    <a:pt x="1573" y="3111"/>
                    <a:pt x="750" y="4123"/>
                    <a:pt x="1" y="5180"/>
                  </a:cubicBezTo>
                  <a:lnTo>
                    <a:pt x="57003" y="5601"/>
                  </a:lnTo>
                  <a:lnTo>
                    <a:pt x="57003" y="5600"/>
                  </a:lnTo>
                  <a:cubicBezTo>
                    <a:pt x="56304" y="4631"/>
                    <a:pt x="55536" y="3696"/>
                    <a:pt x="54704" y="2808"/>
                  </a:cubicBezTo>
                  <a:cubicBezTo>
                    <a:pt x="53932" y="1983"/>
                    <a:pt x="53114" y="1258"/>
                    <a:pt x="52266" y="620"/>
                  </a:cubicBezTo>
                  <a:lnTo>
                    <a:pt x="4869" y="0"/>
                  </a:ln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458;p73">
              <a:extLst>
                <a:ext uri="{FF2B5EF4-FFF2-40B4-BE49-F238E27FC236}">
                  <a16:creationId xmlns:a16="http://schemas.microsoft.com/office/drawing/2014/main" id="{BF27A306-03F0-4BBC-A28B-6D8D9188D36E}"/>
                </a:ext>
              </a:extLst>
            </p:cNvPr>
            <p:cNvSpPr/>
            <p:nvPr/>
          </p:nvSpPr>
          <p:spPr>
            <a:xfrm>
              <a:off x="3111550" y="3858500"/>
              <a:ext cx="1687725" cy="211225"/>
            </a:xfrm>
            <a:custGeom>
              <a:avLst/>
              <a:gdLst/>
              <a:ahLst/>
              <a:cxnLst/>
              <a:rect l="l" t="t" r="r" b="b"/>
              <a:pathLst>
                <a:path w="67509" h="8449" extrusionOk="0">
                  <a:moveTo>
                    <a:pt x="2802" y="1"/>
                  </a:moveTo>
                  <a:cubicBezTo>
                    <a:pt x="1401" y="2812"/>
                    <a:pt x="460" y="5727"/>
                    <a:pt x="1" y="8448"/>
                  </a:cubicBezTo>
                  <a:lnTo>
                    <a:pt x="67508" y="8448"/>
                  </a:lnTo>
                  <a:cubicBezTo>
                    <a:pt x="67183" y="6515"/>
                    <a:pt x="66600" y="4481"/>
                    <a:pt x="65763" y="2458"/>
                  </a:cubicBezTo>
                  <a:lnTo>
                    <a:pt x="2802" y="1"/>
                  </a:ln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459;p73">
              <a:extLst>
                <a:ext uri="{FF2B5EF4-FFF2-40B4-BE49-F238E27FC236}">
                  <a16:creationId xmlns:a16="http://schemas.microsoft.com/office/drawing/2014/main" id="{6A19BBB6-48C2-494A-8E3B-DB9AB9139FC7}"/>
                </a:ext>
              </a:extLst>
            </p:cNvPr>
            <p:cNvSpPr/>
            <p:nvPr/>
          </p:nvSpPr>
          <p:spPr>
            <a:xfrm>
              <a:off x="3105050" y="4202900"/>
              <a:ext cx="1685500" cy="201225"/>
            </a:xfrm>
            <a:custGeom>
              <a:avLst/>
              <a:gdLst/>
              <a:ahLst/>
              <a:cxnLst/>
              <a:rect l="l" t="t" r="r" b="b"/>
              <a:pathLst>
                <a:path w="67420" h="8049" extrusionOk="0">
                  <a:moveTo>
                    <a:pt x="0" y="0"/>
                  </a:moveTo>
                  <a:cubicBezTo>
                    <a:pt x="376" y="4009"/>
                    <a:pt x="2120" y="8048"/>
                    <a:pt x="5557" y="8048"/>
                  </a:cubicBezTo>
                  <a:lnTo>
                    <a:pt x="62136" y="8048"/>
                  </a:lnTo>
                  <a:cubicBezTo>
                    <a:pt x="64783" y="8048"/>
                    <a:pt x="66536" y="5123"/>
                    <a:pt x="67420" y="2634"/>
                  </a:cubicBezTo>
                  <a:lnTo>
                    <a:pt x="52339" y="2043"/>
                  </a:lnTo>
                  <a:lnTo>
                    <a:pt x="19216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460;p73">
              <a:extLst>
                <a:ext uri="{FF2B5EF4-FFF2-40B4-BE49-F238E27FC236}">
                  <a16:creationId xmlns:a16="http://schemas.microsoft.com/office/drawing/2014/main" id="{C156A773-8260-4BA6-B414-9F15D7298294}"/>
                </a:ext>
              </a:extLst>
            </p:cNvPr>
            <p:cNvSpPr/>
            <p:nvPr/>
          </p:nvSpPr>
          <p:spPr>
            <a:xfrm>
              <a:off x="3355375" y="2464975"/>
              <a:ext cx="1100250" cy="997650"/>
            </a:xfrm>
            <a:custGeom>
              <a:avLst/>
              <a:gdLst/>
              <a:ahLst/>
              <a:cxnLst/>
              <a:rect l="l" t="t" r="r" b="b"/>
              <a:pathLst>
                <a:path w="44010" h="39906" extrusionOk="0">
                  <a:moveTo>
                    <a:pt x="21794" y="1"/>
                  </a:moveTo>
                  <a:cubicBezTo>
                    <a:pt x="21088" y="1"/>
                    <a:pt x="20373" y="35"/>
                    <a:pt x="19656" y="104"/>
                  </a:cubicBezTo>
                  <a:lnTo>
                    <a:pt x="19581" y="110"/>
                  </a:lnTo>
                  <a:cubicBezTo>
                    <a:pt x="14114" y="651"/>
                    <a:pt x="9310" y="3114"/>
                    <a:pt x="5794" y="6747"/>
                  </a:cubicBezTo>
                  <a:cubicBezTo>
                    <a:pt x="5505" y="7043"/>
                    <a:pt x="5226" y="7349"/>
                    <a:pt x="4954" y="7662"/>
                  </a:cubicBezTo>
                  <a:cubicBezTo>
                    <a:pt x="2859" y="10085"/>
                    <a:pt x="1308" y="12950"/>
                    <a:pt x="457" y="16075"/>
                  </a:cubicBezTo>
                  <a:cubicBezTo>
                    <a:pt x="368" y="16400"/>
                    <a:pt x="304" y="16729"/>
                    <a:pt x="266" y="17058"/>
                  </a:cubicBezTo>
                  <a:cubicBezTo>
                    <a:pt x="1" y="19175"/>
                    <a:pt x="637" y="21346"/>
                    <a:pt x="864" y="23640"/>
                  </a:cubicBezTo>
                  <a:cubicBezTo>
                    <a:pt x="1931" y="34424"/>
                    <a:pt x="9788" y="39905"/>
                    <a:pt x="20303" y="39905"/>
                  </a:cubicBezTo>
                  <a:cubicBezTo>
                    <a:pt x="21345" y="39905"/>
                    <a:pt x="22414" y="39851"/>
                    <a:pt x="23504" y="39743"/>
                  </a:cubicBezTo>
                  <a:cubicBezTo>
                    <a:pt x="35593" y="38546"/>
                    <a:pt x="44009" y="31642"/>
                    <a:pt x="42836" y="19789"/>
                  </a:cubicBezTo>
                  <a:cubicBezTo>
                    <a:pt x="42611" y="17512"/>
                    <a:pt x="42605" y="15067"/>
                    <a:pt x="41882" y="13001"/>
                  </a:cubicBezTo>
                  <a:cubicBezTo>
                    <a:pt x="41772" y="12686"/>
                    <a:pt x="41644" y="12382"/>
                    <a:pt x="41499" y="12088"/>
                  </a:cubicBezTo>
                  <a:cubicBezTo>
                    <a:pt x="40792" y="10659"/>
                    <a:pt x="39928" y="9322"/>
                    <a:pt x="38932" y="8098"/>
                  </a:cubicBezTo>
                  <a:cubicBezTo>
                    <a:pt x="38915" y="8076"/>
                    <a:pt x="38897" y="8056"/>
                    <a:pt x="38878" y="8036"/>
                  </a:cubicBezTo>
                  <a:cubicBezTo>
                    <a:pt x="36590" y="5235"/>
                    <a:pt x="33609" y="3030"/>
                    <a:pt x="30214" y="1647"/>
                  </a:cubicBezTo>
                  <a:cubicBezTo>
                    <a:pt x="29690" y="1433"/>
                    <a:pt x="29156" y="1237"/>
                    <a:pt x="28613" y="1065"/>
                  </a:cubicBezTo>
                  <a:cubicBezTo>
                    <a:pt x="28316" y="966"/>
                    <a:pt x="28015" y="877"/>
                    <a:pt x="27712" y="792"/>
                  </a:cubicBezTo>
                  <a:cubicBezTo>
                    <a:pt x="27403" y="708"/>
                    <a:pt x="27093" y="631"/>
                    <a:pt x="26780" y="559"/>
                  </a:cubicBezTo>
                  <a:cubicBezTo>
                    <a:pt x="26067" y="394"/>
                    <a:pt x="25340" y="266"/>
                    <a:pt x="24607" y="175"/>
                  </a:cubicBezTo>
                  <a:cubicBezTo>
                    <a:pt x="24213" y="124"/>
                    <a:pt x="23817" y="86"/>
                    <a:pt x="23421" y="58"/>
                  </a:cubicBezTo>
                  <a:cubicBezTo>
                    <a:pt x="23076" y="35"/>
                    <a:pt x="22727" y="16"/>
                    <a:pt x="22379" y="9"/>
                  </a:cubicBezTo>
                  <a:cubicBezTo>
                    <a:pt x="22185" y="3"/>
                    <a:pt x="21990" y="1"/>
                    <a:pt x="21794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461;p73">
              <a:extLst>
                <a:ext uri="{FF2B5EF4-FFF2-40B4-BE49-F238E27FC236}">
                  <a16:creationId xmlns:a16="http://schemas.microsoft.com/office/drawing/2014/main" id="{66B6FF81-0832-4293-B6BF-17E747EDC25F}"/>
                </a:ext>
              </a:extLst>
            </p:cNvPr>
            <p:cNvSpPr/>
            <p:nvPr/>
          </p:nvSpPr>
          <p:spPr>
            <a:xfrm>
              <a:off x="3832000" y="3464300"/>
              <a:ext cx="244650" cy="123375"/>
            </a:xfrm>
            <a:custGeom>
              <a:avLst/>
              <a:gdLst/>
              <a:ahLst/>
              <a:cxnLst/>
              <a:rect l="l" t="t" r="r" b="b"/>
              <a:pathLst>
                <a:path w="9786" h="4935" extrusionOk="0">
                  <a:moveTo>
                    <a:pt x="8656" y="0"/>
                  </a:moveTo>
                  <a:cubicBezTo>
                    <a:pt x="7365" y="318"/>
                    <a:pt x="6012" y="546"/>
                    <a:pt x="4615" y="685"/>
                  </a:cubicBezTo>
                  <a:cubicBezTo>
                    <a:pt x="3634" y="782"/>
                    <a:pt x="2665" y="832"/>
                    <a:pt x="1714" y="832"/>
                  </a:cubicBezTo>
                  <a:cubicBezTo>
                    <a:pt x="1311" y="832"/>
                    <a:pt x="912" y="823"/>
                    <a:pt x="516" y="805"/>
                  </a:cubicBezTo>
                  <a:lnTo>
                    <a:pt x="1" y="3972"/>
                  </a:lnTo>
                  <a:cubicBezTo>
                    <a:pt x="1" y="3972"/>
                    <a:pt x="913" y="4935"/>
                    <a:pt x="3670" y="4935"/>
                  </a:cubicBezTo>
                  <a:cubicBezTo>
                    <a:pt x="4081" y="4935"/>
                    <a:pt x="4533" y="4914"/>
                    <a:pt x="5030" y="4864"/>
                  </a:cubicBezTo>
                  <a:cubicBezTo>
                    <a:pt x="8853" y="4485"/>
                    <a:pt x="9786" y="3003"/>
                    <a:pt x="9786" y="3003"/>
                  </a:cubicBezTo>
                  <a:lnTo>
                    <a:pt x="8656" y="0"/>
                  </a:ln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462;p73">
              <a:extLst>
                <a:ext uri="{FF2B5EF4-FFF2-40B4-BE49-F238E27FC236}">
                  <a16:creationId xmlns:a16="http://schemas.microsoft.com/office/drawing/2014/main" id="{72065D2D-6D2C-49EB-8982-04310015483D}"/>
                </a:ext>
              </a:extLst>
            </p:cNvPr>
            <p:cNvSpPr/>
            <p:nvPr/>
          </p:nvSpPr>
          <p:spPr>
            <a:xfrm>
              <a:off x="3832000" y="3464250"/>
              <a:ext cx="216400" cy="100775"/>
            </a:xfrm>
            <a:custGeom>
              <a:avLst/>
              <a:gdLst/>
              <a:ahLst/>
              <a:cxnLst/>
              <a:rect l="l" t="t" r="r" b="b"/>
              <a:pathLst>
                <a:path w="8656" h="4031" extrusionOk="0">
                  <a:moveTo>
                    <a:pt x="8656" y="1"/>
                  </a:moveTo>
                  <a:lnTo>
                    <a:pt x="516" y="807"/>
                  </a:lnTo>
                  <a:lnTo>
                    <a:pt x="1" y="3974"/>
                  </a:lnTo>
                  <a:cubicBezTo>
                    <a:pt x="341" y="4012"/>
                    <a:pt x="673" y="4030"/>
                    <a:pt x="997" y="4030"/>
                  </a:cubicBezTo>
                  <a:cubicBezTo>
                    <a:pt x="5816" y="4030"/>
                    <a:pt x="8656" y="2"/>
                    <a:pt x="8656" y="2"/>
                  </a:cubicBezTo>
                  <a:lnTo>
                    <a:pt x="8656" y="1"/>
                  </a:ln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463;p73">
              <a:extLst>
                <a:ext uri="{FF2B5EF4-FFF2-40B4-BE49-F238E27FC236}">
                  <a16:creationId xmlns:a16="http://schemas.microsoft.com/office/drawing/2014/main" id="{C6B04D02-DDD7-4635-9FCF-D9856247A252}"/>
                </a:ext>
              </a:extLst>
            </p:cNvPr>
            <p:cNvSpPr/>
            <p:nvPr/>
          </p:nvSpPr>
          <p:spPr>
            <a:xfrm>
              <a:off x="3262525" y="2908700"/>
              <a:ext cx="247325" cy="380550"/>
            </a:xfrm>
            <a:custGeom>
              <a:avLst/>
              <a:gdLst/>
              <a:ahLst/>
              <a:cxnLst/>
              <a:rect l="l" t="t" r="r" b="b"/>
              <a:pathLst>
                <a:path w="9893" h="15222" extrusionOk="0">
                  <a:moveTo>
                    <a:pt x="5127" y="0"/>
                  </a:moveTo>
                  <a:cubicBezTo>
                    <a:pt x="4348" y="0"/>
                    <a:pt x="3568" y="208"/>
                    <a:pt x="2898" y="609"/>
                  </a:cubicBezTo>
                  <a:cubicBezTo>
                    <a:pt x="2770" y="683"/>
                    <a:pt x="2649" y="765"/>
                    <a:pt x="2534" y="850"/>
                  </a:cubicBezTo>
                  <a:cubicBezTo>
                    <a:pt x="1064" y="1947"/>
                    <a:pt x="375" y="3895"/>
                    <a:pt x="221" y="5746"/>
                  </a:cubicBezTo>
                  <a:cubicBezTo>
                    <a:pt x="1" y="8400"/>
                    <a:pt x="738" y="11204"/>
                    <a:pt x="2586" y="13113"/>
                  </a:cubicBezTo>
                  <a:cubicBezTo>
                    <a:pt x="3862" y="14429"/>
                    <a:pt x="5702" y="15222"/>
                    <a:pt x="7512" y="15222"/>
                  </a:cubicBezTo>
                  <a:cubicBezTo>
                    <a:pt x="7872" y="15222"/>
                    <a:pt x="8230" y="15191"/>
                    <a:pt x="8582" y="15126"/>
                  </a:cubicBezTo>
                  <a:lnTo>
                    <a:pt x="8588" y="15126"/>
                  </a:lnTo>
                  <a:cubicBezTo>
                    <a:pt x="9035" y="15043"/>
                    <a:pt x="9475" y="14903"/>
                    <a:pt x="9892" y="14708"/>
                  </a:cubicBezTo>
                  <a:lnTo>
                    <a:pt x="8892" y="2243"/>
                  </a:lnTo>
                  <a:cubicBezTo>
                    <a:pt x="8341" y="1227"/>
                    <a:pt x="7362" y="452"/>
                    <a:pt x="6245" y="148"/>
                  </a:cubicBezTo>
                  <a:cubicBezTo>
                    <a:pt x="5881" y="49"/>
                    <a:pt x="5504" y="0"/>
                    <a:pt x="5127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464;p73">
              <a:extLst>
                <a:ext uri="{FF2B5EF4-FFF2-40B4-BE49-F238E27FC236}">
                  <a16:creationId xmlns:a16="http://schemas.microsoft.com/office/drawing/2014/main" id="{7AB11B3D-A20A-4C51-AB33-6E0D7B2E6EB6}"/>
                </a:ext>
              </a:extLst>
            </p:cNvPr>
            <p:cNvSpPr/>
            <p:nvPr/>
          </p:nvSpPr>
          <p:spPr>
            <a:xfrm>
              <a:off x="3288575" y="3008950"/>
              <a:ext cx="126875" cy="244225"/>
            </a:xfrm>
            <a:custGeom>
              <a:avLst/>
              <a:gdLst/>
              <a:ahLst/>
              <a:cxnLst/>
              <a:rect l="l" t="t" r="r" b="b"/>
              <a:pathLst>
                <a:path w="5075" h="9769" extrusionOk="0">
                  <a:moveTo>
                    <a:pt x="1415" y="0"/>
                  </a:moveTo>
                  <a:cubicBezTo>
                    <a:pt x="1350" y="0"/>
                    <a:pt x="1287" y="8"/>
                    <a:pt x="1225" y="25"/>
                  </a:cubicBezTo>
                  <a:cubicBezTo>
                    <a:pt x="224" y="296"/>
                    <a:pt x="1" y="2691"/>
                    <a:pt x="725" y="5375"/>
                  </a:cubicBezTo>
                  <a:cubicBezTo>
                    <a:pt x="1405" y="7891"/>
                    <a:pt x="2679" y="9769"/>
                    <a:pt x="3660" y="9769"/>
                  </a:cubicBezTo>
                  <a:cubicBezTo>
                    <a:pt x="3725" y="9769"/>
                    <a:pt x="3789" y="9761"/>
                    <a:pt x="3851" y="9744"/>
                  </a:cubicBezTo>
                  <a:cubicBezTo>
                    <a:pt x="4851" y="9473"/>
                    <a:pt x="5075" y="7078"/>
                    <a:pt x="4350" y="4396"/>
                  </a:cubicBezTo>
                  <a:cubicBezTo>
                    <a:pt x="3670" y="1878"/>
                    <a:pt x="2396" y="0"/>
                    <a:pt x="1415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465;p73">
              <a:extLst>
                <a:ext uri="{FF2B5EF4-FFF2-40B4-BE49-F238E27FC236}">
                  <a16:creationId xmlns:a16="http://schemas.microsoft.com/office/drawing/2014/main" id="{68ADB010-EB42-4233-B005-684B04C2CD69}"/>
                </a:ext>
              </a:extLst>
            </p:cNvPr>
            <p:cNvSpPr/>
            <p:nvPr/>
          </p:nvSpPr>
          <p:spPr>
            <a:xfrm>
              <a:off x="3321800" y="2997600"/>
              <a:ext cx="97975" cy="250175"/>
            </a:xfrm>
            <a:custGeom>
              <a:avLst/>
              <a:gdLst/>
              <a:ahLst/>
              <a:cxnLst/>
              <a:rect l="l" t="t" r="r" b="b"/>
              <a:pathLst>
                <a:path w="3919" h="10007" extrusionOk="0">
                  <a:moveTo>
                    <a:pt x="168" y="0"/>
                  </a:moveTo>
                  <a:cubicBezTo>
                    <a:pt x="118" y="0"/>
                    <a:pt x="68" y="27"/>
                    <a:pt x="41" y="75"/>
                  </a:cubicBezTo>
                  <a:cubicBezTo>
                    <a:pt x="1" y="146"/>
                    <a:pt x="26" y="234"/>
                    <a:pt x="96" y="274"/>
                  </a:cubicBezTo>
                  <a:cubicBezTo>
                    <a:pt x="745" y="641"/>
                    <a:pt x="1301" y="1259"/>
                    <a:pt x="1843" y="2216"/>
                  </a:cubicBezTo>
                  <a:cubicBezTo>
                    <a:pt x="3146" y="4520"/>
                    <a:pt x="3619" y="7225"/>
                    <a:pt x="3174" y="9836"/>
                  </a:cubicBezTo>
                  <a:cubicBezTo>
                    <a:pt x="3160" y="9916"/>
                    <a:pt x="3214" y="9991"/>
                    <a:pt x="3292" y="10004"/>
                  </a:cubicBezTo>
                  <a:cubicBezTo>
                    <a:pt x="3302" y="10005"/>
                    <a:pt x="3309" y="10007"/>
                    <a:pt x="3317" y="10007"/>
                  </a:cubicBezTo>
                  <a:cubicBezTo>
                    <a:pt x="3388" y="10007"/>
                    <a:pt x="3450" y="9956"/>
                    <a:pt x="3462" y="9885"/>
                  </a:cubicBezTo>
                  <a:cubicBezTo>
                    <a:pt x="3918" y="7209"/>
                    <a:pt x="3434" y="4435"/>
                    <a:pt x="2098" y="2073"/>
                  </a:cubicBezTo>
                  <a:cubicBezTo>
                    <a:pt x="1529" y="1066"/>
                    <a:pt x="938" y="414"/>
                    <a:pt x="240" y="19"/>
                  </a:cubicBezTo>
                  <a:cubicBezTo>
                    <a:pt x="217" y="6"/>
                    <a:pt x="193" y="0"/>
                    <a:pt x="168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466;p73">
              <a:extLst>
                <a:ext uri="{FF2B5EF4-FFF2-40B4-BE49-F238E27FC236}">
                  <a16:creationId xmlns:a16="http://schemas.microsoft.com/office/drawing/2014/main" id="{6795D396-F2AB-4925-A900-58A20FA5B674}"/>
                </a:ext>
              </a:extLst>
            </p:cNvPr>
            <p:cNvSpPr/>
            <p:nvPr/>
          </p:nvSpPr>
          <p:spPr>
            <a:xfrm>
              <a:off x="3341275" y="3120275"/>
              <a:ext cx="61650" cy="85950"/>
            </a:xfrm>
            <a:custGeom>
              <a:avLst/>
              <a:gdLst/>
              <a:ahLst/>
              <a:cxnLst/>
              <a:rect l="l" t="t" r="r" b="b"/>
              <a:pathLst>
                <a:path w="2466" h="3438" extrusionOk="0">
                  <a:moveTo>
                    <a:pt x="2301" y="1"/>
                  </a:moveTo>
                  <a:cubicBezTo>
                    <a:pt x="2269" y="1"/>
                    <a:pt x="2238" y="11"/>
                    <a:pt x="2211" y="32"/>
                  </a:cubicBezTo>
                  <a:cubicBezTo>
                    <a:pt x="1171" y="842"/>
                    <a:pt x="394" y="1985"/>
                    <a:pt x="24" y="3251"/>
                  </a:cubicBezTo>
                  <a:cubicBezTo>
                    <a:pt x="0" y="3328"/>
                    <a:pt x="45" y="3410"/>
                    <a:pt x="122" y="3432"/>
                  </a:cubicBezTo>
                  <a:cubicBezTo>
                    <a:pt x="136" y="3436"/>
                    <a:pt x="150" y="3438"/>
                    <a:pt x="164" y="3438"/>
                  </a:cubicBezTo>
                  <a:cubicBezTo>
                    <a:pt x="227" y="3438"/>
                    <a:pt x="286" y="3396"/>
                    <a:pt x="304" y="3333"/>
                  </a:cubicBezTo>
                  <a:cubicBezTo>
                    <a:pt x="657" y="2126"/>
                    <a:pt x="1399" y="1036"/>
                    <a:pt x="2390" y="262"/>
                  </a:cubicBezTo>
                  <a:cubicBezTo>
                    <a:pt x="2455" y="212"/>
                    <a:pt x="2466" y="122"/>
                    <a:pt x="2416" y="57"/>
                  </a:cubicBezTo>
                  <a:cubicBezTo>
                    <a:pt x="2388" y="20"/>
                    <a:pt x="2344" y="1"/>
                    <a:pt x="2301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467;p73">
              <a:extLst>
                <a:ext uri="{FF2B5EF4-FFF2-40B4-BE49-F238E27FC236}">
                  <a16:creationId xmlns:a16="http://schemas.microsoft.com/office/drawing/2014/main" id="{98A9E026-321F-4134-9F74-8024725EB134}"/>
                </a:ext>
              </a:extLst>
            </p:cNvPr>
            <p:cNvSpPr/>
            <p:nvPr/>
          </p:nvSpPr>
          <p:spPr>
            <a:xfrm>
              <a:off x="3325575" y="2908675"/>
              <a:ext cx="184275" cy="378200"/>
            </a:xfrm>
            <a:custGeom>
              <a:avLst/>
              <a:gdLst/>
              <a:ahLst/>
              <a:cxnLst/>
              <a:rect l="l" t="t" r="r" b="b"/>
              <a:pathLst>
                <a:path w="7371" h="15128" extrusionOk="0">
                  <a:moveTo>
                    <a:pt x="2603" y="0"/>
                  </a:moveTo>
                  <a:cubicBezTo>
                    <a:pt x="1825" y="0"/>
                    <a:pt x="1045" y="209"/>
                    <a:pt x="376" y="610"/>
                  </a:cubicBezTo>
                  <a:cubicBezTo>
                    <a:pt x="248" y="684"/>
                    <a:pt x="127" y="766"/>
                    <a:pt x="12" y="851"/>
                  </a:cubicBezTo>
                  <a:lnTo>
                    <a:pt x="1" y="865"/>
                  </a:lnTo>
                  <a:cubicBezTo>
                    <a:pt x="4443" y="4512"/>
                    <a:pt x="6060" y="15127"/>
                    <a:pt x="6060" y="15127"/>
                  </a:cubicBezTo>
                  <a:lnTo>
                    <a:pt x="6066" y="15127"/>
                  </a:lnTo>
                  <a:cubicBezTo>
                    <a:pt x="6513" y="15044"/>
                    <a:pt x="6953" y="14904"/>
                    <a:pt x="7370" y="14709"/>
                  </a:cubicBezTo>
                  <a:lnTo>
                    <a:pt x="6370" y="2244"/>
                  </a:lnTo>
                  <a:cubicBezTo>
                    <a:pt x="5819" y="1228"/>
                    <a:pt x="4840" y="453"/>
                    <a:pt x="3723" y="149"/>
                  </a:cubicBezTo>
                  <a:cubicBezTo>
                    <a:pt x="3358" y="49"/>
                    <a:pt x="2981" y="0"/>
                    <a:pt x="2603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468;p73">
              <a:extLst>
                <a:ext uri="{FF2B5EF4-FFF2-40B4-BE49-F238E27FC236}">
                  <a16:creationId xmlns:a16="http://schemas.microsoft.com/office/drawing/2014/main" id="{26BF20D0-7750-4B3D-AB3E-A791484BFE64}"/>
                </a:ext>
              </a:extLst>
            </p:cNvPr>
            <p:cNvSpPr/>
            <p:nvPr/>
          </p:nvSpPr>
          <p:spPr>
            <a:xfrm>
              <a:off x="4301875" y="2808300"/>
              <a:ext cx="248125" cy="389975"/>
            </a:xfrm>
            <a:custGeom>
              <a:avLst/>
              <a:gdLst/>
              <a:ahLst/>
              <a:cxnLst/>
              <a:rect l="l" t="t" r="r" b="b"/>
              <a:pathLst>
                <a:path w="9925" h="15599" extrusionOk="0">
                  <a:moveTo>
                    <a:pt x="4117" y="1"/>
                  </a:moveTo>
                  <a:cubicBezTo>
                    <a:pt x="3450" y="1"/>
                    <a:pt x="2782" y="152"/>
                    <a:pt x="2185" y="450"/>
                  </a:cubicBezTo>
                  <a:cubicBezTo>
                    <a:pt x="1149" y="968"/>
                    <a:pt x="341" y="1921"/>
                    <a:pt x="1" y="3025"/>
                  </a:cubicBezTo>
                  <a:lnTo>
                    <a:pt x="1462" y="15443"/>
                  </a:lnTo>
                  <a:cubicBezTo>
                    <a:pt x="1887" y="15547"/>
                    <a:pt x="2319" y="15598"/>
                    <a:pt x="2750" y="15598"/>
                  </a:cubicBezTo>
                  <a:cubicBezTo>
                    <a:pt x="2774" y="15598"/>
                    <a:pt x="2799" y="15598"/>
                    <a:pt x="2824" y="15598"/>
                  </a:cubicBezTo>
                  <a:cubicBezTo>
                    <a:pt x="2825" y="15598"/>
                    <a:pt x="2828" y="15598"/>
                    <a:pt x="2830" y="15596"/>
                  </a:cubicBezTo>
                  <a:cubicBezTo>
                    <a:pt x="4993" y="15562"/>
                    <a:pt x="7123" y="14293"/>
                    <a:pt x="8314" y="12446"/>
                  </a:cubicBezTo>
                  <a:cubicBezTo>
                    <a:pt x="9754" y="10212"/>
                    <a:pt x="9925" y="7317"/>
                    <a:pt x="9189" y="4759"/>
                  </a:cubicBezTo>
                  <a:cubicBezTo>
                    <a:pt x="8676" y="2974"/>
                    <a:pt x="7618" y="1201"/>
                    <a:pt x="5961" y="412"/>
                  </a:cubicBezTo>
                  <a:cubicBezTo>
                    <a:pt x="5832" y="352"/>
                    <a:pt x="5697" y="294"/>
                    <a:pt x="5557" y="247"/>
                  </a:cubicBezTo>
                  <a:cubicBezTo>
                    <a:pt x="5096" y="82"/>
                    <a:pt x="4607" y="1"/>
                    <a:pt x="4117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469;p73">
              <a:extLst>
                <a:ext uri="{FF2B5EF4-FFF2-40B4-BE49-F238E27FC236}">
                  <a16:creationId xmlns:a16="http://schemas.microsoft.com/office/drawing/2014/main" id="{D8D2A9C5-B5CC-4450-8818-7B17C73B4299}"/>
                </a:ext>
              </a:extLst>
            </p:cNvPr>
            <p:cNvSpPr/>
            <p:nvPr/>
          </p:nvSpPr>
          <p:spPr>
            <a:xfrm>
              <a:off x="4413125" y="2895250"/>
              <a:ext cx="102925" cy="251200"/>
            </a:xfrm>
            <a:custGeom>
              <a:avLst/>
              <a:gdLst/>
              <a:ahLst/>
              <a:cxnLst/>
              <a:rect l="l" t="t" r="r" b="b"/>
              <a:pathLst>
                <a:path w="4117" h="10048" extrusionOk="0">
                  <a:moveTo>
                    <a:pt x="2347" y="0"/>
                  </a:moveTo>
                  <a:cubicBezTo>
                    <a:pt x="1330" y="0"/>
                    <a:pt x="369" y="2167"/>
                    <a:pt x="187" y="4898"/>
                  </a:cubicBezTo>
                  <a:cubicBezTo>
                    <a:pt x="0" y="7672"/>
                    <a:pt x="689" y="9977"/>
                    <a:pt x="1724" y="10046"/>
                  </a:cubicBezTo>
                  <a:cubicBezTo>
                    <a:pt x="1740" y="10047"/>
                    <a:pt x="1756" y="10048"/>
                    <a:pt x="1772" y="10048"/>
                  </a:cubicBezTo>
                  <a:cubicBezTo>
                    <a:pt x="2789" y="10048"/>
                    <a:pt x="3749" y="7879"/>
                    <a:pt x="3932" y="5148"/>
                  </a:cubicBezTo>
                  <a:cubicBezTo>
                    <a:pt x="4117" y="2374"/>
                    <a:pt x="3429" y="71"/>
                    <a:pt x="2394" y="2"/>
                  </a:cubicBezTo>
                  <a:cubicBezTo>
                    <a:pt x="2378" y="1"/>
                    <a:pt x="2363" y="0"/>
                    <a:pt x="2347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470;p73">
              <a:extLst>
                <a:ext uri="{FF2B5EF4-FFF2-40B4-BE49-F238E27FC236}">
                  <a16:creationId xmlns:a16="http://schemas.microsoft.com/office/drawing/2014/main" id="{CB79E5CF-DC40-4FE3-8F43-80C99FDE4136}"/>
                </a:ext>
              </a:extLst>
            </p:cNvPr>
            <p:cNvSpPr/>
            <p:nvPr/>
          </p:nvSpPr>
          <p:spPr>
            <a:xfrm>
              <a:off x="4405725" y="2884875"/>
              <a:ext cx="63150" cy="260875"/>
            </a:xfrm>
            <a:custGeom>
              <a:avLst/>
              <a:gdLst/>
              <a:ahLst/>
              <a:cxnLst/>
              <a:rect l="l" t="t" r="r" b="b"/>
              <a:pathLst>
                <a:path w="2526" h="10435" extrusionOk="0">
                  <a:moveTo>
                    <a:pt x="2361" y="1"/>
                  </a:moveTo>
                  <a:cubicBezTo>
                    <a:pt x="2327" y="1"/>
                    <a:pt x="2293" y="12"/>
                    <a:pt x="2266" y="36"/>
                  </a:cubicBezTo>
                  <a:cubicBezTo>
                    <a:pt x="1659" y="560"/>
                    <a:pt x="1209" y="1315"/>
                    <a:pt x="848" y="2413"/>
                  </a:cubicBezTo>
                  <a:cubicBezTo>
                    <a:pt x="0" y="4993"/>
                    <a:pt x="70" y="7808"/>
                    <a:pt x="1041" y="10341"/>
                  </a:cubicBezTo>
                  <a:cubicBezTo>
                    <a:pt x="1064" y="10399"/>
                    <a:pt x="1119" y="10435"/>
                    <a:pt x="1178" y="10435"/>
                  </a:cubicBezTo>
                  <a:cubicBezTo>
                    <a:pt x="1195" y="10435"/>
                    <a:pt x="1213" y="10432"/>
                    <a:pt x="1230" y="10426"/>
                  </a:cubicBezTo>
                  <a:cubicBezTo>
                    <a:pt x="1306" y="10396"/>
                    <a:pt x="1343" y="10311"/>
                    <a:pt x="1315" y="10236"/>
                  </a:cubicBezTo>
                  <a:cubicBezTo>
                    <a:pt x="366" y="7765"/>
                    <a:pt x="299" y="5019"/>
                    <a:pt x="1126" y="2504"/>
                  </a:cubicBezTo>
                  <a:cubicBezTo>
                    <a:pt x="1469" y="1459"/>
                    <a:pt x="1892" y="745"/>
                    <a:pt x="2458" y="258"/>
                  </a:cubicBezTo>
                  <a:cubicBezTo>
                    <a:pt x="2518" y="205"/>
                    <a:pt x="2525" y="113"/>
                    <a:pt x="2473" y="51"/>
                  </a:cubicBezTo>
                  <a:cubicBezTo>
                    <a:pt x="2443" y="18"/>
                    <a:pt x="2402" y="1"/>
                    <a:pt x="2361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471;p73">
              <a:extLst>
                <a:ext uri="{FF2B5EF4-FFF2-40B4-BE49-F238E27FC236}">
                  <a16:creationId xmlns:a16="http://schemas.microsoft.com/office/drawing/2014/main" id="{284C9C6D-6E01-40D5-9035-C8D36AE70751}"/>
                </a:ext>
              </a:extLst>
            </p:cNvPr>
            <p:cNvSpPr/>
            <p:nvPr/>
          </p:nvSpPr>
          <p:spPr>
            <a:xfrm>
              <a:off x="4413275" y="3019475"/>
              <a:ext cx="76150" cy="73950"/>
            </a:xfrm>
            <a:custGeom>
              <a:avLst/>
              <a:gdLst/>
              <a:ahLst/>
              <a:cxnLst/>
              <a:rect l="l" t="t" r="r" b="b"/>
              <a:pathLst>
                <a:path w="3046" h="2958" extrusionOk="0">
                  <a:moveTo>
                    <a:pt x="167" y="0"/>
                  </a:moveTo>
                  <a:cubicBezTo>
                    <a:pt x="114" y="0"/>
                    <a:pt x="62" y="29"/>
                    <a:pt x="36" y="80"/>
                  </a:cubicBezTo>
                  <a:cubicBezTo>
                    <a:pt x="0" y="153"/>
                    <a:pt x="30" y="241"/>
                    <a:pt x="101" y="276"/>
                  </a:cubicBezTo>
                  <a:cubicBezTo>
                    <a:pt x="1226" y="840"/>
                    <a:pt x="2166" y="1764"/>
                    <a:pt x="2749" y="2879"/>
                  </a:cubicBezTo>
                  <a:cubicBezTo>
                    <a:pt x="2775" y="2928"/>
                    <a:pt x="2826" y="2957"/>
                    <a:pt x="2879" y="2957"/>
                  </a:cubicBezTo>
                  <a:cubicBezTo>
                    <a:pt x="2902" y="2957"/>
                    <a:pt x="2925" y="2953"/>
                    <a:pt x="2947" y="2940"/>
                  </a:cubicBezTo>
                  <a:cubicBezTo>
                    <a:pt x="3017" y="2903"/>
                    <a:pt x="3045" y="2815"/>
                    <a:pt x="3008" y="2743"/>
                  </a:cubicBezTo>
                  <a:cubicBezTo>
                    <a:pt x="2398" y="1574"/>
                    <a:pt x="1411" y="606"/>
                    <a:pt x="232" y="16"/>
                  </a:cubicBezTo>
                  <a:cubicBezTo>
                    <a:pt x="211" y="5"/>
                    <a:pt x="189" y="0"/>
                    <a:pt x="167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472;p73">
              <a:extLst>
                <a:ext uri="{FF2B5EF4-FFF2-40B4-BE49-F238E27FC236}">
                  <a16:creationId xmlns:a16="http://schemas.microsoft.com/office/drawing/2014/main" id="{C02BC8CE-927D-4962-B607-7BE961449432}"/>
                </a:ext>
              </a:extLst>
            </p:cNvPr>
            <p:cNvSpPr/>
            <p:nvPr/>
          </p:nvSpPr>
          <p:spPr>
            <a:xfrm>
              <a:off x="4301875" y="2808300"/>
              <a:ext cx="149375" cy="389975"/>
            </a:xfrm>
            <a:custGeom>
              <a:avLst/>
              <a:gdLst/>
              <a:ahLst/>
              <a:cxnLst/>
              <a:rect l="l" t="t" r="r" b="b"/>
              <a:pathLst>
                <a:path w="5975" h="15599" extrusionOk="0">
                  <a:moveTo>
                    <a:pt x="4117" y="1"/>
                  </a:moveTo>
                  <a:cubicBezTo>
                    <a:pt x="3450" y="1"/>
                    <a:pt x="2782" y="152"/>
                    <a:pt x="2185" y="450"/>
                  </a:cubicBezTo>
                  <a:cubicBezTo>
                    <a:pt x="1149" y="968"/>
                    <a:pt x="341" y="1921"/>
                    <a:pt x="1" y="3025"/>
                  </a:cubicBezTo>
                  <a:lnTo>
                    <a:pt x="1462" y="15443"/>
                  </a:lnTo>
                  <a:cubicBezTo>
                    <a:pt x="1887" y="15547"/>
                    <a:pt x="2319" y="15598"/>
                    <a:pt x="2750" y="15598"/>
                  </a:cubicBezTo>
                  <a:cubicBezTo>
                    <a:pt x="2774" y="15598"/>
                    <a:pt x="2799" y="15598"/>
                    <a:pt x="2824" y="15598"/>
                  </a:cubicBezTo>
                  <a:cubicBezTo>
                    <a:pt x="2825" y="15598"/>
                    <a:pt x="2828" y="15598"/>
                    <a:pt x="2830" y="15596"/>
                  </a:cubicBezTo>
                  <a:cubicBezTo>
                    <a:pt x="2830" y="15596"/>
                    <a:pt x="2335" y="4870"/>
                    <a:pt x="5975" y="422"/>
                  </a:cubicBezTo>
                  <a:lnTo>
                    <a:pt x="5961" y="412"/>
                  </a:lnTo>
                  <a:cubicBezTo>
                    <a:pt x="5832" y="352"/>
                    <a:pt x="5697" y="294"/>
                    <a:pt x="5557" y="247"/>
                  </a:cubicBezTo>
                  <a:cubicBezTo>
                    <a:pt x="5096" y="82"/>
                    <a:pt x="4607" y="1"/>
                    <a:pt x="411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473;p73">
              <a:extLst>
                <a:ext uri="{FF2B5EF4-FFF2-40B4-BE49-F238E27FC236}">
                  <a16:creationId xmlns:a16="http://schemas.microsoft.com/office/drawing/2014/main" id="{B9587B23-6E2D-4A57-886D-4B3591EEA4CD}"/>
                </a:ext>
              </a:extLst>
            </p:cNvPr>
            <p:cNvSpPr/>
            <p:nvPr/>
          </p:nvSpPr>
          <p:spPr>
            <a:xfrm>
              <a:off x="3403950" y="2586550"/>
              <a:ext cx="1003375" cy="898550"/>
            </a:xfrm>
            <a:custGeom>
              <a:avLst/>
              <a:gdLst/>
              <a:ahLst/>
              <a:cxnLst/>
              <a:rect l="l" t="t" r="r" b="b"/>
              <a:pathLst>
                <a:path w="40135" h="35942" extrusionOk="0">
                  <a:moveTo>
                    <a:pt x="20067" y="1"/>
                  </a:moveTo>
                  <a:cubicBezTo>
                    <a:pt x="19451" y="1"/>
                    <a:pt x="18829" y="31"/>
                    <a:pt x="18203" y="93"/>
                  </a:cubicBezTo>
                  <a:cubicBezTo>
                    <a:pt x="7673" y="1135"/>
                    <a:pt x="0" y="10735"/>
                    <a:pt x="1069" y="21537"/>
                  </a:cubicBezTo>
                  <a:cubicBezTo>
                    <a:pt x="1997" y="30903"/>
                    <a:pt x="8941" y="35530"/>
                    <a:pt x="17638" y="35915"/>
                  </a:cubicBezTo>
                  <a:cubicBezTo>
                    <a:pt x="18034" y="35933"/>
                    <a:pt x="18433" y="35942"/>
                    <a:pt x="18836" y="35942"/>
                  </a:cubicBezTo>
                  <a:cubicBezTo>
                    <a:pt x="19787" y="35942"/>
                    <a:pt x="20756" y="35892"/>
                    <a:pt x="21737" y="35795"/>
                  </a:cubicBezTo>
                  <a:cubicBezTo>
                    <a:pt x="23134" y="35656"/>
                    <a:pt x="24487" y="35428"/>
                    <a:pt x="25778" y="35110"/>
                  </a:cubicBezTo>
                  <a:cubicBezTo>
                    <a:pt x="34231" y="33030"/>
                    <a:pt x="40134" y="27129"/>
                    <a:pt x="39206" y="17763"/>
                  </a:cubicBezTo>
                  <a:cubicBezTo>
                    <a:pt x="38201" y="7603"/>
                    <a:pt x="29823" y="1"/>
                    <a:pt x="20067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474;p73">
              <a:extLst>
                <a:ext uri="{FF2B5EF4-FFF2-40B4-BE49-F238E27FC236}">
                  <a16:creationId xmlns:a16="http://schemas.microsoft.com/office/drawing/2014/main" id="{15B7824D-9F16-4109-9155-C81E77F46A7F}"/>
                </a:ext>
              </a:extLst>
            </p:cNvPr>
            <p:cNvSpPr/>
            <p:nvPr/>
          </p:nvSpPr>
          <p:spPr>
            <a:xfrm>
              <a:off x="3485225" y="3101800"/>
              <a:ext cx="235825" cy="235775"/>
            </a:xfrm>
            <a:custGeom>
              <a:avLst/>
              <a:gdLst/>
              <a:ahLst/>
              <a:cxnLst/>
              <a:rect l="l" t="t" r="r" b="b"/>
              <a:pathLst>
                <a:path w="9433" h="9431" extrusionOk="0">
                  <a:moveTo>
                    <a:pt x="4717" y="0"/>
                  </a:moveTo>
                  <a:cubicBezTo>
                    <a:pt x="2113" y="0"/>
                    <a:pt x="1" y="2111"/>
                    <a:pt x="1" y="4716"/>
                  </a:cubicBezTo>
                  <a:cubicBezTo>
                    <a:pt x="1" y="7320"/>
                    <a:pt x="2113" y="9431"/>
                    <a:pt x="4717" y="9431"/>
                  </a:cubicBezTo>
                  <a:cubicBezTo>
                    <a:pt x="7321" y="9431"/>
                    <a:pt x="9433" y="7320"/>
                    <a:pt x="9433" y="4716"/>
                  </a:cubicBezTo>
                  <a:cubicBezTo>
                    <a:pt x="9433" y="2111"/>
                    <a:pt x="7321" y="0"/>
                    <a:pt x="4717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475;p73">
              <a:extLst>
                <a:ext uri="{FF2B5EF4-FFF2-40B4-BE49-F238E27FC236}">
                  <a16:creationId xmlns:a16="http://schemas.microsoft.com/office/drawing/2014/main" id="{B0F4A692-ECEA-4EA5-BFF3-4160281A2AEE}"/>
                </a:ext>
              </a:extLst>
            </p:cNvPr>
            <p:cNvSpPr/>
            <p:nvPr/>
          </p:nvSpPr>
          <p:spPr>
            <a:xfrm>
              <a:off x="4115725" y="3039400"/>
              <a:ext cx="235825" cy="235775"/>
            </a:xfrm>
            <a:custGeom>
              <a:avLst/>
              <a:gdLst/>
              <a:ahLst/>
              <a:cxnLst/>
              <a:rect l="l" t="t" r="r" b="b"/>
              <a:pathLst>
                <a:path w="9433" h="9431" extrusionOk="0">
                  <a:moveTo>
                    <a:pt x="4716" y="0"/>
                  </a:moveTo>
                  <a:cubicBezTo>
                    <a:pt x="2112" y="0"/>
                    <a:pt x="0" y="2111"/>
                    <a:pt x="0" y="4716"/>
                  </a:cubicBezTo>
                  <a:cubicBezTo>
                    <a:pt x="0" y="7320"/>
                    <a:pt x="2112" y="9431"/>
                    <a:pt x="4716" y="9431"/>
                  </a:cubicBezTo>
                  <a:cubicBezTo>
                    <a:pt x="7320" y="9431"/>
                    <a:pt x="9432" y="7320"/>
                    <a:pt x="9432" y="4716"/>
                  </a:cubicBezTo>
                  <a:cubicBezTo>
                    <a:pt x="9432" y="2111"/>
                    <a:pt x="7320" y="0"/>
                    <a:pt x="4716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476;p73">
              <a:extLst>
                <a:ext uri="{FF2B5EF4-FFF2-40B4-BE49-F238E27FC236}">
                  <a16:creationId xmlns:a16="http://schemas.microsoft.com/office/drawing/2014/main" id="{DEF91159-997A-4FE0-B032-F4362B8C9BC1}"/>
                </a:ext>
              </a:extLst>
            </p:cNvPr>
            <p:cNvSpPr/>
            <p:nvPr/>
          </p:nvSpPr>
          <p:spPr>
            <a:xfrm>
              <a:off x="3539375" y="2906775"/>
              <a:ext cx="276000" cy="269525"/>
            </a:xfrm>
            <a:custGeom>
              <a:avLst/>
              <a:gdLst/>
              <a:ahLst/>
              <a:cxnLst/>
              <a:rect l="l" t="t" r="r" b="b"/>
              <a:pathLst>
                <a:path w="11040" h="10781" extrusionOk="0">
                  <a:moveTo>
                    <a:pt x="5403" y="0"/>
                  </a:moveTo>
                  <a:cubicBezTo>
                    <a:pt x="5249" y="0"/>
                    <a:pt x="5095" y="8"/>
                    <a:pt x="4939" y="23"/>
                  </a:cubicBezTo>
                  <a:cubicBezTo>
                    <a:pt x="2068" y="307"/>
                    <a:pt x="1" y="3164"/>
                    <a:pt x="322" y="6403"/>
                  </a:cubicBezTo>
                  <a:cubicBezTo>
                    <a:pt x="615" y="9369"/>
                    <a:pt x="2724" y="10780"/>
                    <a:pt x="5280" y="10780"/>
                  </a:cubicBezTo>
                  <a:cubicBezTo>
                    <a:pt x="5517" y="10780"/>
                    <a:pt x="5757" y="10768"/>
                    <a:pt x="6000" y="10744"/>
                  </a:cubicBezTo>
                  <a:cubicBezTo>
                    <a:pt x="8872" y="10459"/>
                    <a:pt x="11040" y="8614"/>
                    <a:pt x="10719" y="5375"/>
                  </a:cubicBezTo>
                  <a:cubicBezTo>
                    <a:pt x="10416" y="2309"/>
                    <a:pt x="8084" y="0"/>
                    <a:pt x="5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477;p73">
              <a:extLst>
                <a:ext uri="{FF2B5EF4-FFF2-40B4-BE49-F238E27FC236}">
                  <a16:creationId xmlns:a16="http://schemas.microsoft.com/office/drawing/2014/main" id="{3DD56825-F681-4CF0-9BB1-5D4192AE4278}"/>
                </a:ext>
              </a:extLst>
            </p:cNvPr>
            <p:cNvSpPr/>
            <p:nvPr/>
          </p:nvSpPr>
          <p:spPr>
            <a:xfrm>
              <a:off x="3529200" y="2896425"/>
              <a:ext cx="255525" cy="170425"/>
            </a:xfrm>
            <a:custGeom>
              <a:avLst/>
              <a:gdLst/>
              <a:ahLst/>
              <a:cxnLst/>
              <a:rect l="l" t="t" r="r" b="b"/>
              <a:pathLst>
                <a:path w="10221" h="6817" extrusionOk="0">
                  <a:moveTo>
                    <a:pt x="5669" y="1"/>
                  </a:moveTo>
                  <a:cubicBezTo>
                    <a:pt x="5353" y="1"/>
                    <a:pt x="5035" y="33"/>
                    <a:pt x="4722" y="98"/>
                  </a:cubicBezTo>
                  <a:cubicBezTo>
                    <a:pt x="1748" y="713"/>
                    <a:pt x="1" y="3972"/>
                    <a:pt x="729" y="6817"/>
                  </a:cubicBezTo>
                  <a:cubicBezTo>
                    <a:pt x="821" y="4537"/>
                    <a:pt x="1970" y="2127"/>
                    <a:pt x="4123" y="1207"/>
                  </a:cubicBezTo>
                  <a:cubicBezTo>
                    <a:pt x="4698" y="954"/>
                    <a:pt x="5320" y="830"/>
                    <a:pt x="5944" y="830"/>
                  </a:cubicBezTo>
                  <a:cubicBezTo>
                    <a:pt x="6427" y="830"/>
                    <a:pt x="6912" y="904"/>
                    <a:pt x="7376" y="1052"/>
                  </a:cubicBezTo>
                  <a:cubicBezTo>
                    <a:pt x="8497" y="1407"/>
                    <a:pt x="9453" y="2145"/>
                    <a:pt x="10221" y="3055"/>
                  </a:cubicBezTo>
                  <a:cubicBezTo>
                    <a:pt x="9985" y="2486"/>
                    <a:pt x="9627" y="1964"/>
                    <a:pt x="9193" y="1504"/>
                  </a:cubicBezTo>
                  <a:cubicBezTo>
                    <a:pt x="8280" y="550"/>
                    <a:pt x="6984" y="1"/>
                    <a:pt x="5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478;p73">
              <a:extLst>
                <a:ext uri="{FF2B5EF4-FFF2-40B4-BE49-F238E27FC236}">
                  <a16:creationId xmlns:a16="http://schemas.microsoft.com/office/drawing/2014/main" id="{D121A122-0D50-47D6-BAA0-402B4BCAA763}"/>
                </a:ext>
              </a:extLst>
            </p:cNvPr>
            <p:cNvSpPr/>
            <p:nvPr/>
          </p:nvSpPr>
          <p:spPr>
            <a:xfrm>
              <a:off x="3575875" y="2891275"/>
              <a:ext cx="196100" cy="209275"/>
            </a:xfrm>
            <a:custGeom>
              <a:avLst/>
              <a:gdLst/>
              <a:ahLst/>
              <a:cxnLst/>
              <a:rect l="l" t="t" r="r" b="b"/>
              <a:pathLst>
                <a:path w="7844" h="8371" extrusionOk="0">
                  <a:moveTo>
                    <a:pt x="3762" y="0"/>
                  </a:moveTo>
                  <a:cubicBezTo>
                    <a:pt x="3648" y="0"/>
                    <a:pt x="3533" y="6"/>
                    <a:pt x="3417" y="17"/>
                  </a:cubicBezTo>
                  <a:cubicBezTo>
                    <a:pt x="2512" y="107"/>
                    <a:pt x="1714" y="538"/>
                    <a:pt x="1120" y="1191"/>
                  </a:cubicBezTo>
                  <a:cubicBezTo>
                    <a:pt x="1146" y="1183"/>
                    <a:pt x="1173" y="1180"/>
                    <a:pt x="1199" y="1177"/>
                  </a:cubicBezTo>
                  <a:cubicBezTo>
                    <a:pt x="1246" y="1172"/>
                    <a:pt x="1293" y="1170"/>
                    <a:pt x="1340" y="1170"/>
                  </a:cubicBezTo>
                  <a:cubicBezTo>
                    <a:pt x="2066" y="1170"/>
                    <a:pt x="2687" y="1722"/>
                    <a:pt x="2759" y="2458"/>
                  </a:cubicBezTo>
                  <a:cubicBezTo>
                    <a:pt x="2838" y="3243"/>
                    <a:pt x="2266" y="3943"/>
                    <a:pt x="1479" y="4021"/>
                  </a:cubicBezTo>
                  <a:cubicBezTo>
                    <a:pt x="1432" y="4026"/>
                    <a:pt x="1385" y="4028"/>
                    <a:pt x="1338" y="4028"/>
                  </a:cubicBezTo>
                  <a:cubicBezTo>
                    <a:pt x="813" y="4028"/>
                    <a:pt x="341" y="3740"/>
                    <a:pt x="95" y="3297"/>
                  </a:cubicBezTo>
                  <a:cubicBezTo>
                    <a:pt x="19" y="3700"/>
                    <a:pt x="1" y="4126"/>
                    <a:pt x="42" y="4561"/>
                  </a:cubicBezTo>
                  <a:cubicBezTo>
                    <a:pt x="258" y="6735"/>
                    <a:pt x="1950" y="8370"/>
                    <a:pt x="3898" y="8370"/>
                  </a:cubicBezTo>
                  <a:cubicBezTo>
                    <a:pt x="4012" y="8370"/>
                    <a:pt x="4127" y="8365"/>
                    <a:pt x="4242" y="8353"/>
                  </a:cubicBezTo>
                  <a:cubicBezTo>
                    <a:pt x="6336" y="8147"/>
                    <a:pt x="7844" y="6113"/>
                    <a:pt x="7617" y="3810"/>
                  </a:cubicBezTo>
                  <a:cubicBezTo>
                    <a:pt x="7401" y="1635"/>
                    <a:pt x="5712" y="0"/>
                    <a:pt x="3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479;p73">
              <a:extLst>
                <a:ext uri="{FF2B5EF4-FFF2-40B4-BE49-F238E27FC236}">
                  <a16:creationId xmlns:a16="http://schemas.microsoft.com/office/drawing/2014/main" id="{6B8424DF-012C-4F40-BE6D-81601D6D1375}"/>
                </a:ext>
              </a:extLst>
            </p:cNvPr>
            <p:cNvSpPr/>
            <p:nvPr/>
          </p:nvSpPr>
          <p:spPr>
            <a:xfrm>
              <a:off x="3514900" y="2937250"/>
              <a:ext cx="58500" cy="72175"/>
            </a:xfrm>
            <a:custGeom>
              <a:avLst/>
              <a:gdLst/>
              <a:ahLst/>
              <a:cxnLst/>
              <a:rect l="l" t="t" r="r" b="b"/>
              <a:pathLst>
                <a:path w="2340" h="2887" extrusionOk="0">
                  <a:moveTo>
                    <a:pt x="1" y="1"/>
                  </a:moveTo>
                  <a:cubicBezTo>
                    <a:pt x="106" y="1010"/>
                    <a:pt x="614" y="2077"/>
                    <a:pt x="1527" y="2887"/>
                  </a:cubicBezTo>
                  <a:lnTo>
                    <a:pt x="2340" y="1331"/>
                  </a:lnTo>
                  <a:cubicBezTo>
                    <a:pt x="1529" y="1239"/>
                    <a:pt x="645" y="78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480;p73">
              <a:extLst>
                <a:ext uri="{FF2B5EF4-FFF2-40B4-BE49-F238E27FC236}">
                  <a16:creationId xmlns:a16="http://schemas.microsoft.com/office/drawing/2014/main" id="{E1A95E2B-728D-40F3-9D24-9C6EA41C5FF5}"/>
                </a:ext>
              </a:extLst>
            </p:cNvPr>
            <p:cNvSpPr/>
            <p:nvPr/>
          </p:nvSpPr>
          <p:spPr>
            <a:xfrm>
              <a:off x="3989650" y="2854850"/>
              <a:ext cx="275975" cy="269500"/>
            </a:xfrm>
            <a:custGeom>
              <a:avLst/>
              <a:gdLst/>
              <a:ahLst/>
              <a:cxnLst/>
              <a:rect l="l" t="t" r="r" b="b"/>
              <a:pathLst>
                <a:path w="11039" h="10780" extrusionOk="0">
                  <a:moveTo>
                    <a:pt x="5404" y="0"/>
                  </a:moveTo>
                  <a:cubicBezTo>
                    <a:pt x="5250" y="0"/>
                    <a:pt x="5096" y="8"/>
                    <a:pt x="4940" y="24"/>
                  </a:cubicBezTo>
                  <a:cubicBezTo>
                    <a:pt x="2069" y="307"/>
                    <a:pt x="0" y="3164"/>
                    <a:pt x="321" y="6403"/>
                  </a:cubicBezTo>
                  <a:cubicBezTo>
                    <a:pt x="614" y="9368"/>
                    <a:pt x="2723" y="10780"/>
                    <a:pt x="5278" y="10780"/>
                  </a:cubicBezTo>
                  <a:cubicBezTo>
                    <a:pt x="5515" y="10780"/>
                    <a:pt x="5757" y="10767"/>
                    <a:pt x="6001" y="10743"/>
                  </a:cubicBezTo>
                  <a:cubicBezTo>
                    <a:pt x="8871" y="10459"/>
                    <a:pt x="11039" y="8614"/>
                    <a:pt x="10718" y="5375"/>
                  </a:cubicBezTo>
                  <a:cubicBezTo>
                    <a:pt x="10415" y="2310"/>
                    <a:pt x="8084" y="0"/>
                    <a:pt x="54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481;p73">
              <a:extLst>
                <a:ext uri="{FF2B5EF4-FFF2-40B4-BE49-F238E27FC236}">
                  <a16:creationId xmlns:a16="http://schemas.microsoft.com/office/drawing/2014/main" id="{06332519-7DA5-479E-85CD-1E4589CCF37A}"/>
                </a:ext>
              </a:extLst>
            </p:cNvPr>
            <p:cNvSpPr/>
            <p:nvPr/>
          </p:nvSpPr>
          <p:spPr>
            <a:xfrm>
              <a:off x="4006450" y="2844025"/>
              <a:ext cx="255050" cy="145200"/>
            </a:xfrm>
            <a:custGeom>
              <a:avLst/>
              <a:gdLst/>
              <a:ahLst/>
              <a:cxnLst/>
              <a:rect l="l" t="t" r="r" b="b"/>
              <a:pathLst>
                <a:path w="10202" h="5808" extrusionOk="0">
                  <a:moveTo>
                    <a:pt x="4780" y="0"/>
                  </a:moveTo>
                  <a:cubicBezTo>
                    <a:pt x="3139" y="0"/>
                    <a:pt x="1578" y="882"/>
                    <a:pt x="705" y="2256"/>
                  </a:cubicBezTo>
                  <a:cubicBezTo>
                    <a:pt x="369" y="2792"/>
                    <a:pt x="121" y="3375"/>
                    <a:pt x="0" y="3978"/>
                  </a:cubicBezTo>
                  <a:cubicBezTo>
                    <a:pt x="575" y="2937"/>
                    <a:pt x="1368" y="2024"/>
                    <a:pt x="2398" y="1457"/>
                  </a:cubicBezTo>
                  <a:cubicBezTo>
                    <a:pt x="3093" y="1072"/>
                    <a:pt x="3878" y="869"/>
                    <a:pt x="4664" y="869"/>
                  </a:cubicBezTo>
                  <a:cubicBezTo>
                    <a:pt x="4984" y="869"/>
                    <a:pt x="5304" y="902"/>
                    <a:pt x="5618" y="971"/>
                  </a:cubicBezTo>
                  <a:cubicBezTo>
                    <a:pt x="7909" y="1451"/>
                    <a:pt x="9510" y="3589"/>
                    <a:pt x="10046" y="5808"/>
                  </a:cubicBezTo>
                  <a:cubicBezTo>
                    <a:pt x="10202" y="2875"/>
                    <a:pt x="7849" y="22"/>
                    <a:pt x="4814" y="0"/>
                  </a:cubicBezTo>
                  <a:cubicBezTo>
                    <a:pt x="4802" y="0"/>
                    <a:pt x="4791" y="0"/>
                    <a:pt x="4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482;p73">
              <a:extLst>
                <a:ext uri="{FF2B5EF4-FFF2-40B4-BE49-F238E27FC236}">
                  <a16:creationId xmlns:a16="http://schemas.microsoft.com/office/drawing/2014/main" id="{40923F8E-5336-47A6-8B84-C2E016C75611}"/>
                </a:ext>
              </a:extLst>
            </p:cNvPr>
            <p:cNvSpPr/>
            <p:nvPr/>
          </p:nvSpPr>
          <p:spPr>
            <a:xfrm>
              <a:off x="4027175" y="2849650"/>
              <a:ext cx="196150" cy="209275"/>
            </a:xfrm>
            <a:custGeom>
              <a:avLst/>
              <a:gdLst/>
              <a:ahLst/>
              <a:cxnLst/>
              <a:rect l="l" t="t" r="r" b="b"/>
              <a:pathLst>
                <a:path w="7846" h="8371" extrusionOk="0">
                  <a:moveTo>
                    <a:pt x="3762" y="0"/>
                  </a:moveTo>
                  <a:cubicBezTo>
                    <a:pt x="3648" y="0"/>
                    <a:pt x="3533" y="6"/>
                    <a:pt x="3417" y="17"/>
                  </a:cubicBezTo>
                  <a:cubicBezTo>
                    <a:pt x="2512" y="107"/>
                    <a:pt x="1714" y="538"/>
                    <a:pt x="1120" y="1192"/>
                  </a:cubicBezTo>
                  <a:cubicBezTo>
                    <a:pt x="1146" y="1183"/>
                    <a:pt x="1173" y="1180"/>
                    <a:pt x="1199" y="1178"/>
                  </a:cubicBezTo>
                  <a:cubicBezTo>
                    <a:pt x="1247" y="1173"/>
                    <a:pt x="1295" y="1171"/>
                    <a:pt x="1343" y="1171"/>
                  </a:cubicBezTo>
                  <a:cubicBezTo>
                    <a:pt x="2068" y="1171"/>
                    <a:pt x="2687" y="1723"/>
                    <a:pt x="2759" y="2458"/>
                  </a:cubicBezTo>
                  <a:cubicBezTo>
                    <a:pt x="2838" y="3244"/>
                    <a:pt x="2266" y="3944"/>
                    <a:pt x="1481" y="4021"/>
                  </a:cubicBezTo>
                  <a:cubicBezTo>
                    <a:pt x="1432" y="4026"/>
                    <a:pt x="1384" y="4028"/>
                    <a:pt x="1336" y="4028"/>
                  </a:cubicBezTo>
                  <a:cubicBezTo>
                    <a:pt x="811" y="4028"/>
                    <a:pt x="341" y="3739"/>
                    <a:pt x="95" y="3298"/>
                  </a:cubicBezTo>
                  <a:cubicBezTo>
                    <a:pt x="21" y="3702"/>
                    <a:pt x="1" y="4127"/>
                    <a:pt x="44" y="4561"/>
                  </a:cubicBezTo>
                  <a:cubicBezTo>
                    <a:pt x="260" y="6735"/>
                    <a:pt x="1950" y="8370"/>
                    <a:pt x="3898" y="8370"/>
                  </a:cubicBezTo>
                  <a:cubicBezTo>
                    <a:pt x="4012" y="8370"/>
                    <a:pt x="4127" y="8365"/>
                    <a:pt x="4242" y="8353"/>
                  </a:cubicBezTo>
                  <a:cubicBezTo>
                    <a:pt x="6336" y="8147"/>
                    <a:pt x="7845" y="6113"/>
                    <a:pt x="7617" y="3811"/>
                  </a:cubicBezTo>
                  <a:cubicBezTo>
                    <a:pt x="7401" y="1635"/>
                    <a:pt x="5712" y="0"/>
                    <a:pt x="3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483;p73">
              <a:extLst>
                <a:ext uri="{FF2B5EF4-FFF2-40B4-BE49-F238E27FC236}">
                  <a16:creationId xmlns:a16="http://schemas.microsoft.com/office/drawing/2014/main" id="{BF873679-0C11-470A-8B34-DDB0E88777CB}"/>
                </a:ext>
              </a:extLst>
            </p:cNvPr>
            <p:cNvSpPr/>
            <p:nvPr/>
          </p:nvSpPr>
          <p:spPr>
            <a:xfrm>
              <a:off x="4205725" y="2841200"/>
              <a:ext cx="53250" cy="78275"/>
            </a:xfrm>
            <a:custGeom>
              <a:avLst/>
              <a:gdLst/>
              <a:ahLst/>
              <a:cxnLst/>
              <a:rect l="l" t="t" r="r" b="b"/>
              <a:pathLst>
                <a:path w="2130" h="3131" extrusionOk="0">
                  <a:moveTo>
                    <a:pt x="2034" y="1"/>
                  </a:moveTo>
                  <a:lnTo>
                    <a:pt x="2034" y="1"/>
                  </a:lnTo>
                  <a:cubicBezTo>
                    <a:pt x="1556" y="898"/>
                    <a:pt x="779" y="1515"/>
                    <a:pt x="0" y="1764"/>
                  </a:cubicBezTo>
                  <a:lnTo>
                    <a:pt x="1102" y="3130"/>
                  </a:lnTo>
                  <a:cubicBezTo>
                    <a:pt x="1839" y="2158"/>
                    <a:pt x="2129" y="1012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484;p73">
              <a:extLst>
                <a:ext uri="{FF2B5EF4-FFF2-40B4-BE49-F238E27FC236}">
                  <a16:creationId xmlns:a16="http://schemas.microsoft.com/office/drawing/2014/main" id="{FC96DD10-DFC2-4D49-952A-2F4AC54231A5}"/>
                </a:ext>
              </a:extLst>
            </p:cNvPr>
            <p:cNvSpPr/>
            <p:nvPr/>
          </p:nvSpPr>
          <p:spPr>
            <a:xfrm>
              <a:off x="3841750" y="3063300"/>
              <a:ext cx="142250" cy="108400"/>
            </a:xfrm>
            <a:custGeom>
              <a:avLst/>
              <a:gdLst/>
              <a:ahLst/>
              <a:cxnLst/>
              <a:rect l="l" t="t" r="r" b="b"/>
              <a:pathLst>
                <a:path w="5690" h="4336" extrusionOk="0">
                  <a:moveTo>
                    <a:pt x="2854" y="0"/>
                  </a:moveTo>
                  <a:cubicBezTo>
                    <a:pt x="2773" y="0"/>
                    <a:pt x="2690" y="4"/>
                    <a:pt x="2606" y="12"/>
                  </a:cubicBezTo>
                  <a:cubicBezTo>
                    <a:pt x="862" y="185"/>
                    <a:pt x="1" y="2061"/>
                    <a:pt x="99" y="3054"/>
                  </a:cubicBezTo>
                  <a:cubicBezTo>
                    <a:pt x="184" y="3903"/>
                    <a:pt x="889" y="4336"/>
                    <a:pt x="2181" y="4336"/>
                  </a:cubicBezTo>
                  <a:cubicBezTo>
                    <a:pt x="2400" y="4336"/>
                    <a:pt x="2637" y="4323"/>
                    <a:pt x="2890" y="4298"/>
                  </a:cubicBezTo>
                  <a:cubicBezTo>
                    <a:pt x="4634" y="4126"/>
                    <a:pt x="5690" y="3504"/>
                    <a:pt x="5591" y="2512"/>
                  </a:cubicBezTo>
                  <a:cubicBezTo>
                    <a:pt x="5498" y="1565"/>
                    <a:pt x="4458" y="0"/>
                    <a:pt x="2854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485;p73">
              <a:extLst>
                <a:ext uri="{FF2B5EF4-FFF2-40B4-BE49-F238E27FC236}">
                  <a16:creationId xmlns:a16="http://schemas.microsoft.com/office/drawing/2014/main" id="{3DAA275F-B254-4B6F-8A6A-69DFD0594B2F}"/>
                </a:ext>
              </a:extLst>
            </p:cNvPr>
            <p:cNvSpPr/>
            <p:nvPr/>
          </p:nvSpPr>
          <p:spPr>
            <a:xfrm>
              <a:off x="3838125" y="3059650"/>
              <a:ext cx="147275" cy="83675"/>
            </a:xfrm>
            <a:custGeom>
              <a:avLst/>
              <a:gdLst/>
              <a:ahLst/>
              <a:cxnLst/>
              <a:rect l="l" t="t" r="r" b="b"/>
              <a:pathLst>
                <a:path w="5891" h="3347" extrusionOk="0">
                  <a:moveTo>
                    <a:pt x="3004" y="0"/>
                  </a:moveTo>
                  <a:cubicBezTo>
                    <a:pt x="2917" y="0"/>
                    <a:pt x="2828" y="5"/>
                    <a:pt x="2737" y="13"/>
                  </a:cubicBezTo>
                  <a:cubicBezTo>
                    <a:pt x="844" y="200"/>
                    <a:pt x="1" y="2226"/>
                    <a:pt x="99" y="3216"/>
                  </a:cubicBezTo>
                  <a:cubicBezTo>
                    <a:pt x="107" y="3290"/>
                    <a:pt x="170" y="3347"/>
                    <a:pt x="244" y="3347"/>
                  </a:cubicBezTo>
                  <a:lnTo>
                    <a:pt x="258" y="3347"/>
                  </a:lnTo>
                  <a:cubicBezTo>
                    <a:pt x="340" y="3337"/>
                    <a:pt x="398" y="3267"/>
                    <a:pt x="389" y="3186"/>
                  </a:cubicBezTo>
                  <a:cubicBezTo>
                    <a:pt x="298" y="2263"/>
                    <a:pt x="1131" y="467"/>
                    <a:pt x="2765" y="305"/>
                  </a:cubicBezTo>
                  <a:cubicBezTo>
                    <a:pt x="2843" y="297"/>
                    <a:pt x="2919" y="293"/>
                    <a:pt x="2994" y="293"/>
                  </a:cubicBezTo>
                  <a:cubicBezTo>
                    <a:pt x="4523" y="293"/>
                    <a:pt x="5507" y="1824"/>
                    <a:pt x="5591" y="2671"/>
                  </a:cubicBezTo>
                  <a:cubicBezTo>
                    <a:pt x="5598" y="2747"/>
                    <a:pt x="5664" y="2803"/>
                    <a:pt x="5737" y="2803"/>
                  </a:cubicBezTo>
                  <a:cubicBezTo>
                    <a:pt x="5742" y="2803"/>
                    <a:pt x="5747" y="2803"/>
                    <a:pt x="5751" y="2802"/>
                  </a:cubicBezTo>
                  <a:cubicBezTo>
                    <a:pt x="5832" y="2795"/>
                    <a:pt x="5890" y="2722"/>
                    <a:pt x="5882" y="2642"/>
                  </a:cubicBezTo>
                  <a:cubicBezTo>
                    <a:pt x="5786" y="1675"/>
                    <a:pt x="4722" y="0"/>
                    <a:pt x="3004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486;p73">
              <a:extLst>
                <a:ext uri="{FF2B5EF4-FFF2-40B4-BE49-F238E27FC236}">
                  <a16:creationId xmlns:a16="http://schemas.microsoft.com/office/drawing/2014/main" id="{4072220D-7CB8-4254-B50B-A689CD195FF0}"/>
                </a:ext>
              </a:extLst>
            </p:cNvPr>
            <p:cNvSpPr/>
            <p:nvPr/>
          </p:nvSpPr>
          <p:spPr>
            <a:xfrm>
              <a:off x="3862425" y="3080775"/>
              <a:ext cx="41875" cy="40075"/>
            </a:xfrm>
            <a:custGeom>
              <a:avLst/>
              <a:gdLst/>
              <a:ahLst/>
              <a:cxnLst/>
              <a:rect l="l" t="t" r="r" b="b"/>
              <a:pathLst>
                <a:path w="1675" h="1603" extrusionOk="0">
                  <a:moveTo>
                    <a:pt x="1209" y="0"/>
                  </a:moveTo>
                  <a:cubicBezTo>
                    <a:pt x="1155" y="0"/>
                    <a:pt x="1103" y="10"/>
                    <a:pt x="1056" y="33"/>
                  </a:cubicBezTo>
                  <a:cubicBezTo>
                    <a:pt x="668" y="231"/>
                    <a:pt x="322" y="521"/>
                    <a:pt x="96" y="897"/>
                  </a:cubicBezTo>
                  <a:cubicBezTo>
                    <a:pt x="57" y="943"/>
                    <a:pt x="32" y="995"/>
                    <a:pt x="23" y="1054"/>
                  </a:cubicBezTo>
                  <a:cubicBezTo>
                    <a:pt x="5" y="1108"/>
                    <a:pt x="0" y="1163"/>
                    <a:pt x="9" y="1221"/>
                  </a:cubicBezTo>
                  <a:cubicBezTo>
                    <a:pt x="23" y="1327"/>
                    <a:pt x="88" y="1449"/>
                    <a:pt x="179" y="1510"/>
                  </a:cubicBezTo>
                  <a:cubicBezTo>
                    <a:pt x="255" y="1564"/>
                    <a:pt x="347" y="1602"/>
                    <a:pt x="441" y="1602"/>
                  </a:cubicBezTo>
                  <a:cubicBezTo>
                    <a:pt x="462" y="1602"/>
                    <a:pt x="482" y="1601"/>
                    <a:pt x="503" y="1597"/>
                  </a:cubicBezTo>
                  <a:cubicBezTo>
                    <a:pt x="611" y="1578"/>
                    <a:pt x="734" y="1526"/>
                    <a:pt x="792" y="1429"/>
                  </a:cubicBezTo>
                  <a:cubicBezTo>
                    <a:pt x="863" y="1313"/>
                    <a:pt x="947" y="1208"/>
                    <a:pt x="1038" y="1110"/>
                  </a:cubicBezTo>
                  <a:cubicBezTo>
                    <a:pt x="1141" y="1012"/>
                    <a:pt x="1255" y="924"/>
                    <a:pt x="1377" y="852"/>
                  </a:cubicBezTo>
                  <a:cubicBezTo>
                    <a:pt x="1381" y="849"/>
                    <a:pt x="1386" y="847"/>
                    <a:pt x="1389" y="844"/>
                  </a:cubicBezTo>
                  <a:cubicBezTo>
                    <a:pt x="1497" y="790"/>
                    <a:pt x="1583" y="718"/>
                    <a:pt x="1630" y="602"/>
                  </a:cubicBezTo>
                  <a:cubicBezTo>
                    <a:pt x="1670" y="505"/>
                    <a:pt x="1674" y="369"/>
                    <a:pt x="1630" y="272"/>
                  </a:cubicBezTo>
                  <a:lnTo>
                    <a:pt x="1628" y="272"/>
                  </a:lnTo>
                  <a:cubicBezTo>
                    <a:pt x="1580" y="168"/>
                    <a:pt x="1499" y="72"/>
                    <a:pt x="1388" y="32"/>
                  </a:cubicBezTo>
                  <a:cubicBezTo>
                    <a:pt x="1332" y="13"/>
                    <a:pt x="1270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487;p73">
              <a:extLst>
                <a:ext uri="{FF2B5EF4-FFF2-40B4-BE49-F238E27FC236}">
                  <a16:creationId xmlns:a16="http://schemas.microsoft.com/office/drawing/2014/main" id="{779434BC-7FD3-4EC1-9B4B-F5FFC2FCF723}"/>
                </a:ext>
              </a:extLst>
            </p:cNvPr>
            <p:cNvSpPr/>
            <p:nvPr/>
          </p:nvSpPr>
          <p:spPr>
            <a:xfrm>
              <a:off x="3794450" y="3186750"/>
              <a:ext cx="255350" cy="147650"/>
            </a:xfrm>
            <a:custGeom>
              <a:avLst/>
              <a:gdLst/>
              <a:ahLst/>
              <a:cxnLst/>
              <a:rect l="l" t="t" r="r" b="b"/>
              <a:pathLst>
                <a:path w="10214" h="5906" extrusionOk="0">
                  <a:moveTo>
                    <a:pt x="8969" y="0"/>
                  </a:moveTo>
                  <a:cubicBezTo>
                    <a:pt x="8967" y="0"/>
                    <a:pt x="8965" y="0"/>
                    <a:pt x="8963" y="0"/>
                  </a:cubicBezTo>
                  <a:cubicBezTo>
                    <a:pt x="8064" y="5"/>
                    <a:pt x="6707" y="463"/>
                    <a:pt x="5115" y="620"/>
                  </a:cubicBezTo>
                  <a:cubicBezTo>
                    <a:pt x="4463" y="684"/>
                    <a:pt x="3830" y="693"/>
                    <a:pt x="3245" y="693"/>
                  </a:cubicBezTo>
                  <a:cubicBezTo>
                    <a:pt x="3026" y="693"/>
                    <a:pt x="2815" y="692"/>
                    <a:pt x="2612" y="692"/>
                  </a:cubicBezTo>
                  <a:cubicBezTo>
                    <a:pt x="2030" y="692"/>
                    <a:pt x="1516" y="702"/>
                    <a:pt x="1105" y="779"/>
                  </a:cubicBezTo>
                  <a:cubicBezTo>
                    <a:pt x="403" y="910"/>
                    <a:pt x="1" y="1238"/>
                    <a:pt x="80" y="2045"/>
                  </a:cubicBezTo>
                  <a:cubicBezTo>
                    <a:pt x="226" y="3511"/>
                    <a:pt x="1820" y="5183"/>
                    <a:pt x="3828" y="5726"/>
                  </a:cubicBezTo>
                  <a:cubicBezTo>
                    <a:pt x="4256" y="5841"/>
                    <a:pt x="4705" y="5906"/>
                    <a:pt x="5162" y="5906"/>
                  </a:cubicBezTo>
                  <a:cubicBezTo>
                    <a:pt x="5316" y="5906"/>
                    <a:pt x="5471" y="5899"/>
                    <a:pt x="5627" y="5883"/>
                  </a:cubicBezTo>
                  <a:cubicBezTo>
                    <a:pt x="7131" y="5734"/>
                    <a:pt x="8385" y="4878"/>
                    <a:pt x="9185" y="3827"/>
                  </a:cubicBezTo>
                  <a:cubicBezTo>
                    <a:pt x="9859" y="2939"/>
                    <a:pt x="10213" y="1912"/>
                    <a:pt x="10127" y="1050"/>
                  </a:cubicBezTo>
                  <a:cubicBezTo>
                    <a:pt x="10049" y="248"/>
                    <a:pt x="9635" y="0"/>
                    <a:pt x="8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488;p73">
              <a:extLst>
                <a:ext uri="{FF2B5EF4-FFF2-40B4-BE49-F238E27FC236}">
                  <a16:creationId xmlns:a16="http://schemas.microsoft.com/office/drawing/2014/main" id="{D9049D91-79FD-411F-8BD9-6A2B6DE20E03}"/>
                </a:ext>
              </a:extLst>
            </p:cNvPr>
            <p:cNvSpPr/>
            <p:nvPr/>
          </p:nvSpPr>
          <p:spPr>
            <a:xfrm>
              <a:off x="3890125" y="3273900"/>
              <a:ext cx="133950" cy="60500"/>
            </a:xfrm>
            <a:custGeom>
              <a:avLst/>
              <a:gdLst/>
              <a:ahLst/>
              <a:cxnLst/>
              <a:rect l="l" t="t" r="r" b="b"/>
              <a:pathLst>
                <a:path w="5358" h="2420" extrusionOk="0">
                  <a:moveTo>
                    <a:pt x="3684" y="1"/>
                  </a:moveTo>
                  <a:cubicBezTo>
                    <a:pt x="3258" y="1"/>
                    <a:pt x="2832" y="65"/>
                    <a:pt x="2426" y="196"/>
                  </a:cubicBezTo>
                  <a:cubicBezTo>
                    <a:pt x="1394" y="527"/>
                    <a:pt x="508" y="1281"/>
                    <a:pt x="1" y="2240"/>
                  </a:cubicBezTo>
                  <a:cubicBezTo>
                    <a:pt x="429" y="2355"/>
                    <a:pt x="878" y="2420"/>
                    <a:pt x="1335" y="2420"/>
                  </a:cubicBezTo>
                  <a:cubicBezTo>
                    <a:pt x="1489" y="2420"/>
                    <a:pt x="1644" y="2413"/>
                    <a:pt x="1800" y="2397"/>
                  </a:cubicBezTo>
                  <a:cubicBezTo>
                    <a:pt x="3304" y="2248"/>
                    <a:pt x="4558" y="1392"/>
                    <a:pt x="5358" y="341"/>
                  </a:cubicBezTo>
                  <a:cubicBezTo>
                    <a:pt x="4830" y="116"/>
                    <a:pt x="4257" y="1"/>
                    <a:pt x="3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489;p73">
              <a:extLst>
                <a:ext uri="{FF2B5EF4-FFF2-40B4-BE49-F238E27FC236}">
                  <a16:creationId xmlns:a16="http://schemas.microsoft.com/office/drawing/2014/main" id="{7F32E01D-577E-4BF2-A17A-6AB4EF1A960A}"/>
                </a:ext>
              </a:extLst>
            </p:cNvPr>
            <p:cNvSpPr/>
            <p:nvPr/>
          </p:nvSpPr>
          <p:spPr>
            <a:xfrm>
              <a:off x="3822050" y="3186775"/>
              <a:ext cx="196475" cy="60175"/>
            </a:xfrm>
            <a:custGeom>
              <a:avLst/>
              <a:gdLst/>
              <a:ahLst/>
              <a:cxnLst/>
              <a:rect l="l" t="t" r="r" b="b"/>
              <a:pathLst>
                <a:path w="7859" h="2407" extrusionOk="0">
                  <a:moveTo>
                    <a:pt x="7859" y="1"/>
                  </a:moveTo>
                  <a:cubicBezTo>
                    <a:pt x="6960" y="4"/>
                    <a:pt x="5603" y="462"/>
                    <a:pt x="4011" y="619"/>
                  </a:cubicBezTo>
                  <a:cubicBezTo>
                    <a:pt x="3359" y="683"/>
                    <a:pt x="2726" y="692"/>
                    <a:pt x="2141" y="692"/>
                  </a:cubicBezTo>
                  <a:cubicBezTo>
                    <a:pt x="1922" y="692"/>
                    <a:pt x="1711" y="691"/>
                    <a:pt x="1508" y="691"/>
                  </a:cubicBezTo>
                  <a:cubicBezTo>
                    <a:pt x="926" y="691"/>
                    <a:pt x="412" y="701"/>
                    <a:pt x="1" y="778"/>
                  </a:cubicBezTo>
                  <a:cubicBezTo>
                    <a:pt x="1" y="778"/>
                    <a:pt x="640" y="2407"/>
                    <a:pt x="3340" y="2407"/>
                  </a:cubicBezTo>
                  <a:cubicBezTo>
                    <a:pt x="3572" y="2407"/>
                    <a:pt x="3819" y="2395"/>
                    <a:pt x="4082" y="2369"/>
                  </a:cubicBezTo>
                  <a:cubicBezTo>
                    <a:pt x="7409" y="2040"/>
                    <a:pt x="7859" y="1"/>
                    <a:pt x="78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490;p73">
              <a:extLst>
                <a:ext uri="{FF2B5EF4-FFF2-40B4-BE49-F238E27FC236}">
                  <a16:creationId xmlns:a16="http://schemas.microsoft.com/office/drawing/2014/main" id="{4BBA38A2-A9AC-4ABE-94FF-809E724FCE6E}"/>
                </a:ext>
              </a:extLst>
            </p:cNvPr>
            <p:cNvSpPr/>
            <p:nvPr/>
          </p:nvSpPr>
          <p:spPr>
            <a:xfrm>
              <a:off x="3906275" y="3344950"/>
              <a:ext cx="62375" cy="22900"/>
            </a:xfrm>
            <a:custGeom>
              <a:avLst/>
              <a:gdLst/>
              <a:ahLst/>
              <a:cxnLst/>
              <a:rect l="l" t="t" r="r" b="b"/>
              <a:pathLst>
                <a:path w="2495" h="916" extrusionOk="0">
                  <a:moveTo>
                    <a:pt x="167" y="1"/>
                  </a:moveTo>
                  <a:cubicBezTo>
                    <a:pt x="121" y="1"/>
                    <a:pt x="76" y="22"/>
                    <a:pt x="47" y="63"/>
                  </a:cubicBezTo>
                  <a:cubicBezTo>
                    <a:pt x="0" y="129"/>
                    <a:pt x="16" y="220"/>
                    <a:pt x="82" y="266"/>
                  </a:cubicBezTo>
                  <a:cubicBezTo>
                    <a:pt x="679" y="689"/>
                    <a:pt x="1397" y="915"/>
                    <a:pt x="2127" y="915"/>
                  </a:cubicBezTo>
                  <a:cubicBezTo>
                    <a:pt x="2202" y="915"/>
                    <a:pt x="2278" y="912"/>
                    <a:pt x="2353" y="908"/>
                  </a:cubicBezTo>
                  <a:cubicBezTo>
                    <a:pt x="2433" y="903"/>
                    <a:pt x="2495" y="834"/>
                    <a:pt x="2489" y="752"/>
                  </a:cubicBezTo>
                  <a:cubicBezTo>
                    <a:pt x="2484" y="675"/>
                    <a:pt x="2421" y="616"/>
                    <a:pt x="2344" y="616"/>
                  </a:cubicBezTo>
                  <a:cubicBezTo>
                    <a:pt x="2341" y="616"/>
                    <a:pt x="2337" y="616"/>
                    <a:pt x="2333" y="616"/>
                  </a:cubicBezTo>
                  <a:cubicBezTo>
                    <a:pt x="2264" y="621"/>
                    <a:pt x="2196" y="623"/>
                    <a:pt x="2127" y="623"/>
                  </a:cubicBezTo>
                  <a:cubicBezTo>
                    <a:pt x="1460" y="623"/>
                    <a:pt x="800" y="414"/>
                    <a:pt x="252" y="27"/>
                  </a:cubicBezTo>
                  <a:cubicBezTo>
                    <a:pt x="226" y="9"/>
                    <a:pt x="197" y="1"/>
                    <a:pt x="167" y="1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491;p73">
              <a:extLst>
                <a:ext uri="{FF2B5EF4-FFF2-40B4-BE49-F238E27FC236}">
                  <a16:creationId xmlns:a16="http://schemas.microsoft.com/office/drawing/2014/main" id="{D7DB96BB-9CC2-45BC-B484-0DFF7527F2BB}"/>
                </a:ext>
              </a:extLst>
            </p:cNvPr>
            <p:cNvSpPr/>
            <p:nvPr/>
          </p:nvSpPr>
          <p:spPr>
            <a:xfrm>
              <a:off x="3450500" y="2532875"/>
              <a:ext cx="874850" cy="399150"/>
            </a:xfrm>
            <a:custGeom>
              <a:avLst/>
              <a:gdLst/>
              <a:ahLst/>
              <a:cxnLst/>
              <a:rect l="l" t="t" r="r" b="b"/>
              <a:pathLst>
                <a:path w="34994" h="15966" extrusionOk="0">
                  <a:moveTo>
                    <a:pt x="17509" y="0"/>
                  </a:moveTo>
                  <a:cubicBezTo>
                    <a:pt x="16877" y="0"/>
                    <a:pt x="16238" y="32"/>
                    <a:pt x="15595" y="95"/>
                  </a:cubicBezTo>
                  <a:cubicBezTo>
                    <a:pt x="6555" y="990"/>
                    <a:pt x="738" y="7335"/>
                    <a:pt x="1" y="15770"/>
                  </a:cubicBezTo>
                  <a:cubicBezTo>
                    <a:pt x="1105" y="15888"/>
                    <a:pt x="2150" y="15965"/>
                    <a:pt x="3161" y="15965"/>
                  </a:cubicBezTo>
                  <a:cubicBezTo>
                    <a:pt x="5402" y="15965"/>
                    <a:pt x="7473" y="15584"/>
                    <a:pt x="9644" y="14415"/>
                  </a:cubicBezTo>
                  <a:cubicBezTo>
                    <a:pt x="14368" y="11873"/>
                    <a:pt x="19013" y="8726"/>
                    <a:pt x="22462" y="4614"/>
                  </a:cubicBezTo>
                  <a:cubicBezTo>
                    <a:pt x="27437" y="11772"/>
                    <a:pt x="34326" y="12320"/>
                    <a:pt x="34993" y="12357"/>
                  </a:cubicBezTo>
                  <a:cubicBezTo>
                    <a:pt x="32621" y="5079"/>
                    <a:pt x="25578" y="0"/>
                    <a:pt x="1750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492;p73">
              <a:extLst>
                <a:ext uri="{FF2B5EF4-FFF2-40B4-BE49-F238E27FC236}">
                  <a16:creationId xmlns:a16="http://schemas.microsoft.com/office/drawing/2014/main" id="{6FB776F1-3859-4AB6-96CD-D5A2F9B472F5}"/>
                </a:ext>
              </a:extLst>
            </p:cNvPr>
            <p:cNvSpPr/>
            <p:nvPr/>
          </p:nvSpPr>
          <p:spPr>
            <a:xfrm>
              <a:off x="3430775" y="2505325"/>
              <a:ext cx="907050" cy="423650"/>
            </a:xfrm>
            <a:custGeom>
              <a:avLst/>
              <a:gdLst/>
              <a:ahLst/>
              <a:cxnLst/>
              <a:rect l="l" t="t" r="r" b="b"/>
              <a:pathLst>
                <a:path w="36282" h="16946" extrusionOk="0">
                  <a:moveTo>
                    <a:pt x="18583" y="0"/>
                  </a:moveTo>
                  <a:cubicBezTo>
                    <a:pt x="17953" y="0"/>
                    <a:pt x="17317" y="32"/>
                    <a:pt x="16676" y="95"/>
                  </a:cubicBezTo>
                  <a:cubicBezTo>
                    <a:pt x="11451" y="612"/>
                    <a:pt x="6943" y="3174"/>
                    <a:pt x="3926" y="6874"/>
                  </a:cubicBezTo>
                  <a:cubicBezTo>
                    <a:pt x="2445" y="8687"/>
                    <a:pt x="1323" y="10776"/>
                    <a:pt x="652" y="13029"/>
                  </a:cubicBezTo>
                  <a:cubicBezTo>
                    <a:pt x="324" y="14134"/>
                    <a:pt x="102" y="15276"/>
                    <a:pt x="0" y="16447"/>
                  </a:cubicBezTo>
                  <a:cubicBezTo>
                    <a:pt x="306" y="16558"/>
                    <a:pt x="790" y="16872"/>
                    <a:pt x="790" y="16872"/>
                  </a:cubicBezTo>
                  <a:cubicBezTo>
                    <a:pt x="1253" y="16922"/>
                    <a:pt x="1710" y="16945"/>
                    <a:pt x="2163" y="16945"/>
                  </a:cubicBezTo>
                  <a:cubicBezTo>
                    <a:pt x="5185" y="16945"/>
                    <a:pt x="7984" y="15891"/>
                    <a:pt x="10724" y="14416"/>
                  </a:cubicBezTo>
                  <a:cubicBezTo>
                    <a:pt x="15448" y="11874"/>
                    <a:pt x="19687" y="8423"/>
                    <a:pt x="23135" y="4312"/>
                  </a:cubicBezTo>
                  <a:cubicBezTo>
                    <a:pt x="28371" y="11843"/>
                    <a:pt x="35835" y="13459"/>
                    <a:pt x="35835" y="13459"/>
                  </a:cubicBezTo>
                  <a:cubicBezTo>
                    <a:pt x="35835" y="13459"/>
                    <a:pt x="36075" y="13206"/>
                    <a:pt x="36282" y="13044"/>
                  </a:cubicBezTo>
                  <a:cubicBezTo>
                    <a:pt x="36097" y="12381"/>
                    <a:pt x="35870" y="11732"/>
                    <a:pt x="35608" y="11103"/>
                  </a:cubicBezTo>
                  <a:cubicBezTo>
                    <a:pt x="35182" y="10076"/>
                    <a:pt x="34660" y="9096"/>
                    <a:pt x="34052" y="8180"/>
                  </a:cubicBezTo>
                  <a:cubicBezTo>
                    <a:pt x="31960" y="5016"/>
                    <a:pt x="28867" y="2565"/>
                    <a:pt x="25237" y="1202"/>
                  </a:cubicBezTo>
                  <a:cubicBezTo>
                    <a:pt x="24881" y="1066"/>
                    <a:pt x="24512" y="945"/>
                    <a:pt x="24142" y="832"/>
                  </a:cubicBezTo>
                  <a:cubicBezTo>
                    <a:pt x="23382" y="595"/>
                    <a:pt x="22596" y="408"/>
                    <a:pt x="21797" y="272"/>
                  </a:cubicBezTo>
                  <a:cubicBezTo>
                    <a:pt x="21395" y="205"/>
                    <a:pt x="20989" y="147"/>
                    <a:pt x="20576" y="106"/>
                  </a:cubicBezTo>
                  <a:cubicBezTo>
                    <a:pt x="19920" y="36"/>
                    <a:pt x="19255" y="0"/>
                    <a:pt x="18583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493;p73">
              <a:extLst>
                <a:ext uri="{FF2B5EF4-FFF2-40B4-BE49-F238E27FC236}">
                  <a16:creationId xmlns:a16="http://schemas.microsoft.com/office/drawing/2014/main" id="{1C4857D9-BBB3-455C-A279-C475A0439BE5}"/>
                </a:ext>
              </a:extLst>
            </p:cNvPr>
            <p:cNvSpPr/>
            <p:nvPr/>
          </p:nvSpPr>
          <p:spPr>
            <a:xfrm>
              <a:off x="3537100" y="2818125"/>
              <a:ext cx="184850" cy="94800"/>
            </a:xfrm>
            <a:custGeom>
              <a:avLst/>
              <a:gdLst/>
              <a:ahLst/>
              <a:cxnLst/>
              <a:rect l="l" t="t" r="r" b="b"/>
              <a:pathLst>
                <a:path w="7394" h="3792" extrusionOk="0">
                  <a:moveTo>
                    <a:pt x="5382" y="1"/>
                  </a:moveTo>
                  <a:cubicBezTo>
                    <a:pt x="5161" y="1"/>
                    <a:pt x="4929" y="28"/>
                    <a:pt x="4692" y="90"/>
                  </a:cubicBezTo>
                  <a:cubicBezTo>
                    <a:pt x="3124" y="495"/>
                    <a:pt x="1" y="2714"/>
                    <a:pt x="408" y="3731"/>
                  </a:cubicBezTo>
                  <a:cubicBezTo>
                    <a:pt x="424" y="3773"/>
                    <a:pt x="482" y="3791"/>
                    <a:pt x="573" y="3791"/>
                  </a:cubicBezTo>
                  <a:cubicBezTo>
                    <a:pt x="1264" y="3791"/>
                    <a:pt x="3890" y="2712"/>
                    <a:pt x="5169" y="2316"/>
                  </a:cubicBezTo>
                  <a:cubicBezTo>
                    <a:pt x="6257" y="1978"/>
                    <a:pt x="7393" y="1810"/>
                    <a:pt x="7276" y="1124"/>
                  </a:cubicBezTo>
                  <a:cubicBezTo>
                    <a:pt x="7180" y="563"/>
                    <a:pt x="6384" y="1"/>
                    <a:pt x="5382" y="1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494;p73">
              <a:extLst>
                <a:ext uri="{FF2B5EF4-FFF2-40B4-BE49-F238E27FC236}">
                  <a16:creationId xmlns:a16="http://schemas.microsoft.com/office/drawing/2014/main" id="{806C0DBE-0576-41CF-BF91-6E9BAB005E94}"/>
                </a:ext>
              </a:extLst>
            </p:cNvPr>
            <p:cNvSpPr/>
            <p:nvPr/>
          </p:nvSpPr>
          <p:spPr>
            <a:xfrm>
              <a:off x="4046325" y="2775650"/>
              <a:ext cx="186625" cy="71200"/>
            </a:xfrm>
            <a:custGeom>
              <a:avLst/>
              <a:gdLst/>
              <a:ahLst/>
              <a:cxnLst/>
              <a:rect l="l" t="t" r="r" b="b"/>
              <a:pathLst>
                <a:path w="7465" h="2848" extrusionOk="0">
                  <a:moveTo>
                    <a:pt x="2192" y="0"/>
                  </a:moveTo>
                  <a:cubicBezTo>
                    <a:pt x="925" y="0"/>
                    <a:pt x="0" y="857"/>
                    <a:pt x="20" y="1526"/>
                  </a:cubicBezTo>
                  <a:cubicBezTo>
                    <a:pt x="38" y="2222"/>
                    <a:pt x="1187" y="2163"/>
                    <a:pt x="2320" y="2282"/>
                  </a:cubicBezTo>
                  <a:lnTo>
                    <a:pt x="2320" y="2280"/>
                  </a:lnTo>
                  <a:cubicBezTo>
                    <a:pt x="3507" y="2404"/>
                    <a:pt x="5846" y="2848"/>
                    <a:pt x="6822" y="2848"/>
                  </a:cubicBezTo>
                  <a:cubicBezTo>
                    <a:pt x="7086" y="2848"/>
                    <a:pt x="7251" y="2815"/>
                    <a:pt x="7266" y="2735"/>
                  </a:cubicBezTo>
                  <a:cubicBezTo>
                    <a:pt x="7465" y="1658"/>
                    <a:pt x="3966" y="94"/>
                    <a:pt x="2351" y="5"/>
                  </a:cubicBezTo>
                  <a:cubicBezTo>
                    <a:pt x="2297" y="2"/>
                    <a:pt x="2244" y="0"/>
                    <a:pt x="2192" y="0"/>
                  </a:cubicBezTo>
                  <a:close/>
                </a:path>
              </a:pathLst>
            </a:custGeom>
            <a:solidFill>
              <a:srgbClr val="D33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495;p73">
              <a:extLst>
                <a:ext uri="{FF2B5EF4-FFF2-40B4-BE49-F238E27FC236}">
                  <a16:creationId xmlns:a16="http://schemas.microsoft.com/office/drawing/2014/main" id="{609A3B0E-8C1C-493B-B23C-E90727CBF0A7}"/>
                </a:ext>
              </a:extLst>
            </p:cNvPr>
            <p:cNvSpPr/>
            <p:nvPr/>
          </p:nvSpPr>
          <p:spPr>
            <a:xfrm>
              <a:off x="3362000" y="2464975"/>
              <a:ext cx="578900" cy="426475"/>
            </a:xfrm>
            <a:custGeom>
              <a:avLst/>
              <a:gdLst/>
              <a:ahLst/>
              <a:cxnLst/>
              <a:rect l="l" t="t" r="r" b="b"/>
              <a:pathLst>
                <a:path w="23156" h="17059" extrusionOk="0">
                  <a:moveTo>
                    <a:pt x="21529" y="1"/>
                  </a:moveTo>
                  <a:cubicBezTo>
                    <a:pt x="20823" y="1"/>
                    <a:pt x="20108" y="35"/>
                    <a:pt x="19391" y="104"/>
                  </a:cubicBezTo>
                  <a:cubicBezTo>
                    <a:pt x="18221" y="941"/>
                    <a:pt x="17021" y="1712"/>
                    <a:pt x="15797" y="2423"/>
                  </a:cubicBezTo>
                  <a:cubicBezTo>
                    <a:pt x="13994" y="3471"/>
                    <a:pt x="12134" y="4382"/>
                    <a:pt x="10232" y="5152"/>
                  </a:cubicBezTo>
                  <a:cubicBezTo>
                    <a:pt x="9428" y="5479"/>
                    <a:pt x="8616" y="5781"/>
                    <a:pt x="7797" y="6057"/>
                  </a:cubicBezTo>
                  <a:cubicBezTo>
                    <a:pt x="7383" y="6197"/>
                    <a:pt x="6971" y="6327"/>
                    <a:pt x="6553" y="6451"/>
                  </a:cubicBezTo>
                  <a:lnTo>
                    <a:pt x="6550" y="6451"/>
                  </a:lnTo>
                  <a:cubicBezTo>
                    <a:pt x="6211" y="6555"/>
                    <a:pt x="5870" y="6655"/>
                    <a:pt x="5529" y="6747"/>
                  </a:cubicBezTo>
                  <a:cubicBezTo>
                    <a:pt x="5240" y="7043"/>
                    <a:pt x="4961" y="7349"/>
                    <a:pt x="4689" y="7662"/>
                  </a:cubicBezTo>
                  <a:cubicBezTo>
                    <a:pt x="2594" y="10085"/>
                    <a:pt x="1043" y="12950"/>
                    <a:pt x="192" y="16075"/>
                  </a:cubicBezTo>
                  <a:cubicBezTo>
                    <a:pt x="103" y="16400"/>
                    <a:pt x="39" y="16729"/>
                    <a:pt x="1" y="17058"/>
                  </a:cubicBezTo>
                  <a:cubicBezTo>
                    <a:pt x="1000" y="16823"/>
                    <a:pt x="1994" y="16540"/>
                    <a:pt x="2972" y="16214"/>
                  </a:cubicBezTo>
                  <a:lnTo>
                    <a:pt x="2975" y="16214"/>
                  </a:lnTo>
                  <a:cubicBezTo>
                    <a:pt x="2989" y="16209"/>
                    <a:pt x="3004" y="16204"/>
                    <a:pt x="3018" y="16198"/>
                  </a:cubicBezTo>
                  <a:cubicBezTo>
                    <a:pt x="3308" y="16103"/>
                    <a:pt x="3596" y="16004"/>
                    <a:pt x="3884" y="15896"/>
                  </a:cubicBezTo>
                  <a:cubicBezTo>
                    <a:pt x="3906" y="15888"/>
                    <a:pt x="3926" y="15881"/>
                    <a:pt x="3946" y="15873"/>
                  </a:cubicBezTo>
                  <a:cubicBezTo>
                    <a:pt x="6000" y="15122"/>
                    <a:pt x="8001" y="14172"/>
                    <a:pt x="9919" y="13018"/>
                  </a:cubicBezTo>
                  <a:cubicBezTo>
                    <a:pt x="14177" y="10463"/>
                    <a:pt x="18036" y="6954"/>
                    <a:pt x="21272" y="2717"/>
                  </a:cubicBezTo>
                  <a:cubicBezTo>
                    <a:pt x="21545" y="2360"/>
                    <a:pt x="21812" y="1997"/>
                    <a:pt x="22075" y="1629"/>
                  </a:cubicBezTo>
                  <a:cubicBezTo>
                    <a:pt x="22447" y="1114"/>
                    <a:pt x="22806" y="593"/>
                    <a:pt x="23156" y="58"/>
                  </a:cubicBezTo>
                  <a:cubicBezTo>
                    <a:pt x="22811" y="35"/>
                    <a:pt x="22462" y="16"/>
                    <a:pt x="22114" y="9"/>
                  </a:cubicBezTo>
                  <a:cubicBezTo>
                    <a:pt x="21920" y="3"/>
                    <a:pt x="21725" y="1"/>
                    <a:pt x="21529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496;p73">
              <a:extLst>
                <a:ext uri="{FF2B5EF4-FFF2-40B4-BE49-F238E27FC236}">
                  <a16:creationId xmlns:a16="http://schemas.microsoft.com/office/drawing/2014/main" id="{6EFD7604-BECD-4152-8D4D-1FDE2FC54524}"/>
                </a:ext>
              </a:extLst>
            </p:cNvPr>
            <p:cNvSpPr/>
            <p:nvPr/>
          </p:nvSpPr>
          <p:spPr>
            <a:xfrm>
              <a:off x="4048200" y="2484750"/>
              <a:ext cx="354225" cy="305250"/>
            </a:xfrm>
            <a:custGeom>
              <a:avLst/>
              <a:gdLst/>
              <a:ahLst/>
              <a:cxnLst/>
              <a:rect l="l" t="t" r="r" b="b"/>
              <a:pathLst>
                <a:path w="14169" h="12210" extrusionOk="0">
                  <a:moveTo>
                    <a:pt x="0" y="1"/>
                  </a:moveTo>
                  <a:cubicBezTo>
                    <a:pt x="182" y="297"/>
                    <a:pt x="369" y="590"/>
                    <a:pt x="558" y="876"/>
                  </a:cubicBezTo>
                  <a:cubicBezTo>
                    <a:pt x="924" y="1431"/>
                    <a:pt x="1303" y="1974"/>
                    <a:pt x="1694" y="2503"/>
                  </a:cubicBezTo>
                  <a:cubicBezTo>
                    <a:pt x="2280" y="3283"/>
                    <a:pt x="2891" y="4034"/>
                    <a:pt x="3532" y="4746"/>
                  </a:cubicBezTo>
                  <a:cubicBezTo>
                    <a:pt x="3532" y="4746"/>
                    <a:pt x="3534" y="4748"/>
                    <a:pt x="3535" y="4748"/>
                  </a:cubicBezTo>
                  <a:cubicBezTo>
                    <a:pt x="4776" y="6138"/>
                    <a:pt x="6116" y="7392"/>
                    <a:pt x="7536" y="8485"/>
                  </a:cubicBezTo>
                  <a:cubicBezTo>
                    <a:pt x="7798" y="8687"/>
                    <a:pt x="8065" y="8886"/>
                    <a:pt x="8330" y="9075"/>
                  </a:cubicBezTo>
                  <a:lnTo>
                    <a:pt x="8333" y="9075"/>
                  </a:lnTo>
                  <a:cubicBezTo>
                    <a:pt x="8578" y="9254"/>
                    <a:pt x="8826" y="9421"/>
                    <a:pt x="9076" y="9589"/>
                  </a:cubicBezTo>
                  <a:cubicBezTo>
                    <a:pt x="9415" y="9818"/>
                    <a:pt x="9759" y="10037"/>
                    <a:pt x="10105" y="10247"/>
                  </a:cubicBezTo>
                  <a:lnTo>
                    <a:pt x="10108" y="10247"/>
                  </a:lnTo>
                  <a:cubicBezTo>
                    <a:pt x="10196" y="10299"/>
                    <a:pt x="10282" y="10352"/>
                    <a:pt x="10373" y="10404"/>
                  </a:cubicBezTo>
                  <a:lnTo>
                    <a:pt x="10376" y="10404"/>
                  </a:lnTo>
                  <a:cubicBezTo>
                    <a:pt x="11605" y="11121"/>
                    <a:pt x="12877" y="11726"/>
                    <a:pt x="14169" y="12210"/>
                  </a:cubicBezTo>
                  <a:cubicBezTo>
                    <a:pt x="14059" y="11895"/>
                    <a:pt x="13933" y="11591"/>
                    <a:pt x="13786" y="11297"/>
                  </a:cubicBezTo>
                  <a:cubicBezTo>
                    <a:pt x="13079" y="9868"/>
                    <a:pt x="12215" y="8531"/>
                    <a:pt x="11219" y="7307"/>
                  </a:cubicBezTo>
                  <a:cubicBezTo>
                    <a:pt x="11204" y="7285"/>
                    <a:pt x="11185" y="7265"/>
                    <a:pt x="11167" y="7245"/>
                  </a:cubicBezTo>
                  <a:cubicBezTo>
                    <a:pt x="9852" y="6675"/>
                    <a:pt x="8571" y="5969"/>
                    <a:pt x="7343" y="5132"/>
                  </a:cubicBezTo>
                  <a:cubicBezTo>
                    <a:pt x="5601" y="3952"/>
                    <a:pt x="3970" y="2517"/>
                    <a:pt x="2501" y="856"/>
                  </a:cubicBezTo>
                  <a:cubicBezTo>
                    <a:pt x="1977" y="642"/>
                    <a:pt x="1443" y="446"/>
                    <a:pt x="902" y="274"/>
                  </a:cubicBezTo>
                  <a:cubicBezTo>
                    <a:pt x="603" y="175"/>
                    <a:pt x="302" y="8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497;p73">
              <a:extLst>
                <a:ext uri="{FF2B5EF4-FFF2-40B4-BE49-F238E27FC236}">
                  <a16:creationId xmlns:a16="http://schemas.microsoft.com/office/drawing/2014/main" id="{0522CAEE-B37A-43C8-968E-4923344543C6}"/>
                </a:ext>
              </a:extLst>
            </p:cNvPr>
            <p:cNvSpPr/>
            <p:nvPr/>
          </p:nvSpPr>
          <p:spPr>
            <a:xfrm>
              <a:off x="3954075" y="4275600"/>
              <a:ext cx="1400" cy="100"/>
            </a:xfrm>
            <a:custGeom>
              <a:avLst/>
              <a:gdLst/>
              <a:ahLst/>
              <a:cxnLst/>
              <a:rect l="l" t="t" r="r" b="b"/>
              <a:pathLst>
                <a:path w="56" h="4" extrusionOk="0">
                  <a:moveTo>
                    <a:pt x="56" y="0"/>
                  </a:moveTo>
                  <a:cubicBezTo>
                    <a:pt x="37" y="2"/>
                    <a:pt x="19" y="3"/>
                    <a:pt x="0" y="3"/>
                  </a:cubicBezTo>
                  <a:cubicBezTo>
                    <a:pt x="19" y="3"/>
                    <a:pt x="37" y="3"/>
                    <a:pt x="56" y="2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59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498;p73">
              <a:extLst>
                <a:ext uri="{FF2B5EF4-FFF2-40B4-BE49-F238E27FC236}">
                  <a16:creationId xmlns:a16="http://schemas.microsoft.com/office/drawing/2014/main" id="{D25F5CB1-15DA-4C7B-8708-34DC8116D443}"/>
                </a:ext>
              </a:extLst>
            </p:cNvPr>
            <p:cNvSpPr/>
            <p:nvPr/>
          </p:nvSpPr>
          <p:spPr>
            <a:xfrm>
              <a:off x="3822900" y="3443050"/>
              <a:ext cx="229750" cy="832700"/>
            </a:xfrm>
            <a:custGeom>
              <a:avLst/>
              <a:gdLst/>
              <a:ahLst/>
              <a:cxnLst/>
              <a:rect l="l" t="t" r="r" b="b"/>
              <a:pathLst>
                <a:path w="9190" h="33308" extrusionOk="0">
                  <a:moveTo>
                    <a:pt x="9189" y="1"/>
                  </a:moveTo>
                  <a:lnTo>
                    <a:pt x="9189" y="1"/>
                  </a:lnTo>
                  <a:cubicBezTo>
                    <a:pt x="8920" y="217"/>
                    <a:pt x="8579" y="409"/>
                    <a:pt x="8204" y="579"/>
                  </a:cubicBezTo>
                  <a:cubicBezTo>
                    <a:pt x="6908" y="1165"/>
                    <a:pt x="5207" y="1465"/>
                    <a:pt x="4675" y="1490"/>
                  </a:cubicBezTo>
                  <a:cubicBezTo>
                    <a:pt x="4655" y="1493"/>
                    <a:pt x="4637" y="1493"/>
                    <a:pt x="4620" y="1493"/>
                  </a:cubicBezTo>
                  <a:cubicBezTo>
                    <a:pt x="4600" y="1493"/>
                    <a:pt x="4581" y="1493"/>
                    <a:pt x="4567" y="1495"/>
                  </a:cubicBezTo>
                  <a:cubicBezTo>
                    <a:pt x="4553" y="1495"/>
                    <a:pt x="4537" y="1495"/>
                    <a:pt x="4521" y="1495"/>
                  </a:cubicBezTo>
                  <a:cubicBezTo>
                    <a:pt x="3942" y="1495"/>
                    <a:pt x="2290" y="1307"/>
                    <a:pt x="1006" y="824"/>
                  </a:cubicBezTo>
                  <a:cubicBezTo>
                    <a:pt x="625" y="681"/>
                    <a:pt x="278" y="513"/>
                    <a:pt x="1" y="315"/>
                  </a:cubicBezTo>
                  <a:lnTo>
                    <a:pt x="1" y="315"/>
                  </a:lnTo>
                  <a:lnTo>
                    <a:pt x="21" y="645"/>
                  </a:lnTo>
                  <a:lnTo>
                    <a:pt x="1986" y="32659"/>
                  </a:lnTo>
                  <a:cubicBezTo>
                    <a:pt x="1986" y="32659"/>
                    <a:pt x="3091" y="33308"/>
                    <a:pt x="5049" y="33308"/>
                  </a:cubicBezTo>
                  <a:cubicBezTo>
                    <a:pt x="5096" y="33308"/>
                    <a:pt x="5143" y="33307"/>
                    <a:pt x="5190" y="33307"/>
                  </a:cubicBezTo>
                  <a:cubicBezTo>
                    <a:pt x="5209" y="33307"/>
                    <a:pt x="5227" y="33307"/>
                    <a:pt x="5246" y="33305"/>
                  </a:cubicBezTo>
                  <a:lnTo>
                    <a:pt x="5247" y="33305"/>
                  </a:lnTo>
                  <a:cubicBezTo>
                    <a:pt x="5266" y="33305"/>
                    <a:pt x="5284" y="33304"/>
                    <a:pt x="5303" y="33302"/>
                  </a:cubicBezTo>
                  <a:cubicBezTo>
                    <a:pt x="7347" y="33196"/>
                    <a:pt x="8476" y="32437"/>
                    <a:pt x="8476" y="32437"/>
                  </a:cubicBezTo>
                  <a:lnTo>
                    <a:pt x="9182" y="332"/>
                  </a:lnTo>
                  <a:lnTo>
                    <a:pt x="9189" y="1"/>
                  </a:lnTo>
                  <a:close/>
                </a:path>
              </a:pathLst>
            </a:custGeom>
            <a:solidFill>
              <a:srgbClr val="2F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499;p73">
              <a:extLst>
                <a:ext uri="{FF2B5EF4-FFF2-40B4-BE49-F238E27FC236}">
                  <a16:creationId xmlns:a16="http://schemas.microsoft.com/office/drawing/2014/main" id="{72215772-688E-4D9C-8508-323CD47C306A}"/>
                </a:ext>
              </a:extLst>
            </p:cNvPr>
            <p:cNvSpPr/>
            <p:nvPr/>
          </p:nvSpPr>
          <p:spPr>
            <a:xfrm>
              <a:off x="3952650" y="4275675"/>
              <a:ext cx="1400" cy="75"/>
            </a:xfrm>
            <a:custGeom>
              <a:avLst/>
              <a:gdLst/>
              <a:ahLst/>
              <a:cxnLst/>
              <a:rect l="l" t="t" r="r" b="b"/>
              <a:pathLst>
                <a:path w="56" h="3" extrusionOk="0">
                  <a:moveTo>
                    <a:pt x="56" y="0"/>
                  </a:moveTo>
                  <a:cubicBezTo>
                    <a:pt x="37" y="2"/>
                    <a:pt x="19" y="2"/>
                    <a:pt x="0" y="2"/>
                  </a:cubicBezTo>
                  <a:cubicBezTo>
                    <a:pt x="6" y="2"/>
                    <a:pt x="11" y="2"/>
                    <a:pt x="16" y="2"/>
                  </a:cubicBezTo>
                  <a:cubicBezTo>
                    <a:pt x="30" y="2"/>
                    <a:pt x="43" y="1"/>
                    <a:pt x="56" y="0"/>
                  </a:cubicBezTo>
                  <a:close/>
                </a:path>
              </a:pathLst>
            </a:custGeom>
            <a:solidFill>
              <a:srgbClr val="F59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500;p73">
              <a:extLst>
                <a:ext uri="{FF2B5EF4-FFF2-40B4-BE49-F238E27FC236}">
                  <a16:creationId xmlns:a16="http://schemas.microsoft.com/office/drawing/2014/main" id="{960986AF-6282-452A-9418-F0C2B4338C93}"/>
                </a:ext>
              </a:extLst>
            </p:cNvPr>
            <p:cNvSpPr/>
            <p:nvPr/>
          </p:nvSpPr>
          <p:spPr>
            <a:xfrm>
              <a:off x="3339300" y="3289300"/>
              <a:ext cx="599525" cy="150475"/>
            </a:xfrm>
            <a:custGeom>
              <a:avLst/>
              <a:gdLst/>
              <a:ahLst/>
              <a:cxnLst/>
              <a:rect l="l" t="t" r="r" b="b"/>
              <a:pathLst>
                <a:path w="23981" h="6019" extrusionOk="0">
                  <a:moveTo>
                    <a:pt x="5201" y="0"/>
                  </a:moveTo>
                  <a:cubicBezTo>
                    <a:pt x="4020" y="0"/>
                    <a:pt x="2821" y="77"/>
                    <a:pt x="1616" y="249"/>
                  </a:cubicBezTo>
                  <a:lnTo>
                    <a:pt x="4039" y="1058"/>
                  </a:lnTo>
                  <a:cubicBezTo>
                    <a:pt x="4039" y="1058"/>
                    <a:pt x="3897" y="1038"/>
                    <a:pt x="3656" y="1038"/>
                  </a:cubicBezTo>
                  <a:cubicBezTo>
                    <a:pt x="2936" y="1038"/>
                    <a:pt x="1333" y="1221"/>
                    <a:pt x="1" y="2686"/>
                  </a:cubicBezTo>
                  <a:lnTo>
                    <a:pt x="19442" y="6018"/>
                  </a:lnTo>
                  <a:lnTo>
                    <a:pt x="23981" y="5526"/>
                  </a:lnTo>
                  <a:cubicBezTo>
                    <a:pt x="23981" y="5526"/>
                    <a:pt x="15218" y="0"/>
                    <a:pt x="5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501;p73">
              <a:extLst>
                <a:ext uri="{FF2B5EF4-FFF2-40B4-BE49-F238E27FC236}">
                  <a16:creationId xmlns:a16="http://schemas.microsoft.com/office/drawing/2014/main" id="{7E516549-06E3-45B0-94F8-83E438D9E26D}"/>
                </a:ext>
              </a:extLst>
            </p:cNvPr>
            <p:cNvSpPr/>
            <p:nvPr/>
          </p:nvSpPr>
          <p:spPr>
            <a:xfrm>
              <a:off x="3305575" y="3365150"/>
              <a:ext cx="567050" cy="894400"/>
            </a:xfrm>
            <a:custGeom>
              <a:avLst/>
              <a:gdLst/>
              <a:ahLst/>
              <a:cxnLst/>
              <a:rect l="l" t="t" r="r" b="b"/>
              <a:pathLst>
                <a:path w="22682" h="35776" extrusionOk="0">
                  <a:moveTo>
                    <a:pt x="1" y="1"/>
                  </a:moveTo>
                  <a:lnTo>
                    <a:pt x="3436" y="31099"/>
                  </a:lnTo>
                  <a:lnTo>
                    <a:pt x="22681" y="35775"/>
                  </a:lnTo>
                  <a:lnTo>
                    <a:pt x="20714" y="3761"/>
                  </a:lnTo>
                  <a:lnTo>
                    <a:pt x="20694" y="34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502;p73">
              <a:extLst>
                <a:ext uri="{FF2B5EF4-FFF2-40B4-BE49-F238E27FC236}">
                  <a16:creationId xmlns:a16="http://schemas.microsoft.com/office/drawing/2014/main" id="{D2F2B602-0808-447C-BC88-480F4DAFF83F}"/>
                </a:ext>
              </a:extLst>
            </p:cNvPr>
            <p:cNvSpPr/>
            <p:nvPr/>
          </p:nvSpPr>
          <p:spPr>
            <a:xfrm>
              <a:off x="3822900" y="3450925"/>
              <a:ext cx="49725" cy="808625"/>
            </a:xfrm>
            <a:custGeom>
              <a:avLst/>
              <a:gdLst/>
              <a:ahLst/>
              <a:cxnLst/>
              <a:rect l="l" t="t" r="r" b="b"/>
              <a:pathLst>
                <a:path w="1989" h="32345" extrusionOk="0">
                  <a:moveTo>
                    <a:pt x="1" y="0"/>
                  </a:moveTo>
                  <a:lnTo>
                    <a:pt x="630" y="32014"/>
                  </a:lnTo>
                  <a:lnTo>
                    <a:pt x="1988" y="32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503;p73">
              <a:extLst>
                <a:ext uri="{FF2B5EF4-FFF2-40B4-BE49-F238E27FC236}">
                  <a16:creationId xmlns:a16="http://schemas.microsoft.com/office/drawing/2014/main" id="{10B476A4-022A-4580-B454-32690DACE68D}"/>
                </a:ext>
              </a:extLst>
            </p:cNvPr>
            <p:cNvSpPr/>
            <p:nvPr/>
          </p:nvSpPr>
          <p:spPr>
            <a:xfrm>
              <a:off x="3447075" y="3312225"/>
              <a:ext cx="438900" cy="117050"/>
            </a:xfrm>
            <a:custGeom>
              <a:avLst/>
              <a:gdLst/>
              <a:ahLst/>
              <a:cxnLst/>
              <a:rect l="l" t="t" r="r" b="b"/>
              <a:pathLst>
                <a:path w="17556" h="4682" extrusionOk="0">
                  <a:moveTo>
                    <a:pt x="1381" y="1"/>
                  </a:moveTo>
                  <a:cubicBezTo>
                    <a:pt x="252" y="1"/>
                    <a:pt x="0" y="171"/>
                    <a:pt x="0" y="171"/>
                  </a:cubicBezTo>
                  <a:cubicBezTo>
                    <a:pt x="0" y="171"/>
                    <a:pt x="10839" y="1281"/>
                    <a:pt x="17556" y="4682"/>
                  </a:cubicBezTo>
                  <a:cubicBezTo>
                    <a:pt x="17556" y="4682"/>
                    <a:pt x="15700" y="2372"/>
                    <a:pt x="8370" y="920"/>
                  </a:cubicBezTo>
                  <a:cubicBezTo>
                    <a:pt x="4646" y="182"/>
                    <a:pt x="2546" y="1"/>
                    <a:pt x="1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504;p73">
              <a:extLst>
                <a:ext uri="{FF2B5EF4-FFF2-40B4-BE49-F238E27FC236}">
                  <a16:creationId xmlns:a16="http://schemas.microsoft.com/office/drawing/2014/main" id="{924EEB56-E311-411A-A07E-1A2BB3F1FD7A}"/>
                </a:ext>
              </a:extLst>
            </p:cNvPr>
            <p:cNvSpPr/>
            <p:nvPr/>
          </p:nvSpPr>
          <p:spPr>
            <a:xfrm>
              <a:off x="3339275" y="3319750"/>
              <a:ext cx="533500" cy="120025"/>
            </a:xfrm>
            <a:custGeom>
              <a:avLst/>
              <a:gdLst/>
              <a:ahLst/>
              <a:cxnLst/>
              <a:rect l="l" t="t" r="r" b="b"/>
              <a:pathLst>
                <a:path w="21340" h="4801" extrusionOk="0">
                  <a:moveTo>
                    <a:pt x="0" y="1468"/>
                  </a:moveTo>
                  <a:lnTo>
                    <a:pt x="0" y="1470"/>
                  </a:lnTo>
                  <a:cubicBezTo>
                    <a:pt x="2" y="1470"/>
                    <a:pt x="3" y="1469"/>
                    <a:pt x="4" y="1469"/>
                  </a:cubicBezTo>
                  <a:lnTo>
                    <a:pt x="4" y="1469"/>
                  </a:lnTo>
                  <a:lnTo>
                    <a:pt x="0" y="1468"/>
                  </a:lnTo>
                  <a:close/>
                  <a:moveTo>
                    <a:pt x="2361" y="1"/>
                  </a:moveTo>
                  <a:lnTo>
                    <a:pt x="2361" y="1"/>
                  </a:lnTo>
                  <a:cubicBezTo>
                    <a:pt x="2361" y="1"/>
                    <a:pt x="9476" y="981"/>
                    <a:pt x="15593" y="3419"/>
                  </a:cubicBezTo>
                  <a:cubicBezTo>
                    <a:pt x="15593" y="3419"/>
                    <a:pt x="7725" y="1263"/>
                    <a:pt x="2423" y="1263"/>
                  </a:cubicBezTo>
                  <a:cubicBezTo>
                    <a:pt x="1527" y="1263"/>
                    <a:pt x="704" y="1325"/>
                    <a:pt x="4" y="1469"/>
                  </a:cubicBezTo>
                  <a:lnTo>
                    <a:pt x="4" y="1469"/>
                  </a:lnTo>
                  <a:lnTo>
                    <a:pt x="19443" y="4800"/>
                  </a:lnTo>
                  <a:cubicBezTo>
                    <a:pt x="19443" y="4800"/>
                    <a:pt x="20431" y="4564"/>
                    <a:pt x="21339" y="4483"/>
                  </a:cubicBezTo>
                  <a:cubicBezTo>
                    <a:pt x="21339" y="4483"/>
                    <a:pt x="12132" y="1029"/>
                    <a:pt x="23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505;p73">
              <a:extLst>
                <a:ext uri="{FF2B5EF4-FFF2-40B4-BE49-F238E27FC236}">
                  <a16:creationId xmlns:a16="http://schemas.microsoft.com/office/drawing/2014/main" id="{3327FD41-8706-4159-9387-36DA435B4D75}"/>
                </a:ext>
              </a:extLst>
            </p:cNvPr>
            <p:cNvSpPr/>
            <p:nvPr/>
          </p:nvSpPr>
          <p:spPr>
            <a:xfrm>
              <a:off x="3305258" y="3366386"/>
              <a:ext cx="567050" cy="894400"/>
            </a:xfrm>
            <a:custGeom>
              <a:avLst/>
              <a:gdLst/>
              <a:ahLst/>
              <a:cxnLst/>
              <a:rect l="l" t="t" r="r" b="b"/>
              <a:pathLst>
                <a:path w="22682" h="35776" extrusionOk="0">
                  <a:moveTo>
                    <a:pt x="1" y="1"/>
                  </a:moveTo>
                  <a:cubicBezTo>
                    <a:pt x="1" y="1"/>
                    <a:pt x="13" y="120"/>
                    <a:pt x="38" y="341"/>
                  </a:cubicBezTo>
                  <a:lnTo>
                    <a:pt x="38" y="341"/>
                  </a:lnTo>
                  <a:lnTo>
                    <a:pt x="1" y="1"/>
                  </a:lnTo>
                  <a:close/>
                  <a:moveTo>
                    <a:pt x="38" y="341"/>
                  </a:moveTo>
                  <a:lnTo>
                    <a:pt x="3434" y="31099"/>
                  </a:lnTo>
                  <a:lnTo>
                    <a:pt x="22681" y="35775"/>
                  </a:lnTo>
                  <a:lnTo>
                    <a:pt x="20694" y="3431"/>
                  </a:lnTo>
                  <a:cubicBezTo>
                    <a:pt x="20694" y="3431"/>
                    <a:pt x="19777" y="29242"/>
                    <a:pt x="12151" y="29242"/>
                  </a:cubicBezTo>
                  <a:cubicBezTo>
                    <a:pt x="11860" y="29242"/>
                    <a:pt x="11560" y="29205"/>
                    <a:pt x="11249" y="29127"/>
                  </a:cubicBezTo>
                  <a:cubicBezTo>
                    <a:pt x="3353" y="27149"/>
                    <a:pt x="395" y="3467"/>
                    <a:pt x="38" y="34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506;p73">
              <a:extLst>
                <a:ext uri="{FF2B5EF4-FFF2-40B4-BE49-F238E27FC236}">
                  <a16:creationId xmlns:a16="http://schemas.microsoft.com/office/drawing/2014/main" id="{FEA2FC92-59E3-4419-9A91-D0A4BBD49CDD}"/>
                </a:ext>
              </a:extLst>
            </p:cNvPr>
            <p:cNvSpPr/>
            <p:nvPr/>
          </p:nvSpPr>
          <p:spPr>
            <a:xfrm>
              <a:off x="3936000" y="3255900"/>
              <a:ext cx="595925" cy="176200"/>
            </a:xfrm>
            <a:custGeom>
              <a:avLst/>
              <a:gdLst/>
              <a:ahLst/>
              <a:cxnLst/>
              <a:rect l="l" t="t" r="r" b="b"/>
              <a:pathLst>
                <a:path w="23837" h="7048" extrusionOk="0">
                  <a:moveTo>
                    <a:pt x="20332" y="1"/>
                  </a:moveTo>
                  <a:cubicBezTo>
                    <a:pt x="9576" y="1"/>
                    <a:pt x="0" y="6865"/>
                    <a:pt x="0" y="6865"/>
                  </a:cubicBezTo>
                  <a:lnTo>
                    <a:pt x="4551" y="7047"/>
                  </a:lnTo>
                  <a:lnTo>
                    <a:pt x="23837" y="2391"/>
                  </a:lnTo>
                  <a:cubicBezTo>
                    <a:pt x="22623" y="1190"/>
                    <a:pt x="21239" y="984"/>
                    <a:pt x="20430" y="984"/>
                  </a:cubicBezTo>
                  <a:cubicBezTo>
                    <a:pt x="20005" y="984"/>
                    <a:pt x="19739" y="1041"/>
                    <a:pt x="19739" y="1041"/>
                  </a:cubicBezTo>
                  <a:lnTo>
                    <a:pt x="22127" y="66"/>
                  </a:lnTo>
                  <a:cubicBezTo>
                    <a:pt x="21526" y="22"/>
                    <a:pt x="20927" y="1"/>
                    <a:pt x="20332" y="1"/>
                  </a:cubicBezTo>
                  <a:close/>
                </a:path>
              </a:pathLst>
            </a:custGeom>
            <a:solidFill>
              <a:srgbClr val="FB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507;p73">
              <a:extLst>
                <a:ext uri="{FF2B5EF4-FFF2-40B4-BE49-F238E27FC236}">
                  <a16:creationId xmlns:a16="http://schemas.microsoft.com/office/drawing/2014/main" id="{726439D9-37B6-4102-BE32-3D268B1D7E2D}"/>
                </a:ext>
              </a:extLst>
            </p:cNvPr>
            <p:cNvSpPr/>
            <p:nvPr/>
          </p:nvSpPr>
          <p:spPr>
            <a:xfrm>
              <a:off x="3825300" y="3426875"/>
              <a:ext cx="224500" cy="47975"/>
            </a:xfrm>
            <a:custGeom>
              <a:avLst/>
              <a:gdLst/>
              <a:ahLst/>
              <a:cxnLst/>
              <a:rect l="l" t="t" r="r" b="b"/>
              <a:pathLst>
                <a:path w="8980" h="1919" extrusionOk="0">
                  <a:moveTo>
                    <a:pt x="5906" y="0"/>
                  </a:moveTo>
                  <a:cubicBezTo>
                    <a:pt x="5499" y="0"/>
                    <a:pt x="5044" y="7"/>
                    <a:pt x="4539" y="23"/>
                  </a:cubicBezTo>
                  <a:lnTo>
                    <a:pt x="4428" y="26"/>
                  </a:lnTo>
                  <a:cubicBezTo>
                    <a:pt x="1130" y="147"/>
                    <a:pt x="0" y="515"/>
                    <a:pt x="0" y="515"/>
                  </a:cubicBezTo>
                  <a:cubicBezTo>
                    <a:pt x="1420" y="1690"/>
                    <a:pt x="2814" y="1919"/>
                    <a:pt x="3683" y="1919"/>
                  </a:cubicBezTo>
                  <a:cubicBezTo>
                    <a:pt x="4104" y="1919"/>
                    <a:pt x="4402" y="1865"/>
                    <a:pt x="4519" y="1839"/>
                  </a:cubicBezTo>
                  <a:cubicBezTo>
                    <a:pt x="4604" y="1852"/>
                    <a:pt x="4783" y="1873"/>
                    <a:pt x="5034" y="1873"/>
                  </a:cubicBezTo>
                  <a:cubicBezTo>
                    <a:pt x="5849" y="1873"/>
                    <a:pt x="7421" y="1652"/>
                    <a:pt x="8979" y="208"/>
                  </a:cubicBezTo>
                  <a:cubicBezTo>
                    <a:pt x="8979" y="208"/>
                    <a:pt x="8160" y="0"/>
                    <a:pt x="5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508;p73">
              <a:extLst>
                <a:ext uri="{FF2B5EF4-FFF2-40B4-BE49-F238E27FC236}">
                  <a16:creationId xmlns:a16="http://schemas.microsoft.com/office/drawing/2014/main" id="{31F9118E-1585-4FA7-8F33-03FDB296C0FA}"/>
                </a:ext>
              </a:extLst>
            </p:cNvPr>
            <p:cNvSpPr/>
            <p:nvPr/>
          </p:nvSpPr>
          <p:spPr>
            <a:xfrm>
              <a:off x="4034775" y="3322025"/>
              <a:ext cx="531150" cy="931975"/>
            </a:xfrm>
            <a:custGeom>
              <a:avLst/>
              <a:gdLst/>
              <a:ahLst/>
              <a:cxnLst/>
              <a:rect l="l" t="t" r="r" b="b"/>
              <a:pathLst>
                <a:path w="21246" h="37279" extrusionOk="0">
                  <a:moveTo>
                    <a:pt x="21246" y="1"/>
                  </a:moveTo>
                  <a:lnTo>
                    <a:pt x="714" y="4842"/>
                  </a:lnTo>
                  <a:lnTo>
                    <a:pt x="708" y="5173"/>
                  </a:lnTo>
                  <a:lnTo>
                    <a:pt x="1" y="37278"/>
                  </a:lnTo>
                  <a:lnTo>
                    <a:pt x="19038" y="31292"/>
                  </a:lnTo>
                  <a:lnTo>
                    <a:pt x="212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509;p73">
              <a:extLst>
                <a:ext uri="{FF2B5EF4-FFF2-40B4-BE49-F238E27FC236}">
                  <a16:creationId xmlns:a16="http://schemas.microsoft.com/office/drawing/2014/main" id="{5079EF7B-F0EA-4F01-B630-FF6F11520B55}"/>
                </a:ext>
              </a:extLst>
            </p:cNvPr>
            <p:cNvSpPr/>
            <p:nvPr/>
          </p:nvSpPr>
          <p:spPr>
            <a:xfrm>
              <a:off x="3305575" y="3313125"/>
              <a:ext cx="1260350" cy="167325"/>
            </a:xfrm>
            <a:custGeom>
              <a:avLst/>
              <a:gdLst/>
              <a:ahLst/>
              <a:cxnLst/>
              <a:rect l="l" t="t" r="r" b="b"/>
              <a:pathLst>
                <a:path w="50414" h="6693" extrusionOk="0">
                  <a:moveTo>
                    <a:pt x="49476" y="1"/>
                  </a:moveTo>
                  <a:lnTo>
                    <a:pt x="29768" y="4758"/>
                  </a:lnTo>
                  <a:cubicBezTo>
                    <a:pt x="29768" y="4758"/>
                    <a:pt x="28136" y="6261"/>
                    <a:pt x="25313" y="6379"/>
                  </a:cubicBezTo>
                  <a:lnTo>
                    <a:pt x="25305" y="6379"/>
                  </a:lnTo>
                  <a:cubicBezTo>
                    <a:pt x="25230" y="6381"/>
                    <a:pt x="25156" y="6382"/>
                    <a:pt x="25083" y="6382"/>
                  </a:cubicBezTo>
                  <a:cubicBezTo>
                    <a:pt x="22391" y="6382"/>
                    <a:pt x="20789" y="5065"/>
                    <a:pt x="20789" y="5065"/>
                  </a:cubicBezTo>
                  <a:lnTo>
                    <a:pt x="923" y="1661"/>
                  </a:lnTo>
                  <a:lnTo>
                    <a:pt x="1" y="2082"/>
                  </a:lnTo>
                  <a:lnTo>
                    <a:pt x="20694" y="5512"/>
                  </a:lnTo>
                  <a:cubicBezTo>
                    <a:pt x="20971" y="5710"/>
                    <a:pt x="21318" y="5878"/>
                    <a:pt x="21699" y="6021"/>
                  </a:cubicBezTo>
                  <a:cubicBezTo>
                    <a:pt x="22980" y="6504"/>
                    <a:pt x="24631" y="6692"/>
                    <a:pt x="25212" y="6692"/>
                  </a:cubicBezTo>
                  <a:cubicBezTo>
                    <a:pt x="25229" y="6692"/>
                    <a:pt x="25244" y="6692"/>
                    <a:pt x="25259" y="6692"/>
                  </a:cubicBezTo>
                  <a:lnTo>
                    <a:pt x="25260" y="6692"/>
                  </a:lnTo>
                  <a:cubicBezTo>
                    <a:pt x="25276" y="6690"/>
                    <a:pt x="25293" y="6690"/>
                    <a:pt x="25313" y="6690"/>
                  </a:cubicBezTo>
                  <a:cubicBezTo>
                    <a:pt x="25330" y="6690"/>
                    <a:pt x="25350" y="6689"/>
                    <a:pt x="25370" y="6687"/>
                  </a:cubicBezTo>
                  <a:cubicBezTo>
                    <a:pt x="25903" y="6662"/>
                    <a:pt x="27602" y="6360"/>
                    <a:pt x="28899" y="5776"/>
                  </a:cubicBezTo>
                  <a:cubicBezTo>
                    <a:pt x="29273" y="5606"/>
                    <a:pt x="29613" y="5414"/>
                    <a:pt x="29882" y="5198"/>
                  </a:cubicBezTo>
                  <a:lnTo>
                    <a:pt x="50414" y="357"/>
                  </a:lnTo>
                  <a:lnTo>
                    <a:pt x="494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510;p73">
              <a:extLst>
                <a:ext uri="{FF2B5EF4-FFF2-40B4-BE49-F238E27FC236}">
                  <a16:creationId xmlns:a16="http://schemas.microsoft.com/office/drawing/2014/main" id="{AAE3A3B9-81E3-4023-BEF0-29D8C59311F1}"/>
                </a:ext>
              </a:extLst>
            </p:cNvPr>
            <p:cNvSpPr/>
            <p:nvPr/>
          </p:nvSpPr>
          <p:spPr>
            <a:xfrm>
              <a:off x="4034775" y="3443050"/>
              <a:ext cx="33600" cy="810950"/>
            </a:xfrm>
            <a:custGeom>
              <a:avLst/>
              <a:gdLst/>
              <a:ahLst/>
              <a:cxnLst/>
              <a:rect l="l" t="t" r="r" b="b"/>
              <a:pathLst>
                <a:path w="1344" h="32438" extrusionOk="0">
                  <a:moveTo>
                    <a:pt x="714" y="1"/>
                  </a:moveTo>
                  <a:lnTo>
                    <a:pt x="1" y="32437"/>
                  </a:lnTo>
                  <a:lnTo>
                    <a:pt x="1" y="32437"/>
                  </a:lnTo>
                  <a:lnTo>
                    <a:pt x="1343" y="32015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511;p73">
              <a:extLst>
                <a:ext uri="{FF2B5EF4-FFF2-40B4-BE49-F238E27FC236}">
                  <a16:creationId xmlns:a16="http://schemas.microsoft.com/office/drawing/2014/main" id="{5751A924-90DE-446C-B55F-48EB83F361FF}"/>
                </a:ext>
              </a:extLst>
            </p:cNvPr>
            <p:cNvSpPr/>
            <p:nvPr/>
          </p:nvSpPr>
          <p:spPr>
            <a:xfrm>
              <a:off x="3988825" y="3280675"/>
              <a:ext cx="433875" cy="145050"/>
            </a:xfrm>
            <a:custGeom>
              <a:avLst/>
              <a:gdLst/>
              <a:ahLst/>
              <a:cxnLst/>
              <a:rect l="l" t="t" r="r" b="b"/>
              <a:pathLst>
                <a:path w="17355" h="5802" extrusionOk="0">
                  <a:moveTo>
                    <a:pt x="16551" y="0"/>
                  </a:moveTo>
                  <a:cubicBezTo>
                    <a:pt x="15563" y="0"/>
                    <a:pt x="13437" y="233"/>
                    <a:pt x="9026" y="1419"/>
                  </a:cubicBezTo>
                  <a:cubicBezTo>
                    <a:pt x="1763" y="3369"/>
                    <a:pt x="1" y="5802"/>
                    <a:pt x="1" y="5802"/>
                  </a:cubicBezTo>
                  <a:cubicBezTo>
                    <a:pt x="6575" y="1948"/>
                    <a:pt x="17354" y="98"/>
                    <a:pt x="17354" y="98"/>
                  </a:cubicBezTo>
                  <a:cubicBezTo>
                    <a:pt x="17354" y="98"/>
                    <a:pt x="17190" y="0"/>
                    <a:pt x="16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512;p73">
              <a:extLst>
                <a:ext uri="{FF2B5EF4-FFF2-40B4-BE49-F238E27FC236}">
                  <a16:creationId xmlns:a16="http://schemas.microsoft.com/office/drawing/2014/main" id="{FB9CE868-DE52-48A9-A19C-CC35055F7FE3}"/>
                </a:ext>
              </a:extLst>
            </p:cNvPr>
            <p:cNvSpPr/>
            <p:nvPr/>
          </p:nvSpPr>
          <p:spPr>
            <a:xfrm>
              <a:off x="4002100" y="3283025"/>
              <a:ext cx="529825" cy="149075"/>
            </a:xfrm>
            <a:custGeom>
              <a:avLst/>
              <a:gdLst/>
              <a:ahLst/>
              <a:cxnLst/>
              <a:rect l="l" t="t" r="r" b="b"/>
              <a:pathLst>
                <a:path w="21193" h="5963" extrusionOk="0">
                  <a:moveTo>
                    <a:pt x="18778" y="0"/>
                  </a:moveTo>
                  <a:lnTo>
                    <a:pt x="18778" y="0"/>
                  </a:lnTo>
                  <a:cubicBezTo>
                    <a:pt x="9059" y="1696"/>
                    <a:pt x="0" y="5774"/>
                    <a:pt x="0" y="5774"/>
                  </a:cubicBezTo>
                  <a:cubicBezTo>
                    <a:pt x="911" y="5794"/>
                    <a:pt x="1907" y="5962"/>
                    <a:pt x="1907" y="5962"/>
                  </a:cubicBezTo>
                  <a:lnTo>
                    <a:pt x="21193" y="1306"/>
                  </a:lnTo>
                  <a:cubicBezTo>
                    <a:pt x="20789" y="1251"/>
                    <a:pt x="20345" y="1226"/>
                    <a:pt x="19872" y="1226"/>
                  </a:cubicBezTo>
                  <a:cubicBezTo>
                    <a:pt x="14637" y="1226"/>
                    <a:pt x="5698" y="4319"/>
                    <a:pt x="5698" y="4319"/>
                  </a:cubicBezTo>
                  <a:cubicBezTo>
                    <a:pt x="11711" y="1467"/>
                    <a:pt x="18777" y="1"/>
                    <a:pt x="187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513;p73">
              <a:extLst>
                <a:ext uri="{FF2B5EF4-FFF2-40B4-BE49-F238E27FC236}">
                  <a16:creationId xmlns:a16="http://schemas.microsoft.com/office/drawing/2014/main" id="{3C94A5EB-1A8D-4D5C-827A-585C99BBF9D5}"/>
                </a:ext>
              </a:extLst>
            </p:cNvPr>
            <p:cNvSpPr/>
            <p:nvPr/>
          </p:nvSpPr>
          <p:spPr>
            <a:xfrm>
              <a:off x="4037515" y="3322025"/>
              <a:ext cx="531150" cy="931975"/>
            </a:xfrm>
            <a:custGeom>
              <a:avLst/>
              <a:gdLst/>
              <a:ahLst/>
              <a:cxnLst/>
              <a:rect l="l" t="t" r="r" b="b"/>
              <a:pathLst>
                <a:path w="21246" h="37279" extrusionOk="0">
                  <a:moveTo>
                    <a:pt x="21246" y="1"/>
                  </a:moveTo>
                  <a:lnTo>
                    <a:pt x="21221" y="342"/>
                  </a:lnTo>
                  <a:lnTo>
                    <a:pt x="21221" y="342"/>
                  </a:lnTo>
                  <a:cubicBezTo>
                    <a:pt x="21238" y="120"/>
                    <a:pt x="21245" y="1"/>
                    <a:pt x="21246" y="1"/>
                  </a:cubicBezTo>
                  <a:close/>
                  <a:moveTo>
                    <a:pt x="21221" y="342"/>
                  </a:moveTo>
                  <a:cubicBezTo>
                    <a:pt x="20988" y="3484"/>
                    <a:pt x="18965" y="27342"/>
                    <a:pt x="11156" y="29858"/>
                  </a:cubicBezTo>
                  <a:cubicBezTo>
                    <a:pt x="10769" y="29983"/>
                    <a:pt x="10394" y="30042"/>
                    <a:pt x="10033" y="30042"/>
                  </a:cubicBezTo>
                  <a:cubicBezTo>
                    <a:pt x="2606" y="30042"/>
                    <a:pt x="714" y="4842"/>
                    <a:pt x="714" y="4842"/>
                  </a:cubicBezTo>
                  <a:lnTo>
                    <a:pt x="1" y="37278"/>
                  </a:lnTo>
                  <a:lnTo>
                    <a:pt x="19038" y="31292"/>
                  </a:lnTo>
                  <a:lnTo>
                    <a:pt x="21221" y="342"/>
                  </a:ln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514;p73">
              <a:extLst>
                <a:ext uri="{FF2B5EF4-FFF2-40B4-BE49-F238E27FC236}">
                  <a16:creationId xmlns:a16="http://schemas.microsoft.com/office/drawing/2014/main" id="{F56F4785-F07C-41D3-9E9E-71AC7D053451}"/>
                </a:ext>
              </a:extLst>
            </p:cNvPr>
            <p:cNvSpPr/>
            <p:nvPr/>
          </p:nvSpPr>
          <p:spPr>
            <a:xfrm>
              <a:off x="4284775" y="3402200"/>
              <a:ext cx="228150" cy="299650"/>
            </a:xfrm>
            <a:custGeom>
              <a:avLst/>
              <a:gdLst/>
              <a:ahLst/>
              <a:cxnLst/>
              <a:rect l="l" t="t" r="r" b="b"/>
              <a:pathLst>
                <a:path w="9126" h="11986" extrusionOk="0">
                  <a:moveTo>
                    <a:pt x="9126" y="0"/>
                  </a:moveTo>
                  <a:lnTo>
                    <a:pt x="8672" y="110"/>
                  </a:lnTo>
                  <a:lnTo>
                    <a:pt x="8330" y="192"/>
                  </a:lnTo>
                  <a:cubicBezTo>
                    <a:pt x="5530" y="873"/>
                    <a:pt x="2741" y="1630"/>
                    <a:pt x="0" y="2652"/>
                  </a:cubicBezTo>
                  <a:cubicBezTo>
                    <a:pt x="2219" y="2423"/>
                    <a:pt x="4419" y="2002"/>
                    <a:pt x="6613" y="1536"/>
                  </a:cubicBezTo>
                  <a:cubicBezTo>
                    <a:pt x="7192" y="1411"/>
                    <a:pt x="7770" y="1282"/>
                    <a:pt x="8349" y="1146"/>
                  </a:cubicBezTo>
                  <a:lnTo>
                    <a:pt x="8349" y="1146"/>
                  </a:lnTo>
                  <a:cubicBezTo>
                    <a:pt x="8173" y="4755"/>
                    <a:pt x="8053" y="8371"/>
                    <a:pt x="8130" y="11986"/>
                  </a:cubicBezTo>
                  <a:cubicBezTo>
                    <a:pt x="8614" y="8221"/>
                    <a:pt x="8881" y="4416"/>
                    <a:pt x="9093" y="608"/>
                  </a:cubicBezTo>
                  <a:lnTo>
                    <a:pt x="91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515;p73">
              <a:extLst>
                <a:ext uri="{FF2B5EF4-FFF2-40B4-BE49-F238E27FC236}">
                  <a16:creationId xmlns:a16="http://schemas.microsoft.com/office/drawing/2014/main" id="{861EC254-C44E-4C2D-A4A8-E25BBA0DFF3F}"/>
                </a:ext>
              </a:extLst>
            </p:cNvPr>
            <p:cNvSpPr/>
            <p:nvPr/>
          </p:nvSpPr>
          <p:spPr>
            <a:xfrm>
              <a:off x="3374275" y="3466225"/>
              <a:ext cx="40325" cy="354275"/>
            </a:xfrm>
            <a:custGeom>
              <a:avLst/>
              <a:gdLst/>
              <a:ahLst/>
              <a:cxnLst/>
              <a:rect l="l" t="t" r="r" b="b"/>
              <a:pathLst>
                <a:path w="1613" h="14171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2407"/>
                    <a:pt x="197" y="4783"/>
                    <a:pt x="450" y="7154"/>
                  </a:cubicBezTo>
                  <a:cubicBezTo>
                    <a:pt x="720" y="9522"/>
                    <a:pt x="1047" y="11873"/>
                    <a:pt x="1590" y="14170"/>
                  </a:cubicBezTo>
                  <a:cubicBezTo>
                    <a:pt x="1613" y="11764"/>
                    <a:pt x="1415" y="9389"/>
                    <a:pt x="1159" y="7017"/>
                  </a:cubicBezTo>
                  <a:cubicBezTo>
                    <a:pt x="888" y="4649"/>
                    <a:pt x="561" y="2299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516;p73">
              <a:extLst>
                <a:ext uri="{FF2B5EF4-FFF2-40B4-BE49-F238E27FC236}">
                  <a16:creationId xmlns:a16="http://schemas.microsoft.com/office/drawing/2014/main" id="{35EC02CD-9B04-4BE0-A6BF-15294A9F88BB}"/>
                </a:ext>
              </a:extLst>
            </p:cNvPr>
            <p:cNvSpPr/>
            <p:nvPr/>
          </p:nvSpPr>
          <p:spPr>
            <a:xfrm>
              <a:off x="3046025" y="3667100"/>
              <a:ext cx="718675" cy="766425"/>
            </a:xfrm>
            <a:custGeom>
              <a:avLst/>
              <a:gdLst/>
              <a:ahLst/>
              <a:cxnLst/>
              <a:rect l="l" t="t" r="r" b="b"/>
              <a:pathLst>
                <a:path w="28747" h="30657" extrusionOk="0">
                  <a:moveTo>
                    <a:pt x="22886" y="1"/>
                  </a:moveTo>
                  <a:cubicBezTo>
                    <a:pt x="22775" y="1"/>
                    <a:pt x="22664" y="2"/>
                    <a:pt x="22555" y="4"/>
                  </a:cubicBezTo>
                  <a:cubicBezTo>
                    <a:pt x="20772" y="32"/>
                    <a:pt x="18979" y="152"/>
                    <a:pt x="17254" y="605"/>
                  </a:cubicBezTo>
                  <a:cubicBezTo>
                    <a:pt x="16850" y="710"/>
                    <a:pt x="16369" y="903"/>
                    <a:pt x="15877" y="1129"/>
                  </a:cubicBezTo>
                  <a:cubicBezTo>
                    <a:pt x="13935" y="2027"/>
                    <a:pt x="12196" y="3303"/>
                    <a:pt x="10680" y="4811"/>
                  </a:cubicBezTo>
                  <a:cubicBezTo>
                    <a:pt x="7449" y="8035"/>
                    <a:pt x="4671" y="11721"/>
                    <a:pt x="2471" y="15720"/>
                  </a:cubicBezTo>
                  <a:cubicBezTo>
                    <a:pt x="1482" y="17518"/>
                    <a:pt x="597" y="19405"/>
                    <a:pt x="212" y="21425"/>
                  </a:cubicBezTo>
                  <a:cubicBezTo>
                    <a:pt x="93" y="22038"/>
                    <a:pt x="22" y="22667"/>
                    <a:pt x="12" y="23296"/>
                  </a:cubicBezTo>
                  <a:cubicBezTo>
                    <a:pt x="1" y="23819"/>
                    <a:pt x="32" y="24340"/>
                    <a:pt x="107" y="24852"/>
                  </a:cubicBezTo>
                  <a:cubicBezTo>
                    <a:pt x="237" y="25749"/>
                    <a:pt x="505" y="26620"/>
                    <a:pt x="937" y="27422"/>
                  </a:cubicBezTo>
                  <a:cubicBezTo>
                    <a:pt x="1909" y="29230"/>
                    <a:pt x="3793" y="30604"/>
                    <a:pt x="5847" y="30655"/>
                  </a:cubicBezTo>
                  <a:cubicBezTo>
                    <a:pt x="5890" y="30656"/>
                    <a:pt x="5932" y="30657"/>
                    <a:pt x="5975" y="30657"/>
                  </a:cubicBezTo>
                  <a:cubicBezTo>
                    <a:pt x="6316" y="30657"/>
                    <a:pt x="6654" y="30619"/>
                    <a:pt x="6985" y="30552"/>
                  </a:cubicBezTo>
                  <a:cubicBezTo>
                    <a:pt x="8553" y="30231"/>
                    <a:pt x="9973" y="29204"/>
                    <a:pt x="10964" y="27921"/>
                  </a:cubicBezTo>
                  <a:cubicBezTo>
                    <a:pt x="11209" y="27605"/>
                    <a:pt x="11431" y="27275"/>
                    <a:pt x="11633" y="26932"/>
                  </a:cubicBezTo>
                  <a:cubicBezTo>
                    <a:pt x="12449" y="25556"/>
                    <a:pt x="12956" y="24001"/>
                    <a:pt x="13375" y="22450"/>
                  </a:cubicBezTo>
                  <a:cubicBezTo>
                    <a:pt x="14194" y="19413"/>
                    <a:pt x="14724" y="16298"/>
                    <a:pt x="14957" y="13161"/>
                  </a:cubicBezTo>
                  <a:cubicBezTo>
                    <a:pt x="15766" y="13147"/>
                    <a:pt x="16571" y="12940"/>
                    <a:pt x="17282" y="12553"/>
                  </a:cubicBezTo>
                  <a:cubicBezTo>
                    <a:pt x="17746" y="12299"/>
                    <a:pt x="18173" y="11971"/>
                    <a:pt x="18537" y="11584"/>
                  </a:cubicBezTo>
                  <a:cubicBezTo>
                    <a:pt x="18924" y="11451"/>
                    <a:pt x="19334" y="11395"/>
                    <a:pt x="19748" y="11395"/>
                  </a:cubicBezTo>
                  <a:cubicBezTo>
                    <a:pt x="20098" y="11395"/>
                    <a:pt x="20450" y="11435"/>
                    <a:pt x="20792" y="11504"/>
                  </a:cubicBezTo>
                  <a:cubicBezTo>
                    <a:pt x="21657" y="11672"/>
                    <a:pt x="22481" y="12006"/>
                    <a:pt x="23319" y="12281"/>
                  </a:cubicBezTo>
                  <a:cubicBezTo>
                    <a:pt x="24059" y="12524"/>
                    <a:pt x="24825" y="12725"/>
                    <a:pt x="25601" y="12725"/>
                  </a:cubicBezTo>
                  <a:cubicBezTo>
                    <a:pt x="25705" y="12725"/>
                    <a:pt x="25809" y="12722"/>
                    <a:pt x="25914" y="12714"/>
                  </a:cubicBezTo>
                  <a:cubicBezTo>
                    <a:pt x="26353" y="12678"/>
                    <a:pt x="26813" y="12560"/>
                    <a:pt x="27126" y="12248"/>
                  </a:cubicBezTo>
                  <a:cubicBezTo>
                    <a:pt x="27422" y="11951"/>
                    <a:pt x="27548" y="11491"/>
                    <a:pt x="27442" y="11084"/>
                  </a:cubicBezTo>
                  <a:cubicBezTo>
                    <a:pt x="27357" y="10753"/>
                    <a:pt x="27118" y="10464"/>
                    <a:pt x="26811" y="10310"/>
                  </a:cubicBezTo>
                  <a:cubicBezTo>
                    <a:pt x="27010" y="10310"/>
                    <a:pt x="27211" y="10296"/>
                    <a:pt x="27406" y="10253"/>
                  </a:cubicBezTo>
                  <a:cubicBezTo>
                    <a:pt x="27980" y="10127"/>
                    <a:pt x="28530" y="9720"/>
                    <a:pt x="28644" y="9146"/>
                  </a:cubicBezTo>
                  <a:cubicBezTo>
                    <a:pt x="28746" y="8636"/>
                    <a:pt x="28478" y="8107"/>
                    <a:pt x="28085" y="7771"/>
                  </a:cubicBezTo>
                  <a:cubicBezTo>
                    <a:pt x="27820" y="7548"/>
                    <a:pt x="27504" y="7393"/>
                    <a:pt x="27172" y="7276"/>
                  </a:cubicBezTo>
                  <a:cubicBezTo>
                    <a:pt x="27251" y="7256"/>
                    <a:pt x="27329" y="7231"/>
                    <a:pt x="27405" y="7204"/>
                  </a:cubicBezTo>
                  <a:cubicBezTo>
                    <a:pt x="27824" y="7042"/>
                    <a:pt x="28208" y="6718"/>
                    <a:pt x="28324" y="6283"/>
                  </a:cubicBezTo>
                  <a:cubicBezTo>
                    <a:pt x="28433" y="5879"/>
                    <a:pt x="28288" y="5437"/>
                    <a:pt x="28031" y="5107"/>
                  </a:cubicBezTo>
                  <a:cubicBezTo>
                    <a:pt x="27773" y="4775"/>
                    <a:pt x="27413" y="4541"/>
                    <a:pt x="27044" y="4341"/>
                  </a:cubicBezTo>
                  <a:cubicBezTo>
                    <a:pt x="25933" y="3735"/>
                    <a:pt x="24675" y="3396"/>
                    <a:pt x="23406" y="3360"/>
                  </a:cubicBezTo>
                  <a:cubicBezTo>
                    <a:pt x="24058" y="3248"/>
                    <a:pt x="24693" y="3038"/>
                    <a:pt x="25288" y="2742"/>
                  </a:cubicBezTo>
                  <a:cubicBezTo>
                    <a:pt x="25687" y="2542"/>
                    <a:pt x="26104" y="2252"/>
                    <a:pt x="26184" y="1812"/>
                  </a:cubicBezTo>
                  <a:cubicBezTo>
                    <a:pt x="26259" y="1381"/>
                    <a:pt x="25973" y="958"/>
                    <a:pt x="25626" y="688"/>
                  </a:cubicBezTo>
                  <a:cubicBezTo>
                    <a:pt x="24869" y="96"/>
                    <a:pt x="23859" y="1"/>
                    <a:pt x="22886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517;p73">
              <a:extLst>
                <a:ext uri="{FF2B5EF4-FFF2-40B4-BE49-F238E27FC236}">
                  <a16:creationId xmlns:a16="http://schemas.microsoft.com/office/drawing/2014/main" id="{D3B84098-154B-4191-BC50-1CC2B7B40F1B}"/>
                </a:ext>
              </a:extLst>
            </p:cNvPr>
            <p:cNvSpPr/>
            <p:nvPr/>
          </p:nvSpPr>
          <p:spPr>
            <a:xfrm>
              <a:off x="3508275" y="3739150"/>
              <a:ext cx="122650" cy="16675"/>
            </a:xfrm>
            <a:custGeom>
              <a:avLst/>
              <a:gdLst/>
              <a:ahLst/>
              <a:cxnLst/>
              <a:rect l="l" t="t" r="r" b="b"/>
              <a:pathLst>
                <a:path w="4906" h="667" extrusionOk="0">
                  <a:moveTo>
                    <a:pt x="989" y="0"/>
                  </a:moveTo>
                  <a:cubicBezTo>
                    <a:pt x="712" y="0"/>
                    <a:pt x="436" y="7"/>
                    <a:pt x="159" y="20"/>
                  </a:cubicBezTo>
                  <a:cubicBezTo>
                    <a:pt x="0" y="28"/>
                    <a:pt x="5" y="273"/>
                    <a:pt x="161" y="273"/>
                  </a:cubicBezTo>
                  <a:cubicBezTo>
                    <a:pt x="164" y="273"/>
                    <a:pt x="166" y="273"/>
                    <a:pt x="169" y="273"/>
                  </a:cubicBezTo>
                  <a:cubicBezTo>
                    <a:pt x="444" y="260"/>
                    <a:pt x="719" y="253"/>
                    <a:pt x="994" y="253"/>
                  </a:cubicBezTo>
                  <a:cubicBezTo>
                    <a:pt x="2240" y="253"/>
                    <a:pt x="3482" y="390"/>
                    <a:pt x="4701" y="663"/>
                  </a:cubicBezTo>
                  <a:cubicBezTo>
                    <a:pt x="4712" y="666"/>
                    <a:pt x="4722" y="667"/>
                    <a:pt x="4732" y="667"/>
                  </a:cubicBezTo>
                  <a:cubicBezTo>
                    <a:pt x="4867" y="667"/>
                    <a:pt x="4905" y="450"/>
                    <a:pt x="4757" y="417"/>
                  </a:cubicBezTo>
                  <a:cubicBezTo>
                    <a:pt x="3519" y="139"/>
                    <a:pt x="2255" y="0"/>
                    <a:pt x="989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518;p73">
              <a:extLst>
                <a:ext uri="{FF2B5EF4-FFF2-40B4-BE49-F238E27FC236}">
                  <a16:creationId xmlns:a16="http://schemas.microsoft.com/office/drawing/2014/main" id="{08E800F6-31C1-4558-A9F5-F3441226E5EB}"/>
                </a:ext>
              </a:extLst>
            </p:cNvPr>
            <p:cNvSpPr/>
            <p:nvPr/>
          </p:nvSpPr>
          <p:spPr>
            <a:xfrm>
              <a:off x="3535125" y="3813875"/>
              <a:ext cx="184850" cy="38200"/>
            </a:xfrm>
            <a:custGeom>
              <a:avLst/>
              <a:gdLst/>
              <a:ahLst/>
              <a:cxnLst/>
              <a:rect l="l" t="t" r="r" b="b"/>
              <a:pathLst>
                <a:path w="7394" h="1528" extrusionOk="0">
                  <a:moveTo>
                    <a:pt x="157" y="1"/>
                  </a:moveTo>
                  <a:cubicBezTo>
                    <a:pt x="0" y="1"/>
                    <a:pt x="12" y="247"/>
                    <a:pt x="172" y="253"/>
                  </a:cubicBezTo>
                  <a:cubicBezTo>
                    <a:pt x="2561" y="348"/>
                    <a:pt x="4927" y="776"/>
                    <a:pt x="7198" y="1521"/>
                  </a:cubicBezTo>
                  <a:cubicBezTo>
                    <a:pt x="7212" y="1526"/>
                    <a:pt x="7226" y="1528"/>
                    <a:pt x="7238" y="1528"/>
                  </a:cubicBezTo>
                  <a:cubicBezTo>
                    <a:pt x="7361" y="1528"/>
                    <a:pt x="7393" y="1320"/>
                    <a:pt x="7254" y="1274"/>
                  </a:cubicBezTo>
                  <a:cubicBezTo>
                    <a:pt x="4963" y="523"/>
                    <a:pt x="2573" y="96"/>
                    <a:pt x="163" y="1"/>
                  </a:cubicBezTo>
                  <a:cubicBezTo>
                    <a:pt x="161" y="1"/>
                    <a:pt x="159" y="1"/>
                    <a:pt x="157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519;p73">
              <a:extLst>
                <a:ext uri="{FF2B5EF4-FFF2-40B4-BE49-F238E27FC236}">
                  <a16:creationId xmlns:a16="http://schemas.microsoft.com/office/drawing/2014/main" id="{C1B3E883-D918-4B59-86F5-C701E2CDE151}"/>
                </a:ext>
              </a:extLst>
            </p:cNvPr>
            <p:cNvSpPr/>
            <p:nvPr/>
          </p:nvSpPr>
          <p:spPr>
            <a:xfrm>
              <a:off x="3544600" y="3873325"/>
              <a:ext cx="176100" cy="53475"/>
            </a:xfrm>
            <a:custGeom>
              <a:avLst/>
              <a:gdLst/>
              <a:ahLst/>
              <a:cxnLst/>
              <a:rect l="l" t="t" r="r" b="b"/>
              <a:pathLst>
                <a:path w="7044" h="2139" extrusionOk="0">
                  <a:moveTo>
                    <a:pt x="193" y="0"/>
                  </a:moveTo>
                  <a:cubicBezTo>
                    <a:pt x="48" y="0"/>
                    <a:pt x="0" y="229"/>
                    <a:pt x="156" y="248"/>
                  </a:cubicBezTo>
                  <a:cubicBezTo>
                    <a:pt x="2450" y="537"/>
                    <a:pt x="4693" y="1169"/>
                    <a:pt x="6797" y="2126"/>
                  </a:cubicBezTo>
                  <a:cubicBezTo>
                    <a:pt x="6816" y="2134"/>
                    <a:pt x="6834" y="2138"/>
                    <a:pt x="6851" y="2138"/>
                  </a:cubicBezTo>
                  <a:cubicBezTo>
                    <a:pt x="6970" y="2138"/>
                    <a:pt x="7044" y="1960"/>
                    <a:pt x="6913" y="1902"/>
                  </a:cubicBezTo>
                  <a:lnTo>
                    <a:pt x="6913" y="1901"/>
                  </a:lnTo>
                  <a:cubicBezTo>
                    <a:pt x="4790" y="936"/>
                    <a:pt x="2527" y="293"/>
                    <a:pt x="211" y="2"/>
                  </a:cubicBezTo>
                  <a:cubicBezTo>
                    <a:pt x="205" y="1"/>
                    <a:pt x="199" y="0"/>
                    <a:pt x="193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520;p73">
              <a:extLst>
                <a:ext uri="{FF2B5EF4-FFF2-40B4-BE49-F238E27FC236}">
                  <a16:creationId xmlns:a16="http://schemas.microsoft.com/office/drawing/2014/main" id="{D6797508-D6D6-4166-A6C5-CAE9FB37336A}"/>
                </a:ext>
              </a:extLst>
            </p:cNvPr>
            <p:cNvSpPr/>
            <p:nvPr/>
          </p:nvSpPr>
          <p:spPr>
            <a:xfrm>
              <a:off x="3048700" y="4262000"/>
              <a:ext cx="171950" cy="171525"/>
            </a:xfrm>
            <a:custGeom>
              <a:avLst/>
              <a:gdLst/>
              <a:ahLst/>
              <a:cxnLst/>
              <a:rect l="l" t="t" r="r" b="b"/>
              <a:pathLst>
                <a:path w="6878" h="6861" extrusionOk="0">
                  <a:moveTo>
                    <a:pt x="2078" y="1"/>
                  </a:moveTo>
                  <a:cubicBezTo>
                    <a:pt x="1278" y="1"/>
                    <a:pt x="496" y="371"/>
                    <a:pt x="11" y="1044"/>
                  </a:cubicBezTo>
                  <a:cubicBezTo>
                    <a:pt x="5" y="1050"/>
                    <a:pt x="3" y="1051"/>
                    <a:pt x="0" y="1056"/>
                  </a:cubicBezTo>
                  <a:cubicBezTo>
                    <a:pt x="130" y="1953"/>
                    <a:pt x="396" y="2824"/>
                    <a:pt x="830" y="3626"/>
                  </a:cubicBezTo>
                  <a:cubicBezTo>
                    <a:pt x="1802" y="5434"/>
                    <a:pt x="3686" y="6810"/>
                    <a:pt x="5740" y="6859"/>
                  </a:cubicBezTo>
                  <a:cubicBezTo>
                    <a:pt x="5783" y="6860"/>
                    <a:pt x="5825" y="6861"/>
                    <a:pt x="5868" y="6861"/>
                  </a:cubicBezTo>
                  <a:cubicBezTo>
                    <a:pt x="6209" y="6861"/>
                    <a:pt x="6547" y="6823"/>
                    <a:pt x="6878" y="6756"/>
                  </a:cubicBezTo>
                  <a:lnTo>
                    <a:pt x="6876" y="6756"/>
                  </a:lnTo>
                  <a:cubicBezTo>
                    <a:pt x="6765" y="4192"/>
                    <a:pt x="5233" y="1050"/>
                    <a:pt x="3022" y="180"/>
                  </a:cubicBezTo>
                  <a:cubicBezTo>
                    <a:pt x="2716" y="59"/>
                    <a:pt x="2396" y="1"/>
                    <a:pt x="2078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521;p73">
              <a:extLst>
                <a:ext uri="{FF2B5EF4-FFF2-40B4-BE49-F238E27FC236}">
                  <a16:creationId xmlns:a16="http://schemas.microsoft.com/office/drawing/2014/main" id="{A15EECEB-B440-47A9-9267-3E4878A1C368}"/>
                </a:ext>
              </a:extLst>
            </p:cNvPr>
            <p:cNvSpPr/>
            <p:nvPr/>
          </p:nvSpPr>
          <p:spPr>
            <a:xfrm>
              <a:off x="4195375" y="3667100"/>
              <a:ext cx="718625" cy="766425"/>
            </a:xfrm>
            <a:custGeom>
              <a:avLst/>
              <a:gdLst/>
              <a:ahLst/>
              <a:cxnLst/>
              <a:rect l="l" t="t" r="r" b="b"/>
              <a:pathLst>
                <a:path w="28745" h="30657" extrusionOk="0">
                  <a:moveTo>
                    <a:pt x="5860" y="1"/>
                  </a:moveTo>
                  <a:cubicBezTo>
                    <a:pt x="4887" y="1"/>
                    <a:pt x="3878" y="96"/>
                    <a:pt x="3120" y="688"/>
                  </a:cubicBezTo>
                  <a:cubicBezTo>
                    <a:pt x="2775" y="958"/>
                    <a:pt x="2486" y="1381"/>
                    <a:pt x="2562" y="1812"/>
                  </a:cubicBezTo>
                  <a:cubicBezTo>
                    <a:pt x="2643" y="2252"/>
                    <a:pt x="3060" y="2542"/>
                    <a:pt x="3459" y="2742"/>
                  </a:cubicBezTo>
                  <a:cubicBezTo>
                    <a:pt x="4053" y="3038"/>
                    <a:pt x="4689" y="3248"/>
                    <a:pt x="5341" y="3360"/>
                  </a:cubicBezTo>
                  <a:cubicBezTo>
                    <a:pt x="4073" y="3396"/>
                    <a:pt x="2815" y="3735"/>
                    <a:pt x="1703" y="4341"/>
                  </a:cubicBezTo>
                  <a:cubicBezTo>
                    <a:pt x="1335" y="4541"/>
                    <a:pt x="972" y="4775"/>
                    <a:pt x="715" y="5107"/>
                  </a:cubicBezTo>
                  <a:cubicBezTo>
                    <a:pt x="457" y="5437"/>
                    <a:pt x="314" y="5879"/>
                    <a:pt x="422" y="6283"/>
                  </a:cubicBezTo>
                  <a:cubicBezTo>
                    <a:pt x="539" y="6718"/>
                    <a:pt x="923" y="7042"/>
                    <a:pt x="1342" y="7204"/>
                  </a:cubicBezTo>
                  <a:cubicBezTo>
                    <a:pt x="1418" y="7231"/>
                    <a:pt x="1496" y="7256"/>
                    <a:pt x="1574" y="7276"/>
                  </a:cubicBezTo>
                  <a:cubicBezTo>
                    <a:pt x="1244" y="7393"/>
                    <a:pt x="928" y="7548"/>
                    <a:pt x="662" y="7771"/>
                  </a:cubicBezTo>
                  <a:cubicBezTo>
                    <a:pt x="268" y="8107"/>
                    <a:pt x="1" y="8636"/>
                    <a:pt x="101" y="9146"/>
                  </a:cubicBezTo>
                  <a:cubicBezTo>
                    <a:pt x="215" y="9720"/>
                    <a:pt x="766" y="10127"/>
                    <a:pt x="1339" y="10253"/>
                  </a:cubicBezTo>
                  <a:cubicBezTo>
                    <a:pt x="1537" y="10296"/>
                    <a:pt x="1737" y="10310"/>
                    <a:pt x="1936" y="10310"/>
                  </a:cubicBezTo>
                  <a:cubicBezTo>
                    <a:pt x="1627" y="10464"/>
                    <a:pt x="1390" y="10753"/>
                    <a:pt x="1304" y="11084"/>
                  </a:cubicBezTo>
                  <a:cubicBezTo>
                    <a:pt x="1197" y="11491"/>
                    <a:pt x="1324" y="11951"/>
                    <a:pt x="1620" y="12248"/>
                  </a:cubicBezTo>
                  <a:cubicBezTo>
                    <a:pt x="1934" y="12560"/>
                    <a:pt x="2394" y="12678"/>
                    <a:pt x="2833" y="12714"/>
                  </a:cubicBezTo>
                  <a:cubicBezTo>
                    <a:pt x="2938" y="12722"/>
                    <a:pt x="3042" y="12725"/>
                    <a:pt x="3147" y="12725"/>
                  </a:cubicBezTo>
                  <a:cubicBezTo>
                    <a:pt x="3922" y="12725"/>
                    <a:pt x="4689" y="12524"/>
                    <a:pt x="5428" y="12281"/>
                  </a:cubicBezTo>
                  <a:cubicBezTo>
                    <a:pt x="6267" y="12006"/>
                    <a:pt x="7090" y="11672"/>
                    <a:pt x="7953" y="11504"/>
                  </a:cubicBezTo>
                  <a:cubicBezTo>
                    <a:pt x="8296" y="11435"/>
                    <a:pt x="8648" y="11395"/>
                    <a:pt x="8999" y="11395"/>
                  </a:cubicBezTo>
                  <a:cubicBezTo>
                    <a:pt x="9412" y="11395"/>
                    <a:pt x="9823" y="11451"/>
                    <a:pt x="10210" y="11584"/>
                  </a:cubicBezTo>
                  <a:cubicBezTo>
                    <a:pt x="10574" y="11971"/>
                    <a:pt x="11000" y="12299"/>
                    <a:pt x="11465" y="12553"/>
                  </a:cubicBezTo>
                  <a:cubicBezTo>
                    <a:pt x="12174" y="12940"/>
                    <a:pt x="12981" y="13147"/>
                    <a:pt x="13789" y="13161"/>
                  </a:cubicBezTo>
                  <a:cubicBezTo>
                    <a:pt x="14021" y="16298"/>
                    <a:pt x="14552" y="19413"/>
                    <a:pt x="15370" y="22450"/>
                  </a:cubicBezTo>
                  <a:cubicBezTo>
                    <a:pt x="15790" y="24001"/>
                    <a:pt x="16298" y="25556"/>
                    <a:pt x="17114" y="26932"/>
                  </a:cubicBezTo>
                  <a:cubicBezTo>
                    <a:pt x="17316" y="27275"/>
                    <a:pt x="17538" y="27605"/>
                    <a:pt x="17783" y="27921"/>
                  </a:cubicBezTo>
                  <a:cubicBezTo>
                    <a:pt x="18773" y="29204"/>
                    <a:pt x="20193" y="30231"/>
                    <a:pt x="21762" y="30552"/>
                  </a:cubicBezTo>
                  <a:cubicBezTo>
                    <a:pt x="22093" y="30619"/>
                    <a:pt x="22430" y="30657"/>
                    <a:pt x="22771" y="30657"/>
                  </a:cubicBezTo>
                  <a:cubicBezTo>
                    <a:pt x="22813" y="30657"/>
                    <a:pt x="22856" y="30656"/>
                    <a:pt x="22899" y="30655"/>
                  </a:cubicBezTo>
                  <a:cubicBezTo>
                    <a:pt x="24954" y="30604"/>
                    <a:pt x="26838" y="29230"/>
                    <a:pt x="27811" y="27422"/>
                  </a:cubicBezTo>
                  <a:cubicBezTo>
                    <a:pt x="28242" y="26620"/>
                    <a:pt x="28510" y="25749"/>
                    <a:pt x="28638" y="24852"/>
                  </a:cubicBezTo>
                  <a:cubicBezTo>
                    <a:pt x="28714" y="24340"/>
                    <a:pt x="28745" y="23819"/>
                    <a:pt x="28736" y="23296"/>
                  </a:cubicBezTo>
                  <a:cubicBezTo>
                    <a:pt x="28725" y="22667"/>
                    <a:pt x="28654" y="22038"/>
                    <a:pt x="28535" y="21425"/>
                  </a:cubicBezTo>
                  <a:cubicBezTo>
                    <a:pt x="28148" y="19405"/>
                    <a:pt x="27265" y="17518"/>
                    <a:pt x="26277" y="15720"/>
                  </a:cubicBezTo>
                  <a:cubicBezTo>
                    <a:pt x="24076" y="11721"/>
                    <a:pt x="21297" y="8035"/>
                    <a:pt x="18065" y="4811"/>
                  </a:cubicBezTo>
                  <a:cubicBezTo>
                    <a:pt x="16550" y="3303"/>
                    <a:pt x="14812" y="2027"/>
                    <a:pt x="12870" y="1129"/>
                  </a:cubicBezTo>
                  <a:cubicBezTo>
                    <a:pt x="12376" y="903"/>
                    <a:pt x="11897" y="710"/>
                    <a:pt x="11493" y="605"/>
                  </a:cubicBezTo>
                  <a:cubicBezTo>
                    <a:pt x="9768" y="152"/>
                    <a:pt x="7973" y="32"/>
                    <a:pt x="6193" y="4"/>
                  </a:cubicBezTo>
                  <a:cubicBezTo>
                    <a:pt x="6083" y="2"/>
                    <a:pt x="5972" y="1"/>
                    <a:pt x="5860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522;p73">
              <a:extLst>
                <a:ext uri="{FF2B5EF4-FFF2-40B4-BE49-F238E27FC236}">
                  <a16:creationId xmlns:a16="http://schemas.microsoft.com/office/drawing/2014/main" id="{3FA6DBAB-F161-4C00-AE4E-D9A9CB6A5441}"/>
                </a:ext>
              </a:extLst>
            </p:cNvPr>
            <p:cNvSpPr/>
            <p:nvPr/>
          </p:nvSpPr>
          <p:spPr>
            <a:xfrm>
              <a:off x="4329175" y="3739150"/>
              <a:ext cx="122650" cy="16675"/>
            </a:xfrm>
            <a:custGeom>
              <a:avLst/>
              <a:gdLst/>
              <a:ahLst/>
              <a:cxnLst/>
              <a:rect l="l" t="t" r="r" b="b"/>
              <a:pathLst>
                <a:path w="4906" h="667" extrusionOk="0">
                  <a:moveTo>
                    <a:pt x="3916" y="0"/>
                  </a:moveTo>
                  <a:cubicBezTo>
                    <a:pt x="2649" y="0"/>
                    <a:pt x="1385" y="139"/>
                    <a:pt x="148" y="417"/>
                  </a:cubicBezTo>
                  <a:cubicBezTo>
                    <a:pt x="0" y="450"/>
                    <a:pt x="39" y="667"/>
                    <a:pt x="173" y="667"/>
                  </a:cubicBezTo>
                  <a:cubicBezTo>
                    <a:pt x="183" y="667"/>
                    <a:pt x="193" y="666"/>
                    <a:pt x="204" y="663"/>
                  </a:cubicBezTo>
                  <a:cubicBezTo>
                    <a:pt x="1421" y="390"/>
                    <a:pt x="2665" y="253"/>
                    <a:pt x="3911" y="253"/>
                  </a:cubicBezTo>
                  <a:cubicBezTo>
                    <a:pt x="4186" y="253"/>
                    <a:pt x="4461" y="260"/>
                    <a:pt x="4736" y="273"/>
                  </a:cubicBezTo>
                  <a:cubicBezTo>
                    <a:pt x="4739" y="273"/>
                    <a:pt x="4741" y="273"/>
                    <a:pt x="4744" y="273"/>
                  </a:cubicBezTo>
                  <a:cubicBezTo>
                    <a:pt x="4900" y="273"/>
                    <a:pt x="4905" y="28"/>
                    <a:pt x="4746" y="20"/>
                  </a:cubicBezTo>
                  <a:cubicBezTo>
                    <a:pt x="4469" y="7"/>
                    <a:pt x="4192" y="0"/>
                    <a:pt x="3916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523;p73">
              <a:extLst>
                <a:ext uri="{FF2B5EF4-FFF2-40B4-BE49-F238E27FC236}">
                  <a16:creationId xmlns:a16="http://schemas.microsoft.com/office/drawing/2014/main" id="{B1F2B80A-B996-45CD-B81F-913D55FC34D8}"/>
                </a:ext>
              </a:extLst>
            </p:cNvPr>
            <p:cNvSpPr/>
            <p:nvPr/>
          </p:nvSpPr>
          <p:spPr>
            <a:xfrm>
              <a:off x="4240100" y="3813875"/>
              <a:ext cx="184825" cy="38200"/>
            </a:xfrm>
            <a:custGeom>
              <a:avLst/>
              <a:gdLst/>
              <a:ahLst/>
              <a:cxnLst/>
              <a:rect l="l" t="t" r="r" b="b"/>
              <a:pathLst>
                <a:path w="7393" h="1528" extrusionOk="0">
                  <a:moveTo>
                    <a:pt x="7237" y="1"/>
                  </a:moveTo>
                  <a:cubicBezTo>
                    <a:pt x="7235" y="1"/>
                    <a:pt x="7233" y="1"/>
                    <a:pt x="7231" y="1"/>
                  </a:cubicBezTo>
                  <a:cubicBezTo>
                    <a:pt x="4821" y="96"/>
                    <a:pt x="2432" y="523"/>
                    <a:pt x="139" y="1274"/>
                  </a:cubicBezTo>
                  <a:cubicBezTo>
                    <a:pt x="1" y="1320"/>
                    <a:pt x="32" y="1528"/>
                    <a:pt x="154" y="1528"/>
                  </a:cubicBezTo>
                  <a:cubicBezTo>
                    <a:pt x="167" y="1528"/>
                    <a:pt x="180" y="1526"/>
                    <a:pt x="195" y="1521"/>
                  </a:cubicBezTo>
                  <a:cubicBezTo>
                    <a:pt x="2466" y="776"/>
                    <a:pt x="4834" y="348"/>
                    <a:pt x="7222" y="253"/>
                  </a:cubicBezTo>
                  <a:cubicBezTo>
                    <a:pt x="7382" y="247"/>
                    <a:pt x="7393" y="1"/>
                    <a:pt x="7237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524;p73">
              <a:extLst>
                <a:ext uri="{FF2B5EF4-FFF2-40B4-BE49-F238E27FC236}">
                  <a16:creationId xmlns:a16="http://schemas.microsoft.com/office/drawing/2014/main" id="{A054F796-71D1-4E8B-8B10-BE21664CFFE6}"/>
                </a:ext>
              </a:extLst>
            </p:cNvPr>
            <p:cNvSpPr/>
            <p:nvPr/>
          </p:nvSpPr>
          <p:spPr>
            <a:xfrm>
              <a:off x="4239375" y="3873325"/>
              <a:ext cx="176075" cy="53475"/>
            </a:xfrm>
            <a:custGeom>
              <a:avLst/>
              <a:gdLst/>
              <a:ahLst/>
              <a:cxnLst/>
              <a:rect l="l" t="t" r="r" b="b"/>
              <a:pathLst>
                <a:path w="7043" h="2139" extrusionOk="0">
                  <a:moveTo>
                    <a:pt x="6850" y="0"/>
                  </a:moveTo>
                  <a:cubicBezTo>
                    <a:pt x="6844" y="0"/>
                    <a:pt x="6838" y="1"/>
                    <a:pt x="6831" y="2"/>
                  </a:cubicBezTo>
                  <a:cubicBezTo>
                    <a:pt x="4517" y="293"/>
                    <a:pt x="2254" y="936"/>
                    <a:pt x="130" y="1901"/>
                  </a:cubicBezTo>
                  <a:lnTo>
                    <a:pt x="130" y="1902"/>
                  </a:lnTo>
                  <a:cubicBezTo>
                    <a:pt x="0" y="1960"/>
                    <a:pt x="74" y="2138"/>
                    <a:pt x="193" y="2138"/>
                  </a:cubicBezTo>
                  <a:cubicBezTo>
                    <a:pt x="210" y="2138"/>
                    <a:pt x="228" y="2134"/>
                    <a:pt x="247" y="2126"/>
                  </a:cubicBezTo>
                  <a:cubicBezTo>
                    <a:pt x="2351" y="1169"/>
                    <a:pt x="4594" y="537"/>
                    <a:pt x="6887" y="248"/>
                  </a:cubicBezTo>
                  <a:cubicBezTo>
                    <a:pt x="7042" y="229"/>
                    <a:pt x="6996" y="0"/>
                    <a:pt x="6850" y="0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525;p73">
              <a:extLst>
                <a:ext uri="{FF2B5EF4-FFF2-40B4-BE49-F238E27FC236}">
                  <a16:creationId xmlns:a16="http://schemas.microsoft.com/office/drawing/2014/main" id="{5A7CA000-984C-492D-9143-A172B501B53E}"/>
                </a:ext>
              </a:extLst>
            </p:cNvPr>
            <p:cNvSpPr/>
            <p:nvPr/>
          </p:nvSpPr>
          <p:spPr>
            <a:xfrm>
              <a:off x="4739425" y="4262000"/>
              <a:ext cx="171950" cy="171525"/>
            </a:xfrm>
            <a:custGeom>
              <a:avLst/>
              <a:gdLst/>
              <a:ahLst/>
              <a:cxnLst/>
              <a:rect l="l" t="t" r="r" b="b"/>
              <a:pathLst>
                <a:path w="6878" h="6861" extrusionOk="0">
                  <a:moveTo>
                    <a:pt x="4800" y="1"/>
                  </a:moveTo>
                  <a:cubicBezTo>
                    <a:pt x="4482" y="1"/>
                    <a:pt x="4162" y="59"/>
                    <a:pt x="3856" y="180"/>
                  </a:cubicBezTo>
                  <a:cubicBezTo>
                    <a:pt x="1645" y="1050"/>
                    <a:pt x="111" y="4192"/>
                    <a:pt x="0" y="6756"/>
                  </a:cubicBezTo>
                  <a:cubicBezTo>
                    <a:pt x="331" y="6823"/>
                    <a:pt x="670" y="6861"/>
                    <a:pt x="1010" y="6861"/>
                  </a:cubicBezTo>
                  <a:cubicBezTo>
                    <a:pt x="1053" y="6861"/>
                    <a:pt x="1096" y="6860"/>
                    <a:pt x="1138" y="6859"/>
                  </a:cubicBezTo>
                  <a:cubicBezTo>
                    <a:pt x="3192" y="6810"/>
                    <a:pt x="5076" y="5434"/>
                    <a:pt x="6049" y="3626"/>
                  </a:cubicBezTo>
                  <a:cubicBezTo>
                    <a:pt x="6480" y="2824"/>
                    <a:pt x="6748" y="1953"/>
                    <a:pt x="6878" y="1056"/>
                  </a:cubicBezTo>
                  <a:cubicBezTo>
                    <a:pt x="6875" y="1051"/>
                    <a:pt x="6872" y="1050"/>
                    <a:pt x="6867" y="1044"/>
                  </a:cubicBezTo>
                  <a:cubicBezTo>
                    <a:pt x="6383" y="371"/>
                    <a:pt x="5600" y="1"/>
                    <a:pt x="4800" y="1"/>
                  </a:cubicBezTo>
                  <a:close/>
                </a:path>
              </a:pathLst>
            </a:custGeom>
            <a:solidFill>
              <a:srgbClr val="EB667B">
                <a:alpha val="506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526;p73">
              <a:extLst>
                <a:ext uri="{FF2B5EF4-FFF2-40B4-BE49-F238E27FC236}">
                  <a16:creationId xmlns:a16="http://schemas.microsoft.com/office/drawing/2014/main" id="{EA6C0BF6-A066-4CD2-B63E-6B2B472A63B0}"/>
                </a:ext>
              </a:extLst>
            </p:cNvPr>
            <p:cNvSpPr/>
            <p:nvPr/>
          </p:nvSpPr>
          <p:spPr>
            <a:xfrm>
              <a:off x="2940625" y="2111475"/>
              <a:ext cx="367325" cy="476525"/>
            </a:xfrm>
            <a:custGeom>
              <a:avLst/>
              <a:gdLst/>
              <a:ahLst/>
              <a:cxnLst/>
              <a:rect l="l" t="t" r="r" b="b"/>
              <a:pathLst>
                <a:path w="14693" h="19061" extrusionOk="0">
                  <a:moveTo>
                    <a:pt x="3261" y="3592"/>
                  </a:moveTo>
                  <a:lnTo>
                    <a:pt x="7863" y="9437"/>
                  </a:lnTo>
                  <a:lnTo>
                    <a:pt x="6360" y="10348"/>
                  </a:lnTo>
                  <a:lnTo>
                    <a:pt x="5569" y="10828"/>
                  </a:lnTo>
                  <a:lnTo>
                    <a:pt x="5308" y="10011"/>
                  </a:lnTo>
                  <a:lnTo>
                    <a:pt x="3261" y="3592"/>
                  </a:lnTo>
                  <a:close/>
                  <a:moveTo>
                    <a:pt x="4053" y="0"/>
                  </a:moveTo>
                  <a:lnTo>
                    <a:pt x="0" y="1821"/>
                  </a:lnTo>
                  <a:lnTo>
                    <a:pt x="1639" y="7826"/>
                  </a:lnTo>
                  <a:lnTo>
                    <a:pt x="4709" y="19060"/>
                  </a:lnTo>
                  <a:lnTo>
                    <a:pt x="7774" y="17681"/>
                  </a:lnTo>
                  <a:lnTo>
                    <a:pt x="6377" y="13308"/>
                  </a:lnTo>
                  <a:lnTo>
                    <a:pt x="9422" y="11446"/>
                  </a:lnTo>
                  <a:lnTo>
                    <a:pt x="11523" y="14084"/>
                  </a:lnTo>
                  <a:lnTo>
                    <a:pt x="14693" y="12644"/>
                  </a:lnTo>
                  <a:lnTo>
                    <a:pt x="12766" y="10354"/>
                  </a:lnTo>
                  <a:lnTo>
                    <a:pt x="40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527;p73">
              <a:extLst>
                <a:ext uri="{FF2B5EF4-FFF2-40B4-BE49-F238E27FC236}">
                  <a16:creationId xmlns:a16="http://schemas.microsoft.com/office/drawing/2014/main" id="{B247132B-99FF-4E45-91BC-5D5665179FBB}"/>
                </a:ext>
              </a:extLst>
            </p:cNvPr>
            <p:cNvSpPr/>
            <p:nvPr/>
          </p:nvSpPr>
          <p:spPr>
            <a:xfrm>
              <a:off x="2981600" y="2307100"/>
              <a:ext cx="326350" cy="280900"/>
            </a:xfrm>
            <a:custGeom>
              <a:avLst/>
              <a:gdLst/>
              <a:ahLst/>
              <a:cxnLst/>
              <a:rect l="l" t="t" r="r" b="b"/>
              <a:pathLst>
                <a:path w="13054" h="11236" extrusionOk="0">
                  <a:moveTo>
                    <a:pt x="0" y="1"/>
                  </a:moveTo>
                  <a:lnTo>
                    <a:pt x="3068" y="11235"/>
                  </a:lnTo>
                  <a:lnTo>
                    <a:pt x="6135" y="9856"/>
                  </a:lnTo>
                  <a:lnTo>
                    <a:pt x="4738" y="5483"/>
                  </a:lnTo>
                  <a:lnTo>
                    <a:pt x="7783" y="3621"/>
                  </a:lnTo>
                  <a:lnTo>
                    <a:pt x="9884" y="6259"/>
                  </a:lnTo>
                  <a:lnTo>
                    <a:pt x="13054" y="4819"/>
                  </a:lnTo>
                  <a:lnTo>
                    <a:pt x="11127" y="2529"/>
                  </a:lnTo>
                  <a:cubicBezTo>
                    <a:pt x="10556" y="2682"/>
                    <a:pt x="9973" y="2793"/>
                    <a:pt x="9385" y="2862"/>
                  </a:cubicBezTo>
                  <a:cubicBezTo>
                    <a:pt x="8901" y="2919"/>
                    <a:pt x="8414" y="2947"/>
                    <a:pt x="7927" y="2947"/>
                  </a:cubicBezTo>
                  <a:cubicBezTo>
                    <a:pt x="7215" y="2947"/>
                    <a:pt x="6504" y="2886"/>
                    <a:pt x="5803" y="2764"/>
                  </a:cubicBezTo>
                  <a:cubicBezTo>
                    <a:pt x="5439" y="2700"/>
                    <a:pt x="5077" y="2620"/>
                    <a:pt x="4721" y="2523"/>
                  </a:cubicBezTo>
                  <a:lnTo>
                    <a:pt x="3930" y="3001"/>
                  </a:lnTo>
                  <a:lnTo>
                    <a:pt x="3669" y="2184"/>
                  </a:lnTo>
                  <a:cubicBezTo>
                    <a:pt x="3216" y="2016"/>
                    <a:pt x="2775" y="1819"/>
                    <a:pt x="2345" y="1595"/>
                  </a:cubicBezTo>
                  <a:cubicBezTo>
                    <a:pt x="1505" y="1156"/>
                    <a:pt x="717" y="62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528;p73">
              <a:extLst>
                <a:ext uri="{FF2B5EF4-FFF2-40B4-BE49-F238E27FC236}">
                  <a16:creationId xmlns:a16="http://schemas.microsoft.com/office/drawing/2014/main" id="{3D75F029-DB9D-4D5E-808F-8D7DBBD391D8}"/>
                </a:ext>
              </a:extLst>
            </p:cNvPr>
            <p:cNvSpPr/>
            <p:nvPr/>
          </p:nvSpPr>
          <p:spPr>
            <a:xfrm>
              <a:off x="3021775" y="2142275"/>
              <a:ext cx="121250" cy="130875"/>
            </a:xfrm>
            <a:custGeom>
              <a:avLst/>
              <a:gdLst/>
              <a:ahLst/>
              <a:cxnLst/>
              <a:rect l="l" t="t" r="r" b="b"/>
              <a:pathLst>
                <a:path w="4850" h="5235" extrusionOk="0">
                  <a:moveTo>
                    <a:pt x="652" y="1"/>
                  </a:moveTo>
                  <a:cubicBezTo>
                    <a:pt x="313" y="1"/>
                    <a:pt x="0" y="482"/>
                    <a:pt x="299" y="834"/>
                  </a:cubicBezTo>
                  <a:cubicBezTo>
                    <a:pt x="1497" y="2249"/>
                    <a:pt x="2696" y="3663"/>
                    <a:pt x="3894" y="5078"/>
                  </a:cubicBezTo>
                  <a:cubicBezTo>
                    <a:pt x="3987" y="5188"/>
                    <a:pt x="4094" y="5234"/>
                    <a:pt x="4199" y="5234"/>
                  </a:cubicBezTo>
                  <a:cubicBezTo>
                    <a:pt x="4537" y="5234"/>
                    <a:pt x="4849" y="4753"/>
                    <a:pt x="4552" y="4402"/>
                  </a:cubicBezTo>
                  <a:cubicBezTo>
                    <a:pt x="3354" y="2986"/>
                    <a:pt x="2155" y="1571"/>
                    <a:pt x="957" y="156"/>
                  </a:cubicBezTo>
                  <a:cubicBezTo>
                    <a:pt x="864" y="46"/>
                    <a:pt x="757" y="1"/>
                    <a:pt x="6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529;p73">
              <a:extLst>
                <a:ext uri="{FF2B5EF4-FFF2-40B4-BE49-F238E27FC236}">
                  <a16:creationId xmlns:a16="http://schemas.microsoft.com/office/drawing/2014/main" id="{C6CBEDB5-11D3-4A33-875C-E3F2A8277B76}"/>
                </a:ext>
              </a:extLst>
            </p:cNvPr>
            <p:cNvSpPr/>
            <p:nvPr/>
          </p:nvSpPr>
          <p:spPr>
            <a:xfrm>
              <a:off x="3137725" y="2280475"/>
              <a:ext cx="69950" cy="69525"/>
            </a:xfrm>
            <a:custGeom>
              <a:avLst/>
              <a:gdLst/>
              <a:ahLst/>
              <a:cxnLst/>
              <a:rect l="l" t="t" r="r" b="b"/>
              <a:pathLst>
                <a:path w="2798" h="2781" extrusionOk="0">
                  <a:moveTo>
                    <a:pt x="654" y="0"/>
                  </a:moveTo>
                  <a:cubicBezTo>
                    <a:pt x="313" y="0"/>
                    <a:pt x="1" y="481"/>
                    <a:pt x="301" y="832"/>
                  </a:cubicBezTo>
                  <a:cubicBezTo>
                    <a:pt x="813" y="1430"/>
                    <a:pt x="1326" y="2028"/>
                    <a:pt x="1838" y="2626"/>
                  </a:cubicBezTo>
                  <a:cubicBezTo>
                    <a:pt x="1932" y="2735"/>
                    <a:pt x="2039" y="2780"/>
                    <a:pt x="2144" y="2780"/>
                  </a:cubicBezTo>
                  <a:cubicBezTo>
                    <a:pt x="2485" y="2780"/>
                    <a:pt x="2797" y="2300"/>
                    <a:pt x="2497" y="1949"/>
                  </a:cubicBezTo>
                  <a:cubicBezTo>
                    <a:pt x="1985" y="1351"/>
                    <a:pt x="1471" y="753"/>
                    <a:pt x="960" y="155"/>
                  </a:cubicBezTo>
                  <a:cubicBezTo>
                    <a:pt x="866" y="46"/>
                    <a:pt x="759" y="0"/>
                    <a:pt x="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530;p73">
              <a:extLst>
                <a:ext uri="{FF2B5EF4-FFF2-40B4-BE49-F238E27FC236}">
                  <a16:creationId xmlns:a16="http://schemas.microsoft.com/office/drawing/2014/main" id="{AD1791A9-DD83-4A8B-BDA0-967967378C9B}"/>
                </a:ext>
              </a:extLst>
            </p:cNvPr>
            <p:cNvSpPr/>
            <p:nvPr/>
          </p:nvSpPr>
          <p:spPr>
            <a:xfrm>
              <a:off x="3873275" y="2040625"/>
              <a:ext cx="254025" cy="334200"/>
            </a:xfrm>
            <a:custGeom>
              <a:avLst/>
              <a:gdLst/>
              <a:ahLst/>
              <a:cxnLst/>
              <a:rect l="l" t="t" r="r" b="b"/>
              <a:pathLst>
                <a:path w="10161" h="13368" extrusionOk="0">
                  <a:moveTo>
                    <a:pt x="5182" y="2265"/>
                  </a:moveTo>
                  <a:cubicBezTo>
                    <a:pt x="5344" y="2265"/>
                    <a:pt x="5503" y="2276"/>
                    <a:pt x="5659" y="2302"/>
                  </a:cubicBezTo>
                  <a:cubicBezTo>
                    <a:pt x="6663" y="2470"/>
                    <a:pt x="7424" y="3170"/>
                    <a:pt x="7298" y="3932"/>
                  </a:cubicBezTo>
                  <a:cubicBezTo>
                    <a:pt x="7113" y="5036"/>
                    <a:pt x="5167" y="5711"/>
                    <a:pt x="4124" y="5711"/>
                  </a:cubicBezTo>
                  <a:cubicBezTo>
                    <a:pt x="4061" y="5711"/>
                    <a:pt x="4001" y="5708"/>
                    <a:pt x="3945" y="5703"/>
                  </a:cubicBezTo>
                  <a:cubicBezTo>
                    <a:pt x="4128" y="4607"/>
                    <a:pt x="4284" y="3449"/>
                    <a:pt x="4432" y="2327"/>
                  </a:cubicBezTo>
                  <a:cubicBezTo>
                    <a:pt x="4690" y="2290"/>
                    <a:pt x="4940" y="2265"/>
                    <a:pt x="5182" y="2265"/>
                  </a:cubicBezTo>
                  <a:close/>
                  <a:moveTo>
                    <a:pt x="3607" y="7615"/>
                  </a:moveTo>
                  <a:cubicBezTo>
                    <a:pt x="5255" y="8044"/>
                    <a:pt x="6331" y="8929"/>
                    <a:pt x="6178" y="9841"/>
                  </a:cubicBezTo>
                  <a:cubicBezTo>
                    <a:pt x="6052" y="10595"/>
                    <a:pt x="5028" y="11110"/>
                    <a:pt x="4124" y="11110"/>
                  </a:cubicBezTo>
                  <a:cubicBezTo>
                    <a:pt x="4004" y="11110"/>
                    <a:pt x="3887" y="11101"/>
                    <a:pt x="3773" y="11082"/>
                  </a:cubicBezTo>
                  <a:cubicBezTo>
                    <a:pt x="3459" y="11030"/>
                    <a:pt x="3201" y="10967"/>
                    <a:pt x="2984" y="10893"/>
                  </a:cubicBezTo>
                  <a:cubicBezTo>
                    <a:pt x="3208" y="9784"/>
                    <a:pt x="3408" y="8691"/>
                    <a:pt x="3607" y="7615"/>
                  </a:cubicBezTo>
                  <a:close/>
                  <a:moveTo>
                    <a:pt x="4326" y="0"/>
                  </a:moveTo>
                  <a:cubicBezTo>
                    <a:pt x="3592" y="0"/>
                    <a:pt x="2840" y="54"/>
                    <a:pt x="2139" y="148"/>
                  </a:cubicBezTo>
                  <a:cubicBezTo>
                    <a:pt x="1982" y="1706"/>
                    <a:pt x="1803" y="3198"/>
                    <a:pt x="1539" y="4866"/>
                  </a:cubicBezTo>
                  <a:cubicBezTo>
                    <a:pt x="1506" y="5091"/>
                    <a:pt x="1469" y="5319"/>
                    <a:pt x="1430" y="5552"/>
                  </a:cubicBezTo>
                  <a:cubicBezTo>
                    <a:pt x="1069" y="7708"/>
                    <a:pt x="530" y="10254"/>
                    <a:pt x="1" y="12516"/>
                  </a:cubicBezTo>
                  <a:lnTo>
                    <a:pt x="2491" y="13161"/>
                  </a:lnTo>
                  <a:cubicBezTo>
                    <a:pt x="2693" y="13213"/>
                    <a:pt x="2893" y="13265"/>
                    <a:pt x="3135" y="13307"/>
                  </a:cubicBezTo>
                  <a:cubicBezTo>
                    <a:pt x="3378" y="13348"/>
                    <a:pt x="3631" y="13367"/>
                    <a:pt x="3889" y="13367"/>
                  </a:cubicBezTo>
                  <a:cubicBezTo>
                    <a:pt x="5705" y="13367"/>
                    <a:pt x="7775" y="12397"/>
                    <a:pt x="8465" y="10911"/>
                  </a:cubicBezTo>
                  <a:cubicBezTo>
                    <a:pt x="8560" y="10702"/>
                    <a:pt x="8631" y="10483"/>
                    <a:pt x="8668" y="10256"/>
                  </a:cubicBezTo>
                  <a:cubicBezTo>
                    <a:pt x="8752" y="9756"/>
                    <a:pt x="8733" y="9317"/>
                    <a:pt x="8633" y="8929"/>
                  </a:cubicBezTo>
                  <a:cubicBezTo>
                    <a:pt x="8511" y="8452"/>
                    <a:pt x="8263" y="8050"/>
                    <a:pt x="7930" y="7704"/>
                  </a:cubicBezTo>
                  <a:cubicBezTo>
                    <a:pt x="7668" y="7430"/>
                    <a:pt x="7352" y="7193"/>
                    <a:pt x="7000" y="6977"/>
                  </a:cubicBezTo>
                  <a:cubicBezTo>
                    <a:pt x="8354" y="6536"/>
                    <a:pt x="9584" y="5689"/>
                    <a:pt x="9851" y="4091"/>
                  </a:cubicBezTo>
                  <a:cubicBezTo>
                    <a:pt x="10161" y="2231"/>
                    <a:pt x="8497" y="522"/>
                    <a:pt x="6211" y="141"/>
                  </a:cubicBezTo>
                  <a:cubicBezTo>
                    <a:pt x="5630" y="44"/>
                    <a:pt x="4986" y="0"/>
                    <a:pt x="43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531;p73">
              <a:extLst>
                <a:ext uri="{FF2B5EF4-FFF2-40B4-BE49-F238E27FC236}">
                  <a16:creationId xmlns:a16="http://schemas.microsoft.com/office/drawing/2014/main" id="{54BF2E65-8FC7-4ABD-9CF0-7F40220177C8}"/>
                </a:ext>
              </a:extLst>
            </p:cNvPr>
            <p:cNvSpPr/>
            <p:nvPr/>
          </p:nvSpPr>
          <p:spPr>
            <a:xfrm>
              <a:off x="3873275" y="2162275"/>
              <a:ext cx="218800" cy="212550"/>
            </a:xfrm>
            <a:custGeom>
              <a:avLst/>
              <a:gdLst/>
              <a:ahLst/>
              <a:cxnLst/>
              <a:rect l="l" t="t" r="r" b="b"/>
              <a:pathLst>
                <a:path w="8752" h="8502" extrusionOk="0">
                  <a:moveTo>
                    <a:pt x="3607" y="2749"/>
                  </a:moveTo>
                  <a:cubicBezTo>
                    <a:pt x="5255" y="3178"/>
                    <a:pt x="6331" y="4063"/>
                    <a:pt x="6178" y="4975"/>
                  </a:cubicBezTo>
                  <a:cubicBezTo>
                    <a:pt x="6052" y="5729"/>
                    <a:pt x="5028" y="6244"/>
                    <a:pt x="4124" y="6244"/>
                  </a:cubicBezTo>
                  <a:cubicBezTo>
                    <a:pt x="4004" y="6244"/>
                    <a:pt x="3887" y="6235"/>
                    <a:pt x="3773" y="6216"/>
                  </a:cubicBezTo>
                  <a:cubicBezTo>
                    <a:pt x="3459" y="6164"/>
                    <a:pt x="3201" y="6101"/>
                    <a:pt x="2984" y="6027"/>
                  </a:cubicBezTo>
                  <a:cubicBezTo>
                    <a:pt x="3208" y="4918"/>
                    <a:pt x="3408" y="3825"/>
                    <a:pt x="3607" y="2749"/>
                  </a:cubicBezTo>
                  <a:close/>
                  <a:moveTo>
                    <a:pt x="1539" y="0"/>
                  </a:moveTo>
                  <a:cubicBezTo>
                    <a:pt x="1506" y="225"/>
                    <a:pt x="1469" y="453"/>
                    <a:pt x="1428" y="686"/>
                  </a:cubicBezTo>
                  <a:cubicBezTo>
                    <a:pt x="1069" y="2842"/>
                    <a:pt x="530" y="5388"/>
                    <a:pt x="1" y="7650"/>
                  </a:cubicBezTo>
                  <a:lnTo>
                    <a:pt x="2491" y="8295"/>
                  </a:lnTo>
                  <a:cubicBezTo>
                    <a:pt x="2693" y="8347"/>
                    <a:pt x="2893" y="8399"/>
                    <a:pt x="3135" y="8441"/>
                  </a:cubicBezTo>
                  <a:cubicBezTo>
                    <a:pt x="3378" y="8482"/>
                    <a:pt x="3631" y="8501"/>
                    <a:pt x="3889" y="8501"/>
                  </a:cubicBezTo>
                  <a:cubicBezTo>
                    <a:pt x="5704" y="8501"/>
                    <a:pt x="7774" y="7531"/>
                    <a:pt x="8463" y="6045"/>
                  </a:cubicBezTo>
                  <a:cubicBezTo>
                    <a:pt x="8560" y="5837"/>
                    <a:pt x="8630" y="5617"/>
                    <a:pt x="8668" y="5390"/>
                  </a:cubicBezTo>
                  <a:cubicBezTo>
                    <a:pt x="8752" y="4890"/>
                    <a:pt x="8733" y="4453"/>
                    <a:pt x="8633" y="4064"/>
                  </a:cubicBezTo>
                  <a:cubicBezTo>
                    <a:pt x="8511" y="3586"/>
                    <a:pt x="8263" y="3184"/>
                    <a:pt x="7930" y="2838"/>
                  </a:cubicBezTo>
                  <a:cubicBezTo>
                    <a:pt x="7622" y="2883"/>
                    <a:pt x="7312" y="2905"/>
                    <a:pt x="7001" y="2905"/>
                  </a:cubicBezTo>
                  <a:cubicBezTo>
                    <a:pt x="6902" y="2905"/>
                    <a:pt x="6804" y="2903"/>
                    <a:pt x="6706" y="2899"/>
                  </a:cubicBezTo>
                  <a:cubicBezTo>
                    <a:pt x="5953" y="2866"/>
                    <a:pt x="5207" y="2709"/>
                    <a:pt x="4509" y="2427"/>
                  </a:cubicBezTo>
                  <a:cubicBezTo>
                    <a:pt x="3855" y="2165"/>
                    <a:pt x="3251" y="1795"/>
                    <a:pt x="2719" y="1337"/>
                  </a:cubicBezTo>
                  <a:cubicBezTo>
                    <a:pt x="2269" y="947"/>
                    <a:pt x="1871" y="495"/>
                    <a:pt x="153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532;p73">
              <a:extLst>
                <a:ext uri="{FF2B5EF4-FFF2-40B4-BE49-F238E27FC236}">
                  <a16:creationId xmlns:a16="http://schemas.microsoft.com/office/drawing/2014/main" id="{75DFD3AF-4790-4B1C-A457-CD465F39DA95}"/>
                </a:ext>
              </a:extLst>
            </p:cNvPr>
            <p:cNvSpPr/>
            <p:nvPr/>
          </p:nvSpPr>
          <p:spPr>
            <a:xfrm>
              <a:off x="4041700" y="2064725"/>
              <a:ext cx="66400" cy="111500"/>
            </a:xfrm>
            <a:custGeom>
              <a:avLst/>
              <a:gdLst/>
              <a:ahLst/>
              <a:cxnLst/>
              <a:rect l="l" t="t" r="r" b="b"/>
              <a:pathLst>
                <a:path w="2656" h="4460" extrusionOk="0">
                  <a:moveTo>
                    <a:pt x="476" y="1"/>
                  </a:moveTo>
                  <a:cubicBezTo>
                    <a:pt x="158" y="1"/>
                    <a:pt x="0" y="540"/>
                    <a:pt x="360" y="735"/>
                  </a:cubicBezTo>
                  <a:cubicBezTo>
                    <a:pt x="1537" y="1375"/>
                    <a:pt x="1714" y="2905"/>
                    <a:pt x="855" y="3879"/>
                  </a:cubicBezTo>
                  <a:cubicBezTo>
                    <a:pt x="621" y="4145"/>
                    <a:pt x="886" y="4459"/>
                    <a:pt x="1167" y="4459"/>
                  </a:cubicBezTo>
                  <a:cubicBezTo>
                    <a:pt x="1266" y="4459"/>
                    <a:pt x="1367" y="4420"/>
                    <a:pt x="1449" y="4328"/>
                  </a:cubicBezTo>
                  <a:cubicBezTo>
                    <a:pt x="2656" y="2959"/>
                    <a:pt x="2207" y="899"/>
                    <a:pt x="641" y="46"/>
                  </a:cubicBezTo>
                  <a:cubicBezTo>
                    <a:pt x="583" y="15"/>
                    <a:pt x="527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533;p73">
              <a:extLst>
                <a:ext uri="{FF2B5EF4-FFF2-40B4-BE49-F238E27FC236}">
                  <a16:creationId xmlns:a16="http://schemas.microsoft.com/office/drawing/2014/main" id="{98F57709-50EA-4A33-AF0C-3674F9C16F89}"/>
                </a:ext>
              </a:extLst>
            </p:cNvPr>
            <p:cNvSpPr/>
            <p:nvPr/>
          </p:nvSpPr>
          <p:spPr>
            <a:xfrm>
              <a:off x="4021275" y="2176300"/>
              <a:ext cx="40125" cy="29600"/>
            </a:xfrm>
            <a:custGeom>
              <a:avLst/>
              <a:gdLst/>
              <a:ahLst/>
              <a:cxnLst/>
              <a:rect l="l" t="t" r="r" b="b"/>
              <a:pathLst>
                <a:path w="1605" h="1184" extrusionOk="0">
                  <a:moveTo>
                    <a:pt x="1169" y="0"/>
                  </a:moveTo>
                  <a:cubicBezTo>
                    <a:pt x="1123" y="0"/>
                    <a:pt x="1078" y="11"/>
                    <a:pt x="1037" y="34"/>
                  </a:cubicBezTo>
                  <a:cubicBezTo>
                    <a:pt x="787" y="176"/>
                    <a:pt x="538" y="318"/>
                    <a:pt x="289" y="460"/>
                  </a:cubicBezTo>
                  <a:cubicBezTo>
                    <a:pt x="115" y="560"/>
                    <a:pt x="1" y="742"/>
                    <a:pt x="84" y="945"/>
                  </a:cubicBezTo>
                  <a:cubicBezTo>
                    <a:pt x="136" y="1073"/>
                    <a:pt x="290" y="1184"/>
                    <a:pt x="438" y="1184"/>
                  </a:cubicBezTo>
                  <a:cubicBezTo>
                    <a:pt x="483" y="1184"/>
                    <a:pt x="527" y="1173"/>
                    <a:pt x="568" y="1150"/>
                  </a:cubicBezTo>
                  <a:cubicBezTo>
                    <a:pt x="818" y="1007"/>
                    <a:pt x="1068" y="865"/>
                    <a:pt x="1318" y="723"/>
                  </a:cubicBezTo>
                  <a:cubicBezTo>
                    <a:pt x="1492" y="623"/>
                    <a:pt x="1604" y="441"/>
                    <a:pt x="1521" y="238"/>
                  </a:cubicBezTo>
                  <a:cubicBezTo>
                    <a:pt x="1469" y="110"/>
                    <a:pt x="1316" y="0"/>
                    <a:pt x="1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534;p73">
              <a:extLst>
                <a:ext uri="{FF2B5EF4-FFF2-40B4-BE49-F238E27FC236}">
                  <a16:creationId xmlns:a16="http://schemas.microsoft.com/office/drawing/2014/main" id="{E1EF6E17-74FC-4B7D-8670-EE0CC354C134}"/>
                </a:ext>
              </a:extLst>
            </p:cNvPr>
            <p:cNvSpPr/>
            <p:nvPr/>
          </p:nvSpPr>
          <p:spPr>
            <a:xfrm>
              <a:off x="3972750" y="2290900"/>
              <a:ext cx="102125" cy="63675"/>
            </a:xfrm>
            <a:custGeom>
              <a:avLst/>
              <a:gdLst/>
              <a:ahLst/>
              <a:cxnLst/>
              <a:rect l="l" t="t" r="r" b="b"/>
              <a:pathLst>
                <a:path w="4085" h="2547" extrusionOk="0">
                  <a:moveTo>
                    <a:pt x="3593" y="0"/>
                  </a:moveTo>
                  <a:cubicBezTo>
                    <a:pt x="3460" y="0"/>
                    <a:pt x="3324" y="61"/>
                    <a:pt x="3243" y="205"/>
                  </a:cubicBezTo>
                  <a:lnTo>
                    <a:pt x="3243" y="203"/>
                  </a:lnTo>
                  <a:cubicBezTo>
                    <a:pt x="2687" y="1202"/>
                    <a:pt x="1604" y="1790"/>
                    <a:pt x="476" y="1808"/>
                  </a:cubicBezTo>
                  <a:cubicBezTo>
                    <a:pt x="0" y="1816"/>
                    <a:pt x="96" y="2547"/>
                    <a:pt x="563" y="2547"/>
                  </a:cubicBezTo>
                  <a:cubicBezTo>
                    <a:pt x="565" y="2547"/>
                    <a:pt x="567" y="2547"/>
                    <a:pt x="570" y="2547"/>
                  </a:cubicBezTo>
                  <a:cubicBezTo>
                    <a:pt x="1984" y="2524"/>
                    <a:pt x="3251" y="1707"/>
                    <a:pt x="3932" y="485"/>
                  </a:cubicBezTo>
                  <a:cubicBezTo>
                    <a:pt x="4084" y="213"/>
                    <a:pt x="3843" y="0"/>
                    <a:pt x="35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535;p73">
              <a:extLst>
                <a:ext uri="{FF2B5EF4-FFF2-40B4-BE49-F238E27FC236}">
                  <a16:creationId xmlns:a16="http://schemas.microsoft.com/office/drawing/2014/main" id="{991B4F2F-D24E-4A4E-B97B-D32D3512ABFD}"/>
                </a:ext>
              </a:extLst>
            </p:cNvPr>
            <p:cNvSpPr/>
            <p:nvPr/>
          </p:nvSpPr>
          <p:spPr>
            <a:xfrm>
              <a:off x="4551650" y="1965900"/>
              <a:ext cx="341225" cy="420800"/>
            </a:xfrm>
            <a:custGeom>
              <a:avLst/>
              <a:gdLst/>
              <a:ahLst/>
              <a:cxnLst/>
              <a:rect l="l" t="t" r="r" b="b"/>
              <a:pathLst>
                <a:path w="13649" h="16832" extrusionOk="0">
                  <a:moveTo>
                    <a:pt x="4720" y="0"/>
                  </a:moveTo>
                  <a:cubicBezTo>
                    <a:pt x="4155" y="0"/>
                    <a:pt x="3554" y="157"/>
                    <a:pt x="2912" y="513"/>
                  </a:cubicBezTo>
                  <a:cubicBezTo>
                    <a:pt x="0" y="2132"/>
                    <a:pt x="302" y="6307"/>
                    <a:pt x="1506" y="9799"/>
                  </a:cubicBezTo>
                  <a:cubicBezTo>
                    <a:pt x="1876" y="10872"/>
                    <a:pt x="2331" y="11881"/>
                    <a:pt x="2804" y="12730"/>
                  </a:cubicBezTo>
                  <a:cubicBezTo>
                    <a:pt x="4173" y="15192"/>
                    <a:pt x="6196" y="16831"/>
                    <a:pt x="8419" y="16831"/>
                  </a:cubicBezTo>
                  <a:cubicBezTo>
                    <a:pt x="9217" y="16831"/>
                    <a:pt x="10042" y="16620"/>
                    <a:pt x="10871" y="16159"/>
                  </a:cubicBezTo>
                  <a:cubicBezTo>
                    <a:pt x="13569" y="14659"/>
                    <a:pt x="13649" y="11848"/>
                    <a:pt x="12551" y="8298"/>
                  </a:cubicBezTo>
                  <a:lnTo>
                    <a:pt x="12551" y="8298"/>
                  </a:lnTo>
                  <a:lnTo>
                    <a:pt x="11403" y="8822"/>
                  </a:lnTo>
                  <a:lnTo>
                    <a:pt x="9779" y="9563"/>
                  </a:lnTo>
                  <a:cubicBezTo>
                    <a:pt x="9813" y="9707"/>
                    <a:pt x="9847" y="9849"/>
                    <a:pt x="9881" y="9992"/>
                  </a:cubicBezTo>
                  <a:cubicBezTo>
                    <a:pt x="10214" y="11433"/>
                    <a:pt x="10428" y="12900"/>
                    <a:pt x="9381" y="13481"/>
                  </a:cubicBezTo>
                  <a:cubicBezTo>
                    <a:pt x="9101" y="13637"/>
                    <a:pt x="8818" y="13711"/>
                    <a:pt x="8535" y="13711"/>
                  </a:cubicBezTo>
                  <a:cubicBezTo>
                    <a:pt x="7540" y="13711"/>
                    <a:pt x="6546" y="12792"/>
                    <a:pt x="5655" y="11296"/>
                  </a:cubicBezTo>
                  <a:cubicBezTo>
                    <a:pt x="5593" y="11191"/>
                    <a:pt x="5532" y="11085"/>
                    <a:pt x="5470" y="10974"/>
                  </a:cubicBezTo>
                  <a:cubicBezTo>
                    <a:pt x="4318" y="8903"/>
                    <a:pt x="2854" y="4052"/>
                    <a:pt x="4212" y="3296"/>
                  </a:cubicBezTo>
                  <a:cubicBezTo>
                    <a:pt x="4334" y="3229"/>
                    <a:pt x="4458" y="3197"/>
                    <a:pt x="4584" y="3197"/>
                  </a:cubicBezTo>
                  <a:cubicBezTo>
                    <a:pt x="5566" y="3197"/>
                    <a:pt x="6660" y="5088"/>
                    <a:pt x="7402" y="6423"/>
                  </a:cubicBezTo>
                  <a:lnTo>
                    <a:pt x="10240" y="5174"/>
                  </a:lnTo>
                  <a:cubicBezTo>
                    <a:pt x="8871" y="2831"/>
                    <a:pt x="7123" y="0"/>
                    <a:pt x="4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536;p73">
              <a:extLst>
                <a:ext uri="{FF2B5EF4-FFF2-40B4-BE49-F238E27FC236}">
                  <a16:creationId xmlns:a16="http://schemas.microsoft.com/office/drawing/2014/main" id="{BCDFC1A8-97E9-4BD7-B851-B3072FBE23FF}"/>
                </a:ext>
              </a:extLst>
            </p:cNvPr>
            <p:cNvSpPr/>
            <p:nvPr/>
          </p:nvSpPr>
          <p:spPr>
            <a:xfrm>
              <a:off x="4589300" y="2173325"/>
              <a:ext cx="303575" cy="213375"/>
            </a:xfrm>
            <a:custGeom>
              <a:avLst/>
              <a:gdLst/>
              <a:ahLst/>
              <a:cxnLst/>
              <a:rect l="l" t="t" r="r" b="b"/>
              <a:pathLst>
                <a:path w="12143" h="8535" extrusionOk="0">
                  <a:moveTo>
                    <a:pt x="11045" y="1"/>
                  </a:moveTo>
                  <a:lnTo>
                    <a:pt x="9897" y="525"/>
                  </a:lnTo>
                  <a:cubicBezTo>
                    <a:pt x="9778" y="634"/>
                    <a:pt x="9655" y="742"/>
                    <a:pt x="9531" y="847"/>
                  </a:cubicBezTo>
                  <a:cubicBezTo>
                    <a:pt x="9166" y="1155"/>
                    <a:pt x="8779" y="1441"/>
                    <a:pt x="8375" y="1695"/>
                  </a:cubicBezTo>
                  <a:cubicBezTo>
                    <a:pt x="8708" y="3136"/>
                    <a:pt x="8922" y="4603"/>
                    <a:pt x="7875" y="5184"/>
                  </a:cubicBezTo>
                  <a:cubicBezTo>
                    <a:pt x="7595" y="5340"/>
                    <a:pt x="7311" y="5414"/>
                    <a:pt x="7028" y="5414"/>
                  </a:cubicBezTo>
                  <a:cubicBezTo>
                    <a:pt x="6033" y="5414"/>
                    <a:pt x="5040" y="4496"/>
                    <a:pt x="4149" y="2999"/>
                  </a:cubicBezTo>
                  <a:cubicBezTo>
                    <a:pt x="4108" y="3000"/>
                    <a:pt x="4068" y="3000"/>
                    <a:pt x="4027" y="3000"/>
                  </a:cubicBezTo>
                  <a:cubicBezTo>
                    <a:pt x="3957" y="3000"/>
                    <a:pt x="3886" y="2999"/>
                    <a:pt x="3816" y="2996"/>
                  </a:cubicBezTo>
                  <a:cubicBezTo>
                    <a:pt x="2834" y="2959"/>
                    <a:pt x="1869" y="2702"/>
                    <a:pt x="1010" y="2219"/>
                  </a:cubicBezTo>
                  <a:cubicBezTo>
                    <a:pt x="649" y="2017"/>
                    <a:pt x="310" y="1777"/>
                    <a:pt x="0" y="1502"/>
                  </a:cubicBezTo>
                  <a:lnTo>
                    <a:pt x="0" y="1502"/>
                  </a:lnTo>
                  <a:cubicBezTo>
                    <a:pt x="370" y="2575"/>
                    <a:pt x="825" y="3584"/>
                    <a:pt x="1298" y="4435"/>
                  </a:cubicBezTo>
                  <a:cubicBezTo>
                    <a:pt x="2666" y="6896"/>
                    <a:pt x="4689" y="8534"/>
                    <a:pt x="6912" y="8534"/>
                  </a:cubicBezTo>
                  <a:cubicBezTo>
                    <a:pt x="7711" y="8534"/>
                    <a:pt x="8535" y="8323"/>
                    <a:pt x="9365" y="7862"/>
                  </a:cubicBezTo>
                  <a:cubicBezTo>
                    <a:pt x="12063" y="6362"/>
                    <a:pt x="12143" y="3551"/>
                    <a:pt x="11045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537;p73">
              <a:extLst>
                <a:ext uri="{FF2B5EF4-FFF2-40B4-BE49-F238E27FC236}">
                  <a16:creationId xmlns:a16="http://schemas.microsoft.com/office/drawing/2014/main" id="{EBA26BC5-1BD0-42A0-AF38-D1B11E8D05B3}"/>
                </a:ext>
              </a:extLst>
            </p:cNvPr>
            <p:cNvSpPr/>
            <p:nvPr/>
          </p:nvSpPr>
          <p:spPr>
            <a:xfrm>
              <a:off x="4829275" y="2194550"/>
              <a:ext cx="43100" cy="126450"/>
            </a:xfrm>
            <a:custGeom>
              <a:avLst/>
              <a:gdLst/>
              <a:ahLst/>
              <a:cxnLst/>
              <a:rect l="l" t="t" r="r" b="b"/>
              <a:pathLst>
                <a:path w="1724" h="5058" extrusionOk="0">
                  <a:moveTo>
                    <a:pt x="727" y="1"/>
                  </a:moveTo>
                  <a:cubicBezTo>
                    <a:pt x="435" y="1"/>
                    <a:pt x="147" y="234"/>
                    <a:pt x="276" y="584"/>
                  </a:cubicBezTo>
                  <a:cubicBezTo>
                    <a:pt x="726" y="1810"/>
                    <a:pt x="709" y="3149"/>
                    <a:pt x="170" y="4346"/>
                  </a:cubicBezTo>
                  <a:cubicBezTo>
                    <a:pt x="0" y="4721"/>
                    <a:pt x="330" y="5058"/>
                    <a:pt x="635" y="5058"/>
                  </a:cubicBezTo>
                  <a:cubicBezTo>
                    <a:pt x="778" y="5058"/>
                    <a:pt x="915" y="4985"/>
                    <a:pt x="995" y="4808"/>
                  </a:cubicBezTo>
                  <a:cubicBezTo>
                    <a:pt x="1636" y="3385"/>
                    <a:pt x="1724" y="1789"/>
                    <a:pt x="1183" y="317"/>
                  </a:cubicBezTo>
                  <a:cubicBezTo>
                    <a:pt x="1101" y="96"/>
                    <a:pt x="913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538;p73">
              <a:extLst>
                <a:ext uri="{FF2B5EF4-FFF2-40B4-BE49-F238E27FC236}">
                  <a16:creationId xmlns:a16="http://schemas.microsoft.com/office/drawing/2014/main" id="{ECC65CDC-A4C1-4B7B-9953-767059F414D6}"/>
                </a:ext>
              </a:extLst>
            </p:cNvPr>
            <p:cNvSpPr/>
            <p:nvPr/>
          </p:nvSpPr>
          <p:spPr>
            <a:xfrm>
              <a:off x="4679025" y="1990350"/>
              <a:ext cx="102625" cy="105150"/>
            </a:xfrm>
            <a:custGeom>
              <a:avLst/>
              <a:gdLst/>
              <a:ahLst/>
              <a:cxnLst/>
              <a:rect l="l" t="t" r="r" b="b"/>
              <a:pathLst>
                <a:path w="4105" h="4206" extrusionOk="0">
                  <a:moveTo>
                    <a:pt x="745" y="0"/>
                  </a:moveTo>
                  <a:cubicBezTo>
                    <a:pt x="346" y="0"/>
                    <a:pt x="1" y="489"/>
                    <a:pt x="387" y="781"/>
                  </a:cubicBezTo>
                  <a:cubicBezTo>
                    <a:pt x="1524" y="1641"/>
                    <a:pt x="2436" y="2710"/>
                    <a:pt x="3099" y="3971"/>
                  </a:cubicBezTo>
                  <a:cubicBezTo>
                    <a:pt x="3186" y="4137"/>
                    <a:pt x="3323" y="4205"/>
                    <a:pt x="3462" y="4205"/>
                  </a:cubicBezTo>
                  <a:cubicBezTo>
                    <a:pt x="3776" y="4205"/>
                    <a:pt x="4104" y="3856"/>
                    <a:pt x="3909" y="3484"/>
                  </a:cubicBezTo>
                  <a:cubicBezTo>
                    <a:pt x="3212" y="2159"/>
                    <a:pt x="2241" y="1008"/>
                    <a:pt x="1046" y="104"/>
                  </a:cubicBezTo>
                  <a:cubicBezTo>
                    <a:pt x="949" y="31"/>
                    <a:pt x="846" y="0"/>
                    <a:pt x="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539;p73">
              <a:extLst>
                <a:ext uri="{FF2B5EF4-FFF2-40B4-BE49-F238E27FC236}">
                  <a16:creationId xmlns:a16="http://schemas.microsoft.com/office/drawing/2014/main" id="{F8AA9AD3-6004-4420-BAF2-EADC0519A5A8}"/>
                </a:ext>
              </a:extLst>
            </p:cNvPr>
            <p:cNvSpPr/>
            <p:nvPr/>
          </p:nvSpPr>
          <p:spPr>
            <a:xfrm>
              <a:off x="2894750" y="2694750"/>
              <a:ext cx="125600" cy="128975"/>
            </a:xfrm>
            <a:custGeom>
              <a:avLst/>
              <a:gdLst/>
              <a:ahLst/>
              <a:cxnLst/>
              <a:rect l="l" t="t" r="r" b="b"/>
              <a:pathLst>
                <a:path w="5024" h="5159" extrusionOk="0">
                  <a:moveTo>
                    <a:pt x="3337" y="0"/>
                  </a:moveTo>
                  <a:lnTo>
                    <a:pt x="1986" y="1198"/>
                  </a:lnTo>
                  <a:lnTo>
                    <a:pt x="233" y="763"/>
                  </a:lnTo>
                  <a:lnTo>
                    <a:pt x="955" y="2419"/>
                  </a:lnTo>
                  <a:lnTo>
                    <a:pt x="1" y="3953"/>
                  </a:lnTo>
                  <a:lnTo>
                    <a:pt x="1" y="3953"/>
                  </a:lnTo>
                  <a:lnTo>
                    <a:pt x="1798" y="3777"/>
                  </a:lnTo>
                  <a:lnTo>
                    <a:pt x="2961" y="5159"/>
                  </a:lnTo>
                  <a:lnTo>
                    <a:pt x="3349" y="3395"/>
                  </a:lnTo>
                  <a:lnTo>
                    <a:pt x="5023" y="2717"/>
                  </a:lnTo>
                  <a:lnTo>
                    <a:pt x="3466" y="1801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540;p73">
              <a:extLst>
                <a:ext uri="{FF2B5EF4-FFF2-40B4-BE49-F238E27FC236}">
                  <a16:creationId xmlns:a16="http://schemas.microsoft.com/office/drawing/2014/main" id="{A70229E7-57F8-40D2-9437-717459A1E45C}"/>
                </a:ext>
              </a:extLst>
            </p:cNvPr>
            <p:cNvSpPr/>
            <p:nvPr/>
          </p:nvSpPr>
          <p:spPr>
            <a:xfrm>
              <a:off x="2894800" y="2470150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1"/>
                  </a:moveTo>
                  <a:cubicBezTo>
                    <a:pt x="544" y="1"/>
                    <a:pt x="326" y="108"/>
                    <a:pt x="211" y="364"/>
                  </a:cubicBezTo>
                  <a:cubicBezTo>
                    <a:pt x="0" y="834"/>
                    <a:pt x="403" y="1194"/>
                    <a:pt x="803" y="1194"/>
                  </a:cubicBezTo>
                  <a:cubicBezTo>
                    <a:pt x="1021" y="1194"/>
                    <a:pt x="1239" y="1086"/>
                    <a:pt x="1354" y="830"/>
                  </a:cubicBezTo>
                  <a:cubicBezTo>
                    <a:pt x="1565" y="360"/>
                    <a:pt x="1162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541;p73">
              <a:extLst>
                <a:ext uri="{FF2B5EF4-FFF2-40B4-BE49-F238E27FC236}">
                  <a16:creationId xmlns:a16="http://schemas.microsoft.com/office/drawing/2014/main" id="{16877263-7030-41A2-92F7-86461F279623}"/>
                </a:ext>
              </a:extLst>
            </p:cNvPr>
            <p:cNvSpPr/>
            <p:nvPr/>
          </p:nvSpPr>
          <p:spPr>
            <a:xfrm>
              <a:off x="2969825" y="2594150"/>
              <a:ext cx="39125" cy="29850"/>
            </a:xfrm>
            <a:custGeom>
              <a:avLst/>
              <a:gdLst/>
              <a:ahLst/>
              <a:cxnLst/>
              <a:rect l="l" t="t" r="r" b="b"/>
              <a:pathLst>
                <a:path w="1565" h="1194" extrusionOk="0">
                  <a:moveTo>
                    <a:pt x="762" y="1"/>
                  </a:moveTo>
                  <a:cubicBezTo>
                    <a:pt x="544" y="1"/>
                    <a:pt x="327" y="108"/>
                    <a:pt x="212" y="364"/>
                  </a:cubicBezTo>
                  <a:cubicBezTo>
                    <a:pt x="1" y="833"/>
                    <a:pt x="404" y="1193"/>
                    <a:pt x="804" y="1193"/>
                  </a:cubicBezTo>
                  <a:cubicBezTo>
                    <a:pt x="1022" y="1193"/>
                    <a:pt x="1239" y="1086"/>
                    <a:pt x="1354" y="830"/>
                  </a:cubicBezTo>
                  <a:cubicBezTo>
                    <a:pt x="1565" y="361"/>
                    <a:pt x="1161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542;p73">
              <a:extLst>
                <a:ext uri="{FF2B5EF4-FFF2-40B4-BE49-F238E27FC236}">
                  <a16:creationId xmlns:a16="http://schemas.microsoft.com/office/drawing/2014/main" id="{9A9096FE-4962-4C9A-BE81-5E0B2953F157}"/>
                </a:ext>
              </a:extLst>
            </p:cNvPr>
            <p:cNvSpPr/>
            <p:nvPr/>
          </p:nvSpPr>
          <p:spPr>
            <a:xfrm>
              <a:off x="2863325" y="2609050"/>
              <a:ext cx="39125" cy="29875"/>
            </a:xfrm>
            <a:custGeom>
              <a:avLst/>
              <a:gdLst/>
              <a:ahLst/>
              <a:cxnLst/>
              <a:rect l="l" t="t" r="r" b="b"/>
              <a:pathLst>
                <a:path w="1565" h="1195" extrusionOk="0">
                  <a:moveTo>
                    <a:pt x="762" y="1"/>
                  </a:moveTo>
                  <a:cubicBezTo>
                    <a:pt x="543" y="1"/>
                    <a:pt x="326" y="108"/>
                    <a:pt x="211" y="365"/>
                  </a:cubicBezTo>
                  <a:cubicBezTo>
                    <a:pt x="0" y="834"/>
                    <a:pt x="404" y="1194"/>
                    <a:pt x="804" y="1194"/>
                  </a:cubicBezTo>
                  <a:cubicBezTo>
                    <a:pt x="1022" y="1194"/>
                    <a:pt x="1240" y="1086"/>
                    <a:pt x="1355" y="830"/>
                  </a:cubicBezTo>
                  <a:cubicBezTo>
                    <a:pt x="1565" y="361"/>
                    <a:pt x="1161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543;p73">
              <a:extLst>
                <a:ext uri="{FF2B5EF4-FFF2-40B4-BE49-F238E27FC236}">
                  <a16:creationId xmlns:a16="http://schemas.microsoft.com/office/drawing/2014/main" id="{E92FA206-5C49-4F31-BA65-696FA6DE3411}"/>
                </a:ext>
              </a:extLst>
            </p:cNvPr>
            <p:cNvSpPr/>
            <p:nvPr/>
          </p:nvSpPr>
          <p:spPr>
            <a:xfrm>
              <a:off x="4875025" y="2541525"/>
              <a:ext cx="109700" cy="107175"/>
            </a:xfrm>
            <a:custGeom>
              <a:avLst/>
              <a:gdLst/>
              <a:ahLst/>
              <a:cxnLst/>
              <a:rect l="l" t="t" r="r" b="b"/>
              <a:pathLst>
                <a:path w="4388" h="4287" extrusionOk="0">
                  <a:moveTo>
                    <a:pt x="1052" y="1"/>
                  </a:moveTo>
                  <a:lnTo>
                    <a:pt x="1186" y="1532"/>
                  </a:lnTo>
                  <a:lnTo>
                    <a:pt x="0" y="2511"/>
                  </a:lnTo>
                  <a:lnTo>
                    <a:pt x="1497" y="2856"/>
                  </a:lnTo>
                  <a:lnTo>
                    <a:pt x="2061" y="4287"/>
                  </a:lnTo>
                  <a:lnTo>
                    <a:pt x="2854" y="2969"/>
                  </a:lnTo>
                  <a:lnTo>
                    <a:pt x="4388" y="2874"/>
                  </a:lnTo>
                  <a:lnTo>
                    <a:pt x="3380" y="1714"/>
                  </a:lnTo>
                  <a:lnTo>
                    <a:pt x="3763" y="226"/>
                  </a:lnTo>
                  <a:lnTo>
                    <a:pt x="2348" y="827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544;p73">
              <a:extLst>
                <a:ext uri="{FF2B5EF4-FFF2-40B4-BE49-F238E27FC236}">
                  <a16:creationId xmlns:a16="http://schemas.microsoft.com/office/drawing/2014/main" id="{FF7C2693-9296-456B-8FD5-AF110F4AE073}"/>
                </a:ext>
              </a:extLst>
            </p:cNvPr>
            <p:cNvSpPr/>
            <p:nvPr/>
          </p:nvSpPr>
          <p:spPr>
            <a:xfrm>
              <a:off x="4813275" y="246372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0"/>
                  </a:moveTo>
                  <a:cubicBezTo>
                    <a:pt x="544" y="0"/>
                    <a:pt x="327" y="108"/>
                    <a:pt x="212" y="364"/>
                  </a:cubicBezTo>
                  <a:cubicBezTo>
                    <a:pt x="0" y="833"/>
                    <a:pt x="404" y="1193"/>
                    <a:pt x="803" y="1193"/>
                  </a:cubicBezTo>
                  <a:cubicBezTo>
                    <a:pt x="1022" y="1193"/>
                    <a:pt x="1239" y="1086"/>
                    <a:pt x="1354" y="829"/>
                  </a:cubicBezTo>
                  <a:cubicBezTo>
                    <a:pt x="1565" y="360"/>
                    <a:pt x="1162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545;p73">
              <a:extLst>
                <a:ext uri="{FF2B5EF4-FFF2-40B4-BE49-F238E27FC236}">
                  <a16:creationId xmlns:a16="http://schemas.microsoft.com/office/drawing/2014/main" id="{1B0B8EFF-22EE-40F4-8EDB-CBAA9F83F591}"/>
                </a:ext>
              </a:extLst>
            </p:cNvPr>
            <p:cNvSpPr/>
            <p:nvPr/>
          </p:nvSpPr>
          <p:spPr>
            <a:xfrm>
              <a:off x="4995225" y="2463725"/>
              <a:ext cx="39125" cy="29850"/>
            </a:xfrm>
            <a:custGeom>
              <a:avLst/>
              <a:gdLst/>
              <a:ahLst/>
              <a:cxnLst/>
              <a:rect l="l" t="t" r="r" b="b"/>
              <a:pathLst>
                <a:path w="1565" h="1194" extrusionOk="0">
                  <a:moveTo>
                    <a:pt x="762" y="0"/>
                  </a:moveTo>
                  <a:cubicBezTo>
                    <a:pt x="543" y="0"/>
                    <a:pt x="326" y="108"/>
                    <a:pt x="212" y="364"/>
                  </a:cubicBezTo>
                  <a:cubicBezTo>
                    <a:pt x="1" y="833"/>
                    <a:pt x="404" y="1193"/>
                    <a:pt x="804" y="1193"/>
                  </a:cubicBezTo>
                  <a:cubicBezTo>
                    <a:pt x="1022" y="1193"/>
                    <a:pt x="1239" y="1086"/>
                    <a:pt x="1354" y="829"/>
                  </a:cubicBezTo>
                  <a:cubicBezTo>
                    <a:pt x="1565" y="360"/>
                    <a:pt x="1161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546;p73">
              <a:extLst>
                <a:ext uri="{FF2B5EF4-FFF2-40B4-BE49-F238E27FC236}">
                  <a16:creationId xmlns:a16="http://schemas.microsoft.com/office/drawing/2014/main" id="{74FF06B9-1650-4012-A294-AD78E31A3B33}"/>
                </a:ext>
              </a:extLst>
            </p:cNvPr>
            <p:cNvSpPr/>
            <p:nvPr/>
          </p:nvSpPr>
          <p:spPr>
            <a:xfrm>
              <a:off x="4769075" y="256527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0"/>
                  </a:moveTo>
                  <a:cubicBezTo>
                    <a:pt x="543" y="0"/>
                    <a:pt x="326" y="108"/>
                    <a:pt x="211" y="364"/>
                  </a:cubicBezTo>
                  <a:cubicBezTo>
                    <a:pt x="1" y="834"/>
                    <a:pt x="405" y="1194"/>
                    <a:pt x="804" y="1194"/>
                  </a:cubicBezTo>
                  <a:cubicBezTo>
                    <a:pt x="1023" y="1194"/>
                    <a:pt x="1240" y="1086"/>
                    <a:pt x="1355" y="830"/>
                  </a:cubicBezTo>
                  <a:cubicBezTo>
                    <a:pt x="1565" y="360"/>
                    <a:pt x="1162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547;p73">
              <a:extLst>
                <a:ext uri="{FF2B5EF4-FFF2-40B4-BE49-F238E27FC236}">
                  <a16:creationId xmlns:a16="http://schemas.microsoft.com/office/drawing/2014/main" id="{D958A4B0-4FFB-491B-9B96-589218AD5C66}"/>
                </a:ext>
              </a:extLst>
            </p:cNvPr>
            <p:cNvSpPr/>
            <p:nvPr/>
          </p:nvSpPr>
          <p:spPr>
            <a:xfrm>
              <a:off x="4875025" y="2706725"/>
              <a:ext cx="147525" cy="144900"/>
            </a:xfrm>
            <a:custGeom>
              <a:avLst/>
              <a:gdLst/>
              <a:ahLst/>
              <a:cxnLst/>
              <a:rect l="l" t="t" r="r" b="b"/>
              <a:pathLst>
                <a:path w="5901" h="5796" extrusionOk="0">
                  <a:moveTo>
                    <a:pt x="3165" y="1"/>
                  </a:moveTo>
                  <a:lnTo>
                    <a:pt x="2069" y="1757"/>
                  </a:lnTo>
                  <a:lnTo>
                    <a:pt x="0" y="1848"/>
                  </a:lnTo>
                  <a:lnTo>
                    <a:pt x="1331" y="3434"/>
                  </a:lnTo>
                  <a:lnTo>
                    <a:pt x="779" y="5429"/>
                  </a:lnTo>
                  <a:lnTo>
                    <a:pt x="2698" y="4653"/>
                  </a:lnTo>
                  <a:lnTo>
                    <a:pt x="4425" y="5796"/>
                  </a:lnTo>
                  <a:lnTo>
                    <a:pt x="4280" y="3730"/>
                  </a:lnTo>
                  <a:lnTo>
                    <a:pt x="5900" y="2441"/>
                  </a:lnTo>
                  <a:lnTo>
                    <a:pt x="3891" y="1940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548;p73">
              <a:extLst>
                <a:ext uri="{FF2B5EF4-FFF2-40B4-BE49-F238E27FC236}">
                  <a16:creationId xmlns:a16="http://schemas.microsoft.com/office/drawing/2014/main" id="{96750DE8-9841-4582-8627-26A1DC58C71A}"/>
                </a:ext>
              </a:extLst>
            </p:cNvPr>
            <p:cNvSpPr/>
            <p:nvPr/>
          </p:nvSpPr>
          <p:spPr>
            <a:xfrm>
              <a:off x="5053100" y="265647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0"/>
                  </a:moveTo>
                  <a:cubicBezTo>
                    <a:pt x="543" y="0"/>
                    <a:pt x="326" y="108"/>
                    <a:pt x="211" y="364"/>
                  </a:cubicBezTo>
                  <a:cubicBezTo>
                    <a:pt x="1" y="833"/>
                    <a:pt x="405" y="1193"/>
                    <a:pt x="804" y="1193"/>
                  </a:cubicBezTo>
                  <a:cubicBezTo>
                    <a:pt x="1023" y="1193"/>
                    <a:pt x="1240" y="1086"/>
                    <a:pt x="1355" y="830"/>
                  </a:cubicBezTo>
                  <a:cubicBezTo>
                    <a:pt x="1565" y="360"/>
                    <a:pt x="1162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549;p73">
              <a:extLst>
                <a:ext uri="{FF2B5EF4-FFF2-40B4-BE49-F238E27FC236}">
                  <a16:creationId xmlns:a16="http://schemas.microsoft.com/office/drawing/2014/main" id="{560EE84B-3FDF-4825-968E-9288985A04D0}"/>
                </a:ext>
              </a:extLst>
            </p:cNvPr>
            <p:cNvSpPr/>
            <p:nvPr/>
          </p:nvSpPr>
          <p:spPr>
            <a:xfrm>
              <a:off x="3450500" y="2437200"/>
              <a:ext cx="105200" cy="110050"/>
            </a:xfrm>
            <a:custGeom>
              <a:avLst/>
              <a:gdLst/>
              <a:ahLst/>
              <a:cxnLst/>
              <a:rect l="l" t="t" r="r" b="b"/>
              <a:pathLst>
                <a:path w="4208" h="4402" extrusionOk="0">
                  <a:moveTo>
                    <a:pt x="2575" y="0"/>
                  </a:moveTo>
                  <a:lnTo>
                    <a:pt x="1519" y="1118"/>
                  </a:lnTo>
                  <a:lnTo>
                    <a:pt x="1" y="881"/>
                  </a:lnTo>
                  <a:lnTo>
                    <a:pt x="1" y="881"/>
                  </a:lnTo>
                  <a:lnTo>
                    <a:pt x="738" y="2231"/>
                  </a:lnTo>
                  <a:lnTo>
                    <a:pt x="44" y="3602"/>
                  </a:lnTo>
                  <a:lnTo>
                    <a:pt x="1555" y="3318"/>
                  </a:lnTo>
                  <a:lnTo>
                    <a:pt x="2643" y="4402"/>
                  </a:lnTo>
                  <a:lnTo>
                    <a:pt x="2840" y="2879"/>
                  </a:lnTo>
                  <a:lnTo>
                    <a:pt x="4208" y="2177"/>
                  </a:lnTo>
                  <a:lnTo>
                    <a:pt x="2820" y="1517"/>
                  </a:lnTo>
                  <a:lnTo>
                    <a:pt x="2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550;p73">
              <a:extLst>
                <a:ext uri="{FF2B5EF4-FFF2-40B4-BE49-F238E27FC236}">
                  <a16:creationId xmlns:a16="http://schemas.microsoft.com/office/drawing/2014/main" id="{477432C2-E135-4FE4-AEEE-D248057A4103}"/>
                </a:ext>
              </a:extLst>
            </p:cNvPr>
            <p:cNvSpPr/>
            <p:nvPr/>
          </p:nvSpPr>
          <p:spPr>
            <a:xfrm>
              <a:off x="3384275" y="2364650"/>
              <a:ext cx="39150" cy="29825"/>
            </a:xfrm>
            <a:custGeom>
              <a:avLst/>
              <a:gdLst/>
              <a:ahLst/>
              <a:cxnLst/>
              <a:rect l="l" t="t" r="r" b="b"/>
              <a:pathLst>
                <a:path w="1566" h="1193" extrusionOk="0">
                  <a:moveTo>
                    <a:pt x="761" y="0"/>
                  </a:moveTo>
                  <a:cubicBezTo>
                    <a:pt x="542" y="0"/>
                    <a:pt x="326" y="108"/>
                    <a:pt x="211" y="363"/>
                  </a:cubicBezTo>
                  <a:cubicBezTo>
                    <a:pt x="0" y="833"/>
                    <a:pt x="405" y="1193"/>
                    <a:pt x="804" y="1193"/>
                  </a:cubicBezTo>
                  <a:cubicBezTo>
                    <a:pt x="1023" y="1193"/>
                    <a:pt x="1240" y="1085"/>
                    <a:pt x="1355" y="830"/>
                  </a:cubicBezTo>
                  <a:cubicBezTo>
                    <a:pt x="1565" y="360"/>
                    <a:pt x="1161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551;p73">
              <a:extLst>
                <a:ext uri="{FF2B5EF4-FFF2-40B4-BE49-F238E27FC236}">
                  <a16:creationId xmlns:a16="http://schemas.microsoft.com/office/drawing/2014/main" id="{1681FA4D-B91D-4555-8178-8B12D8321AC9}"/>
                </a:ext>
              </a:extLst>
            </p:cNvPr>
            <p:cNvSpPr/>
            <p:nvPr/>
          </p:nvSpPr>
          <p:spPr>
            <a:xfrm>
              <a:off x="3566225" y="2364650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1" y="0"/>
                  </a:moveTo>
                  <a:cubicBezTo>
                    <a:pt x="543" y="0"/>
                    <a:pt x="326" y="108"/>
                    <a:pt x="211" y="363"/>
                  </a:cubicBezTo>
                  <a:cubicBezTo>
                    <a:pt x="1" y="833"/>
                    <a:pt x="405" y="1193"/>
                    <a:pt x="805" y="1193"/>
                  </a:cubicBezTo>
                  <a:cubicBezTo>
                    <a:pt x="1023" y="1193"/>
                    <a:pt x="1240" y="1086"/>
                    <a:pt x="1355" y="830"/>
                  </a:cubicBezTo>
                  <a:cubicBezTo>
                    <a:pt x="1565" y="360"/>
                    <a:pt x="1161" y="0"/>
                    <a:pt x="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552;p73">
              <a:extLst>
                <a:ext uri="{FF2B5EF4-FFF2-40B4-BE49-F238E27FC236}">
                  <a16:creationId xmlns:a16="http://schemas.microsoft.com/office/drawing/2014/main" id="{1F428743-1C66-4A21-8C01-504E0CD776C3}"/>
                </a:ext>
              </a:extLst>
            </p:cNvPr>
            <p:cNvSpPr/>
            <p:nvPr/>
          </p:nvSpPr>
          <p:spPr>
            <a:xfrm>
              <a:off x="3340075" y="246622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3" y="0"/>
                  </a:moveTo>
                  <a:cubicBezTo>
                    <a:pt x="544" y="0"/>
                    <a:pt x="327" y="108"/>
                    <a:pt x="212" y="364"/>
                  </a:cubicBezTo>
                  <a:cubicBezTo>
                    <a:pt x="1" y="833"/>
                    <a:pt x="404" y="1193"/>
                    <a:pt x="803" y="1193"/>
                  </a:cubicBezTo>
                  <a:cubicBezTo>
                    <a:pt x="1022" y="1193"/>
                    <a:pt x="1239" y="1086"/>
                    <a:pt x="1354" y="830"/>
                  </a:cubicBezTo>
                  <a:cubicBezTo>
                    <a:pt x="1566" y="360"/>
                    <a:pt x="1162" y="0"/>
                    <a:pt x="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553;p73">
              <a:extLst>
                <a:ext uri="{FF2B5EF4-FFF2-40B4-BE49-F238E27FC236}">
                  <a16:creationId xmlns:a16="http://schemas.microsoft.com/office/drawing/2014/main" id="{5D545169-3EE7-4369-8AD7-B1B11BDD040C}"/>
                </a:ext>
              </a:extLst>
            </p:cNvPr>
            <p:cNvSpPr/>
            <p:nvPr/>
          </p:nvSpPr>
          <p:spPr>
            <a:xfrm>
              <a:off x="3640925" y="233482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2" y="0"/>
                  </a:moveTo>
                  <a:cubicBezTo>
                    <a:pt x="543" y="0"/>
                    <a:pt x="326" y="108"/>
                    <a:pt x="211" y="364"/>
                  </a:cubicBezTo>
                  <a:cubicBezTo>
                    <a:pt x="1" y="834"/>
                    <a:pt x="404" y="1194"/>
                    <a:pt x="804" y="1194"/>
                  </a:cubicBezTo>
                  <a:cubicBezTo>
                    <a:pt x="1023" y="1194"/>
                    <a:pt x="1240" y="1086"/>
                    <a:pt x="1355" y="830"/>
                  </a:cubicBezTo>
                  <a:cubicBezTo>
                    <a:pt x="1565" y="360"/>
                    <a:pt x="1161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554;p73">
              <a:extLst>
                <a:ext uri="{FF2B5EF4-FFF2-40B4-BE49-F238E27FC236}">
                  <a16:creationId xmlns:a16="http://schemas.microsoft.com/office/drawing/2014/main" id="{8210F48F-A0DA-4654-B9CB-295F4E633690}"/>
                </a:ext>
              </a:extLst>
            </p:cNvPr>
            <p:cNvSpPr/>
            <p:nvPr/>
          </p:nvSpPr>
          <p:spPr>
            <a:xfrm>
              <a:off x="3308625" y="2401825"/>
              <a:ext cx="39125" cy="29850"/>
            </a:xfrm>
            <a:custGeom>
              <a:avLst/>
              <a:gdLst/>
              <a:ahLst/>
              <a:cxnLst/>
              <a:rect l="l" t="t" r="r" b="b"/>
              <a:pathLst>
                <a:path w="1565" h="1194" extrusionOk="0">
                  <a:moveTo>
                    <a:pt x="762" y="0"/>
                  </a:moveTo>
                  <a:cubicBezTo>
                    <a:pt x="544" y="0"/>
                    <a:pt x="327" y="108"/>
                    <a:pt x="212" y="364"/>
                  </a:cubicBezTo>
                  <a:cubicBezTo>
                    <a:pt x="0" y="833"/>
                    <a:pt x="404" y="1193"/>
                    <a:pt x="803" y="1193"/>
                  </a:cubicBezTo>
                  <a:cubicBezTo>
                    <a:pt x="1022" y="1193"/>
                    <a:pt x="1239" y="1086"/>
                    <a:pt x="1354" y="829"/>
                  </a:cubicBezTo>
                  <a:cubicBezTo>
                    <a:pt x="1565" y="360"/>
                    <a:pt x="1161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555;p73">
              <a:extLst>
                <a:ext uri="{FF2B5EF4-FFF2-40B4-BE49-F238E27FC236}">
                  <a16:creationId xmlns:a16="http://schemas.microsoft.com/office/drawing/2014/main" id="{DB2F91F3-FD8A-49AD-9119-422931B5D8AC}"/>
                </a:ext>
              </a:extLst>
            </p:cNvPr>
            <p:cNvSpPr/>
            <p:nvPr/>
          </p:nvSpPr>
          <p:spPr>
            <a:xfrm>
              <a:off x="3609450" y="2407375"/>
              <a:ext cx="39150" cy="29850"/>
            </a:xfrm>
            <a:custGeom>
              <a:avLst/>
              <a:gdLst/>
              <a:ahLst/>
              <a:cxnLst/>
              <a:rect l="l" t="t" r="r" b="b"/>
              <a:pathLst>
                <a:path w="1566" h="1194" extrusionOk="0">
                  <a:moveTo>
                    <a:pt x="763" y="0"/>
                  </a:moveTo>
                  <a:cubicBezTo>
                    <a:pt x="544" y="0"/>
                    <a:pt x="327" y="108"/>
                    <a:pt x="212" y="364"/>
                  </a:cubicBezTo>
                  <a:cubicBezTo>
                    <a:pt x="1" y="833"/>
                    <a:pt x="404" y="1193"/>
                    <a:pt x="804" y="1193"/>
                  </a:cubicBezTo>
                  <a:cubicBezTo>
                    <a:pt x="1022" y="1193"/>
                    <a:pt x="1239" y="1086"/>
                    <a:pt x="1354" y="829"/>
                  </a:cubicBezTo>
                  <a:cubicBezTo>
                    <a:pt x="1566" y="360"/>
                    <a:pt x="1162" y="0"/>
                    <a:pt x="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5" name="Google Shape;2935;p60"/>
          <p:cNvGrpSpPr/>
          <p:nvPr/>
        </p:nvGrpSpPr>
        <p:grpSpPr>
          <a:xfrm>
            <a:off x="6853237" y="3266882"/>
            <a:ext cx="1666559" cy="1087838"/>
            <a:chOff x="2906489" y="1501835"/>
            <a:chExt cx="3330999" cy="2375973"/>
          </a:xfrm>
        </p:grpSpPr>
        <p:sp>
          <p:nvSpPr>
            <p:cNvPr id="2936" name="Google Shape;2936;p60"/>
            <p:cNvSpPr/>
            <p:nvPr/>
          </p:nvSpPr>
          <p:spPr>
            <a:xfrm rot="-338453">
              <a:off x="3304776" y="2604612"/>
              <a:ext cx="404616" cy="454579"/>
            </a:xfrm>
            <a:custGeom>
              <a:avLst/>
              <a:gdLst/>
              <a:ahLst/>
              <a:cxnLst/>
              <a:rect l="l" t="t" r="r" b="b"/>
              <a:pathLst>
                <a:path w="5221" h="5255" extrusionOk="0">
                  <a:moveTo>
                    <a:pt x="0" y="0"/>
                  </a:moveTo>
                  <a:lnTo>
                    <a:pt x="0" y="0"/>
                  </a:lnTo>
                  <a:cubicBezTo>
                    <a:pt x="141" y="1740"/>
                    <a:pt x="871" y="3372"/>
                    <a:pt x="1145" y="5083"/>
                  </a:cubicBezTo>
                  <a:lnTo>
                    <a:pt x="1172" y="5254"/>
                  </a:lnTo>
                  <a:lnTo>
                    <a:pt x="1285" y="5122"/>
                  </a:lnTo>
                  <a:cubicBezTo>
                    <a:pt x="2421" y="3789"/>
                    <a:pt x="3759" y="2632"/>
                    <a:pt x="5220" y="1667"/>
                  </a:cubicBezTo>
                  <a:lnTo>
                    <a:pt x="5220" y="1667"/>
                  </a:lnTo>
                  <a:cubicBezTo>
                    <a:pt x="4453" y="2097"/>
                    <a:pt x="3726" y="2599"/>
                    <a:pt x="3046" y="3162"/>
                  </a:cubicBezTo>
                  <a:cubicBezTo>
                    <a:pt x="2411" y="3688"/>
                    <a:pt x="1818" y="4267"/>
                    <a:pt x="1274" y="4888"/>
                  </a:cubicBezTo>
                  <a:lnTo>
                    <a:pt x="1274" y="4888"/>
                  </a:lnTo>
                  <a:cubicBezTo>
                    <a:pt x="973" y="3223"/>
                    <a:pt x="259" y="1674"/>
                    <a:pt x="0" y="0"/>
                  </a:cubicBezTo>
                  <a:close/>
                </a:path>
              </a:pathLst>
            </a:custGeom>
            <a:solidFill>
              <a:srgbClr val="008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0"/>
            <p:cNvSpPr/>
            <p:nvPr/>
          </p:nvSpPr>
          <p:spPr>
            <a:xfrm rot="-338453">
              <a:off x="4518159" y="3799326"/>
              <a:ext cx="3487" cy="433"/>
            </a:xfrm>
            <a:custGeom>
              <a:avLst/>
              <a:gdLst/>
              <a:ahLst/>
              <a:cxnLst/>
              <a:rect l="l" t="t" r="r" b="b"/>
              <a:pathLst>
                <a:path w="45" h="5" extrusionOk="0">
                  <a:moveTo>
                    <a:pt x="0" y="1"/>
                  </a:moveTo>
                  <a:cubicBezTo>
                    <a:pt x="14" y="2"/>
                    <a:pt x="29" y="3"/>
                    <a:pt x="44" y="4"/>
                  </a:cubicBezTo>
                  <a:lnTo>
                    <a:pt x="44" y="3"/>
                  </a:lnTo>
                  <a:cubicBezTo>
                    <a:pt x="29" y="3"/>
                    <a:pt x="14" y="2"/>
                    <a:pt x="0" y="1"/>
                  </a:cubicBezTo>
                  <a:close/>
                </a:path>
              </a:pathLst>
            </a:custGeom>
            <a:solidFill>
              <a:srgbClr val="F7A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0"/>
            <p:cNvSpPr/>
            <p:nvPr/>
          </p:nvSpPr>
          <p:spPr>
            <a:xfrm rot="-338453">
              <a:off x="4231645" y="2017608"/>
              <a:ext cx="627655" cy="1777660"/>
            </a:xfrm>
            <a:custGeom>
              <a:avLst/>
              <a:gdLst/>
              <a:ahLst/>
              <a:cxnLst/>
              <a:rect l="l" t="t" r="r" b="b"/>
              <a:pathLst>
                <a:path w="8099" h="20550" extrusionOk="0">
                  <a:moveTo>
                    <a:pt x="719" y="1"/>
                  </a:moveTo>
                  <a:lnTo>
                    <a:pt x="711" y="203"/>
                  </a:lnTo>
                  <a:lnTo>
                    <a:pt x="1" y="19818"/>
                  </a:lnTo>
                  <a:cubicBezTo>
                    <a:pt x="1" y="19818"/>
                    <a:pt x="879" y="20341"/>
                    <a:pt x="2519" y="20513"/>
                  </a:cubicBezTo>
                  <a:cubicBezTo>
                    <a:pt x="2535" y="20515"/>
                    <a:pt x="2549" y="20516"/>
                    <a:pt x="2563" y="20517"/>
                  </a:cubicBezTo>
                  <a:lnTo>
                    <a:pt x="2565" y="20517"/>
                  </a:lnTo>
                  <a:cubicBezTo>
                    <a:pt x="2580" y="20520"/>
                    <a:pt x="2594" y="20521"/>
                    <a:pt x="2610" y="20521"/>
                  </a:cubicBezTo>
                  <a:cubicBezTo>
                    <a:pt x="2862" y="20541"/>
                    <a:pt x="3099" y="20549"/>
                    <a:pt x="3318" y="20549"/>
                  </a:cubicBezTo>
                  <a:cubicBezTo>
                    <a:pt x="4526" y="20549"/>
                    <a:pt x="5212" y="20295"/>
                    <a:pt x="5212" y="20295"/>
                  </a:cubicBezTo>
                  <a:lnTo>
                    <a:pt x="8069" y="876"/>
                  </a:lnTo>
                  <a:lnTo>
                    <a:pt x="8099" y="676"/>
                  </a:lnTo>
                  <a:lnTo>
                    <a:pt x="8099" y="676"/>
                  </a:lnTo>
                  <a:cubicBezTo>
                    <a:pt x="7868" y="781"/>
                    <a:pt x="7581" y="866"/>
                    <a:pt x="7269" y="933"/>
                  </a:cubicBezTo>
                  <a:cubicBezTo>
                    <a:pt x="6440" y="1113"/>
                    <a:pt x="5434" y="1167"/>
                    <a:pt x="4817" y="1167"/>
                  </a:cubicBezTo>
                  <a:cubicBezTo>
                    <a:pt x="4629" y="1167"/>
                    <a:pt x="4477" y="1162"/>
                    <a:pt x="4378" y="1154"/>
                  </a:cubicBezTo>
                  <a:cubicBezTo>
                    <a:pt x="4361" y="1154"/>
                    <a:pt x="4347" y="1153"/>
                    <a:pt x="4332" y="1151"/>
                  </a:cubicBezTo>
                  <a:cubicBezTo>
                    <a:pt x="4317" y="1149"/>
                    <a:pt x="4302" y="1148"/>
                    <a:pt x="4291" y="1146"/>
                  </a:cubicBezTo>
                  <a:cubicBezTo>
                    <a:pt x="3865" y="1103"/>
                    <a:pt x="2507" y="831"/>
                    <a:pt x="1488" y="405"/>
                  </a:cubicBezTo>
                  <a:cubicBezTo>
                    <a:pt x="1193" y="283"/>
                    <a:pt x="927" y="146"/>
                    <a:pt x="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0"/>
            <p:cNvSpPr/>
            <p:nvPr/>
          </p:nvSpPr>
          <p:spPr>
            <a:xfrm rot="-338453">
              <a:off x="4514496" y="3799254"/>
              <a:ext cx="3487" cy="519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3"/>
                    <a:pt x="30" y="4"/>
                    <a:pt x="44" y="6"/>
                  </a:cubicBezTo>
                  <a:cubicBezTo>
                    <a:pt x="30" y="3"/>
                    <a:pt x="16" y="2"/>
                    <a:pt x="0" y="0"/>
                  </a:cubicBezTo>
                  <a:close/>
                </a:path>
              </a:pathLst>
            </a:custGeom>
            <a:solidFill>
              <a:srgbClr val="F7A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0"/>
            <p:cNvSpPr/>
            <p:nvPr/>
          </p:nvSpPr>
          <p:spPr>
            <a:xfrm rot="-338453">
              <a:off x="3000228" y="1621371"/>
              <a:ext cx="1472380" cy="459337"/>
            </a:xfrm>
            <a:custGeom>
              <a:avLst/>
              <a:gdLst/>
              <a:ahLst/>
              <a:cxnLst/>
              <a:rect l="l" t="t" r="r" b="b"/>
              <a:pathLst>
                <a:path w="18999" h="5310" extrusionOk="0">
                  <a:moveTo>
                    <a:pt x="1468" y="1"/>
                  </a:moveTo>
                  <a:lnTo>
                    <a:pt x="3350" y="719"/>
                  </a:lnTo>
                  <a:cubicBezTo>
                    <a:pt x="3350" y="719"/>
                    <a:pt x="2994" y="637"/>
                    <a:pt x="2462" y="637"/>
                  </a:cubicBezTo>
                  <a:cubicBezTo>
                    <a:pt x="1800" y="637"/>
                    <a:pt x="866" y="763"/>
                    <a:pt x="0" y="1328"/>
                  </a:cubicBezTo>
                  <a:lnTo>
                    <a:pt x="15329" y="5179"/>
                  </a:lnTo>
                  <a:lnTo>
                    <a:pt x="18998" y="5309"/>
                  </a:lnTo>
                  <a:cubicBezTo>
                    <a:pt x="18998" y="5309"/>
                    <a:pt x="10722" y="85"/>
                    <a:pt x="1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0"/>
            <p:cNvSpPr/>
            <p:nvPr/>
          </p:nvSpPr>
          <p:spPr>
            <a:xfrm rot="-338453">
              <a:off x="3006427" y="1757550"/>
              <a:ext cx="1265074" cy="2063037"/>
            </a:xfrm>
            <a:custGeom>
              <a:avLst/>
              <a:gdLst/>
              <a:ahLst/>
              <a:cxnLst/>
              <a:rect l="l" t="t" r="r" b="b"/>
              <a:pathLst>
                <a:path w="16324" h="23849" extrusionOk="0">
                  <a:moveTo>
                    <a:pt x="0" y="0"/>
                  </a:moveTo>
                  <a:lnTo>
                    <a:pt x="530" y="19199"/>
                  </a:lnTo>
                  <a:lnTo>
                    <a:pt x="15606" y="23848"/>
                  </a:lnTo>
                  <a:lnTo>
                    <a:pt x="16316" y="4233"/>
                  </a:lnTo>
                  <a:lnTo>
                    <a:pt x="16324" y="4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0"/>
            <p:cNvSpPr/>
            <p:nvPr/>
          </p:nvSpPr>
          <p:spPr>
            <a:xfrm rot="-338453">
              <a:off x="4147822" y="2049915"/>
              <a:ext cx="138024" cy="1714425"/>
            </a:xfrm>
            <a:custGeom>
              <a:avLst/>
              <a:gdLst/>
              <a:ahLst/>
              <a:cxnLst/>
              <a:rect l="l" t="t" r="r" b="b"/>
              <a:pathLst>
                <a:path w="1781" h="19819" extrusionOk="0">
                  <a:moveTo>
                    <a:pt x="1781" y="1"/>
                  </a:moveTo>
                  <a:lnTo>
                    <a:pt x="0" y="19491"/>
                  </a:lnTo>
                  <a:lnTo>
                    <a:pt x="1063" y="19818"/>
                  </a:lnTo>
                  <a:lnTo>
                    <a:pt x="17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0"/>
            <p:cNvSpPr/>
            <p:nvPr/>
          </p:nvSpPr>
          <p:spPr>
            <a:xfrm rot="-338453">
              <a:off x="3278677" y="1677626"/>
              <a:ext cx="1064432" cy="382348"/>
            </a:xfrm>
            <a:custGeom>
              <a:avLst/>
              <a:gdLst/>
              <a:ahLst/>
              <a:cxnLst/>
              <a:rect l="l" t="t" r="r" b="b"/>
              <a:pathLst>
                <a:path w="13735" h="4420" extrusionOk="0">
                  <a:moveTo>
                    <a:pt x="334" y="1"/>
                  </a:moveTo>
                  <a:cubicBezTo>
                    <a:pt x="78" y="1"/>
                    <a:pt x="1" y="29"/>
                    <a:pt x="1" y="29"/>
                  </a:cubicBezTo>
                  <a:cubicBezTo>
                    <a:pt x="1" y="29"/>
                    <a:pt x="8600" y="1723"/>
                    <a:pt x="13735" y="4419"/>
                  </a:cubicBezTo>
                  <a:cubicBezTo>
                    <a:pt x="13735" y="4419"/>
                    <a:pt x="12414" y="2844"/>
                    <a:pt x="6648" y="1272"/>
                  </a:cubicBezTo>
                  <a:cubicBezTo>
                    <a:pt x="2584" y="164"/>
                    <a:pt x="946" y="1"/>
                    <a:pt x="334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0"/>
            <p:cNvSpPr/>
            <p:nvPr/>
          </p:nvSpPr>
          <p:spPr>
            <a:xfrm rot="-338453">
              <a:off x="3002872" y="1686285"/>
              <a:ext cx="1307465" cy="391172"/>
            </a:xfrm>
            <a:custGeom>
              <a:avLst/>
              <a:gdLst/>
              <a:ahLst/>
              <a:cxnLst/>
              <a:rect l="l" t="t" r="r" b="b"/>
              <a:pathLst>
                <a:path w="16871" h="4522" extrusionOk="0">
                  <a:moveTo>
                    <a:pt x="1994" y="0"/>
                  </a:moveTo>
                  <a:cubicBezTo>
                    <a:pt x="1995" y="0"/>
                    <a:pt x="7622" y="1265"/>
                    <a:pt x="12346" y="3321"/>
                  </a:cubicBezTo>
                  <a:cubicBezTo>
                    <a:pt x="12346" y="3321"/>
                    <a:pt x="4370" y="663"/>
                    <a:pt x="316" y="663"/>
                  </a:cubicBezTo>
                  <a:cubicBezTo>
                    <a:pt x="208" y="663"/>
                    <a:pt x="102" y="665"/>
                    <a:pt x="0" y="669"/>
                  </a:cubicBezTo>
                  <a:lnTo>
                    <a:pt x="0" y="670"/>
                  </a:lnTo>
                  <a:lnTo>
                    <a:pt x="15329" y="4521"/>
                  </a:lnTo>
                  <a:cubicBezTo>
                    <a:pt x="15329" y="4521"/>
                    <a:pt x="15760" y="4495"/>
                    <a:pt x="16279" y="4495"/>
                  </a:cubicBezTo>
                  <a:cubicBezTo>
                    <a:pt x="16470" y="4495"/>
                    <a:pt x="16673" y="4499"/>
                    <a:pt x="16871" y="4508"/>
                  </a:cubicBezTo>
                  <a:cubicBezTo>
                    <a:pt x="16871" y="4508"/>
                    <a:pt x="9745" y="1546"/>
                    <a:pt x="1994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0"/>
            <p:cNvSpPr/>
            <p:nvPr/>
          </p:nvSpPr>
          <p:spPr>
            <a:xfrm rot="-338453">
              <a:off x="3006405" y="1757509"/>
              <a:ext cx="1265074" cy="2063123"/>
            </a:xfrm>
            <a:custGeom>
              <a:avLst/>
              <a:gdLst/>
              <a:ahLst/>
              <a:cxnLst/>
              <a:rect l="l" t="t" r="r" b="b"/>
              <a:pathLst>
                <a:path w="16324" h="23850" extrusionOk="0">
                  <a:moveTo>
                    <a:pt x="0" y="0"/>
                  </a:moveTo>
                  <a:cubicBezTo>
                    <a:pt x="0" y="1"/>
                    <a:pt x="1" y="74"/>
                    <a:pt x="6" y="211"/>
                  </a:cubicBezTo>
                  <a:lnTo>
                    <a:pt x="6" y="211"/>
                  </a:lnTo>
                  <a:lnTo>
                    <a:pt x="0" y="0"/>
                  </a:lnTo>
                  <a:close/>
                  <a:moveTo>
                    <a:pt x="6" y="211"/>
                  </a:moveTo>
                  <a:lnTo>
                    <a:pt x="530" y="19199"/>
                  </a:lnTo>
                  <a:lnTo>
                    <a:pt x="15607" y="23850"/>
                  </a:lnTo>
                  <a:lnTo>
                    <a:pt x="16324" y="4032"/>
                  </a:lnTo>
                  <a:lnTo>
                    <a:pt x="16324" y="4032"/>
                  </a:lnTo>
                  <a:cubicBezTo>
                    <a:pt x="16324" y="4033"/>
                    <a:pt x="13862" y="18918"/>
                    <a:pt x="8048" y="18918"/>
                  </a:cubicBezTo>
                  <a:cubicBezTo>
                    <a:pt x="7688" y="18918"/>
                    <a:pt x="7315" y="18860"/>
                    <a:pt x="6928" y="18739"/>
                  </a:cubicBezTo>
                  <a:cubicBezTo>
                    <a:pt x="747" y="16794"/>
                    <a:pt x="69" y="2147"/>
                    <a:pt x="6" y="21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0"/>
            <p:cNvSpPr/>
            <p:nvPr/>
          </p:nvSpPr>
          <p:spPr>
            <a:xfrm rot="-338453">
              <a:off x="4472689" y="1721862"/>
              <a:ext cx="1503922" cy="258388"/>
            </a:xfrm>
            <a:custGeom>
              <a:avLst/>
              <a:gdLst/>
              <a:ahLst/>
              <a:cxnLst/>
              <a:rect l="l" t="t" r="r" b="b"/>
              <a:pathLst>
                <a:path w="19406" h="2987" extrusionOk="0">
                  <a:moveTo>
                    <a:pt x="13343" y="0"/>
                  </a:moveTo>
                  <a:cubicBezTo>
                    <a:pt x="6114" y="0"/>
                    <a:pt x="1" y="2447"/>
                    <a:pt x="1" y="2447"/>
                  </a:cubicBezTo>
                  <a:lnTo>
                    <a:pt x="3632" y="2986"/>
                  </a:lnTo>
                  <a:lnTo>
                    <a:pt x="19405" y="1976"/>
                  </a:lnTo>
                  <a:cubicBezTo>
                    <a:pt x="18204" y="833"/>
                    <a:pt x="16623" y="769"/>
                    <a:pt x="16286" y="769"/>
                  </a:cubicBezTo>
                  <a:cubicBezTo>
                    <a:pt x="16243" y="769"/>
                    <a:pt x="16221" y="770"/>
                    <a:pt x="16221" y="770"/>
                  </a:cubicBezTo>
                  <a:lnTo>
                    <a:pt x="18203" y="404"/>
                  </a:lnTo>
                  <a:cubicBezTo>
                    <a:pt x="16564" y="118"/>
                    <a:pt x="14927" y="0"/>
                    <a:pt x="133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0"/>
            <p:cNvSpPr/>
            <p:nvPr/>
          </p:nvSpPr>
          <p:spPr>
            <a:xfrm rot="-338453">
              <a:off x="4211602" y="1993735"/>
              <a:ext cx="558914" cy="117819"/>
            </a:xfrm>
            <a:custGeom>
              <a:avLst/>
              <a:gdLst/>
              <a:ahLst/>
              <a:cxnLst/>
              <a:rect l="l" t="t" r="r" b="b"/>
              <a:pathLst>
                <a:path w="7212" h="1362" extrusionOk="0">
                  <a:moveTo>
                    <a:pt x="792" y="0"/>
                  </a:moveTo>
                  <a:cubicBezTo>
                    <a:pt x="231" y="0"/>
                    <a:pt x="0" y="30"/>
                    <a:pt x="0" y="30"/>
                  </a:cubicBezTo>
                  <a:cubicBezTo>
                    <a:pt x="1402" y="1157"/>
                    <a:pt x="2887" y="1261"/>
                    <a:pt x="3390" y="1261"/>
                  </a:cubicBezTo>
                  <a:cubicBezTo>
                    <a:pt x="3448" y="1261"/>
                    <a:pt x="3492" y="1260"/>
                    <a:pt x="3523" y="1258"/>
                  </a:cubicBezTo>
                  <a:cubicBezTo>
                    <a:pt x="3646" y="1287"/>
                    <a:pt x="4020" y="1362"/>
                    <a:pt x="4547" y="1362"/>
                  </a:cubicBezTo>
                  <a:cubicBezTo>
                    <a:pt x="5243" y="1362"/>
                    <a:pt x="6206" y="1231"/>
                    <a:pt x="7211" y="688"/>
                  </a:cubicBezTo>
                  <a:cubicBezTo>
                    <a:pt x="7211" y="688"/>
                    <a:pt x="6316" y="405"/>
                    <a:pt x="3669" y="158"/>
                  </a:cubicBezTo>
                  <a:lnTo>
                    <a:pt x="3580" y="149"/>
                  </a:lnTo>
                  <a:cubicBezTo>
                    <a:pt x="2251" y="30"/>
                    <a:pt x="1355" y="0"/>
                    <a:pt x="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0"/>
            <p:cNvSpPr/>
            <p:nvPr/>
          </p:nvSpPr>
          <p:spPr>
            <a:xfrm rot="-338453">
              <a:off x="4628932" y="1905399"/>
              <a:ext cx="1524536" cy="1784234"/>
            </a:xfrm>
            <a:custGeom>
              <a:avLst/>
              <a:gdLst/>
              <a:ahLst/>
              <a:cxnLst/>
              <a:rect l="l" t="t" r="r" b="b"/>
              <a:pathLst>
                <a:path w="19672" h="20626" extrusionOk="0">
                  <a:moveTo>
                    <a:pt x="19672" y="1"/>
                  </a:moveTo>
                  <a:lnTo>
                    <a:pt x="2887" y="1006"/>
                  </a:lnTo>
                  <a:lnTo>
                    <a:pt x="2857" y="1206"/>
                  </a:lnTo>
                  <a:lnTo>
                    <a:pt x="1" y="20625"/>
                  </a:lnTo>
                  <a:lnTo>
                    <a:pt x="1" y="20625"/>
                  </a:lnTo>
                  <a:lnTo>
                    <a:pt x="15670" y="18785"/>
                  </a:lnTo>
                  <a:lnTo>
                    <a:pt x="196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0"/>
            <p:cNvSpPr/>
            <p:nvPr/>
          </p:nvSpPr>
          <p:spPr>
            <a:xfrm rot="-338453">
              <a:off x="2921711" y="1654931"/>
              <a:ext cx="3137963" cy="464181"/>
            </a:xfrm>
            <a:custGeom>
              <a:avLst/>
              <a:gdLst/>
              <a:ahLst/>
              <a:cxnLst/>
              <a:rect l="l" t="t" r="r" b="b"/>
              <a:pathLst>
                <a:path w="40491" h="5366" extrusionOk="0">
                  <a:moveTo>
                    <a:pt x="770" y="1"/>
                  </a:moveTo>
                  <a:lnTo>
                    <a:pt x="1" y="168"/>
                  </a:lnTo>
                  <a:lnTo>
                    <a:pt x="16326" y="4199"/>
                  </a:lnTo>
                  <a:cubicBezTo>
                    <a:pt x="16534" y="4345"/>
                    <a:pt x="16800" y="4481"/>
                    <a:pt x="17095" y="4603"/>
                  </a:cubicBezTo>
                  <a:cubicBezTo>
                    <a:pt x="18113" y="5027"/>
                    <a:pt x="19468" y="5301"/>
                    <a:pt x="19896" y="5344"/>
                  </a:cubicBezTo>
                  <a:lnTo>
                    <a:pt x="19898" y="5344"/>
                  </a:lnTo>
                  <a:cubicBezTo>
                    <a:pt x="19909" y="5346"/>
                    <a:pt x="19924" y="5347"/>
                    <a:pt x="19939" y="5349"/>
                  </a:cubicBezTo>
                  <a:cubicBezTo>
                    <a:pt x="19954" y="5351"/>
                    <a:pt x="19971" y="5352"/>
                    <a:pt x="19986" y="5353"/>
                  </a:cubicBezTo>
                  <a:cubicBezTo>
                    <a:pt x="20084" y="5361"/>
                    <a:pt x="20230" y="5366"/>
                    <a:pt x="20411" y="5366"/>
                  </a:cubicBezTo>
                  <a:cubicBezTo>
                    <a:pt x="21028" y="5366"/>
                    <a:pt x="22043" y="5311"/>
                    <a:pt x="22876" y="5131"/>
                  </a:cubicBezTo>
                  <a:cubicBezTo>
                    <a:pt x="23189" y="5064"/>
                    <a:pt x="23475" y="4979"/>
                    <a:pt x="23706" y="4874"/>
                  </a:cubicBezTo>
                  <a:lnTo>
                    <a:pt x="40491" y="3869"/>
                  </a:lnTo>
                  <a:lnTo>
                    <a:pt x="39765" y="3564"/>
                  </a:lnTo>
                  <a:lnTo>
                    <a:pt x="23646" y="4596"/>
                  </a:lnTo>
                  <a:cubicBezTo>
                    <a:pt x="23646" y="4596"/>
                    <a:pt x="22535" y="5192"/>
                    <a:pt x="20702" y="5192"/>
                  </a:cubicBezTo>
                  <a:cubicBezTo>
                    <a:pt x="20467" y="5192"/>
                    <a:pt x="20220" y="5182"/>
                    <a:pt x="19961" y="5160"/>
                  </a:cubicBezTo>
                  <a:lnTo>
                    <a:pt x="19956" y="5159"/>
                  </a:lnTo>
                  <a:cubicBezTo>
                    <a:pt x="17688" y="4939"/>
                    <a:pt x="16435" y="3936"/>
                    <a:pt x="16435" y="3936"/>
                  </a:cubicBezTo>
                  <a:lnTo>
                    <a:pt x="7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0"/>
            <p:cNvSpPr/>
            <p:nvPr/>
          </p:nvSpPr>
          <p:spPr>
            <a:xfrm rot="-338453">
              <a:off x="4299487" y="3425941"/>
              <a:ext cx="441040" cy="271363"/>
            </a:xfrm>
            <a:custGeom>
              <a:avLst/>
              <a:gdLst/>
              <a:ahLst/>
              <a:cxnLst/>
              <a:rect l="l" t="t" r="r" b="b"/>
              <a:pathLst>
                <a:path w="5691" h="3137" extrusionOk="0">
                  <a:moveTo>
                    <a:pt x="86" y="0"/>
                  </a:moveTo>
                  <a:lnTo>
                    <a:pt x="0" y="2355"/>
                  </a:lnTo>
                  <a:cubicBezTo>
                    <a:pt x="0" y="2355"/>
                    <a:pt x="453" y="2876"/>
                    <a:pt x="2585" y="3083"/>
                  </a:cubicBezTo>
                  <a:lnTo>
                    <a:pt x="2585" y="3084"/>
                  </a:lnTo>
                  <a:lnTo>
                    <a:pt x="2674" y="3092"/>
                  </a:lnTo>
                  <a:cubicBezTo>
                    <a:pt x="3048" y="3124"/>
                    <a:pt x="3373" y="3137"/>
                    <a:pt x="3654" y="3137"/>
                  </a:cubicBezTo>
                  <a:cubicBezTo>
                    <a:pt x="4981" y="3137"/>
                    <a:pt x="5349" y="2845"/>
                    <a:pt x="5349" y="2845"/>
                  </a:cubicBezTo>
                  <a:lnTo>
                    <a:pt x="5690" y="514"/>
                  </a:lnTo>
                  <a:lnTo>
                    <a:pt x="5690" y="512"/>
                  </a:lnTo>
                  <a:cubicBezTo>
                    <a:pt x="5690" y="512"/>
                    <a:pt x="5209" y="1024"/>
                    <a:pt x="3596" y="1024"/>
                  </a:cubicBezTo>
                  <a:cubicBezTo>
                    <a:pt x="3362" y="1024"/>
                    <a:pt x="3105" y="1014"/>
                    <a:pt x="2821" y="989"/>
                  </a:cubicBezTo>
                  <a:cubicBezTo>
                    <a:pt x="585" y="776"/>
                    <a:pt x="86" y="0"/>
                    <a:pt x="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0"/>
            <p:cNvSpPr/>
            <p:nvPr/>
          </p:nvSpPr>
          <p:spPr>
            <a:xfrm rot="-338453">
              <a:off x="4219529" y="2206515"/>
              <a:ext cx="558837" cy="254755"/>
            </a:xfrm>
            <a:custGeom>
              <a:avLst/>
              <a:gdLst/>
              <a:ahLst/>
              <a:cxnLst/>
              <a:rect l="l" t="t" r="r" b="b"/>
              <a:pathLst>
                <a:path w="7211" h="2945" extrusionOk="0">
                  <a:moveTo>
                    <a:pt x="67" y="0"/>
                  </a:moveTo>
                  <a:lnTo>
                    <a:pt x="0" y="1855"/>
                  </a:lnTo>
                  <a:cubicBezTo>
                    <a:pt x="0" y="1855"/>
                    <a:pt x="1306" y="2698"/>
                    <a:pt x="3358" y="2906"/>
                  </a:cubicBezTo>
                  <a:lnTo>
                    <a:pt x="3358" y="2907"/>
                  </a:lnTo>
                  <a:cubicBezTo>
                    <a:pt x="3372" y="2908"/>
                    <a:pt x="3388" y="2910"/>
                    <a:pt x="3403" y="2911"/>
                  </a:cubicBezTo>
                  <a:cubicBezTo>
                    <a:pt x="3418" y="2912"/>
                    <a:pt x="3433" y="2914"/>
                    <a:pt x="3448" y="2915"/>
                  </a:cubicBezTo>
                  <a:cubicBezTo>
                    <a:pt x="3702" y="2936"/>
                    <a:pt x="3947" y="2945"/>
                    <a:pt x="4181" y="2945"/>
                  </a:cubicBezTo>
                  <a:cubicBezTo>
                    <a:pt x="5838" y="2945"/>
                    <a:pt x="6940" y="2489"/>
                    <a:pt x="6940" y="2489"/>
                  </a:cubicBezTo>
                  <a:lnTo>
                    <a:pt x="7210" y="652"/>
                  </a:lnTo>
                  <a:lnTo>
                    <a:pt x="7210" y="652"/>
                  </a:lnTo>
                  <a:cubicBezTo>
                    <a:pt x="7210" y="652"/>
                    <a:pt x="6543" y="932"/>
                    <a:pt x="4981" y="932"/>
                  </a:cubicBezTo>
                  <a:cubicBezTo>
                    <a:pt x="4578" y="932"/>
                    <a:pt x="4115" y="914"/>
                    <a:pt x="3589" y="867"/>
                  </a:cubicBezTo>
                  <a:cubicBezTo>
                    <a:pt x="1027" y="626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0"/>
            <p:cNvSpPr/>
            <p:nvPr/>
          </p:nvSpPr>
          <p:spPr>
            <a:xfrm rot="-338453">
              <a:off x="4636358" y="2056141"/>
              <a:ext cx="223736" cy="1697211"/>
            </a:xfrm>
            <a:custGeom>
              <a:avLst/>
              <a:gdLst/>
              <a:ahLst/>
              <a:cxnLst/>
              <a:rect l="l" t="t" r="r" b="b"/>
              <a:pathLst>
                <a:path w="2887" h="19620" extrusionOk="0">
                  <a:moveTo>
                    <a:pt x="2887" y="0"/>
                  </a:moveTo>
                  <a:lnTo>
                    <a:pt x="1" y="19619"/>
                  </a:lnTo>
                  <a:lnTo>
                    <a:pt x="1106" y="19489"/>
                  </a:lnTo>
                  <a:lnTo>
                    <a:pt x="28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0"/>
            <p:cNvSpPr/>
            <p:nvPr/>
          </p:nvSpPr>
          <p:spPr>
            <a:xfrm rot="-338453">
              <a:off x="4605363" y="1777117"/>
              <a:ext cx="1108373" cy="176468"/>
            </a:xfrm>
            <a:custGeom>
              <a:avLst/>
              <a:gdLst/>
              <a:ahLst/>
              <a:cxnLst/>
              <a:rect l="l" t="t" r="r" b="b"/>
              <a:pathLst>
                <a:path w="14302" h="2040" extrusionOk="0">
                  <a:moveTo>
                    <a:pt x="12007" y="0"/>
                  </a:moveTo>
                  <a:cubicBezTo>
                    <a:pt x="11002" y="0"/>
                    <a:pt x="9569" y="57"/>
                    <a:pt x="7539" y="227"/>
                  </a:cubicBezTo>
                  <a:cubicBezTo>
                    <a:pt x="1585" y="728"/>
                    <a:pt x="0" y="2039"/>
                    <a:pt x="0" y="2039"/>
                  </a:cubicBezTo>
                  <a:cubicBezTo>
                    <a:pt x="5539" y="318"/>
                    <a:pt x="14302" y="210"/>
                    <a:pt x="14302" y="210"/>
                  </a:cubicBezTo>
                  <a:cubicBezTo>
                    <a:pt x="14302" y="210"/>
                    <a:pt x="13951" y="0"/>
                    <a:pt x="1200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0"/>
            <p:cNvSpPr/>
            <p:nvPr/>
          </p:nvSpPr>
          <p:spPr>
            <a:xfrm rot="-338453">
              <a:off x="4640415" y="1796381"/>
              <a:ext cx="1339859" cy="175603"/>
            </a:xfrm>
            <a:custGeom>
              <a:avLst/>
              <a:gdLst/>
              <a:ahLst/>
              <a:cxnLst/>
              <a:rect l="l" t="t" r="r" b="b"/>
              <a:pathLst>
                <a:path w="17289" h="2030" extrusionOk="0">
                  <a:moveTo>
                    <a:pt x="15448" y="0"/>
                  </a:moveTo>
                  <a:lnTo>
                    <a:pt x="15448" y="0"/>
                  </a:lnTo>
                  <a:cubicBezTo>
                    <a:pt x="7546" y="113"/>
                    <a:pt x="1" y="1736"/>
                    <a:pt x="1" y="1736"/>
                  </a:cubicBezTo>
                  <a:cubicBezTo>
                    <a:pt x="729" y="1834"/>
                    <a:pt x="1515" y="2029"/>
                    <a:pt x="1515" y="2029"/>
                  </a:cubicBezTo>
                  <a:lnTo>
                    <a:pt x="17288" y="1020"/>
                  </a:lnTo>
                  <a:cubicBezTo>
                    <a:pt x="16290" y="796"/>
                    <a:pt x="14961" y="713"/>
                    <a:pt x="13540" y="713"/>
                  </a:cubicBezTo>
                  <a:cubicBezTo>
                    <a:pt x="9480" y="713"/>
                    <a:pt x="4668" y="1389"/>
                    <a:pt x="4668" y="1389"/>
                  </a:cubicBezTo>
                  <a:cubicBezTo>
                    <a:pt x="9685" y="224"/>
                    <a:pt x="15448" y="0"/>
                    <a:pt x="15448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0"/>
            <p:cNvSpPr/>
            <p:nvPr/>
          </p:nvSpPr>
          <p:spPr>
            <a:xfrm rot="-338453">
              <a:off x="4628730" y="1903700"/>
              <a:ext cx="1524614" cy="1784234"/>
            </a:xfrm>
            <a:custGeom>
              <a:avLst/>
              <a:gdLst/>
              <a:ahLst/>
              <a:cxnLst/>
              <a:rect l="l" t="t" r="r" b="b"/>
              <a:pathLst>
                <a:path w="19673" h="20626" extrusionOk="0">
                  <a:moveTo>
                    <a:pt x="19673" y="1"/>
                  </a:moveTo>
                  <a:lnTo>
                    <a:pt x="19629" y="207"/>
                  </a:lnTo>
                  <a:lnTo>
                    <a:pt x="19629" y="207"/>
                  </a:lnTo>
                  <a:cubicBezTo>
                    <a:pt x="19658" y="73"/>
                    <a:pt x="19673" y="1"/>
                    <a:pt x="19673" y="1"/>
                  </a:cubicBezTo>
                  <a:close/>
                  <a:moveTo>
                    <a:pt x="19629" y="207"/>
                  </a:moveTo>
                  <a:cubicBezTo>
                    <a:pt x="19216" y="2099"/>
                    <a:pt x="15893" y="16381"/>
                    <a:pt x="9463" y="17173"/>
                  </a:cubicBezTo>
                  <a:cubicBezTo>
                    <a:pt x="9295" y="17193"/>
                    <a:pt x="9132" y="17203"/>
                    <a:pt x="8973" y="17203"/>
                  </a:cubicBezTo>
                  <a:cubicBezTo>
                    <a:pt x="2590" y="17203"/>
                    <a:pt x="2888" y="1008"/>
                    <a:pt x="2888" y="1006"/>
                  </a:cubicBezTo>
                  <a:lnTo>
                    <a:pt x="2888" y="1006"/>
                  </a:lnTo>
                  <a:lnTo>
                    <a:pt x="1" y="20625"/>
                  </a:lnTo>
                  <a:lnTo>
                    <a:pt x="1" y="20625"/>
                  </a:lnTo>
                  <a:lnTo>
                    <a:pt x="15671" y="18785"/>
                  </a:lnTo>
                  <a:lnTo>
                    <a:pt x="19629" y="207"/>
                  </a:ln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0"/>
            <p:cNvSpPr/>
            <p:nvPr/>
          </p:nvSpPr>
          <p:spPr>
            <a:xfrm rot="-338453">
              <a:off x="5379361" y="2026895"/>
              <a:ext cx="580923" cy="621186"/>
            </a:xfrm>
            <a:custGeom>
              <a:avLst/>
              <a:gdLst/>
              <a:ahLst/>
              <a:cxnLst/>
              <a:rect l="l" t="t" r="r" b="b"/>
              <a:pathLst>
                <a:path w="7496" h="7181" extrusionOk="0">
                  <a:moveTo>
                    <a:pt x="7496" y="1"/>
                  </a:moveTo>
                  <a:lnTo>
                    <a:pt x="7126" y="24"/>
                  </a:lnTo>
                  <a:cubicBezTo>
                    <a:pt x="7032" y="31"/>
                    <a:pt x="6939" y="36"/>
                    <a:pt x="6845" y="42"/>
                  </a:cubicBezTo>
                  <a:cubicBezTo>
                    <a:pt x="4555" y="192"/>
                    <a:pt x="2268" y="388"/>
                    <a:pt x="0" y="751"/>
                  </a:cubicBezTo>
                  <a:cubicBezTo>
                    <a:pt x="602" y="775"/>
                    <a:pt x="1203" y="784"/>
                    <a:pt x="1805" y="784"/>
                  </a:cubicBezTo>
                  <a:cubicBezTo>
                    <a:pt x="2995" y="784"/>
                    <a:pt x="4185" y="746"/>
                    <a:pt x="5373" y="697"/>
                  </a:cubicBezTo>
                  <a:cubicBezTo>
                    <a:pt x="5846" y="675"/>
                    <a:pt x="6319" y="650"/>
                    <a:pt x="6792" y="623"/>
                  </a:cubicBezTo>
                  <a:lnTo>
                    <a:pt x="6792" y="623"/>
                  </a:lnTo>
                  <a:cubicBezTo>
                    <a:pt x="6393" y="2797"/>
                    <a:pt x="6038" y="4979"/>
                    <a:pt x="5842" y="7181"/>
                  </a:cubicBezTo>
                  <a:cubicBezTo>
                    <a:pt x="6498" y="4942"/>
                    <a:pt x="6984" y="2657"/>
                    <a:pt x="7427" y="366"/>
                  </a:cubicBezTo>
                  <a:lnTo>
                    <a:pt x="74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60"/>
            <p:cNvSpPr/>
            <p:nvPr/>
          </p:nvSpPr>
          <p:spPr>
            <a:xfrm rot="-338453">
              <a:off x="3101419" y="2040902"/>
              <a:ext cx="50141" cy="756825"/>
            </a:xfrm>
            <a:custGeom>
              <a:avLst/>
              <a:gdLst/>
              <a:ahLst/>
              <a:cxnLst/>
              <a:rect l="l" t="t" r="r" b="b"/>
              <a:pathLst>
                <a:path w="647" h="8749" extrusionOk="0">
                  <a:moveTo>
                    <a:pt x="199" y="1"/>
                  </a:moveTo>
                  <a:cubicBezTo>
                    <a:pt x="11" y="1460"/>
                    <a:pt x="1" y="2919"/>
                    <a:pt x="33" y="4383"/>
                  </a:cubicBezTo>
                  <a:cubicBezTo>
                    <a:pt x="81" y="5846"/>
                    <a:pt x="175" y="7303"/>
                    <a:pt x="446" y="8749"/>
                  </a:cubicBezTo>
                  <a:cubicBezTo>
                    <a:pt x="634" y="7290"/>
                    <a:pt x="646" y="5831"/>
                    <a:pt x="612" y="4366"/>
                  </a:cubicBezTo>
                  <a:cubicBezTo>
                    <a:pt x="563" y="2904"/>
                    <a:pt x="469" y="1448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0"/>
            <p:cNvSpPr/>
            <p:nvPr/>
          </p:nvSpPr>
          <p:spPr>
            <a:xfrm rot="-338453">
              <a:off x="2959031" y="2504320"/>
              <a:ext cx="70368" cy="75778"/>
            </a:xfrm>
            <a:custGeom>
              <a:avLst/>
              <a:gdLst/>
              <a:ahLst/>
              <a:cxnLst/>
              <a:rect l="l" t="t" r="r" b="b"/>
              <a:pathLst>
                <a:path w="908" h="876" extrusionOk="0">
                  <a:moveTo>
                    <a:pt x="836" y="0"/>
                  </a:moveTo>
                  <a:cubicBezTo>
                    <a:pt x="820" y="0"/>
                    <a:pt x="803" y="6"/>
                    <a:pt x="789" y="17"/>
                  </a:cubicBezTo>
                  <a:cubicBezTo>
                    <a:pt x="505" y="238"/>
                    <a:pt x="249" y="493"/>
                    <a:pt x="24" y="774"/>
                  </a:cubicBezTo>
                  <a:cubicBezTo>
                    <a:pt x="1" y="802"/>
                    <a:pt x="18" y="848"/>
                    <a:pt x="45" y="865"/>
                  </a:cubicBezTo>
                  <a:cubicBezTo>
                    <a:pt x="56" y="872"/>
                    <a:pt x="67" y="875"/>
                    <a:pt x="78" y="875"/>
                  </a:cubicBezTo>
                  <a:cubicBezTo>
                    <a:pt x="101" y="875"/>
                    <a:pt x="121" y="862"/>
                    <a:pt x="136" y="843"/>
                  </a:cubicBezTo>
                  <a:cubicBezTo>
                    <a:pt x="354" y="572"/>
                    <a:pt x="605" y="328"/>
                    <a:pt x="879" y="115"/>
                  </a:cubicBezTo>
                  <a:cubicBezTo>
                    <a:pt x="908" y="92"/>
                    <a:pt x="905" y="44"/>
                    <a:pt x="883" y="21"/>
                  </a:cubicBezTo>
                  <a:cubicBezTo>
                    <a:pt x="870" y="7"/>
                    <a:pt x="853" y="0"/>
                    <a:pt x="836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2016;p44">
            <a:extLst>
              <a:ext uri="{FF2B5EF4-FFF2-40B4-BE49-F238E27FC236}">
                <a16:creationId xmlns:a16="http://schemas.microsoft.com/office/drawing/2014/main" id="{BFD1C1D9-774F-488F-879A-BA45A1E58B9F}"/>
              </a:ext>
            </a:extLst>
          </p:cNvPr>
          <p:cNvSpPr txBox="1">
            <a:spLocks/>
          </p:cNvSpPr>
          <p:nvPr/>
        </p:nvSpPr>
        <p:spPr>
          <a:xfrm>
            <a:off x="413316" y="0"/>
            <a:ext cx="873068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3000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Varela Round"/>
              <a:buNone/>
              <a:defRPr sz="60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l"/>
            <a:r>
              <a:rPr lang="es-MX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6º “B”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5783D8-6CC3-46A1-BE25-F91DC97EB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198">
            <a:off x="943977" y="876244"/>
            <a:ext cx="2934652" cy="39128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42ED17-A4D4-4B1D-8291-A5590894F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4923">
            <a:off x="4270592" y="317120"/>
            <a:ext cx="3012819" cy="401709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CBF24E5-D6BF-4C41-BA35-0CEE1669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r>
              <a:rPr lang="es-MX" sz="3000" dirty="0"/>
              <a:t>Reflexiones de la planeación previo a la observación </a:t>
            </a:r>
            <a:r>
              <a:rPr lang="es-MX" sz="30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1º A y B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442486-BE72-4178-AF8D-28339DF20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r="14712" b="2335"/>
          <a:stretch/>
        </p:blipFill>
        <p:spPr>
          <a:xfrm rot="16200000">
            <a:off x="2915699" y="-50808"/>
            <a:ext cx="4010383" cy="61028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BF0B043-744F-4041-A809-ED06E3436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3" t="6527" r="4993" b="3009"/>
          <a:stretch/>
        </p:blipFill>
        <p:spPr>
          <a:xfrm rot="19749358">
            <a:off x="514867" y="1837610"/>
            <a:ext cx="2234218" cy="30343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10C424-67B9-4E49-BA37-366C645DE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490" y="45990"/>
            <a:ext cx="3822539" cy="28669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1C8BCF4-BB81-4824-85EF-1CC6C16C6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139"/>
          <a:stretch/>
        </p:blipFill>
        <p:spPr>
          <a:xfrm rot="1152308">
            <a:off x="5745745" y="2213835"/>
            <a:ext cx="2940756" cy="2700036"/>
          </a:xfrm>
          <a:prstGeom prst="rect">
            <a:avLst/>
          </a:prstGeom>
        </p:spPr>
      </p:pic>
      <p:grpSp>
        <p:nvGrpSpPr>
          <p:cNvPr id="17" name="Google Shape;2206;p48">
            <a:extLst>
              <a:ext uri="{FF2B5EF4-FFF2-40B4-BE49-F238E27FC236}">
                <a16:creationId xmlns:a16="http://schemas.microsoft.com/office/drawing/2014/main" id="{03B78A86-1B24-4867-9D34-A00E3C1E7A9E}"/>
              </a:ext>
            </a:extLst>
          </p:cNvPr>
          <p:cNvGrpSpPr/>
          <p:nvPr/>
        </p:nvGrpSpPr>
        <p:grpSpPr>
          <a:xfrm>
            <a:off x="2555542" y="2956537"/>
            <a:ext cx="3219522" cy="2365885"/>
            <a:chOff x="416828" y="1129396"/>
            <a:chExt cx="3824720" cy="3007151"/>
          </a:xfrm>
        </p:grpSpPr>
        <p:grpSp>
          <p:nvGrpSpPr>
            <p:cNvPr id="18" name="Google Shape;2207;p48">
              <a:extLst>
                <a:ext uri="{FF2B5EF4-FFF2-40B4-BE49-F238E27FC236}">
                  <a16:creationId xmlns:a16="http://schemas.microsoft.com/office/drawing/2014/main" id="{A237E5C4-93CD-48E7-8195-FDCF396A7B21}"/>
                </a:ext>
              </a:extLst>
            </p:cNvPr>
            <p:cNvGrpSpPr/>
            <p:nvPr/>
          </p:nvGrpSpPr>
          <p:grpSpPr>
            <a:xfrm>
              <a:off x="416828" y="1129396"/>
              <a:ext cx="3502001" cy="3007151"/>
              <a:chOff x="145647" y="1036300"/>
              <a:chExt cx="3909356" cy="3429298"/>
            </a:xfrm>
          </p:grpSpPr>
          <p:grpSp>
            <p:nvGrpSpPr>
              <p:cNvPr id="24" name="Google Shape;2208;p48">
                <a:extLst>
                  <a:ext uri="{FF2B5EF4-FFF2-40B4-BE49-F238E27FC236}">
                    <a16:creationId xmlns:a16="http://schemas.microsoft.com/office/drawing/2014/main" id="{28A8AEB2-73F6-4E26-877E-FCF676901DD6}"/>
                  </a:ext>
                </a:extLst>
              </p:cNvPr>
              <p:cNvGrpSpPr/>
              <p:nvPr/>
            </p:nvGrpSpPr>
            <p:grpSpPr>
              <a:xfrm>
                <a:off x="145647" y="1607405"/>
                <a:ext cx="3909356" cy="2858193"/>
                <a:chOff x="4196125" y="399625"/>
                <a:chExt cx="1985150" cy="1451375"/>
              </a:xfrm>
            </p:grpSpPr>
            <p:sp>
              <p:nvSpPr>
                <p:cNvPr id="154" name="Google Shape;2209;p48">
                  <a:extLst>
                    <a:ext uri="{FF2B5EF4-FFF2-40B4-BE49-F238E27FC236}">
                      <a16:creationId xmlns:a16="http://schemas.microsoft.com/office/drawing/2014/main" id="{D04F027C-B467-4B6F-8744-EAE8AF40EC30}"/>
                    </a:ext>
                  </a:extLst>
                </p:cNvPr>
                <p:cNvSpPr/>
                <p:nvPr/>
              </p:nvSpPr>
              <p:spPr>
                <a:xfrm>
                  <a:off x="4196125" y="1195675"/>
                  <a:ext cx="144625" cy="1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5" h="5783" extrusionOk="0">
                      <a:moveTo>
                        <a:pt x="2893" y="0"/>
                      </a:moveTo>
                      <a:cubicBezTo>
                        <a:pt x="1295" y="0"/>
                        <a:pt x="1" y="1295"/>
                        <a:pt x="1" y="2891"/>
                      </a:cubicBezTo>
                      <a:cubicBezTo>
                        <a:pt x="1" y="4489"/>
                        <a:pt x="1296" y="5783"/>
                        <a:pt x="2893" y="5783"/>
                      </a:cubicBezTo>
                      <a:cubicBezTo>
                        <a:pt x="4489" y="5783"/>
                        <a:pt x="5785" y="4489"/>
                        <a:pt x="5785" y="2891"/>
                      </a:cubicBezTo>
                      <a:cubicBezTo>
                        <a:pt x="5785" y="1294"/>
                        <a:pt x="4491" y="0"/>
                        <a:pt x="289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2210;p48">
                  <a:extLst>
                    <a:ext uri="{FF2B5EF4-FFF2-40B4-BE49-F238E27FC236}">
                      <a16:creationId xmlns:a16="http://schemas.microsoft.com/office/drawing/2014/main" id="{74E6073A-AE09-44DC-878B-A6DD9D76F7DD}"/>
                    </a:ext>
                  </a:extLst>
                </p:cNvPr>
                <p:cNvSpPr/>
                <p:nvPr/>
              </p:nvSpPr>
              <p:spPr>
                <a:xfrm>
                  <a:off x="4228525" y="476675"/>
                  <a:ext cx="117575" cy="1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4702" extrusionOk="0">
                      <a:moveTo>
                        <a:pt x="2351" y="0"/>
                      </a:moveTo>
                      <a:cubicBezTo>
                        <a:pt x="1053" y="0"/>
                        <a:pt x="1" y="1053"/>
                        <a:pt x="1" y="2352"/>
                      </a:cubicBezTo>
                      <a:cubicBezTo>
                        <a:pt x="1" y="3649"/>
                        <a:pt x="1053" y="4702"/>
                        <a:pt x="2351" y="4702"/>
                      </a:cubicBezTo>
                      <a:cubicBezTo>
                        <a:pt x="3650" y="4702"/>
                        <a:pt x="4703" y="3649"/>
                        <a:pt x="4703" y="2352"/>
                      </a:cubicBezTo>
                      <a:cubicBezTo>
                        <a:pt x="4703" y="1053"/>
                        <a:pt x="3650" y="0"/>
                        <a:pt x="23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2211;p48">
                  <a:extLst>
                    <a:ext uri="{FF2B5EF4-FFF2-40B4-BE49-F238E27FC236}">
                      <a16:creationId xmlns:a16="http://schemas.microsoft.com/office/drawing/2014/main" id="{1041D10D-0F56-416E-9959-14171399378F}"/>
                    </a:ext>
                  </a:extLst>
                </p:cNvPr>
                <p:cNvSpPr/>
                <p:nvPr/>
              </p:nvSpPr>
              <p:spPr>
                <a:xfrm>
                  <a:off x="5847975" y="422325"/>
                  <a:ext cx="207025" cy="20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8281" extrusionOk="0">
                      <a:moveTo>
                        <a:pt x="4140" y="1"/>
                      </a:moveTo>
                      <a:cubicBezTo>
                        <a:pt x="1854" y="1"/>
                        <a:pt x="0" y="1854"/>
                        <a:pt x="0" y="4141"/>
                      </a:cubicBezTo>
                      <a:cubicBezTo>
                        <a:pt x="0" y="6428"/>
                        <a:pt x="1853" y="8281"/>
                        <a:pt x="4140" y="8281"/>
                      </a:cubicBezTo>
                      <a:cubicBezTo>
                        <a:pt x="6427" y="8281"/>
                        <a:pt x="8280" y="6427"/>
                        <a:pt x="8280" y="4141"/>
                      </a:cubicBezTo>
                      <a:cubicBezTo>
                        <a:pt x="8280" y="1854"/>
                        <a:pt x="6426" y="1"/>
                        <a:pt x="41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2212;p48">
                  <a:extLst>
                    <a:ext uri="{FF2B5EF4-FFF2-40B4-BE49-F238E27FC236}">
                      <a16:creationId xmlns:a16="http://schemas.microsoft.com/office/drawing/2014/main" id="{5A8F284E-0636-43CD-A66C-98C1EDF14E3F}"/>
                    </a:ext>
                  </a:extLst>
                </p:cNvPr>
                <p:cNvSpPr/>
                <p:nvPr/>
              </p:nvSpPr>
              <p:spPr>
                <a:xfrm>
                  <a:off x="4248725" y="399625"/>
                  <a:ext cx="1932550" cy="145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2" h="58055" extrusionOk="0">
                      <a:moveTo>
                        <a:pt x="53668" y="1"/>
                      </a:moveTo>
                      <a:cubicBezTo>
                        <a:pt x="49964" y="1"/>
                        <a:pt x="46766" y="2162"/>
                        <a:pt x="45261" y="5291"/>
                      </a:cubicBezTo>
                      <a:cubicBezTo>
                        <a:pt x="43174" y="3431"/>
                        <a:pt x="40420" y="2302"/>
                        <a:pt x="37406" y="2302"/>
                      </a:cubicBezTo>
                      <a:cubicBezTo>
                        <a:pt x="33790" y="2302"/>
                        <a:pt x="30552" y="3926"/>
                        <a:pt x="28385" y="6484"/>
                      </a:cubicBezTo>
                      <a:cubicBezTo>
                        <a:pt x="25399" y="4119"/>
                        <a:pt x="21623" y="2708"/>
                        <a:pt x="17518" y="2708"/>
                      </a:cubicBezTo>
                      <a:cubicBezTo>
                        <a:pt x="7842" y="2708"/>
                        <a:pt x="0" y="10551"/>
                        <a:pt x="0" y="20226"/>
                      </a:cubicBezTo>
                      <a:cubicBezTo>
                        <a:pt x="0" y="25012"/>
                        <a:pt x="1920" y="29348"/>
                        <a:pt x="5031" y="32510"/>
                      </a:cubicBezTo>
                      <a:cubicBezTo>
                        <a:pt x="4604" y="33904"/>
                        <a:pt x="4375" y="35384"/>
                        <a:pt x="4375" y="36918"/>
                      </a:cubicBezTo>
                      <a:cubicBezTo>
                        <a:pt x="4375" y="45234"/>
                        <a:pt x="11116" y="51975"/>
                        <a:pt x="19431" y="51975"/>
                      </a:cubicBezTo>
                      <a:cubicBezTo>
                        <a:pt x="22929" y="51975"/>
                        <a:pt x="26149" y="50782"/>
                        <a:pt x="28705" y="48780"/>
                      </a:cubicBezTo>
                      <a:cubicBezTo>
                        <a:pt x="31771" y="54312"/>
                        <a:pt x="37668" y="58054"/>
                        <a:pt x="44441" y="58054"/>
                      </a:cubicBezTo>
                      <a:cubicBezTo>
                        <a:pt x="54373" y="58054"/>
                        <a:pt x="62424" y="50003"/>
                        <a:pt x="62424" y="40072"/>
                      </a:cubicBezTo>
                      <a:cubicBezTo>
                        <a:pt x="62424" y="39255"/>
                        <a:pt x="62369" y="38450"/>
                        <a:pt x="62263" y="37661"/>
                      </a:cubicBezTo>
                      <a:lnTo>
                        <a:pt x="62263" y="37661"/>
                      </a:lnTo>
                      <a:cubicBezTo>
                        <a:pt x="62511" y="37675"/>
                        <a:pt x="62762" y="37681"/>
                        <a:pt x="63012" y="37681"/>
                      </a:cubicBezTo>
                      <a:cubicBezTo>
                        <a:pt x="64798" y="37681"/>
                        <a:pt x="66505" y="37351"/>
                        <a:pt x="68079" y="36747"/>
                      </a:cubicBezTo>
                      <a:cubicBezTo>
                        <a:pt x="68561" y="38815"/>
                        <a:pt x="70416" y="40354"/>
                        <a:pt x="72628" y="40354"/>
                      </a:cubicBezTo>
                      <a:cubicBezTo>
                        <a:pt x="75209" y="40354"/>
                        <a:pt x="77301" y="38262"/>
                        <a:pt x="77301" y="35681"/>
                      </a:cubicBezTo>
                      <a:cubicBezTo>
                        <a:pt x="77301" y="33853"/>
                        <a:pt x="76251" y="32270"/>
                        <a:pt x="74720" y="31502"/>
                      </a:cubicBezTo>
                      <a:cubicBezTo>
                        <a:pt x="76279" y="29226"/>
                        <a:pt x="77192" y="26470"/>
                        <a:pt x="77192" y="23502"/>
                      </a:cubicBezTo>
                      <a:cubicBezTo>
                        <a:pt x="77192" y="15671"/>
                        <a:pt x="70844" y="9321"/>
                        <a:pt x="63012" y="9321"/>
                      </a:cubicBezTo>
                      <a:lnTo>
                        <a:pt x="62988" y="9321"/>
                      </a:lnTo>
                      <a:cubicBezTo>
                        <a:pt x="62988" y="4174"/>
                        <a:pt x="58817" y="1"/>
                        <a:pt x="536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" name="Google Shape;2213;p48">
                <a:extLst>
                  <a:ext uri="{FF2B5EF4-FFF2-40B4-BE49-F238E27FC236}">
                    <a16:creationId xmlns:a16="http://schemas.microsoft.com/office/drawing/2014/main" id="{680A29D4-295E-4316-BE6D-69ADD5F920DD}"/>
                  </a:ext>
                </a:extLst>
              </p:cNvPr>
              <p:cNvSpPr/>
              <p:nvPr/>
            </p:nvSpPr>
            <p:spPr>
              <a:xfrm>
                <a:off x="1092902" y="2660910"/>
                <a:ext cx="2277294" cy="1497039"/>
              </a:xfrm>
              <a:custGeom>
                <a:avLst/>
                <a:gdLst/>
                <a:ahLst/>
                <a:cxnLst/>
                <a:rect l="l" t="t" r="r" b="b"/>
                <a:pathLst>
                  <a:path w="42624" h="28020" extrusionOk="0">
                    <a:moveTo>
                      <a:pt x="15048" y="0"/>
                    </a:moveTo>
                    <a:cubicBezTo>
                      <a:pt x="13364" y="0"/>
                      <a:pt x="11148" y="494"/>
                      <a:pt x="8712" y="2322"/>
                    </a:cubicBezTo>
                    <a:cubicBezTo>
                      <a:pt x="3410" y="6299"/>
                      <a:pt x="0" y="11826"/>
                      <a:pt x="1611" y="17377"/>
                    </a:cubicBezTo>
                    <a:cubicBezTo>
                      <a:pt x="3223" y="22928"/>
                      <a:pt x="5780" y="23909"/>
                      <a:pt x="5780" y="23909"/>
                    </a:cubicBezTo>
                    <a:cubicBezTo>
                      <a:pt x="5780" y="23909"/>
                      <a:pt x="4835" y="27156"/>
                      <a:pt x="4881" y="28020"/>
                    </a:cubicBezTo>
                    <a:lnTo>
                      <a:pt x="37403" y="28020"/>
                    </a:lnTo>
                    <a:cubicBezTo>
                      <a:pt x="37403" y="28020"/>
                      <a:pt x="36561" y="20444"/>
                      <a:pt x="35627" y="17377"/>
                    </a:cubicBezTo>
                    <a:lnTo>
                      <a:pt x="42623" y="16061"/>
                    </a:lnTo>
                    <a:cubicBezTo>
                      <a:pt x="42623" y="16061"/>
                      <a:pt x="35491" y="4546"/>
                      <a:pt x="31085" y="1639"/>
                    </a:cubicBezTo>
                    <a:cubicBezTo>
                      <a:pt x="29494" y="589"/>
                      <a:pt x="27741" y="253"/>
                      <a:pt x="26152" y="253"/>
                    </a:cubicBezTo>
                    <a:cubicBezTo>
                      <a:pt x="23342" y="253"/>
                      <a:pt x="21043" y="1301"/>
                      <a:pt x="21043" y="1301"/>
                    </a:cubicBezTo>
                    <a:lnTo>
                      <a:pt x="18268" y="683"/>
                    </a:lnTo>
                    <a:lnTo>
                      <a:pt x="18270" y="683"/>
                    </a:lnTo>
                    <a:cubicBezTo>
                      <a:pt x="18270" y="683"/>
                      <a:pt x="17027" y="0"/>
                      <a:pt x="15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214;p48">
                <a:extLst>
                  <a:ext uri="{FF2B5EF4-FFF2-40B4-BE49-F238E27FC236}">
                    <a16:creationId xmlns:a16="http://schemas.microsoft.com/office/drawing/2014/main" id="{13B76F44-4BF5-45E5-BFEA-AFE9482ECE9B}"/>
                  </a:ext>
                </a:extLst>
              </p:cNvPr>
              <p:cNvSpPr/>
              <p:nvPr/>
            </p:nvSpPr>
            <p:spPr>
              <a:xfrm>
                <a:off x="1587762" y="2791009"/>
                <a:ext cx="123685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2519" extrusionOk="0">
                    <a:moveTo>
                      <a:pt x="1535" y="0"/>
                    </a:moveTo>
                    <a:cubicBezTo>
                      <a:pt x="1293" y="0"/>
                      <a:pt x="1067" y="142"/>
                      <a:pt x="930" y="361"/>
                    </a:cubicBezTo>
                    <a:lnTo>
                      <a:pt x="194" y="1536"/>
                    </a:lnTo>
                    <a:cubicBezTo>
                      <a:pt x="0" y="1843"/>
                      <a:pt x="174" y="2284"/>
                      <a:pt x="478" y="2442"/>
                    </a:cubicBezTo>
                    <a:cubicBezTo>
                      <a:pt x="578" y="2495"/>
                      <a:pt x="680" y="2519"/>
                      <a:pt x="780" y="2519"/>
                    </a:cubicBezTo>
                    <a:cubicBezTo>
                      <a:pt x="1022" y="2519"/>
                      <a:pt x="1248" y="2377"/>
                      <a:pt x="1385" y="2158"/>
                    </a:cubicBezTo>
                    <a:lnTo>
                      <a:pt x="2121" y="983"/>
                    </a:lnTo>
                    <a:cubicBezTo>
                      <a:pt x="2315" y="676"/>
                      <a:pt x="2141" y="235"/>
                      <a:pt x="1837" y="77"/>
                    </a:cubicBezTo>
                    <a:cubicBezTo>
                      <a:pt x="1737" y="24"/>
                      <a:pt x="1635" y="0"/>
                      <a:pt x="1535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215;p48">
                <a:extLst>
                  <a:ext uri="{FF2B5EF4-FFF2-40B4-BE49-F238E27FC236}">
                    <a16:creationId xmlns:a16="http://schemas.microsoft.com/office/drawing/2014/main" id="{C5DBE24D-4CB7-4C7F-8543-A5499ABE1FDF}"/>
                  </a:ext>
                </a:extLst>
              </p:cNvPr>
              <p:cNvSpPr/>
              <p:nvPr/>
            </p:nvSpPr>
            <p:spPr>
              <a:xfrm>
                <a:off x="1847855" y="2784277"/>
                <a:ext cx="112732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465" extrusionOk="0">
                    <a:moveTo>
                      <a:pt x="740" y="0"/>
                    </a:moveTo>
                    <a:cubicBezTo>
                      <a:pt x="618" y="0"/>
                      <a:pt x="498" y="32"/>
                      <a:pt x="399" y="99"/>
                    </a:cubicBezTo>
                    <a:cubicBezTo>
                      <a:pt x="83" y="313"/>
                      <a:pt x="0" y="693"/>
                      <a:pt x="180" y="1024"/>
                    </a:cubicBezTo>
                    <a:cubicBezTo>
                      <a:pt x="381" y="1398"/>
                      <a:pt x="584" y="1772"/>
                      <a:pt x="785" y="2145"/>
                    </a:cubicBezTo>
                    <a:cubicBezTo>
                      <a:pt x="895" y="2349"/>
                      <a:pt x="1135" y="2464"/>
                      <a:pt x="1368" y="2464"/>
                    </a:cubicBezTo>
                    <a:cubicBezTo>
                      <a:pt x="1490" y="2464"/>
                      <a:pt x="1611" y="2433"/>
                      <a:pt x="1710" y="2365"/>
                    </a:cubicBezTo>
                    <a:cubicBezTo>
                      <a:pt x="2025" y="2151"/>
                      <a:pt x="2110" y="1772"/>
                      <a:pt x="1930" y="1441"/>
                    </a:cubicBezTo>
                    <a:cubicBezTo>
                      <a:pt x="1728" y="1067"/>
                      <a:pt x="1527" y="693"/>
                      <a:pt x="1324" y="320"/>
                    </a:cubicBezTo>
                    <a:cubicBezTo>
                      <a:pt x="1214" y="116"/>
                      <a:pt x="974" y="0"/>
                      <a:pt x="7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216;p48">
                <a:extLst>
                  <a:ext uri="{FF2B5EF4-FFF2-40B4-BE49-F238E27FC236}">
                    <a16:creationId xmlns:a16="http://schemas.microsoft.com/office/drawing/2014/main" id="{0F59C045-4459-444B-AE31-B3BE67FE0411}"/>
                  </a:ext>
                </a:extLst>
              </p:cNvPr>
              <p:cNvSpPr/>
              <p:nvPr/>
            </p:nvSpPr>
            <p:spPr>
              <a:xfrm>
                <a:off x="1763383" y="2930031"/>
                <a:ext cx="124433" cy="119143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230" extrusionOk="0">
                    <a:moveTo>
                      <a:pt x="781" y="0"/>
                    </a:moveTo>
                    <a:cubicBezTo>
                      <a:pt x="672" y="0"/>
                      <a:pt x="562" y="31"/>
                      <a:pt x="457" y="102"/>
                    </a:cubicBezTo>
                    <a:cubicBezTo>
                      <a:pt x="188" y="286"/>
                      <a:pt x="1" y="735"/>
                      <a:pt x="237" y="1027"/>
                    </a:cubicBezTo>
                    <a:cubicBezTo>
                      <a:pt x="473" y="1321"/>
                      <a:pt x="710" y="1613"/>
                      <a:pt x="946" y="1907"/>
                    </a:cubicBezTo>
                    <a:cubicBezTo>
                      <a:pt x="1096" y="2092"/>
                      <a:pt x="1318" y="2230"/>
                      <a:pt x="1548" y="2230"/>
                    </a:cubicBezTo>
                    <a:cubicBezTo>
                      <a:pt x="1656" y="2230"/>
                      <a:pt x="1766" y="2199"/>
                      <a:pt x="1871" y="2127"/>
                    </a:cubicBezTo>
                    <a:cubicBezTo>
                      <a:pt x="2141" y="1944"/>
                      <a:pt x="2328" y="1495"/>
                      <a:pt x="2092" y="1203"/>
                    </a:cubicBezTo>
                    <a:cubicBezTo>
                      <a:pt x="1855" y="909"/>
                      <a:pt x="1619" y="616"/>
                      <a:pt x="1381" y="323"/>
                    </a:cubicBezTo>
                    <a:cubicBezTo>
                      <a:pt x="1232" y="138"/>
                      <a:pt x="1010" y="0"/>
                      <a:pt x="781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217;p48">
                <a:extLst>
                  <a:ext uri="{FF2B5EF4-FFF2-40B4-BE49-F238E27FC236}">
                    <a16:creationId xmlns:a16="http://schemas.microsoft.com/office/drawing/2014/main" id="{53FB1AE3-4EF6-47AF-883F-0752C6B802C2}"/>
                  </a:ext>
                </a:extLst>
              </p:cNvPr>
              <p:cNvSpPr/>
              <p:nvPr/>
            </p:nvSpPr>
            <p:spPr>
              <a:xfrm>
                <a:off x="1558750" y="3060450"/>
                <a:ext cx="139232" cy="92590"/>
              </a:xfrm>
              <a:custGeom>
                <a:avLst/>
                <a:gdLst/>
                <a:ahLst/>
                <a:cxnLst/>
                <a:rect l="l" t="t" r="r" b="b"/>
                <a:pathLst>
                  <a:path w="2606" h="1733" extrusionOk="0">
                    <a:moveTo>
                      <a:pt x="734" y="1"/>
                    </a:moveTo>
                    <a:cubicBezTo>
                      <a:pt x="437" y="1"/>
                      <a:pt x="149" y="254"/>
                      <a:pt x="86" y="535"/>
                    </a:cubicBezTo>
                    <a:cubicBezTo>
                      <a:pt x="0" y="916"/>
                      <a:pt x="248" y="1224"/>
                      <a:pt x="594" y="1337"/>
                    </a:cubicBezTo>
                    <a:lnTo>
                      <a:pt x="1716" y="1707"/>
                    </a:lnTo>
                    <a:cubicBezTo>
                      <a:pt x="1768" y="1725"/>
                      <a:pt x="1821" y="1733"/>
                      <a:pt x="1874" y="1733"/>
                    </a:cubicBezTo>
                    <a:cubicBezTo>
                      <a:pt x="2171" y="1733"/>
                      <a:pt x="2457" y="1480"/>
                      <a:pt x="2520" y="1200"/>
                    </a:cubicBezTo>
                    <a:cubicBezTo>
                      <a:pt x="2606" y="818"/>
                      <a:pt x="2358" y="510"/>
                      <a:pt x="2012" y="397"/>
                    </a:cubicBezTo>
                    <a:lnTo>
                      <a:pt x="890" y="25"/>
                    </a:lnTo>
                    <a:cubicBezTo>
                      <a:pt x="839" y="8"/>
                      <a:pt x="786" y="1"/>
                      <a:pt x="734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218;p48">
                <a:extLst>
                  <a:ext uri="{FF2B5EF4-FFF2-40B4-BE49-F238E27FC236}">
                    <a16:creationId xmlns:a16="http://schemas.microsoft.com/office/drawing/2014/main" id="{334199AB-55D7-4CB6-A7A8-DB91EAD15C39}"/>
                  </a:ext>
                </a:extLst>
              </p:cNvPr>
              <p:cNvSpPr/>
              <p:nvPr/>
            </p:nvSpPr>
            <p:spPr>
              <a:xfrm>
                <a:off x="1408508" y="2971812"/>
                <a:ext cx="78966" cy="12608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360" extrusionOk="0">
                    <a:moveTo>
                      <a:pt x="819" y="0"/>
                    </a:moveTo>
                    <a:cubicBezTo>
                      <a:pt x="516" y="0"/>
                      <a:pt x="164" y="188"/>
                      <a:pt x="132" y="519"/>
                    </a:cubicBezTo>
                    <a:lnTo>
                      <a:pt x="34" y="1547"/>
                    </a:lnTo>
                    <a:cubicBezTo>
                      <a:pt x="0" y="1895"/>
                      <a:pt x="154" y="2279"/>
                      <a:pt x="542" y="2349"/>
                    </a:cubicBezTo>
                    <a:cubicBezTo>
                      <a:pt x="580" y="2356"/>
                      <a:pt x="620" y="2360"/>
                      <a:pt x="660" y="2360"/>
                    </a:cubicBezTo>
                    <a:cubicBezTo>
                      <a:pt x="963" y="2360"/>
                      <a:pt x="1314" y="2171"/>
                      <a:pt x="1345" y="1842"/>
                    </a:cubicBezTo>
                    <a:lnTo>
                      <a:pt x="1443" y="814"/>
                    </a:lnTo>
                    <a:cubicBezTo>
                      <a:pt x="1477" y="466"/>
                      <a:pt x="1324" y="80"/>
                      <a:pt x="936" y="10"/>
                    </a:cubicBezTo>
                    <a:cubicBezTo>
                      <a:pt x="898" y="3"/>
                      <a:pt x="859" y="0"/>
                      <a:pt x="819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219;p48">
                <a:extLst>
                  <a:ext uri="{FF2B5EF4-FFF2-40B4-BE49-F238E27FC236}">
                    <a16:creationId xmlns:a16="http://schemas.microsoft.com/office/drawing/2014/main" id="{0A5473A0-AED9-4DBB-A6AE-13642F4C859F}"/>
                  </a:ext>
                </a:extLst>
              </p:cNvPr>
              <p:cNvSpPr/>
              <p:nvPr/>
            </p:nvSpPr>
            <p:spPr>
              <a:xfrm>
                <a:off x="1277874" y="3159935"/>
                <a:ext cx="120639" cy="131592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463" extrusionOk="0">
                    <a:moveTo>
                      <a:pt x="757" y="0"/>
                    </a:moveTo>
                    <a:cubicBezTo>
                      <a:pt x="640" y="0"/>
                      <a:pt x="524" y="31"/>
                      <a:pt x="423" y="100"/>
                    </a:cubicBezTo>
                    <a:cubicBezTo>
                      <a:pt x="124" y="303"/>
                      <a:pt x="1" y="708"/>
                      <a:pt x="202" y="1025"/>
                    </a:cubicBezTo>
                    <a:cubicBezTo>
                      <a:pt x="439" y="1397"/>
                      <a:pt x="674" y="1769"/>
                      <a:pt x="910" y="2142"/>
                    </a:cubicBezTo>
                    <a:cubicBezTo>
                      <a:pt x="1036" y="2339"/>
                      <a:pt x="1270" y="2462"/>
                      <a:pt x="1501" y="2462"/>
                    </a:cubicBezTo>
                    <a:cubicBezTo>
                      <a:pt x="1618" y="2462"/>
                      <a:pt x="1734" y="2431"/>
                      <a:pt x="1835" y="2363"/>
                    </a:cubicBezTo>
                    <a:cubicBezTo>
                      <a:pt x="2132" y="2160"/>
                      <a:pt x="2257" y="1755"/>
                      <a:pt x="2056" y="1438"/>
                    </a:cubicBezTo>
                    <a:cubicBezTo>
                      <a:pt x="1819" y="1065"/>
                      <a:pt x="1583" y="694"/>
                      <a:pt x="1348" y="321"/>
                    </a:cubicBezTo>
                    <a:cubicBezTo>
                      <a:pt x="1223" y="124"/>
                      <a:pt x="988" y="0"/>
                      <a:pt x="757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20;p48">
                <a:extLst>
                  <a:ext uri="{FF2B5EF4-FFF2-40B4-BE49-F238E27FC236}">
                    <a16:creationId xmlns:a16="http://schemas.microsoft.com/office/drawing/2014/main" id="{98803882-A301-4F06-BFFF-73DDDD7CAF29}"/>
                  </a:ext>
                </a:extLst>
              </p:cNvPr>
              <p:cNvSpPr/>
              <p:nvPr/>
            </p:nvSpPr>
            <p:spPr>
              <a:xfrm>
                <a:off x="1244107" y="3366597"/>
                <a:ext cx="123792" cy="115884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169" extrusionOk="0">
                    <a:moveTo>
                      <a:pt x="727" y="1"/>
                    </a:moveTo>
                    <a:cubicBezTo>
                      <a:pt x="544" y="1"/>
                      <a:pt x="361" y="70"/>
                      <a:pt x="241" y="212"/>
                    </a:cubicBezTo>
                    <a:cubicBezTo>
                      <a:pt x="0" y="493"/>
                      <a:pt x="3" y="899"/>
                      <a:pt x="273" y="1161"/>
                    </a:cubicBezTo>
                    <a:lnTo>
                      <a:pt x="1127" y="1990"/>
                    </a:lnTo>
                    <a:cubicBezTo>
                      <a:pt x="1248" y="2108"/>
                      <a:pt x="1419" y="2168"/>
                      <a:pt x="1589" y="2168"/>
                    </a:cubicBezTo>
                    <a:cubicBezTo>
                      <a:pt x="1773" y="2168"/>
                      <a:pt x="1956" y="2099"/>
                      <a:pt x="2076" y="1957"/>
                    </a:cubicBezTo>
                    <a:cubicBezTo>
                      <a:pt x="2316" y="1675"/>
                      <a:pt x="2314" y="1270"/>
                      <a:pt x="2044" y="1006"/>
                    </a:cubicBezTo>
                    <a:lnTo>
                      <a:pt x="1190" y="179"/>
                    </a:lnTo>
                    <a:cubicBezTo>
                      <a:pt x="1069" y="61"/>
                      <a:pt x="898" y="1"/>
                      <a:pt x="7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21;p48">
                <a:extLst>
                  <a:ext uri="{FF2B5EF4-FFF2-40B4-BE49-F238E27FC236}">
                    <a16:creationId xmlns:a16="http://schemas.microsoft.com/office/drawing/2014/main" id="{493F8F5C-12E3-40E4-B960-FA7DE100011D}"/>
                  </a:ext>
                </a:extLst>
              </p:cNvPr>
              <p:cNvSpPr/>
              <p:nvPr/>
            </p:nvSpPr>
            <p:spPr>
              <a:xfrm>
                <a:off x="1484911" y="3209677"/>
                <a:ext cx="137522" cy="114816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149" extrusionOk="0">
                    <a:moveTo>
                      <a:pt x="1744" y="0"/>
                    </a:moveTo>
                    <a:cubicBezTo>
                      <a:pt x="1632" y="0"/>
                      <a:pt x="1522" y="33"/>
                      <a:pt x="1428" y="108"/>
                    </a:cubicBezTo>
                    <a:cubicBezTo>
                      <a:pt x="1099" y="370"/>
                      <a:pt x="771" y="633"/>
                      <a:pt x="442" y="895"/>
                    </a:cubicBezTo>
                    <a:cubicBezTo>
                      <a:pt x="168" y="1115"/>
                      <a:pt x="0" y="1495"/>
                      <a:pt x="221" y="1820"/>
                    </a:cubicBezTo>
                    <a:cubicBezTo>
                      <a:pt x="346" y="2004"/>
                      <a:pt x="592" y="2148"/>
                      <a:pt x="829" y="2148"/>
                    </a:cubicBezTo>
                    <a:cubicBezTo>
                      <a:pt x="942" y="2148"/>
                      <a:pt x="1052" y="2116"/>
                      <a:pt x="1146" y="2041"/>
                    </a:cubicBezTo>
                    <a:cubicBezTo>
                      <a:pt x="1475" y="1778"/>
                      <a:pt x="1803" y="1516"/>
                      <a:pt x="2132" y="1254"/>
                    </a:cubicBezTo>
                    <a:cubicBezTo>
                      <a:pt x="2405" y="1034"/>
                      <a:pt x="2573" y="654"/>
                      <a:pt x="2353" y="329"/>
                    </a:cubicBezTo>
                    <a:cubicBezTo>
                      <a:pt x="2227" y="144"/>
                      <a:pt x="1981" y="0"/>
                      <a:pt x="1744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22;p48">
                <a:extLst>
                  <a:ext uri="{FF2B5EF4-FFF2-40B4-BE49-F238E27FC236}">
                    <a16:creationId xmlns:a16="http://schemas.microsoft.com/office/drawing/2014/main" id="{91493027-7E46-4766-8C5D-D24BC667A751}"/>
                  </a:ext>
                </a:extLst>
              </p:cNvPr>
              <p:cNvSpPr/>
              <p:nvPr/>
            </p:nvSpPr>
            <p:spPr>
              <a:xfrm>
                <a:off x="1293048" y="3604249"/>
                <a:ext cx="79660" cy="149223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793" extrusionOk="0">
                    <a:moveTo>
                      <a:pt x="685" y="0"/>
                    </a:moveTo>
                    <a:cubicBezTo>
                      <a:pt x="340" y="0"/>
                      <a:pt x="0" y="228"/>
                      <a:pt x="27" y="672"/>
                    </a:cubicBezTo>
                    <a:lnTo>
                      <a:pt x="120" y="2167"/>
                    </a:lnTo>
                    <a:cubicBezTo>
                      <a:pt x="146" y="2587"/>
                      <a:pt x="477" y="2792"/>
                      <a:pt x="805" y="2792"/>
                    </a:cubicBezTo>
                    <a:cubicBezTo>
                      <a:pt x="1150" y="2792"/>
                      <a:pt x="1491" y="2564"/>
                      <a:pt x="1463" y="2120"/>
                    </a:cubicBezTo>
                    <a:lnTo>
                      <a:pt x="1370" y="625"/>
                    </a:lnTo>
                    <a:cubicBezTo>
                      <a:pt x="1344" y="205"/>
                      <a:pt x="1013" y="0"/>
                      <a:pt x="6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223;p48">
                <a:extLst>
                  <a:ext uri="{FF2B5EF4-FFF2-40B4-BE49-F238E27FC236}">
                    <a16:creationId xmlns:a16="http://schemas.microsoft.com/office/drawing/2014/main" id="{75B1207A-4BCC-41EC-B047-F0C328D8FF3F}"/>
                  </a:ext>
                </a:extLst>
              </p:cNvPr>
              <p:cNvSpPr/>
              <p:nvPr/>
            </p:nvSpPr>
            <p:spPr>
              <a:xfrm>
                <a:off x="1443824" y="3755452"/>
                <a:ext cx="106908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519" extrusionOk="0">
                    <a:moveTo>
                      <a:pt x="772" y="1"/>
                    </a:moveTo>
                    <a:cubicBezTo>
                      <a:pt x="710" y="1"/>
                      <a:pt x="647" y="10"/>
                      <a:pt x="582" y="29"/>
                    </a:cubicBezTo>
                    <a:cubicBezTo>
                      <a:pt x="254" y="127"/>
                      <a:pt x="1" y="525"/>
                      <a:pt x="130" y="866"/>
                    </a:cubicBezTo>
                    <a:cubicBezTo>
                      <a:pt x="281" y="1257"/>
                      <a:pt x="432" y="1649"/>
                      <a:pt x="582" y="2040"/>
                    </a:cubicBezTo>
                    <a:cubicBezTo>
                      <a:pt x="690" y="2319"/>
                      <a:pt x="940" y="2519"/>
                      <a:pt x="1230" y="2519"/>
                    </a:cubicBezTo>
                    <a:cubicBezTo>
                      <a:pt x="1291" y="2519"/>
                      <a:pt x="1355" y="2510"/>
                      <a:pt x="1419" y="2490"/>
                    </a:cubicBezTo>
                    <a:cubicBezTo>
                      <a:pt x="1746" y="2392"/>
                      <a:pt x="2001" y="1993"/>
                      <a:pt x="1870" y="1654"/>
                    </a:cubicBezTo>
                    <a:cubicBezTo>
                      <a:pt x="1720" y="1262"/>
                      <a:pt x="1570" y="871"/>
                      <a:pt x="1419" y="480"/>
                    </a:cubicBezTo>
                    <a:cubicBezTo>
                      <a:pt x="1312" y="201"/>
                      <a:pt x="1061" y="1"/>
                      <a:pt x="7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224;p48">
                <a:extLst>
                  <a:ext uri="{FF2B5EF4-FFF2-40B4-BE49-F238E27FC236}">
                    <a16:creationId xmlns:a16="http://schemas.microsoft.com/office/drawing/2014/main" id="{5E371536-6FF5-40D8-BC4E-F2A871EE8DD1}"/>
                  </a:ext>
                </a:extLst>
              </p:cNvPr>
              <p:cNvSpPr/>
              <p:nvPr/>
            </p:nvSpPr>
            <p:spPr>
              <a:xfrm>
                <a:off x="1797311" y="3900298"/>
                <a:ext cx="138644" cy="86873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26" extrusionOk="0">
                    <a:moveTo>
                      <a:pt x="1827" y="0"/>
                    </a:moveTo>
                    <a:cubicBezTo>
                      <a:pt x="1766" y="0"/>
                      <a:pt x="1704" y="8"/>
                      <a:pt x="1641" y="25"/>
                    </a:cubicBezTo>
                    <a:cubicBezTo>
                      <a:pt x="1284" y="121"/>
                      <a:pt x="927" y="217"/>
                      <a:pt x="568" y="313"/>
                    </a:cubicBezTo>
                    <a:cubicBezTo>
                      <a:pt x="229" y="404"/>
                      <a:pt x="1" y="813"/>
                      <a:pt x="118" y="1150"/>
                    </a:cubicBezTo>
                    <a:cubicBezTo>
                      <a:pt x="219" y="1441"/>
                      <a:pt x="477" y="1625"/>
                      <a:pt x="769" y="1625"/>
                    </a:cubicBezTo>
                    <a:cubicBezTo>
                      <a:pt x="830" y="1625"/>
                      <a:pt x="893" y="1617"/>
                      <a:pt x="955" y="1600"/>
                    </a:cubicBezTo>
                    <a:cubicBezTo>
                      <a:pt x="1313" y="1504"/>
                      <a:pt x="1670" y="1408"/>
                      <a:pt x="2027" y="1312"/>
                    </a:cubicBezTo>
                    <a:cubicBezTo>
                      <a:pt x="2367" y="1221"/>
                      <a:pt x="2595" y="812"/>
                      <a:pt x="2478" y="476"/>
                    </a:cubicBezTo>
                    <a:cubicBezTo>
                      <a:pt x="2377" y="185"/>
                      <a:pt x="2118" y="0"/>
                      <a:pt x="18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25;p48">
                <a:extLst>
                  <a:ext uri="{FF2B5EF4-FFF2-40B4-BE49-F238E27FC236}">
                    <a16:creationId xmlns:a16="http://schemas.microsoft.com/office/drawing/2014/main" id="{84FAEF13-4796-4465-9BB4-AE50E56D858F}"/>
                  </a:ext>
                </a:extLst>
              </p:cNvPr>
              <p:cNvSpPr/>
              <p:nvPr/>
            </p:nvSpPr>
            <p:spPr>
              <a:xfrm>
                <a:off x="1806821" y="3660563"/>
                <a:ext cx="106534" cy="125020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40" extrusionOk="0">
                    <a:moveTo>
                      <a:pt x="792" y="1"/>
                    </a:moveTo>
                    <a:cubicBezTo>
                      <a:pt x="729" y="1"/>
                      <a:pt x="663" y="12"/>
                      <a:pt x="597" y="35"/>
                    </a:cubicBezTo>
                    <a:cubicBezTo>
                      <a:pt x="284" y="143"/>
                      <a:pt x="1" y="526"/>
                      <a:pt x="146" y="871"/>
                    </a:cubicBezTo>
                    <a:cubicBezTo>
                      <a:pt x="284" y="1199"/>
                      <a:pt x="422" y="1527"/>
                      <a:pt x="561" y="1855"/>
                    </a:cubicBezTo>
                    <a:cubicBezTo>
                      <a:pt x="671" y="2120"/>
                      <a:pt x="916" y="2340"/>
                      <a:pt x="1203" y="2340"/>
                    </a:cubicBezTo>
                    <a:cubicBezTo>
                      <a:pt x="1266" y="2340"/>
                      <a:pt x="1331" y="2329"/>
                      <a:pt x="1397" y="2307"/>
                    </a:cubicBezTo>
                    <a:cubicBezTo>
                      <a:pt x="1710" y="2197"/>
                      <a:pt x="1993" y="1816"/>
                      <a:pt x="1848" y="1469"/>
                    </a:cubicBezTo>
                    <a:cubicBezTo>
                      <a:pt x="1710" y="1141"/>
                      <a:pt x="1572" y="813"/>
                      <a:pt x="1435" y="486"/>
                    </a:cubicBezTo>
                    <a:cubicBezTo>
                      <a:pt x="1323" y="221"/>
                      <a:pt x="1079" y="1"/>
                      <a:pt x="792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26;p48">
                <a:extLst>
                  <a:ext uri="{FF2B5EF4-FFF2-40B4-BE49-F238E27FC236}">
                    <a16:creationId xmlns:a16="http://schemas.microsoft.com/office/drawing/2014/main" id="{9A80158C-4FB0-4BF0-96C0-E54D6ECF5F53}"/>
                  </a:ext>
                </a:extLst>
              </p:cNvPr>
              <p:cNvSpPr/>
              <p:nvPr/>
            </p:nvSpPr>
            <p:spPr>
              <a:xfrm>
                <a:off x="2010012" y="3719014"/>
                <a:ext cx="145643" cy="96597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808" extrusionOk="0">
                    <a:moveTo>
                      <a:pt x="1970" y="1"/>
                    </a:moveTo>
                    <a:cubicBezTo>
                      <a:pt x="1907" y="1"/>
                      <a:pt x="1842" y="11"/>
                      <a:pt x="1780" y="34"/>
                    </a:cubicBezTo>
                    <a:cubicBezTo>
                      <a:pt x="1374" y="185"/>
                      <a:pt x="967" y="336"/>
                      <a:pt x="561" y="486"/>
                    </a:cubicBezTo>
                    <a:cubicBezTo>
                      <a:pt x="220" y="612"/>
                      <a:pt x="1" y="961"/>
                      <a:pt x="110" y="1323"/>
                    </a:cubicBezTo>
                    <a:cubicBezTo>
                      <a:pt x="190" y="1593"/>
                      <a:pt x="470" y="1808"/>
                      <a:pt x="755" y="1808"/>
                    </a:cubicBezTo>
                    <a:cubicBezTo>
                      <a:pt x="819" y="1808"/>
                      <a:pt x="884" y="1797"/>
                      <a:pt x="946" y="1774"/>
                    </a:cubicBezTo>
                    <a:cubicBezTo>
                      <a:pt x="1353" y="1623"/>
                      <a:pt x="1761" y="1474"/>
                      <a:pt x="2167" y="1322"/>
                    </a:cubicBezTo>
                    <a:cubicBezTo>
                      <a:pt x="2508" y="1196"/>
                      <a:pt x="2726" y="849"/>
                      <a:pt x="2618" y="485"/>
                    </a:cubicBezTo>
                    <a:cubicBezTo>
                      <a:pt x="2536" y="214"/>
                      <a:pt x="2256" y="1"/>
                      <a:pt x="1970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27;p48">
                <a:extLst>
                  <a:ext uri="{FF2B5EF4-FFF2-40B4-BE49-F238E27FC236}">
                    <a16:creationId xmlns:a16="http://schemas.microsoft.com/office/drawing/2014/main" id="{E0B41C4A-15F5-4364-88FD-D66CB9F7F69C}"/>
                  </a:ext>
                </a:extLst>
              </p:cNvPr>
              <p:cNvSpPr/>
              <p:nvPr/>
            </p:nvSpPr>
            <p:spPr>
              <a:xfrm>
                <a:off x="1992861" y="3493331"/>
                <a:ext cx="95956" cy="141529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649" extrusionOk="0">
                    <a:moveTo>
                      <a:pt x="723" y="1"/>
                    </a:moveTo>
                    <a:cubicBezTo>
                      <a:pt x="662" y="1"/>
                      <a:pt x="600" y="9"/>
                      <a:pt x="541" y="27"/>
                    </a:cubicBezTo>
                    <a:cubicBezTo>
                      <a:pt x="179" y="135"/>
                      <a:pt x="1" y="511"/>
                      <a:pt x="91" y="863"/>
                    </a:cubicBezTo>
                    <a:cubicBezTo>
                      <a:pt x="200" y="1300"/>
                      <a:pt x="310" y="1735"/>
                      <a:pt x="419" y="2171"/>
                    </a:cubicBezTo>
                    <a:cubicBezTo>
                      <a:pt x="492" y="2461"/>
                      <a:pt x="784" y="2648"/>
                      <a:pt x="1073" y="2648"/>
                    </a:cubicBezTo>
                    <a:cubicBezTo>
                      <a:pt x="1135" y="2648"/>
                      <a:pt x="1197" y="2640"/>
                      <a:pt x="1256" y="2622"/>
                    </a:cubicBezTo>
                    <a:cubicBezTo>
                      <a:pt x="1618" y="2514"/>
                      <a:pt x="1796" y="2137"/>
                      <a:pt x="1708" y="1785"/>
                    </a:cubicBezTo>
                    <a:cubicBezTo>
                      <a:pt x="1597" y="1349"/>
                      <a:pt x="1488" y="914"/>
                      <a:pt x="1378" y="478"/>
                    </a:cubicBezTo>
                    <a:cubicBezTo>
                      <a:pt x="1305" y="187"/>
                      <a:pt x="1012" y="1"/>
                      <a:pt x="723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28;p48">
                <a:extLst>
                  <a:ext uri="{FF2B5EF4-FFF2-40B4-BE49-F238E27FC236}">
                    <a16:creationId xmlns:a16="http://schemas.microsoft.com/office/drawing/2014/main" id="{37337698-08EC-4957-8D43-CBBE1442C547}"/>
                  </a:ext>
                </a:extLst>
              </p:cNvPr>
              <p:cNvSpPr/>
              <p:nvPr/>
            </p:nvSpPr>
            <p:spPr>
              <a:xfrm>
                <a:off x="1796616" y="3410676"/>
                <a:ext cx="96063" cy="134156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2511" extrusionOk="0">
                    <a:moveTo>
                      <a:pt x="731" y="0"/>
                    </a:moveTo>
                    <a:cubicBezTo>
                      <a:pt x="669" y="0"/>
                      <a:pt x="608" y="9"/>
                      <a:pt x="548" y="27"/>
                    </a:cubicBezTo>
                    <a:cubicBezTo>
                      <a:pt x="190" y="133"/>
                      <a:pt x="1" y="511"/>
                      <a:pt x="96" y="863"/>
                    </a:cubicBezTo>
                    <a:cubicBezTo>
                      <a:pt x="202" y="1253"/>
                      <a:pt x="307" y="1644"/>
                      <a:pt x="414" y="2034"/>
                    </a:cubicBezTo>
                    <a:cubicBezTo>
                      <a:pt x="492" y="2323"/>
                      <a:pt x="778" y="2511"/>
                      <a:pt x="1067" y="2511"/>
                    </a:cubicBezTo>
                    <a:cubicBezTo>
                      <a:pt x="1129" y="2511"/>
                      <a:pt x="1190" y="2502"/>
                      <a:pt x="1250" y="2484"/>
                    </a:cubicBezTo>
                    <a:cubicBezTo>
                      <a:pt x="1607" y="2378"/>
                      <a:pt x="1797" y="1999"/>
                      <a:pt x="1701" y="1648"/>
                    </a:cubicBezTo>
                    <a:cubicBezTo>
                      <a:pt x="1596" y="1257"/>
                      <a:pt x="1489" y="867"/>
                      <a:pt x="1384" y="478"/>
                    </a:cubicBezTo>
                    <a:cubicBezTo>
                      <a:pt x="1306" y="189"/>
                      <a:pt x="1020" y="0"/>
                      <a:pt x="731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29;p48">
                <a:extLst>
                  <a:ext uri="{FF2B5EF4-FFF2-40B4-BE49-F238E27FC236}">
                    <a16:creationId xmlns:a16="http://schemas.microsoft.com/office/drawing/2014/main" id="{38A82B83-2084-44F9-B1CB-FFFFB50991CE}"/>
                  </a:ext>
                </a:extLst>
              </p:cNvPr>
              <p:cNvSpPr/>
              <p:nvPr/>
            </p:nvSpPr>
            <p:spPr>
              <a:xfrm>
                <a:off x="1803455" y="3176818"/>
                <a:ext cx="143560" cy="105626"/>
              </a:xfrm>
              <a:custGeom>
                <a:avLst/>
                <a:gdLst/>
                <a:ahLst/>
                <a:cxnLst/>
                <a:rect l="l" t="t" r="r" b="b"/>
                <a:pathLst>
                  <a:path w="2687" h="1977" extrusionOk="0">
                    <a:moveTo>
                      <a:pt x="1934" y="1"/>
                    </a:moveTo>
                    <a:cubicBezTo>
                      <a:pt x="1813" y="1"/>
                      <a:pt x="1689" y="31"/>
                      <a:pt x="1577" y="93"/>
                    </a:cubicBezTo>
                    <a:cubicBezTo>
                      <a:pt x="1186" y="309"/>
                      <a:pt x="795" y="523"/>
                      <a:pt x="404" y="739"/>
                    </a:cubicBezTo>
                    <a:cubicBezTo>
                      <a:pt x="86" y="913"/>
                      <a:pt x="0" y="1365"/>
                      <a:pt x="185" y="1663"/>
                    </a:cubicBezTo>
                    <a:cubicBezTo>
                      <a:pt x="313" y="1872"/>
                      <a:pt x="529" y="1977"/>
                      <a:pt x="752" y="1977"/>
                    </a:cubicBezTo>
                    <a:cubicBezTo>
                      <a:pt x="874" y="1977"/>
                      <a:pt x="997" y="1946"/>
                      <a:pt x="1109" y="1884"/>
                    </a:cubicBezTo>
                    <a:cubicBezTo>
                      <a:pt x="1500" y="1669"/>
                      <a:pt x="1890" y="1454"/>
                      <a:pt x="2281" y="1239"/>
                    </a:cubicBezTo>
                    <a:cubicBezTo>
                      <a:pt x="2599" y="1063"/>
                      <a:pt x="2686" y="613"/>
                      <a:pt x="2502" y="314"/>
                    </a:cubicBezTo>
                    <a:cubicBezTo>
                      <a:pt x="2373" y="105"/>
                      <a:pt x="2157" y="1"/>
                      <a:pt x="1934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30;p48">
                <a:extLst>
                  <a:ext uri="{FF2B5EF4-FFF2-40B4-BE49-F238E27FC236}">
                    <a16:creationId xmlns:a16="http://schemas.microsoft.com/office/drawing/2014/main" id="{3AF55416-E37A-4B27-86F6-7BF2CEA32382}"/>
                  </a:ext>
                </a:extLst>
              </p:cNvPr>
              <p:cNvSpPr/>
              <p:nvPr/>
            </p:nvSpPr>
            <p:spPr>
              <a:xfrm>
                <a:off x="1968818" y="3337586"/>
                <a:ext cx="134584" cy="9259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1733" extrusionOk="0">
                    <a:moveTo>
                      <a:pt x="1750" y="1"/>
                    </a:moveTo>
                    <a:cubicBezTo>
                      <a:pt x="1687" y="1"/>
                      <a:pt x="1622" y="12"/>
                      <a:pt x="1558" y="36"/>
                    </a:cubicBezTo>
                    <a:cubicBezTo>
                      <a:pt x="1230" y="161"/>
                      <a:pt x="903" y="284"/>
                      <a:pt x="576" y="409"/>
                    </a:cubicBezTo>
                    <a:cubicBezTo>
                      <a:pt x="247" y="532"/>
                      <a:pt x="0" y="886"/>
                      <a:pt x="125" y="1246"/>
                    </a:cubicBezTo>
                    <a:cubicBezTo>
                      <a:pt x="217" y="1510"/>
                      <a:pt x="483" y="1732"/>
                      <a:pt x="768" y="1732"/>
                    </a:cubicBezTo>
                    <a:cubicBezTo>
                      <a:pt x="832" y="1732"/>
                      <a:pt x="897" y="1721"/>
                      <a:pt x="961" y="1696"/>
                    </a:cubicBezTo>
                    <a:cubicBezTo>
                      <a:pt x="1289" y="1573"/>
                      <a:pt x="1616" y="1448"/>
                      <a:pt x="1943" y="1325"/>
                    </a:cubicBezTo>
                    <a:cubicBezTo>
                      <a:pt x="2272" y="1200"/>
                      <a:pt x="2519" y="847"/>
                      <a:pt x="2394" y="488"/>
                    </a:cubicBezTo>
                    <a:cubicBezTo>
                      <a:pt x="2303" y="223"/>
                      <a:pt x="2036" y="1"/>
                      <a:pt x="1750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31;p48">
                <a:extLst>
                  <a:ext uri="{FF2B5EF4-FFF2-40B4-BE49-F238E27FC236}">
                    <a16:creationId xmlns:a16="http://schemas.microsoft.com/office/drawing/2014/main" id="{A2ED4C9D-96FB-43F5-94B7-BD02C0F0AC53}"/>
                  </a:ext>
                </a:extLst>
              </p:cNvPr>
              <p:cNvSpPr/>
              <p:nvPr/>
            </p:nvSpPr>
            <p:spPr>
              <a:xfrm>
                <a:off x="1968444" y="3094752"/>
                <a:ext cx="121067" cy="119036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2228" extrusionOk="0">
                    <a:moveTo>
                      <a:pt x="774" y="0"/>
                    </a:moveTo>
                    <a:cubicBezTo>
                      <a:pt x="663" y="0"/>
                      <a:pt x="552" y="31"/>
                      <a:pt x="448" y="102"/>
                    </a:cubicBezTo>
                    <a:cubicBezTo>
                      <a:pt x="171" y="290"/>
                      <a:pt x="1" y="728"/>
                      <a:pt x="227" y="1026"/>
                    </a:cubicBezTo>
                    <a:cubicBezTo>
                      <a:pt x="449" y="1320"/>
                      <a:pt x="671" y="1612"/>
                      <a:pt x="893" y="1906"/>
                    </a:cubicBezTo>
                    <a:cubicBezTo>
                      <a:pt x="1036" y="2094"/>
                      <a:pt x="1261" y="2227"/>
                      <a:pt x="1491" y="2227"/>
                    </a:cubicBezTo>
                    <a:cubicBezTo>
                      <a:pt x="1602" y="2227"/>
                      <a:pt x="1714" y="2196"/>
                      <a:pt x="1818" y="2125"/>
                    </a:cubicBezTo>
                    <a:cubicBezTo>
                      <a:pt x="2094" y="1938"/>
                      <a:pt x="2266" y="1500"/>
                      <a:pt x="2039" y="1200"/>
                    </a:cubicBezTo>
                    <a:cubicBezTo>
                      <a:pt x="1817" y="908"/>
                      <a:pt x="1594" y="616"/>
                      <a:pt x="1372" y="322"/>
                    </a:cubicBezTo>
                    <a:cubicBezTo>
                      <a:pt x="1229" y="134"/>
                      <a:pt x="1004" y="0"/>
                      <a:pt x="774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32;p48">
                <a:extLst>
                  <a:ext uri="{FF2B5EF4-FFF2-40B4-BE49-F238E27FC236}">
                    <a16:creationId xmlns:a16="http://schemas.microsoft.com/office/drawing/2014/main" id="{B8CD79CC-6B6A-4FDE-A304-1C7E65D8D82E}"/>
                  </a:ext>
                </a:extLst>
              </p:cNvPr>
              <p:cNvSpPr/>
              <p:nvPr/>
            </p:nvSpPr>
            <p:spPr>
              <a:xfrm>
                <a:off x="2027804" y="2924955"/>
                <a:ext cx="145056" cy="95154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1781" extrusionOk="0">
                    <a:moveTo>
                      <a:pt x="1960" y="0"/>
                    </a:moveTo>
                    <a:cubicBezTo>
                      <a:pt x="1897" y="0"/>
                      <a:pt x="1833" y="11"/>
                      <a:pt x="1771" y="33"/>
                    </a:cubicBezTo>
                    <a:lnTo>
                      <a:pt x="559" y="461"/>
                    </a:lnTo>
                    <a:cubicBezTo>
                      <a:pt x="217" y="582"/>
                      <a:pt x="0" y="938"/>
                      <a:pt x="108" y="1298"/>
                    </a:cubicBezTo>
                    <a:cubicBezTo>
                      <a:pt x="190" y="1572"/>
                      <a:pt x="468" y="1781"/>
                      <a:pt x="755" y="1781"/>
                    </a:cubicBezTo>
                    <a:cubicBezTo>
                      <a:pt x="818" y="1781"/>
                      <a:pt x="882" y="1770"/>
                      <a:pt x="945" y="1748"/>
                    </a:cubicBezTo>
                    <a:cubicBezTo>
                      <a:pt x="1348" y="1605"/>
                      <a:pt x="1752" y="1463"/>
                      <a:pt x="2156" y="1321"/>
                    </a:cubicBezTo>
                    <a:cubicBezTo>
                      <a:pt x="2499" y="1199"/>
                      <a:pt x="2715" y="843"/>
                      <a:pt x="2608" y="483"/>
                    </a:cubicBezTo>
                    <a:cubicBezTo>
                      <a:pt x="2525" y="209"/>
                      <a:pt x="2247" y="0"/>
                      <a:pt x="1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33;p48">
                <a:extLst>
                  <a:ext uri="{FF2B5EF4-FFF2-40B4-BE49-F238E27FC236}">
                    <a16:creationId xmlns:a16="http://schemas.microsoft.com/office/drawing/2014/main" id="{9C856B9C-F860-434F-A3E0-E303C2038D0D}"/>
                  </a:ext>
                </a:extLst>
              </p:cNvPr>
              <p:cNvSpPr/>
              <p:nvPr/>
            </p:nvSpPr>
            <p:spPr>
              <a:xfrm>
                <a:off x="2112863" y="2757188"/>
                <a:ext cx="175670" cy="112251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101" extrusionOk="0">
                    <a:moveTo>
                      <a:pt x="958" y="1"/>
                    </a:moveTo>
                    <a:cubicBezTo>
                      <a:pt x="364" y="1"/>
                      <a:pt x="0" y="924"/>
                      <a:pt x="653" y="1278"/>
                    </a:cubicBezTo>
                    <a:cubicBezTo>
                      <a:pt x="1106" y="1523"/>
                      <a:pt x="1559" y="1770"/>
                      <a:pt x="2013" y="2015"/>
                    </a:cubicBezTo>
                    <a:cubicBezTo>
                      <a:pt x="2122" y="2075"/>
                      <a:pt x="2228" y="2101"/>
                      <a:pt x="2329" y="2101"/>
                    </a:cubicBezTo>
                    <a:cubicBezTo>
                      <a:pt x="2923" y="2101"/>
                      <a:pt x="3287" y="1178"/>
                      <a:pt x="2635" y="824"/>
                    </a:cubicBezTo>
                    <a:cubicBezTo>
                      <a:pt x="2181" y="577"/>
                      <a:pt x="1728" y="332"/>
                      <a:pt x="1275" y="86"/>
                    </a:cubicBezTo>
                    <a:cubicBezTo>
                      <a:pt x="1165" y="27"/>
                      <a:pt x="1059" y="1"/>
                      <a:pt x="9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34;p48">
                <a:extLst>
                  <a:ext uri="{FF2B5EF4-FFF2-40B4-BE49-F238E27FC236}">
                    <a16:creationId xmlns:a16="http://schemas.microsoft.com/office/drawing/2014/main" id="{6F9EB235-E9B8-41B6-8A5A-2B089579532D}"/>
                  </a:ext>
                </a:extLst>
              </p:cNvPr>
              <p:cNvSpPr/>
              <p:nvPr/>
            </p:nvSpPr>
            <p:spPr>
              <a:xfrm>
                <a:off x="1952415" y="2704401"/>
                <a:ext cx="122830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283" extrusionOk="0">
                    <a:moveTo>
                      <a:pt x="773" y="0"/>
                    </a:moveTo>
                    <a:cubicBezTo>
                      <a:pt x="662" y="0"/>
                      <a:pt x="550" y="31"/>
                      <a:pt x="446" y="102"/>
                    </a:cubicBezTo>
                    <a:cubicBezTo>
                      <a:pt x="168" y="290"/>
                      <a:pt x="1" y="725"/>
                      <a:pt x="227" y="1026"/>
                    </a:cubicBezTo>
                    <a:lnTo>
                      <a:pt x="927" y="1960"/>
                    </a:lnTo>
                    <a:cubicBezTo>
                      <a:pt x="1069" y="2150"/>
                      <a:pt x="1295" y="2283"/>
                      <a:pt x="1525" y="2283"/>
                    </a:cubicBezTo>
                    <a:cubicBezTo>
                      <a:pt x="1636" y="2283"/>
                      <a:pt x="1748" y="2252"/>
                      <a:pt x="1852" y="2181"/>
                    </a:cubicBezTo>
                    <a:cubicBezTo>
                      <a:pt x="2130" y="1991"/>
                      <a:pt x="2298" y="1556"/>
                      <a:pt x="2072" y="1256"/>
                    </a:cubicBezTo>
                    <a:lnTo>
                      <a:pt x="1371" y="322"/>
                    </a:lnTo>
                    <a:cubicBezTo>
                      <a:pt x="1229" y="133"/>
                      <a:pt x="1003" y="0"/>
                      <a:pt x="7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35;p48">
                <a:extLst>
                  <a:ext uri="{FF2B5EF4-FFF2-40B4-BE49-F238E27FC236}">
                    <a16:creationId xmlns:a16="http://schemas.microsoft.com/office/drawing/2014/main" id="{67C34B34-2D5B-4C99-9971-5DD2A10EDC3D}"/>
                  </a:ext>
                </a:extLst>
              </p:cNvPr>
              <p:cNvSpPr/>
              <p:nvPr/>
            </p:nvSpPr>
            <p:spPr>
              <a:xfrm>
                <a:off x="2254503" y="2963958"/>
                <a:ext cx="120052" cy="119464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2236" extrusionOk="0">
                    <a:moveTo>
                      <a:pt x="772" y="0"/>
                    </a:moveTo>
                    <a:cubicBezTo>
                      <a:pt x="660" y="0"/>
                      <a:pt x="548" y="31"/>
                      <a:pt x="445" y="101"/>
                    </a:cubicBezTo>
                    <a:cubicBezTo>
                      <a:pt x="164" y="292"/>
                      <a:pt x="1" y="723"/>
                      <a:pt x="224" y="1026"/>
                    </a:cubicBezTo>
                    <a:lnTo>
                      <a:pt x="879" y="1913"/>
                    </a:lnTo>
                    <a:cubicBezTo>
                      <a:pt x="1018" y="2104"/>
                      <a:pt x="1245" y="2236"/>
                      <a:pt x="1475" y="2236"/>
                    </a:cubicBezTo>
                    <a:cubicBezTo>
                      <a:pt x="1587" y="2236"/>
                      <a:pt x="1699" y="2204"/>
                      <a:pt x="1803" y="2134"/>
                    </a:cubicBezTo>
                    <a:cubicBezTo>
                      <a:pt x="2083" y="1944"/>
                      <a:pt x="2246" y="1512"/>
                      <a:pt x="2023" y="1209"/>
                    </a:cubicBezTo>
                    <a:cubicBezTo>
                      <a:pt x="1805" y="913"/>
                      <a:pt x="1588" y="618"/>
                      <a:pt x="1370" y="322"/>
                    </a:cubicBezTo>
                    <a:cubicBezTo>
                      <a:pt x="1230" y="132"/>
                      <a:pt x="1002" y="0"/>
                      <a:pt x="7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36;p48">
                <a:extLst>
                  <a:ext uri="{FF2B5EF4-FFF2-40B4-BE49-F238E27FC236}">
                    <a16:creationId xmlns:a16="http://schemas.microsoft.com/office/drawing/2014/main" id="{54012617-FC18-41D2-9F00-588158CB8651}"/>
                  </a:ext>
                </a:extLst>
              </p:cNvPr>
              <p:cNvSpPr/>
              <p:nvPr/>
            </p:nvSpPr>
            <p:spPr>
              <a:xfrm>
                <a:off x="2163300" y="3106292"/>
                <a:ext cx="109152" cy="139713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2615" extrusionOk="0">
                    <a:moveTo>
                      <a:pt x="771" y="0"/>
                    </a:moveTo>
                    <a:cubicBezTo>
                      <a:pt x="710" y="0"/>
                      <a:pt x="647" y="9"/>
                      <a:pt x="583" y="28"/>
                    </a:cubicBezTo>
                    <a:cubicBezTo>
                      <a:pt x="255" y="126"/>
                      <a:pt x="1" y="526"/>
                      <a:pt x="132" y="865"/>
                    </a:cubicBezTo>
                    <a:lnTo>
                      <a:pt x="623" y="2135"/>
                    </a:lnTo>
                    <a:cubicBezTo>
                      <a:pt x="731" y="2415"/>
                      <a:pt x="980" y="2614"/>
                      <a:pt x="1270" y="2614"/>
                    </a:cubicBezTo>
                    <a:cubicBezTo>
                      <a:pt x="1332" y="2614"/>
                      <a:pt x="1396" y="2605"/>
                      <a:pt x="1461" y="2586"/>
                    </a:cubicBezTo>
                    <a:cubicBezTo>
                      <a:pt x="1787" y="2489"/>
                      <a:pt x="2043" y="2090"/>
                      <a:pt x="1911" y="1749"/>
                    </a:cubicBezTo>
                    <a:lnTo>
                      <a:pt x="1419" y="479"/>
                    </a:lnTo>
                    <a:cubicBezTo>
                      <a:pt x="1311" y="200"/>
                      <a:pt x="1061" y="0"/>
                      <a:pt x="7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37;p48">
                <a:extLst>
                  <a:ext uri="{FF2B5EF4-FFF2-40B4-BE49-F238E27FC236}">
                    <a16:creationId xmlns:a16="http://schemas.microsoft.com/office/drawing/2014/main" id="{113AEDE5-9F0D-474B-95A9-4EB2C7711931}"/>
                  </a:ext>
                </a:extLst>
              </p:cNvPr>
              <p:cNvSpPr/>
              <p:nvPr/>
            </p:nvSpPr>
            <p:spPr>
              <a:xfrm>
                <a:off x="2164849" y="3338120"/>
                <a:ext cx="95261" cy="122135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2286" extrusionOk="0">
                    <a:moveTo>
                      <a:pt x="747" y="0"/>
                    </a:moveTo>
                    <a:cubicBezTo>
                      <a:pt x="684" y="0"/>
                      <a:pt x="621" y="10"/>
                      <a:pt x="559" y="32"/>
                    </a:cubicBezTo>
                    <a:cubicBezTo>
                      <a:pt x="215" y="151"/>
                      <a:pt x="0" y="509"/>
                      <a:pt x="108" y="869"/>
                    </a:cubicBezTo>
                    <a:cubicBezTo>
                      <a:pt x="200" y="1181"/>
                      <a:pt x="294" y="1491"/>
                      <a:pt x="388" y="1803"/>
                    </a:cubicBezTo>
                    <a:cubicBezTo>
                      <a:pt x="469" y="2080"/>
                      <a:pt x="748" y="2286"/>
                      <a:pt x="1035" y="2286"/>
                    </a:cubicBezTo>
                    <a:cubicBezTo>
                      <a:pt x="1098" y="2286"/>
                      <a:pt x="1162" y="2276"/>
                      <a:pt x="1224" y="2254"/>
                    </a:cubicBezTo>
                    <a:cubicBezTo>
                      <a:pt x="1568" y="2134"/>
                      <a:pt x="1782" y="1777"/>
                      <a:pt x="1675" y="1417"/>
                    </a:cubicBezTo>
                    <a:cubicBezTo>
                      <a:pt x="1582" y="1106"/>
                      <a:pt x="1489" y="794"/>
                      <a:pt x="1395" y="482"/>
                    </a:cubicBezTo>
                    <a:cubicBezTo>
                      <a:pt x="1313" y="206"/>
                      <a:pt x="1034" y="0"/>
                      <a:pt x="7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38;p48">
                <a:extLst>
                  <a:ext uri="{FF2B5EF4-FFF2-40B4-BE49-F238E27FC236}">
                    <a16:creationId xmlns:a16="http://schemas.microsoft.com/office/drawing/2014/main" id="{23D7C93F-026A-4FAC-BF5C-AAFD1EB31E57}"/>
                  </a:ext>
                </a:extLst>
              </p:cNvPr>
              <p:cNvSpPr/>
              <p:nvPr/>
            </p:nvSpPr>
            <p:spPr>
              <a:xfrm>
                <a:off x="2305955" y="3323106"/>
                <a:ext cx="142865" cy="98787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849" extrusionOk="0">
                    <a:moveTo>
                      <a:pt x="1952" y="0"/>
                    </a:moveTo>
                    <a:cubicBezTo>
                      <a:pt x="1826" y="0"/>
                      <a:pt x="1697" y="31"/>
                      <a:pt x="1574" y="87"/>
                    </a:cubicBezTo>
                    <a:cubicBezTo>
                      <a:pt x="1181" y="263"/>
                      <a:pt x="787" y="440"/>
                      <a:pt x="394" y="616"/>
                    </a:cubicBezTo>
                    <a:cubicBezTo>
                      <a:pt x="62" y="766"/>
                      <a:pt x="0" y="1261"/>
                      <a:pt x="173" y="1541"/>
                    </a:cubicBezTo>
                    <a:cubicBezTo>
                      <a:pt x="306" y="1758"/>
                      <a:pt x="507" y="1848"/>
                      <a:pt x="721" y="1848"/>
                    </a:cubicBezTo>
                    <a:cubicBezTo>
                      <a:pt x="845" y="1848"/>
                      <a:pt x="975" y="1817"/>
                      <a:pt x="1098" y="1762"/>
                    </a:cubicBezTo>
                    <a:lnTo>
                      <a:pt x="2279" y="1232"/>
                    </a:lnTo>
                    <a:cubicBezTo>
                      <a:pt x="2611" y="1083"/>
                      <a:pt x="2673" y="588"/>
                      <a:pt x="2499" y="307"/>
                    </a:cubicBezTo>
                    <a:cubicBezTo>
                      <a:pt x="2366" y="91"/>
                      <a:pt x="2165" y="0"/>
                      <a:pt x="1952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39;p48">
                <a:extLst>
                  <a:ext uri="{FF2B5EF4-FFF2-40B4-BE49-F238E27FC236}">
                    <a16:creationId xmlns:a16="http://schemas.microsoft.com/office/drawing/2014/main" id="{AFAA510B-D6DB-444F-9B98-3C1B5E1848F1}"/>
                  </a:ext>
                </a:extLst>
              </p:cNvPr>
              <p:cNvSpPr/>
              <p:nvPr/>
            </p:nvSpPr>
            <p:spPr>
              <a:xfrm>
                <a:off x="2411050" y="3147432"/>
                <a:ext cx="143079" cy="98681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47" extrusionOk="0">
                    <a:moveTo>
                      <a:pt x="756" y="0"/>
                    </a:moveTo>
                    <a:cubicBezTo>
                      <a:pt x="515" y="0"/>
                      <a:pt x="283" y="118"/>
                      <a:pt x="161" y="352"/>
                    </a:cubicBezTo>
                    <a:cubicBezTo>
                      <a:pt x="1" y="659"/>
                      <a:pt x="112" y="1111"/>
                      <a:pt x="445" y="1259"/>
                    </a:cubicBezTo>
                    <a:lnTo>
                      <a:pt x="1610" y="1780"/>
                    </a:lnTo>
                    <a:cubicBezTo>
                      <a:pt x="1710" y="1824"/>
                      <a:pt x="1817" y="1847"/>
                      <a:pt x="1922" y="1847"/>
                    </a:cubicBezTo>
                    <a:cubicBezTo>
                      <a:pt x="2163" y="1847"/>
                      <a:pt x="2395" y="1729"/>
                      <a:pt x="2518" y="1495"/>
                    </a:cubicBezTo>
                    <a:cubicBezTo>
                      <a:pt x="2678" y="1187"/>
                      <a:pt x="2566" y="737"/>
                      <a:pt x="2233" y="587"/>
                    </a:cubicBezTo>
                    <a:lnTo>
                      <a:pt x="1068" y="68"/>
                    </a:lnTo>
                    <a:cubicBezTo>
                      <a:pt x="968" y="23"/>
                      <a:pt x="861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40;p48">
                <a:extLst>
                  <a:ext uri="{FF2B5EF4-FFF2-40B4-BE49-F238E27FC236}">
                    <a16:creationId xmlns:a16="http://schemas.microsoft.com/office/drawing/2014/main" id="{B4181BCE-4462-44EA-9D2F-121A6FE976C1}"/>
                  </a:ext>
                </a:extLst>
              </p:cNvPr>
              <p:cNvSpPr/>
              <p:nvPr/>
            </p:nvSpPr>
            <p:spPr>
              <a:xfrm>
                <a:off x="2498140" y="2922551"/>
                <a:ext cx="144147" cy="117754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2204" extrusionOk="0">
                    <a:moveTo>
                      <a:pt x="1876" y="1"/>
                    </a:moveTo>
                    <a:cubicBezTo>
                      <a:pt x="1763" y="1"/>
                      <a:pt x="1652" y="33"/>
                      <a:pt x="1556" y="106"/>
                    </a:cubicBezTo>
                    <a:cubicBezTo>
                      <a:pt x="1183" y="389"/>
                      <a:pt x="810" y="671"/>
                      <a:pt x="439" y="953"/>
                    </a:cubicBezTo>
                    <a:cubicBezTo>
                      <a:pt x="159" y="1165"/>
                      <a:pt x="1" y="1557"/>
                      <a:pt x="218" y="1878"/>
                    </a:cubicBezTo>
                    <a:cubicBezTo>
                      <a:pt x="345" y="2065"/>
                      <a:pt x="586" y="2204"/>
                      <a:pt x="821" y="2204"/>
                    </a:cubicBezTo>
                    <a:cubicBezTo>
                      <a:pt x="934" y="2204"/>
                      <a:pt x="1045" y="2172"/>
                      <a:pt x="1142" y="2099"/>
                    </a:cubicBezTo>
                    <a:cubicBezTo>
                      <a:pt x="1515" y="1815"/>
                      <a:pt x="1887" y="1534"/>
                      <a:pt x="2259" y="1252"/>
                    </a:cubicBezTo>
                    <a:cubicBezTo>
                      <a:pt x="2539" y="1040"/>
                      <a:pt x="2697" y="648"/>
                      <a:pt x="2480" y="327"/>
                    </a:cubicBezTo>
                    <a:cubicBezTo>
                      <a:pt x="2353" y="140"/>
                      <a:pt x="2111" y="1"/>
                      <a:pt x="18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41;p48">
                <a:extLst>
                  <a:ext uri="{FF2B5EF4-FFF2-40B4-BE49-F238E27FC236}">
                    <a16:creationId xmlns:a16="http://schemas.microsoft.com/office/drawing/2014/main" id="{518A883F-6F95-4CC0-9A50-326592171FDA}"/>
                  </a:ext>
                </a:extLst>
              </p:cNvPr>
              <p:cNvSpPr/>
              <p:nvPr/>
            </p:nvSpPr>
            <p:spPr>
              <a:xfrm>
                <a:off x="2403463" y="2759379"/>
                <a:ext cx="77470" cy="141690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2652" extrusionOk="0">
                    <a:moveTo>
                      <a:pt x="755" y="1"/>
                    </a:moveTo>
                    <a:cubicBezTo>
                      <a:pt x="748" y="1"/>
                      <a:pt x="742" y="1"/>
                      <a:pt x="735" y="1"/>
                    </a:cubicBezTo>
                    <a:cubicBezTo>
                      <a:pt x="347" y="14"/>
                      <a:pt x="106" y="333"/>
                      <a:pt x="87" y="696"/>
                    </a:cubicBezTo>
                    <a:cubicBezTo>
                      <a:pt x="65" y="1131"/>
                      <a:pt x="41" y="1568"/>
                      <a:pt x="18" y="2003"/>
                    </a:cubicBezTo>
                    <a:cubicBezTo>
                      <a:pt x="0" y="2358"/>
                      <a:pt x="360" y="2651"/>
                      <a:pt x="695" y="2651"/>
                    </a:cubicBezTo>
                    <a:cubicBezTo>
                      <a:pt x="701" y="2651"/>
                      <a:pt x="708" y="2651"/>
                      <a:pt x="714" y="2651"/>
                    </a:cubicBezTo>
                    <a:cubicBezTo>
                      <a:pt x="1103" y="2638"/>
                      <a:pt x="1343" y="2320"/>
                      <a:pt x="1362" y="1956"/>
                    </a:cubicBezTo>
                    <a:cubicBezTo>
                      <a:pt x="1384" y="1521"/>
                      <a:pt x="1408" y="1085"/>
                      <a:pt x="1431" y="649"/>
                    </a:cubicBezTo>
                    <a:cubicBezTo>
                      <a:pt x="1449" y="294"/>
                      <a:pt x="1089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42;p48">
                <a:extLst>
                  <a:ext uri="{FF2B5EF4-FFF2-40B4-BE49-F238E27FC236}">
                    <a16:creationId xmlns:a16="http://schemas.microsoft.com/office/drawing/2014/main" id="{D988CD18-03FF-4DD3-B50B-BC1014BBC5A3}"/>
                  </a:ext>
                </a:extLst>
              </p:cNvPr>
              <p:cNvSpPr/>
              <p:nvPr/>
            </p:nvSpPr>
            <p:spPr>
              <a:xfrm>
                <a:off x="2604250" y="2794802"/>
                <a:ext cx="146284" cy="83881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570" extrusionOk="0">
                    <a:moveTo>
                      <a:pt x="750" y="0"/>
                    </a:moveTo>
                    <a:cubicBezTo>
                      <a:pt x="440" y="0"/>
                      <a:pt x="150" y="201"/>
                      <a:pt x="79" y="520"/>
                    </a:cubicBezTo>
                    <a:cubicBezTo>
                      <a:pt x="1" y="864"/>
                      <a:pt x="228" y="1258"/>
                      <a:pt x="587" y="1324"/>
                    </a:cubicBezTo>
                    <a:cubicBezTo>
                      <a:pt x="1010" y="1402"/>
                      <a:pt x="1433" y="1480"/>
                      <a:pt x="1857" y="1558"/>
                    </a:cubicBezTo>
                    <a:cubicBezTo>
                      <a:pt x="1900" y="1566"/>
                      <a:pt x="1944" y="1570"/>
                      <a:pt x="1987" y="1570"/>
                    </a:cubicBezTo>
                    <a:cubicBezTo>
                      <a:pt x="2297" y="1570"/>
                      <a:pt x="2588" y="1370"/>
                      <a:pt x="2659" y="1050"/>
                    </a:cubicBezTo>
                    <a:cubicBezTo>
                      <a:pt x="2737" y="706"/>
                      <a:pt x="2510" y="312"/>
                      <a:pt x="2152" y="246"/>
                    </a:cubicBezTo>
                    <a:cubicBezTo>
                      <a:pt x="1728" y="168"/>
                      <a:pt x="1305" y="90"/>
                      <a:pt x="881" y="12"/>
                    </a:cubicBezTo>
                    <a:cubicBezTo>
                      <a:pt x="838" y="4"/>
                      <a:pt x="794" y="0"/>
                      <a:pt x="7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43;p48">
                <a:extLst>
                  <a:ext uri="{FF2B5EF4-FFF2-40B4-BE49-F238E27FC236}">
                    <a16:creationId xmlns:a16="http://schemas.microsoft.com/office/drawing/2014/main" id="{16DA4FAC-51C7-448D-BB1F-0B4E4E8858A5}"/>
                  </a:ext>
                </a:extLst>
              </p:cNvPr>
              <p:cNvSpPr/>
              <p:nvPr/>
            </p:nvSpPr>
            <p:spPr>
              <a:xfrm>
                <a:off x="2674776" y="2992222"/>
                <a:ext cx="106428" cy="118769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223" extrusionOk="0">
                    <a:moveTo>
                      <a:pt x="743" y="0"/>
                    </a:moveTo>
                    <a:cubicBezTo>
                      <a:pt x="621" y="0"/>
                      <a:pt x="501" y="32"/>
                      <a:pt x="402" y="100"/>
                    </a:cubicBezTo>
                    <a:cubicBezTo>
                      <a:pt x="89" y="313"/>
                      <a:pt x="0" y="695"/>
                      <a:pt x="181" y="1024"/>
                    </a:cubicBezTo>
                    <a:cubicBezTo>
                      <a:pt x="342" y="1317"/>
                      <a:pt x="503" y="1610"/>
                      <a:pt x="664" y="1904"/>
                    </a:cubicBezTo>
                    <a:cubicBezTo>
                      <a:pt x="776" y="2106"/>
                      <a:pt x="1015" y="2223"/>
                      <a:pt x="1248" y="2223"/>
                    </a:cubicBezTo>
                    <a:cubicBezTo>
                      <a:pt x="1370" y="2223"/>
                      <a:pt x="1490" y="2191"/>
                      <a:pt x="1589" y="2123"/>
                    </a:cubicBezTo>
                    <a:cubicBezTo>
                      <a:pt x="1903" y="1910"/>
                      <a:pt x="1991" y="1528"/>
                      <a:pt x="1810" y="1198"/>
                    </a:cubicBezTo>
                    <a:cubicBezTo>
                      <a:pt x="1649" y="906"/>
                      <a:pt x="1488" y="613"/>
                      <a:pt x="1326" y="320"/>
                    </a:cubicBezTo>
                    <a:cubicBezTo>
                      <a:pt x="1215" y="117"/>
                      <a:pt x="976" y="0"/>
                      <a:pt x="7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44;p48">
                <a:extLst>
                  <a:ext uri="{FF2B5EF4-FFF2-40B4-BE49-F238E27FC236}">
                    <a16:creationId xmlns:a16="http://schemas.microsoft.com/office/drawing/2014/main" id="{12AFD94A-DC3E-469D-B1AC-524A745A0733}"/>
                  </a:ext>
                </a:extLst>
              </p:cNvPr>
              <p:cNvSpPr/>
              <p:nvPr/>
            </p:nvSpPr>
            <p:spPr>
              <a:xfrm>
                <a:off x="2601632" y="3184405"/>
                <a:ext cx="110381" cy="141102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2641" extrusionOk="0">
                    <a:moveTo>
                      <a:pt x="733" y="1"/>
                    </a:moveTo>
                    <a:cubicBezTo>
                      <a:pt x="604" y="1"/>
                      <a:pt x="477" y="33"/>
                      <a:pt x="376" y="95"/>
                    </a:cubicBezTo>
                    <a:cubicBezTo>
                      <a:pt x="37" y="303"/>
                      <a:pt x="0" y="689"/>
                      <a:pt x="155" y="1020"/>
                    </a:cubicBezTo>
                    <a:cubicBezTo>
                      <a:pt x="359" y="1455"/>
                      <a:pt x="561" y="1890"/>
                      <a:pt x="765" y="2325"/>
                    </a:cubicBezTo>
                    <a:cubicBezTo>
                      <a:pt x="864" y="2537"/>
                      <a:pt x="1101" y="2641"/>
                      <a:pt x="1333" y="2641"/>
                    </a:cubicBezTo>
                    <a:cubicBezTo>
                      <a:pt x="1462" y="2641"/>
                      <a:pt x="1589" y="2609"/>
                      <a:pt x="1690" y="2546"/>
                    </a:cubicBezTo>
                    <a:cubicBezTo>
                      <a:pt x="2029" y="2337"/>
                      <a:pt x="2066" y="1951"/>
                      <a:pt x="1911" y="1621"/>
                    </a:cubicBezTo>
                    <a:cubicBezTo>
                      <a:pt x="1707" y="1186"/>
                      <a:pt x="1503" y="751"/>
                      <a:pt x="1301" y="315"/>
                    </a:cubicBezTo>
                    <a:cubicBezTo>
                      <a:pt x="1201" y="104"/>
                      <a:pt x="965" y="1"/>
                      <a:pt x="7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45;p48">
                <a:extLst>
                  <a:ext uri="{FF2B5EF4-FFF2-40B4-BE49-F238E27FC236}">
                    <a16:creationId xmlns:a16="http://schemas.microsoft.com/office/drawing/2014/main" id="{77A0D6F4-B894-4DAE-B524-20B1332A2E66}"/>
                  </a:ext>
                </a:extLst>
              </p:cNvPr>
              <p:cNvSpPr/>
              <p:nvPr/>
            </p:nvSpPr>
            <p:spPr>
              <a:xfrm>
                <a:off x="2487026" y="3403036"/>
                <a:ext cx="81210" cy="139392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609" extrusionOk="0">
                    <a:moveTo>
                      <a:pt x="707" y="1"/>
                    </a:moveTo>
                    <a:cubicBezTo>
                      <a:pt x="699" y="1"/>
                      <a:pt x="690" y="1"/>
                      <a:pt x="682" y="1"/>
                    </a:cubicBezTo>
                    <a:cubicBezTo>
                      <a:pt x="332" y="13"/>
                      <a:pt x="1" y="332"/>
                      <a:pt x="32" y="696"/>
                    </a:cubicBezTo>
                    <a:lnTo>
                      <a:pt x="144" y="1960"/>
                    </a:lnTo>
                    <a:cubicBezTo>
                      <a:pt x="174" y="2313"/>
                      <a:pt x="450" y="2608"/>
                      <a:pt x="815" y="2608"/>
                    </a:cubicBezTo>
                    <a:cubicBezTo>
                      <a:pt x="823" y="2608"/>
                      <a:pt x="831" y="2608"/>
                      <a:pt x="839" y="2608"/>
                    </a:cubicBezTo>
                    <a:cubicBezTo>
                      <a:pt x="1187" y="2595"/>
                      <a:pt x="1519" y="2275"/>
                      <a:pt x="1487" y="1913"/>
                    </a:cubicBezTo>
                    <a:lnTo>
                      <a:pt x="1376" y="649"/>
                    </a:lnTo>
                    <a:cubicBezTo>
                      <a:pt x="1345" y="295"/>
                      <a:pt x="1070" y="1"/>
                      <a:pt x="707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46;p48">
                <a:extLst>
                  <a:ext uri="{FF2B5EF4-FFF2-40B4-BE49-F238E27FC236}">
                    <a16:creationId xmlns:a16="http://schemas.microsoft.com/office/drawing/2014/main" id="{CA3D56C6-F4F5-4DAF-924A-007D77EE9617}"/>
                  </a:ext>
                </a:extLst>
              </p:cNvPr>
              <p:cNvSpPr/>
              <p:nvPr/>
            </p:nvSpPr>
            <p:spPr>
              <a:xfrm>
                <a:off x="2266204" y="3500597"/>
                <a:ext cx="76936" cy="146658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2745" extrusionOk="0">
                    <a:moveTo>
                      <a:pt x="750" y="1"/>
                    </a:moveTo>
                    <a:cubicBezTo>
                      <a:pt x="743" y="1"/>
                      <a:pt x="736" y="1"/>
                      <a:pt x="728" y="1"/>
                    </a:cubicBezTo>
                    <a:cubicBezTo>
                      <a:pt x="341" y="14"/>
                      <a:pt x="97" y="332"/>
                      <a:pt x="80" y="696"/>
                    </a:cubicBezTo>
                    <a:cubicBezTo>
                      <a:pt x="60" y="1162"/>
                      <a:pt x="37" y="1630"/>
                      <a:pt x="17" y="2096"/>
                    </a:cubicBezTo>
                    <a:cubicBezTo>
                      <a:pt x="0" y="2452"/>
                      <a:pt x="355" y="2745"/>
                      <a:pt x="692" y="2745"/>
                    </a:cubicBezTo>
                    <a:cubicBezTo>
                      <a:pt x="698" y="2745"/>
                      <a:pt x="705" y="2745"/>
                      <a:pt x="712" y="2744"/>
                    </a:cubicBezTo>
                    <a:cubicBezTo>
                      <a:pt x="1099" y="2731"/>
                      <a:pt x="1343" y="2413"/>
                      <a:pt x="1360" y="2050"/>
                    </a:cubicBezTo>
                    <a:cubicBezTo>
                      <a:pt x="1380" y="1583"/>
                      <a:pt x="1403" y="1116"/>
                      <a:pt x="1423" y="649"/>
                    </a:cubicBezTo>
                    <a:cubicBezTo>
                      <a:pt x="1440" y="293"/>
                      <a:pt x="1087" y="1"/>
                      <a:pt x="750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47;p48">
                <a:extLst>
                  <a:ext uri="{FF2B5EF4-FFF2-40B4-BE49-F238E27FC236}">
                    <a16:creationId xmlns:a16="http://schemas.microsoft.com/office/drawing/2014/main" id="{945BD2DD-5667-4090-9CE2-37229E8848D0}"/>
                  </a:ext>
                </a:extLst>
              </p:cNvPr>
              <p:cNvSpPr/>
              <p:nvPr/>
            </p:nvSpPr>
            <p:spPr>
              <a:xfrm>
                <a:off x="2426010" y="3642076"/>
                <a:ext cx="137896" cy="12689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2375" extrusionOk="0">
                    <a:moveTo>
                      <a:pt x="724" y="0"/>
                    </a:moveTo>
                    <a:cubicBezTo>
                      <a:pt x="543" y="0"/>
                      <a:pt x="363" y="68"/>
                      <a:pt x="242" y="211"/>
                    </a:cubicBezTo>
                    <a:cubicBezTo>
                      <a:pt x="5" y="487"/>
                      <a:pt x="0" y="904"/>
                      <a:pt x="275" y="1160"/>
                    </a:cubicBezTo>
                    <a:cubicBezTo>
                      <a:pt x="646" y="1506"/>
                      <a:pt x="1017" y="1851"/>
                      <a:pt x="1388" y="2197"/>
                    </a:cubicBezTo>
                    <a:cubicBezTo>
                      <a:pt x="1513" y="2313"/>
                      <a:pt x="1685" y="2374"/>
                      <a:pt x="1856" y="2374"/>
                    </a:cubicBezTo>
                    <a:cubicBezTo>
                      <a:pt x="2037" y="2374"/>
                      <a:pt x="2216" y="2306"/>
                      <a:pt x="2338" y="2164"/>
                    </a:cubicBezTo>
                    <a:cubicBezTo>
                      <a:pt x="2574" y="1886"/>
                      <a:pt x="2581" y="1471"/>
                      <a:pt x="2304" y="1213"/>
                    </a:cubicBezTo>
                    <a:cubicBezTo>
                      <a:pt x="1934" y="868"/>
                      <a:pt x="1563" y="522"/>
                      <a:pt x="1192" y="177"/>
                    </a:cubicBezTo>
                    <a:cubicBezTo>
                      <a:pt x="1067" y="61"/>
                      <a:pt x="895" y="0"/>
                      <a:pt x="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48;p48">
                <a:extLst>
                  <a:ext uri="{FF2B5EF4-FFF2-40B4-BE49-F238E27FC236}">
                    <a16:creationId xmlns:a16="http://schemas.microsoft.com/office/drawing/2014/main" id="{A8C25F2E-00BD-4CD1-AAA3-6957C77319BC}"/>
                  </a:ext>
                </a:extLst>
              </p:cNvPr>
              <p:cNvSpPr/>
              <p:nvPr/>
            </p:nvSpPr>
            <p:spPr>
              <a:xfrm>
                <a:off x="2569574" y="3593296"/>
                <a:ext cx="177112" cy="12112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267" extrusionOk="0">
                    <a:moveTo>
                      <a:pt x="2354" y="1"/>
                    </a:moveTo>
                    <a:cubicBezTo>
                      <a:pt x="2242" y="1"/>
                      <a:pt x="2123" y="34"/>
                      <a:pt x="2003" y="112"/>
                    </a:cubicBezTo>
                    <a:cubicBezTo>
                      <a:pt x="1538" y="411"/>
                      <a:pt x="1073" y="711"/>
                      <a:pt x="608" y="1011"/>
                    </a:cubicBezTo>
                    <a:cubicBezTo>
                      <a:pt x="1" y="1402"/>
                      <a:pt x="392" y="2266"/>
                      <a:pt x="962" y="2266"/>
                    </a:cubicBezTo>
                    <a:cubicBezTo>
                      <a:pt x="1074" y="2266"/>
                      <a:pt x="1193" y="2232"/>
                      <a:pt x="1313" y="2155"/>
                    </a:cubicBezTo>
                    <a:cubicBezTo>
                      <a:pt x="1777" y="1856"/>
                      <a:pt x="2242" y="1556"/>
                      <a:pt x="2707" y="1256"/>
                    </a:cubicBezTo>
                    <a:cubicBezTo>
                      <a:pt x="3315" y="865"/>
                      <a:pt x="2924" y="1"/>
                      <a:pt x="2354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49;p48">
                <a:extLst>
                  <a:ext uri="{FF2B5EF4-FFF2-40B4-BE49-F238E27FC236}">
                    <a16:creationId xmlns:a16="http://schemas.microsoft.com/office/drawing/2014/main" id="{7C207AA0-96CB-4CE6-AC43-311480B9A98B}"/>
                  </a:ext>
                </a:extLst>
              </p:cNvPr>
              <p:cNvSpPr/>
              <p:nvPr/>
            </p:nvSpPr>
            <p:spPr>
              <a:xfrm>
                <a:off x="2673494" y="3390961"/>
                <a:ext cx="125181" cy="126783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373" extrusionOk="0">
                    <a:moveTo>
                      <a:pt x="772" y="1"/>
                    </a:moveTo>
                    <a:cubicBezTo>
                      <a:pt x="660" y="1"/>
                      <a:pt x="548" y="32"/>
                      <a:pt x="444" y="102"/>
                    </a:cubicBezTo>
                    <a:cubicBezTo>
                      <a:pt x="162" y="292"/>
                      <a:pt x="1" y="723"/>
                      <a:pt x="223" y="1027"/>
                    </a:cubicBezTo>
                    <a:cubicBezTo>
                      <a:pt x="474" y="1367"/>
                      <a:pt x="724" y="1709"/>
                      <a:pt x="975" y="2051"/>
                    </a:cubicBezTo>
                    <a:cubicBezTo>
                      <a:pt x="1115" y="2241"/>
                      <a:pt x="1342" y="2373"/>
                      <a:pt x="1572" y="2373"/>
                    </a:cubicBezTo>
                    <a:cubicBezTo>
                      <a:pt x="1684" y="2373"/>
                      <a:pt x="1796" y="2342"/>
                      <a:pt x="1900" y="2271"/>
                    </a:cubicBezTo>
                    <a:cubicBezTo>
                      <a:pt x="2180" y="2081"/>
                      <a:pt x="2343" y="1649"/>
                      <a:pt x="2121" y="1347"/>
                    </a:cubicBezTo>
                    <a:cubicBezTo>
                      <a:pt x="1870" y="1005"/>
                      <a:pt x="1619" y="663"/>
                      <a:pt x="1369" y="322"/>
                    </a:cubicBezTo>
                    <a:cubicBezTo>
                      <a:pt x="1229" y="132"/>
                      <a:pt x="1002" y="1"/>
                      <a:pt x="772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50;p48">
                <a:extLst>
                  <a:ext uri="{FF2B5EF4-FFF2-40B4-BE49-F238E27FC236}">
                    <a16:creationId xmlns:a16="http://schemas.microsoft.com/office/drawing/2014/main" id="{AFCB37BB-E27D-46FF-AD8B-BB80798DE024}"/>
                  </a:ext>
                </a:extLst>
              </p:cNvPr>
              <p:cNvSpPr/>
              <p:nvPr/>
            </p:nvSpPr>
            <p:spPr>
              <a:xfrm>
                <a:off x="2792106" y="3635024"/>
                <a:ext cx="111770" cy="134370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2515" extrusionOk="0">
                    <a:moveTo>
                      <a:pt x="790" y="1"/>
                    </a:moveTo>
                    <a:cubicBezTo>
                      <a:pt x="728" y="1"/>
                      <a:pt x="664" y="10"/>
                      <a:pt x="598" y="30"/>
                    </a:cubicBezTo>
                    <a:cubicBezTo>
                      <a:pt x="283" y="124"/>
                      <a:pt x="1" y="532"/>
                      <a:pt x="146" y="866"/>
                    </a:cubicBezTo>
                    <a:cubicBezTo>
                      <a:pt x="318" y="1256"/>
                      <a:pt x="488" y="1645"/>
                      <a:pt x="658" y="2035"/>
                    </a:cubicBezTo>
                    <a:cubicBezTo>
                      <a:pt x="778" y="2309"/>
                      <a:pt x="1013" y="2515"/>
                      <a:pt x="1304" y="2515"/>
                    </a:cubicBezTo>
                    <a:cubicBezTo>
                      <a:pt x="1365" y="2515"/>
                      <a:pt x="1430" y="2506"/>
                      <a:pt x="1496" y="2486"/>
                    </a:cubicBezTo>
                    <a:cubicBezTo>
                      <a:pt x="1810" y="2392"/>
                      <a:pt x="2092" y="1983"/>
                      <a:pt x="1946" y="1649"/>
                    </a:cubicBezTo>
                    <a:cubicBezTo>
                      <a:pt x="1775" y="1260"/>
                      <a:pt x="1605" y="870"/>
                      <a:pt x="1435" y="480"/>
                    </a:cubicBezTo>
                    <a:cubicBezTo>
                      <a:pt x="1315" y="206"/>
                      <a:pt x="1080" y="1"/>
                      <a:pt x="790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51;p48">
                <a:extLst>
                  <a:ext uri="{FF2B5EF4-FFF2-40B4-BE49-F238E27FC236}">
                    <a16:creationId xmlns:a16="http://schemas.microsoft.com/office/drawing/2014/main" id="{F7EE0E48-9C25-423A-97F5-7F9AAB3ECC72}"/>
                  </a:ext>
                </a:extLst>
              </p:cNvPr>
              <p:cNvSpPr/>
              <p:nvPr/>
            </p:nvSpPr>
            <p:spPr>
              <a:xfrm>
                <a:off x="2677073" y="3768809"/>
                <a:ext cx="100551" cy="139339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2608" extrusionOk="0">
                    <a:moveTo>
                      <a:pt x="1090" y="0"/>
                    </a:moveTo>
                    <a:cubicBezTo>
                      <a:pt x="811" y="0"/>
                      <a:pt x="535" y="154"/>
                      <a:pt x="448" y="503"/>
                    </a:cubicBezTo>
                    <a:cubicBezTo>
                      <a:pt x="339" y="938"/>
                      <a:pt x="231" y="1374"/>
                      <a:pt x="122" y="1811"/>
                    </a:cubicBezTo>
                    <a:cubicBezTo>
                      <a:pt x="1" y="2302"/>
                      <a:pt x="399" y="2607"/>
                      <a:pt x="793" y="2607"/>
                    </a:cubicBezTo>
                    <a:cubicBezTo>
                      <a:pt x="1072" y="2607"/>
                      <a:pt x="1347" y="2454"/>
                      <a:pt x="1434" y="2105"/>
                    </a:cubicBezTo>
                    <a:cubicBezTo>
                      <a:pt x="1543" y="1670"/>
                      <a:pt x="1651" y="1234"/>
                      <a:pt x="1760" y="797"/>
                    </a:cubicBezTo>
                    <a:cubicBezTo>
                      <a:pt x="1882" y="306"/>
                      <a:pt x="1483" y="0"/>
                      <a:pt x="10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52;p48">
                <a:extLst>
                  <a:ext uri="{FF2B5EF4-FFF2-40B4-BE49-F238E27FC236}">
                    <a16:creationId xmlns:a16="http://schemas.microsoft.com/office/drawing/2014/main" id="{6BA945E9-CC19-4CA7-A048-2412DAB8267D}"/>
                  </a:ext>
                </a:extLst>
              </p:cNvPr>
              <p:cNvSpPr/>
              <p:nvPr/>
            </p:nvSpPr>
            <p:spPr>
              <a:xfrm>
                <a:off x="2553973" y="3845426"/>
                <a:ext cx="114549" cy="136294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2551" extrusionOk="0">
                    <a:moveTo>
                      <a:pt x="744" y="0"/>
                    </a:moveTo>
                    <a:cubicBezTo>
                      <a:pt x="620" y="0"/>
                      <a:pt x="496" y="32"/>
                      <a:pt x="392" y="96"/>
                    </a:cubicBezTo>
                    <a:cubicBezTo>
                      <a:pt x="68" y="296"/>
                      <a:pt x="0" y="700"/>
                      <a:pt x="173" y="1021"/>
                    </a:cubicBezTo>
                    <a:cubicBezTo>
                      <a:pt x="390" y="1425"/>
                      <a:pt x="608" y="1830"/>
                      <a:pt x="825" y="2235"/>
                    </a:cubicBezTo>
                    <a:cubicBezTo>
                      <a:pt x="937" y="2443"/>
                      <a:pt x="1169" y="2551"/>
                      <a:pt x="1399" y="2551"/>
                    </a:cubicBezTo>
                    <a:cubicBezTo>
                      <a:pt x="1523" y="2551"/>
                      <a:pt x="1646" y="2520"/>
                      <a:pt x="1750" y="2456"/>
                    </a:cubicBezTo>
                    <a:cubicBezTo>
                      <a:pt x="2074" y="2256"/>
                      <a:pt x="2143" y="1852"/>
                      <a:pt x="1970" y="1531"/>
                    </a:cubicBezTo>
                    <a:cubicBezTo>
                      <a:pt x="1752" y="1126"/>
                      <a:pt x="1535" y="721"/>
                      <a:pt x="1317" y="316"/>
                    </a:cubicBezTo>
                    <a:cubicBezTo>
                      <a:pt x="1206" y="108"/>
                      <a:pt x="974" y="0"/>
                      <a:pt x="7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53;p48">
                <a:extLst>
                  <a:ext uri="{FF2B5EF4-FFF2-40B4-BE49-F238E27FC236}">
                    <a16:creationId xmlns:a16="http://schemas.microsoft.com/office/drawing/2014/main" id="{34BC454E-E31A-48E2-A761-728BA14E8C3F}"/>
                  </a:ext>
                </a:extLst>
              </p:cNvPr>
              <p:cNvSpPr/>
              <p:nvPr/>
            </p:nvSpPr>
            <p:spPr>
              <a:xfrm>
                <a:off x="2813424" y="3972907"/>
                <a:ext cx="146765" cy="86392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617" extrusionOk="0">
                    <a:moveTo>
                      <a:pt x="1990" y="0"/>
                    </a:moveTo>
                    <a:cubicBezTo>
                      <a:pt x="1931" y="0"/>
                      <a:pt x="1871" y="7"/>
                      <a:pt x="1811" y="21"/>
                    </a:cubicBezTo>
                    <a:lnTo>
                      <a:pt x="551" y="309"/>
                    </a:lnTo>
                    <a:cubicBezTo>
                      <a:pt x="197" y="390"/>
                      <a:pt x="0" y="814"/>
                      <a:pt x="100" y="1145"/>
                    </a:cubicBezTo>
                    <a:cubicBezTo>
                      <a:pt x="192" y="1451"/>
                      <a:pt x="465" y="1617"/>
                      <a:pt x="758" y="1617"/>
                    </a:cubicBezTo>
                    <a:cubicBezTo>
                      <a:pt x="817" y="1617"/>
                      <a:pt x="877" y="1610"/>
                      <a:pt x="937" y="1596"/>
                    </a:cubicBezTo>
                    <a:cubicBezTo>
                      <a:pt x="1356" y="1500"/>
                      <a:pt x="1777" y="1404"/>
                      <a:pt x="2197" y="1308"/>
                    </a:cubicBezTo>
                    <a:cubicBezTo>
                      <a:pt x="2550" y="1227"/>
                      <a:pt x="2746" y="803"/>
                      <a:pt x="2647" y="471"/>
                    </a:cubicBezTo>
                    <a:cubicBezTo>
                      <a:pt x="2556" y="166"/>
                      <a:pt x="2283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54;p48">
                <a:extLst>
                  <a:ext uri="{FF2B5EF4-FFF2-40B4-BE49-F238E27FC236}">
                    <a16:creationId xmlns:a16="http://schemas.microsoft.com/office/drawing/2014/main" id="{B4ED8139-F20B-4FDF-B97F-A3F26877D70D}"/>
                  </a:ext>
                </a:extLst>
              </p:cNvPr>
              <p:cNvSpPr/>
              <p:nvPr/>
            </p:nvSpPr>
            <p:spPr>
              <a:xfrm>
                <a:off x="2906070" y="3812461"/>
                <a:ext cx="104611" cy="11706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2191" extrusionOk="0">
                    <a:moveTo>
                      <a:pt x="741" y="1"/>
                    </a:moveTo>
                    <a:cubicBezTo>
                      <a:pt x="619" y="1"/>
                      <a:pt x="498" y="33"/>
                      <a:pt x="399" y="100"/>
                    </a:cubicBezTo>
                    <a:cubicBezTo>
                      <a:pt x="84" y="314"/>
                      <a:pt x="0" y="692"/>
                      <a:pt x="178" y="1025"/>
                    </a:cubicBezTo>
                    <a:cubicBezTo>
                      <a:pt x="330" y="1307"/>
                      <a:pt x="482" y="1588"/>
                      <a:pt x="634" y="1872"/>
                    </a:cubicBezTo>
                    <a:cubicBezTo>
                      <a:pt x="744" y="2074"/>
                      <a:pt x="984" y="2190"/>
                      <a:pt x="1217" y="2190"/>
                    </a:cubicBezTo>
                    <a:cubicBezTo>
                      <a:pt x="1340" y="2190"/>
                      <a:pt x="1460" y="2158"/>
                      <a:pt x="1559" y="2091"/>
                    </a:cubicBezTo>
                    <a:cubicBezTo>
                      <a:pt x="1876" y="1877"/>
                      <a:pt x="1958" y="1499"/>
                      <a:pt x="1780" y="1166"/>
                    </a:cubicBezTo>
                    <a:cubicBezTo>
                      <a:pt x="1628" y="884"/>
                      <a:pt x="1476" y="603"/>
                      <a:pt x="1324" y="319"/>
                    </a:cubicBezTo>
                    <a:cubicBezTo>
                      <a:pt x="1215" y="117"/>
                      <a:pt x="975" y="1"/>
                      <a:pt x="7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55;p48">
                <a:extLst>
                  <a:ext uri="{FF2B5EF4-FFF2-40B4-BE49-F238E27FC236}">
                    <a16:creationId xmlns:a16="http://schemas.microsoft.com/office/drawing/2014/main" id="{EEC1BCC6-8BEA-4BDE-8AE8-1AE789A0170D}"/>
                  </a:ext>
                </a:extLst>
              </p:cNvPr>
              <p:cNvSpPr/>
              <p:nvPr/>
            </p:nvSpPr>
            <p:spPr>
              <a:xfrm>
                <a:off x="2883363" y="3480614"/>
                <a:ext cx="143025" cy="97879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1832" extrusionOk="0">
                    <a:moveTo>
                      <a:pt x="1920" y="0"/>
                    </a:moveTo>
                    <a:cubicBezTo>
                      <a:pt x="1856" y="0"/>
                      <a:pt x="1791" y="11"/>
                      <a:pt x="1729" y="36"/>
                    </a:cubicBezTo>
                    <a:cubicBezTo>
                      <a:pt x="1340" y="193"/>
                      <a:pt x="951" y="351"/>
                      <a:pt x="562" y="506"/>
                    </a:cubicBezTo>
                    <a:cubicBezTo>
                      <a:pt x="225" y="643"/>
                      <a:pt x="1" y="974"/>
                      <a:pt x="111" y="1344"/>
                    </a:cubicBezTo>
                    <a:cubicBezTo>
                      <a:pt x="190" y="1608"/>
                      <a:pt x="472" y="1832"/>
                      <a:pt x="757" y="1832"/>
                    </a:cubicBezTo>
                    <a:cubicBezTo>
                      <a:pt x="821" y="1832"/>
                      <a:pt x="886" y="1820"/>
                      <a:pt x="949" y="1795"/>
                    </a:cubicBezTo>
                    <a:cubicBezTo>
                      <a:pt x="1337" y="1638"/>
                      <a:pt x="1726" y="1482"/>
                      <a:pt x="2115" y="1325"/>
                    </a:cubicBezTo>
                    <a:cubicBezTo>
                      <a:pt x="2452" y="1190"/>
                      <a:pt x="2676" y="857"/>
                      <a:pt x="2566" y="488"/>
                    </a:cubicBezTo>
                    <a:cubicBezTo>
                      <a:pt x="2486" y="224"/>
                      <a:pt x="2204" y="0"/>
                      <a:pt x="1920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56;p48">
                <a:extLst>
                  <a:ext uri="{FF2B5EF4-FFF2-40B4-BE49-F238E27FC236}">
                    <a16:creationId xmlns:a16="http://schemas.microsoft.com/office/drawing/2014/main" id="{E457D3D0-135F-47B9-9D2C-B992AB3CCF41}"/>
                  </a:ext>
                </a:extLst>
              </p:cNvPr>
              <p:cNvSpPr/>
              <p:nvPr/>
            </p:nvSpPr>
            <p:spPr>
              <a:xfrm>
                <a:off x="3060427" y="3380649"/>
                <a:ext cx="11807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2144" extrusionOk="0">
                    <a:moveTo>
                      <a:pt x="775" y="1"/>
                    </a:moveTo>
                    <a:cubicBezTo>
                      <a:pt x="665" y="1"/>
                      <a:pt x="553" y="32"/>
                      <a:pt x="449" y="102"/>
                    </a:cubicBezTo>
                    <a:cubicBezTo>
                      <a:pt x="173" y="290"/>
                      <a:pt x="0" y="729"/>
                      <a:pt x="229" y="1027"/>
                    </a:cubicBezTo>
                    <a:cubicBezTo>
                      <a:pt x="431" y="1292"/>
                      <a:pt x="634" y="1557"/>
                      <a:pt x="836" y="1822"/>
                    </a:cubicBezTo>
                    <a:cubicBezTo>
                      <a:pt x="980" y="2009"/>
                      <a:pt x="1205" y="2143"/>
                      <a:pt x="1435" y="2143"/>
                    </a:cubicBezTo>
                    <a:cubicBezTo>
                      <a:pt x="1545" y="2143"/>
                      <a:pt x="1657" y="2113"/>
                      <a:pt x="1761" y="2042"/>
                    </a:cubicBezTo>
                    <a:cubicBezTo>
                      <a:pt x="2037" y="1854"/>
                      <a:pt x="2209" y="1415"/>
                      <a:pt x="1981" y="1118"/>
                    </a:cubicBezTo>
                    <a:cubicBezTo>
                      <a:pt x="1778" y="853"/>
                      <a:pt x="1577" y="588"/>
                      <a:pt x="1374" y="323"/>
                    </a:cubicBezTo>
                    <a:cubicBezTo>
                      <a:pt x="1230" y="135"/>
                      <a:pt x="1005" y="1"/>
                      <a:pt x="775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57;p48">
                <a:extLst>
                  <a:ext uri="{FF2B5EF4-FFF2-40B4-BE49-F238E27FC236}">
                    <a16:creationId xmlns:a16="http://schemas.microsoft.com/office/drawing/2014/main" id="{0FB6325F-C4F1-4C24-8508-A46EBB17D8C1}"/>
                  </a:ext>
                </a:extLst>
              </p:cNvPr>
              <p:cNvSpPr/>
              <p:nvPr/>
            </p:nvSpPr>
            <p:spPr>
              <a:xfrm>
                <a:off x="2992305" y="3211654"/>
                <a:ext cx="91682" cy="128653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2408" extrusionOk="0">
                    <a:moveTo>
                      <a:pt x="996" y="1"/>
                    </a:moveTo>
                    <a:cubicBezTo>
                      <a:pt x="684" y="1"/>
                      <a:pt x="398" y="199"/>
                      <a:pt x="324" y="520"/>
                    </a:cubicBezTo>
                    <a:cubicBezTo>
                      <a:pt x="242" y="878"/>
                      <a:pt x="161" y="1235"/>
                      <a:pt x="79" y="1592"/>
                    </a:cubicBezTo>
                    <a:cubicBezTo>
                      <a:pt x="1" y="1935"/>
                      <a:pt x="231" y="2332"/>
                      <a:pt x="588" y="2396"/>
                    </a:cubicBezTo>
                    <a:cubicBezTo>
                      <a:pt x="632" y="2404"/>
                      <a:pt x="676" y="2408"/>
                      <a:pt x="719" y="2408"/>
                    </a:cubicBezTo>
                    <a:cubicBezTo>
                      <a:pt x="1031" y="2408"/>
                      <a:pt x="1318" y="2209"/>
                      <a:pt x="1391" y="1888"/>
                    </a:cubicBezTo>
                    <a:cubicBezTo>
                      <a:pt x="1472" y="1531"/>
                      <a:pt x="1554" y="1174"/>
                      <a:pt x="1636" y="817"/>
                    </a:cubicBezTo>
                    <a:cubicBezTo>
                      <a:pt x="1715" y="474"/>
                      <a:pt x="1484" y="76"/>
                      <a:pt x="1128" y="13"/>
                    </a:cubicBezTo>
                    <a:cubicBezTo>
                      <a:pt x="1084" y="5"/>
                      <a:pt x="1040" y="1"/>
                      <a:pt x="9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58;p48">
                <a:extLst>
                  <a:ext uri="{FF2B5EF4-FFF2-40B4-BE49-F238E27FC236}">
                    <a16:creationId xmlns:a16="http://schemas.microsoft.com/office/drawing/2014/main" id="{0716EC6A-B173-48DF-A2BC-5074C74DF107}"/>
                  </a:ext>
                </a:extLst>
              </p:cNvPr>
              <p:cNvSpPr/>
              <p:nvPr/>
            </p:nvSpPr>
            <p:spPr>
              <a:xfrm>
                <a:off x="2898270" y="3011723"/>
                <a:ext cx="78538" cy="12357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313" extrusionOk="0">
                    <a:moveTo>
                      <a:pt x="813" y="0"/>
                    </a:moveTo>
                    <a:cubicBezTo>
                      <a:pt x="510" y="0"/>
                      <a:pt x="157" y="188"/>
                      <a:pt x="126" y="518"/>
                    </a:cubicBezTo>
                    <a:cubicBezTo>
                      <a:pt x="94" y="845"/>
                      <a:pt x="65" y="1172"/>
                      <a:pt x="33" y="1500"/>
                    </a:cubicBezTo>
                    <a:cubicBezTo>
                      <a:pt x="1" y="1848"/>
                      <a:pt x="153" y="2234"/>
                      <a:pt x="543" y="2302"/>
                    </a:cubicBezTo>
                    <a:cubicBezTo>
                      <a:pt x="581" y="2309"/>
                      <a:pt x="621" y="2313"/>
                      <a:pt x="662" y="2313"/>
                    </a:cubicBezTo>
                    <a:cubicBezTo>
                      <a:pt x="964" y="2313"/>
                      <a:pt x="1314" y="2125"/>
                      <a:pt x="1345" y="1795"/>
                    </a:cubicBezTo>
                    <a:lnTo>
                      <a:pt x="1437" y="814"/>
                    </a:lnTo>
                    <a:cubicBezTo>
                      <a:pt x="1470" y="465"/>
                      <a:pt x="1318" y="80"/>
                      <a:pt x="930" y="10"/>
                    </a:cubicBezTo>
                    <a:cubicBezTo>
                      <a:pt x="892" y="3"/>
                      <a:pt x="853" y="0"/>
                      <a:pt x="8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59;p48">
                <a:extLst>
                  <a:ext uri="{FF2B5EF4-FFF2-40B4-BE49-F238E27FC236}">
                    <a16:creationId xmlns:a16="http://schemas.microsoft.com/office/drawing/2014/main" id="{2D67B429-2571-4FF2-98C8-4DB6340086B2}"/>
                  </a:ext>
                </a:extLst>
              </p:cNvPr>
              <p:cNvSpPr/>
              <p:nvPr/>
            </p:nvSpPr>
            <p:spPr>
              <a:xfrm>
                <a:off x="2750538" y="2909354"/>
                <a:ext cx="132393" cy="901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688" extrusionOk="0">
                    <a:moveTo>
                      <a:pt x="721" y="1"/>
                    </a:moveTo>
                    <a:cubicBezTo>
                      <a:pt x="425" y="1"/>
                      <a:pt x="122" y="246"/>
                      <a:pt x="71" y="532"/>
                    </a:cubicBezTo>
                    <a:cubicBezTo>
                      <a:pt x="1" y="915"/>
                      <a:pt x="219" y="1221"/>
                      <a:pt x="579" y="1335"/>
                    </a:cubicBezTo>
                    <a:lnTo>
                      <a:pt x="1606" y="1664"/>
                    </a:lnTo>
                    <a:cubicBezTo>
                      <a:pt x="1656" y="1680"/>
                      <a:pt x="1707" y="1687"/>
                      <a:pt x="1759" y="1687"/>
                    </a:cubicBezTo>
                    <a:cubicBezTo>
                      <a:pt x="2054" y="1687"/>
                      <a:pt x="2358" y="1441"/>
                      <a:pt x="2409" y="1156"/>
                    </a:cubicBezTo>
                    <a:cubicBezTo>
                      <a:pt x="2478" y="771"/>
                      <a:pt x="2261" y="467"/>
                      <a:pt x="1901" y="352"/>
                    </a:cubicBezTo>
                    <a:lnTo>
                      <a:pt x="874" y="24"/>
                    </a:lnTo>
                    <a:cubicBezTo>
                      <a:pt x="824" y="8"/>
                      <a:pt x="772" y="1"/>
                      <a:pt x="7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60;p48">
                <a:extLst>
                  <a:ext uri="{FF2B5EF4-FFF2-40B4-BE49-F238E27FC236}">
                    <a16:creationId xmlns:a16="http://schemas.microsoft.com/office/drawing/2014/main" id="{C91012EB-DCBD-4A43-8DDC-8144AE231530}"/>
                  </a:ext>
                </a:extLst>
              </p:cNvPr>
              <p:cNvSpPr/>
              <p:nvPr/>
            </p:nvSpPr>
            <p:spPr>
              <a:xfrm>
                <a:off x="3190580" y="3360774"/>
                <a:ext cx="83614" cy="121708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278" extrusionOk="0">
                    <a:moveTo>
                      <a:pt x="693" y="1"/>
                    </a:moveTo>
                    <a:cubicBezTo>
                      <a:pt x="630" y="1"/>
                      <a:pt x="569" y="10"/>
                      <a:pt x="512" y="30"/>
                    </a:cubicBezTo>
                    <a:cubicBezTo>
                      <a:pt x="132" y="161"/>
                      <a:pt x="1" y="495"/>
                      <a:pt x="62" y="866"/>
                    </a:cubicBezTo>
                    <a:cubicBezTo>
                      <a:pt x="114" y="1177"/>
                      <a:pt x="164" y="1487"/>
                      <a:pt x="216" y="1797"/>
                    </a:cubicBezTo>
                    <a:cubicBezTo>
                      <a:pt x="263" y="2084"/>
                      <a:pt x="586" y="2278"/>
                      <a:pt x="874" y="2278"/>
                    </a:cubicBezTo>
                    <a:cubicBezTo>
                      <a:pt x="936" y="2278"/>
                      <a:pt x="997" y="2269"/>
                      <a:pt x="1053" y="2249"/>
                    </a:cubicBezTo>
                    <a:cubicBezTo>
                      <a:pt x="1433" y="2117"/>
                      <a:pt x="1564" y="1783"/>
                      <a:pt x="1503" y="1412"/>
                    </a:cubicBezTo>
                    <a:cubicBezTo>
                      <a:pt x="1453" y="1101"/>
                      <a:pt x="1401" y="791"/>
                      <a:pt x="1350" y="480"/>
                    </a:cubicBezTo>
                    <a:cubicBezTo>
                      <a:pt x="1302" y="194"/>
                      <a:pt x="980" y="1"/>
                      <a:pt x="6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61;p48">
                <a:extLst>
                  <a:ext uri="{FF2B5EF4-FFF2-40B4-BE49-F238E27FC236}">
                    <a16:creationId xmlns:a16="http://schemas.microsoft.com/office/drawing/2014/main" id="{3FAC6AAA-BED5-4DA8-A206-8EBB71E1B86F}"/>
                  </a:ext>
                </a:extLst>
              </p:cNvPr>
              <p:cNvSpPr/>
              <p:nvPr/>
            </p:nvSpPr>
            <p:spPr>
              <a:xfrm>
                <a:off x="1455579" y="4012178"/>
                <a:ext cx="148902" cy="11823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213" extrusionOk="0">
                    <a:moveTo>
                      <a:pt x="809" y="1"/>
                    </a:moveTo>
                    <a:cubicBezTo>
                      <a:pt x="559" y="1"/>
                      <a:pt x="295" y="162"/>
                      <a:pt x="186" y="370"/>
                    </a:cubicBezTo>
                    <a:cubicBezTo>
                      <a:pt x="0" y="725"/>
                      <a:pt x="171" y="1070"/>
                      <a:pt x="470" y="1278"/>
                    </a:cubicBezTo>
                    <a:cubicBezTo>
                      <a:pt x="878" y="1561"/>
                      <a:pt x="1286" y="1844"/>
                      <a:pt x="1694" y="2128"/>
                    </a:cubicBezTo>
                    <a:cubicBezTo>
                      <a:pt x="1779" y="2187"/>
                      <a:pt x="1878" y="2213"/>
                      <a:pt x="1978" y="2213"/>
                    </a:cubicBezTo>
                    <a:cubicBezTo>
                      <a:pt x="2229" y="2213"/>
                      <a:pt x="2492" y="2051"/>
                      <a:pt x="2602" y="1842"/>
                    </a:cubicBezTo>
                    <a:cubicBezTo>
                      <a:pt x="2786" y="1487"/>
                      <a:pt x="2616" y="1143"/>
                      <a:pt x="2317" y="935"/>
                    </a:cubicBezTo>
                    <a:cubicBezTo>
                      <a:pt x="1909" y="652"/>
                      <a:pt x="1501" y="369"/>
                      <a:pt x="1094" y="86"/>
                    </a:cubicBezTo>
                    <a:cubicBezTo>
                      <a:pt x="1008" y="27"/>
                      <a:pt x="910" y="1"/>
                      <a:pt x="809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62;p48">
                <a:extLst>
                  <a:ext uri="{FF2B5EF4-FFF2-40B4-BE49-F238E27FC236}">
                    <a16:creationId xmlns:a16="http://schemas.microsoft.com/office/drawing/2014/main" id="{9C855239-DC2E-400E-B653-0D19BBA4C915}"/>
                  </a:ext>
                </a:extLst>
              </p:cNvPr>
              <p:cNvSpPr/>
              <p:nvPr/>
            </p:nvSpPr>
            <p:spPr>
              <a:xfrm>
                <a:off x="1646694" y="4060157"/>
                <a:ext cx="167762" cy="8046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506" extrusionOk="0">
                    <a:moveTo>
                      <a:pt x="774" y="0"/>
                    </a:moveTo>
                    <a:cubicBezTo>
                      <a:pt x="450" y="0"/>
                      <a:pt x="150" y="168"/>
                      <a:pt x="73" y="514"/>
                    </a:cubicBezTo>
                    <a:cubicBezTo>
                      <a:pt x="0" y="837"/>
                      <a:pt x="218" y="1279"/>
                      <a:pt x="581" y="1318"/>
                    </a:cubicBezTo>
                    <a:cubicBezTo>
                      <a:pt x="1142" y="1379"/>
                      <a:pt x="1703" y="1439"/>
                      <a:pt x="2263" y="1500"/>
                    </a:cubicBezTo>
                    <a:cubicBezTo>
                      <a:pt x="2297" y="1503"/>
                      <a:pt x="2332" y="1505"/>
                      <a:pt x="2366" y="1505"/>
                    </a:cubicBezTo>
                    <a:cubicBezTo>
                      <a:pt x="2690" y="1505"/>
                      <a:pt x="2989" y="1338"/>
                      <a:pt x="3067" y="992"/>
                    </a:cubicBezTo>
                    <a:cubicBezTo>
                      <a:pt x="3139" y="668"/>
                      <a:pt x="2921" y="228"/>
                      <a:pt x="2559" y="188"/>
                    </a:cubicBezTo>
                    <a:cubicBezTo>
                      <a:pt x="1998" y="128"/>
                      <a:pt x="1437" y="67"/>
                      <a:pt x="877" y="6"/>
                    </a:cubicBezTo>
                    <a:cubicBezTo>
                      <a:pt x="842" y="2"/>
                      <a:pt x="808" y="0"/>
                      <a:pt x="774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63;p48">
                <a:extLst>
                  <a:ext uri="{FF2B5EF4-FFF2-40B4-BE49-F238E27FC236}">
                    <a16:creationId xmlns:a16="http://schemas.microsoft.com/office/drawing/2014/main" id="{64769E61-DF35-4E37-941C-478A6C9B40BC}"/>
                  </a:ext>
                </a:extLst>
              </p:cNvPr>
              <p:cNvSpPr/>
              <p:nvPr/>
            </p:nvSpPr>
            <p:spPr>
              <a:xfrm>
                <a:off x="1936868" y="4016719"/>
                <a:ext cx="150238" cy="105573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976" extrusionOk="0">
                    <a:moveTo>
                      <a:pt x="2076" y="1"/>
                    </a:moveTo>
                    <a:cubicBezTo>
                      <a:pt x="1953" y="1"/>
                      <a:pt x="1826" y="32"/>
                      <a:pt x="1709" y="90"/>
                    </a:cubicBezTo>
                    <a:cubicBezTo>
                      <a:pt x="1272" y="307"/>
                      <a:pt x="836" y="524"/>
                      <a:pt x="400" y="741"/>
                    </a:cubicBezTo>
                    <a:cubicBezTo>
                      <a:pt x="75" y="903"/>
                      <a:pt x="1" y="1378"/>
                      <a:pt x="179" y="1666"/>
                    </a:cubicBezTo>
                    <a:cubicBezTo>
                      <a:pt x="310" y="1879"/>
                      <a:pt x="518" y="1976"/>
                      <a:pt x="737" y="1976"/>
                    </a:cubicBezTo>
                    <a:cubicBezTo>
                      <a:pt x="860" y="1976"/>
                      <a:pt x="986" y="1945"/>
                      <a:pt x="1103" y="1887"/>
                    </a:cubicBezTo>
                    <a:lnTo>
                      <a:pt x="2413" y="1236"/>
                    </a:lnTo>
                    <a:cubicBezTo>
                      <a:pt x="2739" y="1074"/>
                      <a:pt x="2811" y="599"/>
                      <a:pt x="2634" y="311"/>
                    </a:cubicBezTo>
                    <a:cubicBezTo>
                      <a:pt x="2502" y="98"/>
                      <a:pt x="2294" y="1"/>
                      <a:pt x="2076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64;p48">
                <a:extLst>
                  <a:ext uri="{FF2B5EF4-FFF2-40B4-BE49-F238E27FC236}">
                    <a16:creationId xmlns:a16="http://schemas.microsoft.com/office/drawing/2014/main" id="{A61B4FDF-33C8-4E2A-AF61-6963BC5BD218}"/>
                  </a:ext>
                </a:extLst>
              </p:cNvPr>
              <p:cNvSpPr/>
              <p:nvPr/>
            </p:nvSpPr>
            <p:spPr>
              <a:xfrm>
                <a:off x="2147966" y="3898641"/>
                <a:ext cx="128440" cy="124860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2337" extrusionOk="0">
                    <a:moveTo>
                      <a:pt x="781" y="1"/>
                    </a:moveTo>
                    <a:cubicBezTo>
                      <a:pt x="672" y="1"/>
                      <a:pt x="561" y="32"/>
                      <a:pt x="457" y="103"/>
                    </a:cubicBezTo>
                    <a:cubicBezTo>
                      <a:pt x="185" y="287"/>
                      <a:pt x="1" y="734"/>
                      <a:pt x="236" y="1027"/>
                    </a:cubicBezTo>
                    <a:cubicBezTo>
                      <a:pt x="498" y="1356"/>
                      <a:pt x="761" y="1685"/>
                      <a:pt x="1023" y="2013"/>
                    </a:cubicBezTo>
                    <a:cubicBezTo>
                      <a:pt x="1172" y="2199"/>
                      <a:pt x="1395" y="2336"/>
                      <a:pt x="1624" y="2336"/>
                    </a:cubicBezTo>
                    <a:cubicBezTo>
                      <a:pt x="1733" y="2336"/>
                      <a:pt x="1843" y="2305"/>
                      <a:pt x="1948" y="2234"/>
                    </a:cubicBezTo>
                    <a:cubicBezTo>
                      <a:pt x="2219" y="2051"/>
                      <a:pt x="2404" y="1603"/>
                      <a:pt x="2169" y="1309"/>
                    </a:cubicBezTo>
                    <a:cubicBezTo>
                      <a:pt x="1906" y="981"/>
                      <a:pt x="1644" y="652"/>
                      <a:pt x="1382" y="324"/>
                    </a:cubicBezTo>
                    <a:cubicBezTo>
                      <a:pt x="1234" y="138"/>
                      <a:pt x="1010" y="1"/>
                      <a:pt x="781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65;p48">
                <a:extLst>
                  <a:ext uri="{FF2B5EF4-FFF2-40B4-BE49-F238E27FC236}">
                    <a16:creationId xmlns:a16="http://schemas.microsoft.com/office/drawing/2014/main" id="{BF6C26D4-9587-4E1F-A26B-77B49080AA4A}"/>
                  </a:ext>
                </a:extLst>
              </p:cNvPr>
              <p:cNvSpPr/>
              <p:nvPr/>
            </p:nvSpPr>
            <p:spPr>
              <a:xfrm>
                <a:off x="2190388" y="4057592"/>
                <a:ext cx="141690" cy="82118"/>
              </a:xfrm>
              <a:custGeom>
                <a:avLst/>
                <a:gdLst/>
                <a:ahLst/>
                <a:cxnLst/>
                <a:rect l="l" t="t" r="r" b="b"/>
                <a:pathLst>
                  <a:path w="2652" h="1537" extrusionOk="0">
                    <a:moveTo>
                      <a:pt x="1890" y="0"/>
                    </a:moveTo>
                    <a:cubicBezTo>
                      <a:pt x="1833" y="0"/>
                      <a:pt x="1776" y="6"/>
                      <a:pt x="1719" y="16"/>
                    </a:cubicBezTo>
                    <a:cubicBezTo>
                      <a:pt x="1328" y="89"/>
                      <a:pt x="938" y="161"/>
                      <a:pt x="547" y="233"/>
                    </a:cubicBezTo>
                    <a:cubicBezTo>
                      <a:pt x="190" y="299"/>
                      <a:pt x="0" y="749"/>
                      <a:pt x="97" y="1070"/>
                    </a:cubicBezTo>
                    <a:cubicBezTo>
                      <a:pt x="191" y="1388"/>
                      <a:pt x="465" y="1536"/>
                      <a:pt x="762" y="1536"/>
                    </a:cubicBezTo>
                    <a:cubicBezTo>
                      <a:pt x="818" y="1536"/>
                      <a:pt x="876" y="1531"/>
                      <a:pt x="933" y="1520"/>
                    </a:cubicBezTo>
                    <a:cubicBezTo>
                      <a:pt x="1324" y="1449"/>
                      <a:pt x="1714" y="1376"/>
                      <a:pt x="2105" y="1305"/>
                    </a:cubicBezTo>
                    <a:cubicBezTo>
                      <a:pt x="2462" y="1239"/>
                      <a:pt x="2651" y="788"/>
                      <a:pt x="2555" y="467"/>
                    </a:cubicBezTo>
                    <a:cubicBezTo>
                      <a:pt x="2459" y="148"/>
                      <a:pt x="2186" y="0"/>
                      <a:pt x="1890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66;p48">
                <a:extLst>
                  <a:ext uri="{FF2B5EF4-FFF2-40B4-BE49-F238E27FC236}">
                    <a16:creationId xmlns:a16="http://schemas.microsoft.com/office/drawing/2014/main" id="{CBFCEF42-8E4F-4298-964F-065FDE52A6E6}"/>
                  </a:ext>
                </a:extLst>
              </p:cNvPr>
              <p:cNvSpPr/>
              <p:nvPr/>
            </p:nvSpPr>
            <p:spPr>
              <a:xfrm>
                <a:off x="2297888" y="3789593"/>
                <a:ext cx="119464" cy="121868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281" extrusionOk="0">
                    <a:moveTo>
                      <a:pt x="768" y="1"/>
                    </a:moveTo>
                    <a:cubicBezTo>
                      <a:pt x="654" y="1"/>
                      <a:pt x="541" y="32"/>
                      <a:pt x="438" y="102"/>
                    </a:cubicBezTo>
                    <a:cubicBezTo>
                      <a:pt x="152" y="297"/>
                      <a:pt x="0" y="720"/>
                      <a:pt x="217" y="1027"/>
                    </a:cubicBezTo>
                    <a:cubicBezTo>
                      <a:pt x="435" y="1337"/>
                      <a:pt x="655" y="1649"/>
                      <a:pt x="874" y="1959"/>
                    </a:cubicBezTo>
                    <a:cubicBezTo>
                      <a:pt x="1009" y="2151"/>
                      <a:pt x="1239" y="2280"/>
                      <a:pt x="1469" y="2280"/>
                    </a:cubicBezTo>
                    <a:cubicBezTo>
                      <a:pt x="1583" y="2280"/>
                      <a:pt x="1696" y="2249"/>
                      <a:pt x="1799" y="2179"/>
                    </a:cubicBezTo>
                    <a:cubicBezTo>
                      <a:pt x="2085" y="1985"/>
                      <a:pt x="2236" y="1562"/>
                      <a:pt x="2020" y="1254"/>
                    </a:cubicBezTo>
                    <a:cubicBezTo>
                      <a:pt x="1801" y="944"/>
                      <a:pt x="1581" y="633"/>
                      <a:pt x="1363" y="323"/>
                    </a:cubicBezTo>
                    <a:cubicBezTo>
                      <a:pt x="1227" y="130"/>
                      <a:pt x="998" y="1"/>
                      <a:pt x="768" y="1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67;p48">
                <a:extLst>
                  <a:ext uri="{FF2B5EF4-FFF2-40B4-BE49-F238E27FC236}">
                    <a16:creationId xmlns:a16="http://schemas.microsoft.com/office/drawing/2014/main" id="{B125CB70-B50C-4A9E-A991-3330EA6427BC}"/>
                  </a:ext>
                </a:extLst>
              </p:cNvPr>
              <p:cNvSpPr/>
              <p:nvPr/>
            </p:nvSpPr>
            <p:spPr>
              <a:xfrm>
                <a:off x="2385030" y="4013674"/>
                <a:ext cx="140354" cy="110488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068" extrusionOk="0">
                    <a:moveTo>
                      <a:pt x="1825" y="0"/>
                    </a:moveTo>
                    <a:cubicBezTo>
                      <a:pt x="1711" y="0"/>
                      <a:pt x="1596" y="32"/>
                      <a:pt x="1493" y="102"/>
                    </a:cubicBezTo>
                    <a:lnTo>
                      <a:pt x="431" y="820"/>
                    </a:lnTo>
                    <a:cubicBezTo>
                      <a:pt x="141" y="1018"/>
                      <a:pt x="1" y="1436"/>
                      <a:pt x="210" y="1745"/>
                    </a:cubicBezTo>
                    <a:cubicBezTo>
                      <a:pt x="342" y="1939"/>
                      <a:pt x="572" y="2067"/>
                      <a:pt x="803" y="2067"/>
                    </a:cubicBezTo>
                    <a:cubicBezTo>
                      <a:pt x="917" y="2067"/>
                      <a:pt x="1032" y="2036"/>
                      <a:pt x="1135" y="1966"/>
                    </a:cubicBezTo>
                    <a:lnTo>
                      <a:pt x="2197" y="1246"/>
                    </a:lnTo>
                    <a:cubicBezTo>
                      <a:pt x="2488" y="1050"/>
                      <a:pt x="2627" y="632"/>
                      <a:pt x="2418" y="321"/>
                    </a:cubicBezTo>
                    <a:cubicBezTo>
                      <a:pt x="2286" y="128"/>
                      <a:pt x="2056" y="0"/>
                      <a:pt x="1825" y="0"/>
                    </a:cubicBezTo>
                    <a:close/>
                  </a:path>
                </a:pathLst>
              </a:custGeom>
              <a:solidFill>
                <a:srgbClr val="4FD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68;p48">
                <a:extLst>
                  <a:ext uri="{FF2B5EF4-FFF2-40B4-BE49-F238E27FC236}">
                    <a16:creationId xmlns:a16="http://schemas.microsoft.com/office/drawing/2014/main" id="{1CDDFB5C-23FD-40D4-957E-2904BB60FA4C}"/>
                  </a:ext>
                </a:extLst>
              </p:cNvPr>
              <p:cNvSpPr/>
              <p:nvPr/>
            </p:nvSpPr>
            <p:spPr>
              <a:xfrm>
                <a:off x="1353690" y="3701543"/>
                <a:ext cx="1737569" cy="456431"/>
              </a:xfrm>
              <a:custGeom>
                <a:avLst/>
                <a:gdLst/>
                <a:ahLst/>
                <a:cxnLst/>
                <a:rect l="l" t="t" r="r" b="b"/>
                <a:pathLst>
                  <a:path w="32522" h="8543" extrusionOk="0">
                    <a:moveTo>
                      <a:pt x="19157" y="0"/>
                    </a:moveTo>
                    <a:lnTo>
                      <a:pt x="12285" y="4544"/>
                    </a:lnTo>
                    <a:cubicBezTo>
                      <a:pt x="12285" y="4544"/>
                      <a:pt x="12004" y="6052"/>
                      <a:pt x="9700" y="6393"/>
                    </a:cubicBezTo>
                    <a:cubicBezTo>
                      <a:pt x="9391" y="6439"/>
                      <a:pt x="9099" y="6459"/>
                      <a:pt x="8827" y="6459"/>
                    </a:cubicBezTo>
                    <a:cubicBezTo>
                      <a:pt x="7072" y="6459"/>
                      <a:pt x="6104" y="5631"/>
                      <a:pt x="6104" y="5631"/>
                    </a:cubicBezTo>
                    <a:cubicBezTo>
                      <a:pt x="5932" y="5642"/>
                      <a:pt x="5762" y="5647"/>
                      <a:pt x="5594" y="5647"/>
                    </a:cubicBezTo>
                    <a:cubicBezTo>
                      <a:pt x="3009" y="5647"/>
                      <a:pt x="899" y="4432"/>
                      <a:pt x="899" y="4432"/>
                    </a:cubicBezTo>
                    <a:cubicBezTo>
                      <a:pt x="64" y="7053"/>
                      <a:pt x="0" y="8543"/>
                      <a:pt x="0" y="8543"/>
                    </a:cubicBezTo>
                    <a:lnTo>
                      <a:pt x="32522" y="8543"/>
                    </a:lnTo>
                    <a:cubicBezTo>
                      <a:pt x="22043" y="8293"/>
                      <a:pt x="19157" y="0"/>
                      <a:pt x="191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69;p48">
                <a:extLst>
                  <a:ext uri="{FF2B5EF4-FFF2-40B4-BE49-F238E27FC236}">
                    <a16:creationId xmlns:a16="http://schemas.microsoft.com/office/drawing/2014/main" id="{8643F9EF-46E6-4415-909F-8158D187415A}"/>
                  </a:ext>
                </a:extLst>
              </p:cNvPr>
              <p:cNvSpPr/>
              <p:nvPr/>
            </p:nvSpPr>
            <p:spPr>
              <a:xfrm>
                <a:off x="1451465" y="3310390"/>
                <a:ext cx="329968" cy="591015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062" extrusionOk="0">
                    <a:moveTo>
                      <a:pt x="3934" y="0"/>
                    </a:moveTo>
                    <a:cubicBezTo>
                      <a:pt x="3710" y="0"/>
                      <a:pt x="3487" y="71"/>
                      <a:pt x="3281" y="173"/>
                    </a:cubicBezTo>
                    <a:cubicBezTo>
                      <a:pt x="2693" y="462"/>
                      <a:pt x="2171" y="931"/>
                      <a:pt x="1759" y="1435"/>
                    </a:cubicBezTo>
                    <a:cubicBezTo>
                      <a:pt x="1715" y="1490"/>
                      <a:pt x="1673" y="1543"/>
                      <a:pt x="1633" y="1597"/>
                    </a:cubicBezTo>
                    <a:cubicBezTo>
                      <a:pt x="1228" y="2068"/>
                      <a:pt x="890" y="2595"/>
                      <a:pt x="638" y="3162"/>
                    </a:cubicBezTo>
                    <a:cubicBezTo>
                      <a:pt x="432" y="3631"/>
                      <a:pt x="278" y="4124"/>
                      <a:pt x="193" y="4629"/>
                    </a:cubicBezTo>
                    <a:cubicBezTo>
                      <a:pt x="119" y="5059"/>
                      <a:pt x="0" y="5699"/>
                      <a:pt x="443" y="5976"/>
                    </a:cubicBezTo>
                    <a:cubicBezTo>
                      <a:pt x="562" y="6050"/>
                      <a:pt x="686" y="6081"/>
                      <a:pt x="811" y="6081"/>
                    </a:cubicBezTo>
                    <a:cubicBezTo>
                      <a:pt x="1146" y="6081"/>
                      <a:pt x="1483" y="5857"/>
                      <a:pt x="1727" y="5648"/>
                    </a:cubicBezTo>
                    <a:cubicBezTo>
                      <a:pt x="1921" y="5480"/>
                      <a:pt x="2119" y="5273"/>
                      <a:pt x="2369" y="5195"/>
                    </a:cubicBezTo>
                    <a:cubicBezTo>
                      <a:pt x="2428" y="5176"/>
                      <a:pt x="2488" y="5166"/>
                      <a:pt x="2546" y="5166"/>
                    </a:cubicBezTo>
                    <a:cubicBezTo>
                      <a:pt x="2724" y="5166"/>
                      <a:pt x="2872" y="5264"/>
                      <a:pt x="2847" y="5494"/>
                    </a:cubicBezTo>
                    <a:cubicBezTo>
                      <a:pt x="2834" y="5620"/>
                      <a:pt x="2788" y="5742"/>
                      <a:pt x="2750" y="5865"/>
                    </a:cubicBezTo>
                    <a:cubicBezTo>
                      <a:pt x="2703" y="6026"/>
                      <a:pt x="2662" y="6189"/>
                      <a:pt x="2627" y="6352"/>
                    </a:cubicBezTo>
                    <a:cubicBezTo>
                      <a:pt x="2562" y="6643"/>
                      <a:pt x="2519" y="6937"/>
                      <a:pt x="2490" y="7234"/>
                    </a:cubicBezTo>
                    <a:cubicBezTo>
                      <a:pt x="2433" y="7846"/>
                      <a:pt x="2451" y="8464"/>
                      <a:pt x="2547" y="9072"/>
                    </a:cubicBezTo>
                    <a:cubicBezTo>
                      <a:pt x="2594" y="9363"/>
                      <a:pt x="2633" y="9690"/>
                      <a:pt x="2779" y="9953"/>
                    </a:cubicBezTo>
                    <a:cubicBezTo>
                      <a:pt x="2879" y="10136"/>
                      <a:pt x="3071" y="10282"/>
                      <a:pt x="3277" y="10282"/>
                    </a:cubicBezTo>
                    <a:cubicBezTo>
                      <a:pt x="3334" y="10282"/>
                      <a:pt x="3392" y="10271"/>
                      <a:pt x="3449" y="10246"/>
                    </a:cubicBezTo>
                    <a:cubicBezTo>
                      <a:pt x="3701" y="10137"/>
                      <a:pt x="3824" y="9837"/>
                      <a:pt x="3950" y="9614"/>
                    </a:cubicBezTo>
                    <a:cubicBezTo>
                      <a:pt x="4093" y="9357"/>
                      <a:pt x="4237" y="9097"/>
                      <a:pt x="4381" y="8841"/>
                    </a:cubicBezTo>
                    <a:cubicBezTo>
                      <a:pt x="4467" y="9197"/>
                      <a:pt x="4553" y="9552"/>
                      <a:pt x="4641" y="9907"/>
                    </a:cubicBezTo>
                    <a:cubicBezTo>
                      <a:pt x="4722" y="10244"/>
                      <a:pt x="4796" y="10628"/>
                      <a:pt x="5067" y="10870"/>
                    </a:cubicBezTo>
                    <a:cubicBezTo>
                      <a:pt x="5202" y="10988"/>
                      <a:pt x="5375" y="11061"/>
                      <a:pt x="5545" y="11061"/>
                    </a:cubicBezTo>
                    <a:cubicBezTo>
                      <a:pt x="5669" y="11061"/>
                      <a:pt x="5792" y="11022"/>
                      <a:pt x="5897" y="10932"/>
                    </a:cubicBezTo>
                    <a:cubicBezTo>
                      <a:pt x="6143" y="10722"/>
                      <a:pt x="6175" y="10368"/>
                      <a:pt x="6100" y="10072"/>
                    </a:cubicBezTo>
                    <a:cubicBezTo>
                      <a:pt x="6049" y="9879"/>
                      <a:pt x="5959" y="9700"/>
                      <a:pt x="5879" y="9518"/>
                    </a:cubicBezTo>
                    <a:cubicBezTo>
                      <a:pt x="5797" y="9333"/>
                      <a:pt x="5719" y="9145"/>
                      <a:pt x="5649" y="8953"/>
                    </a:cubicBezTo>
                    <a:cubicBezTo>
                      <a:pt x="5511" y="8579"/>
                      <a:pt x="5396" y="8194"/>
                      <a:pt x="5306" y="7803"/>
                    </a:cubicBezTo>
                    <a:cubicBezTo>
                      <a:pt x="5122" y="7012"/>
                      <a:pt x="5041" y="6198"/>
                      <a:pt x="5065" y="5386"/>
                    </a:cubicBezTo>
                    <a:cubicBezTo>
                      <a:pt x="5088" y="4567"/>
                      <a:pt x="5248" y="3760"/>
                      <a:pt x="5306" y="2943"/>
                    </a:cubicBezTo>
                    <a:cubicBezTo>
                      <a:pt x="5359" y="2201"/>
                      <a:pt x="5330" y="1395"/>
                      <a:pt x="4968" y="726"/>
                    </a:cubicBezTo>
                    <a:cubicBezTo>
                      <a:pt x="4820" y="453"/>
                      <a:pt x="4598" y="192"/>
                      <a:pt x="4305" y="71"/>
                    </a:cubicBezTo>
                    <a:cubicBezTo>
                      <a:pt x="4183" y="22"/>
                      <a:pt x="4058" y="0"/>
                      <a:pt x="393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70;p48">
                <a:extLst>
                  <a:ext uri="{FF2B5EF4-FFF2-40B4-BE49-F238E27FC236}">
                    <a16:creationId xmlns:a16="http://schemas.microsoft.com/office/drawing/2014/main" id="{3D1AEF38-C90F-44F5-A023-180C7902028A}"/>
                  </a:ext>
                </a:extLst>
              </p:cNvPr>
              <p:cNvSpPr/>
              <p:nvPr/>
            </p:nvSpPr>
            <p:spPr>
              <a:xfrm>
                <a:off x="2779550" y="3009105"/>
                <a:ext cx="193034" cy="472780"/>
              </a:xfrm>
              <a:custGeom>
                <a:avLst/>
                <a:gdLst/>
                <a:ahLst/>
                <a:cxnLst/>
                <a:rect l="l" t="t" r="r" b="b"/>
                <a:pathLst>
                  <a:path w="3613" h="8849" extrusionOk="0">
                    <a:moveTo>
                      <a:pt x="1" y="1"/>
                    </a:moveTo>
                    <a:cubicBezTo>
                      <a:pt x="1" y="1"/>
                      <a:pt x="1320" y="3621"/>
                      <a:pt x="770" y="8848"/>
                    </a:cubicBezTo>
                    <a:lnTo>
                      <a:pt x="3613" y="7494"/>
                    </a:lnTo>
                    <a:cubicBezTo>
                      <a:pt x="3613" y="7494"/>
                      <a:pt x="2616" y="3644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71;p48">
                <a:extLst>
                  <a:ext uri="{FF2B5EF4-FFF2-40B4-BE49-F238E27FC236}">
                    <a16:creationId xmlns:a16="http://schemas.microsoft.com/office/drawing/2014/main" id="{59A45F3A-CF2B-423C-BA85-472C60971B3B}"/>
                  </a:ext>
                </a:extLst>
              </p:cNvPr>
              <p:cNvSpPr/>
              <p:nvPr/>
            </p:nvSpPr>
            <p:spPr>
              <a:xfrm>
                <a:off x="982358" y="1036300"/>
                <a:ext cx="1006200" cy="1546726"/>
              </a:xfrm>
              <a:custGeom>
                <a:avLst/>
                <a:gdLst/>
                <a:ahLst/>
                <a:cxnLst/>
                <a:rect l="l" t="t" r="r" b="b"/>
                <a:pathLst>
                  <a:path w="18833" h="28950" extrusionOk="0">
                    <a:moveTo>
                      <a:pt x="12193" y="0"/>
                    </a:moveTo>
                    <a:cubicBezTo>
                      <a:pt x="10004" y="0"/>
                      <a:pt x="7786" y="1119"/>
                      <a:pt x="6740" y="3036"/>
                    </a:cubicBezTo>
                    <a:cubicBezTo>
                      <a:pt x="6236" y="3961"/>
                      <a:pt x="6011" y="5021"/>
                      <a:pt x="5484" y="5933"/>
                    </a:cubicBezTo>
                    <a:cubicBezTo>
                      <a:pt x="4198" y="8153"/>
                      <a:pt x="1277" y="9251"/>
                      <a:pt x="512" y="11700"/>
                    </a:cubicBezTo>
                    <a:cubicBezTo>
                      <a:pt x="0" y="13335"/>
                      <a:pt x="620" y="15090"/>
                      <a:pt x="1277" y="16672"/>
                    </a:cubicBezTo>
                    <a:cubicBezTo>
                      <a:pt x="1934" y="18254"/>
                      <a:pt x="2652" y="19938"/>
                      <a:pt x="2329" y="21620"/>
                    </a:cubicBezTo>
                    <a:cubicBezTo>
                      <a:pt x="2086" y="22893"/>
                      <a:pt x="1277" y="23967"/>
                      <a:pt x="708" y="25131"/>
                    </a:cubicBezTo>
                    <a:cubicBezTo>
                      <a:pt x="352" y="25855"/>
                      <a:pt x="96" y="26695"/>
                      <a:pt x="129" y="27486"/>
                    </a:cubicBezTo>
                    <a:cubicBezTo>
                      <a:pt x="811" y="27774"/>
                      <a:pt x="1511" y="28017"/>
                      <a:pt x="2224" y="28218"/>
                    </a:cubicBezTo>
                    <a:cubicBezTo>
                      <a:pt x="2258" y="26316"/>
                      <a:pt x="3010" y="24423"/>
                      <a:pt x="4314" y="23032"/>
                    </a:cubicBezTo>
                    <a:lnTo>
                      <a:pt x="4314" y="23032"/>
                    </a:lnTo>
                    <a:cubicBezTo>
                      <a:pt x="3573" y="24745"/>
                      <a:pt x="3237" y="26633"/>
                      <a:pt x="3328" y="28498"/>
                    </a:cubicBezTo>
                    <a:cubicBezTo>
                      <a:pt x="3568" y="28550"/>
                      <a:pt x="3808" y="28599"/>
                      <a:pt x="4050" y="28641"/>
                    </a:cubicBezTo>
                    <a:cubicBezTo>
                      <a:pt x="5138" y="28839"/>
                      <a:pt x="6246" y="28942"/>
                      <a:pt x="7353" y="28950"/>
                    </a:cubicBezTo>
                    <a:cubicBezTo>
                      <a:pt x="7483" y="28281"/>
                      <a:pt x="7761" y="27640"/>
                      <a:pt x="8162" y="27091"/>
                    </a:cubicBezTo>
                    <a:cubicBezTo>
                      <a:pt x="8210" y="27707"/>
                      <a:pt x="8260" y="28321"/>
                      <a:pt x="8308" y="28935"/>
                    </a:cubicBezTo>
                    <a:cubicBezTo>
                      <a:pt x="9187" y="28899"/>
                      <a:pt x="10060" y="28805"/>
                      <a:pt x="10923" y="28651"/>
                    </a:cubicBezTo>
                    <a:cubicBezTo>
                      <a:pt x="12455" y="28381"/>
                      <a:pt x="13950" y="27924"/>
                      <a:pt x="15366" y="27282"/>
                    </a:cubicBezTo>
                    <a:cubicBezTo>
                      <a:pt x="16145" y="26199"/>
                      <a:pt x="16247" y="24544"/>
                      <a:pt x="15855" y="23269"/>
                    </a:cubicBezTo>
                    <a:cubicBezTo>
                      <a:pt x="15464" y="21993"/>
                      <a:pt x="14733" y="20857"/>
                      <a:pt x="14129" y="19668"/>
                    </a:cubicBezTo>
                    <a:cubicBezTo>
                      <a:pt x="13521" y="18480"/>
                      <a:pt x="13026" y="17169"/>
                      <a:pt x="13164" y="15842"/>
                    </a:cubicBezTo>
                    <a:cubicBezTo>
                      <a:pt x="13313" y="14409"/>
                      <a:pt x="14181" y="13156"/>
                      <a:pt x="15127" y="12069"/>
                    </a:cubicBezTo>
                    <a:cubicBezTo>
                      <a:pt x="16072" y="10983"/>
                      <a:pt x="17137" y="9972"/>
                      <a:pt x="17828" y="8708"/>
                    </a:cubicBezTo>
                    <a:cubicBezTo>
                      <a:pt x="17879" y="8616"/>
                      <a:pt x="17928" y="8523"/>
                      <a:pt x="17972" y="8428"/>
                    </a:cubicBezTo>
                    <a:lnTo>
                      <a:pt x="17972" y="8429"/>
                    </a:lnTo>
                    <a:cubicBezTo>
                      <a:pt x="18661" y="7016"/>
                      <a:pt x="18832" y="5364"/>
                      <a:pt x="18481" y="3833"/>
                    </a:cubicBezTo>
                    <a:cubicBezTo>
                      <a:pt x="18396" y="3455"/>
                      <a:pt x="18278" y="3086"/>
                      <a:pt x="18127" y="2729"/>
                    </a:cubicBezTo>
                    <a:cubicBezTo>
                      <a:pt x="16647" y="1195"/>
                      <a:pt x="14647" y="119"/>
                      <a:pt x="12524" y="9"/>
                    </a:cubicBezTo>
                    <a:cubicBezTo>
                      <a:pt x="12413" y="3"/>
                      <a:pt x="12303" y="0"/>
                      <a:pt x="12193" y="0"/>
                    </a:cubicBezTo>
                    <a:close/>
                  </a:path>
                </a:pathLst>
              </a:custGeom>
              <a:solidFill>
                <a:srgbClr val="5125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72;p48">
                <a:extLst>
                  <a:ext uri="{FF2B5EF4-FFF2-40B4-BE49-F238E27FC236}">
                    <a16:creationId xmlns:a16="http://schemas.microsoft.com/office/drawing/2014/main" id="{397EC6B3-7E6C-41BC-B51A-077C1360CE75}"/>
                  </a:ext>
                </a:extLst>
              </p:cNvPr>
              <p:cNvSpPr/>
              <p:nvPr/>
            </p:nvSpPr>
            <p:spPr>
              <a:xfrm>
                <a:off x="1198745" y="1176177"/>
                <a:ext cx="789819" cy="140685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26332" extrusionOk="0">
                    <a:moveTo>
                      <a:pt x="10044" y="1"/>
                    </a:moveTo>
                    <a:cubicBezTo>
                      <a:pt x="9038" y="1"/>
                      <a:pt x="8039" y="209"/>
                      <a:pt x="7110" y="683"/>
                    </a:cubicBezTo>
                    <a:cubicBezTo>
                      <a:pt x="6019" y="1242"/>
                      <a:pt x="5076" y="2129"/>
                      <a:pt x="4517" y="3224"/>
                    </a:cubicBezTo>
                    <a:cubicBezTo>
                      <a:pt x="4242" y="3766"/>
                      <a:pt x="4063" y="4354"/>
                      <a:pt x="4008" y="4958"/>
                    </a:cubicBezTo>
                    <a:cubicBezTo>
                      <a:pt x="3937" y="5762"/>
                      <a:pt x="4082" y="6563"/>
                      <a:pt x="4268" y="7341"/>
                    </a:cubicBezTo>
                    <a:cubicBezTo>
                      <a:pt x="4632" y="8851"/>
                      <a:pt x="5233" y="10529"/>
                      <a:pt x="4606" y="12052"/>
                    </a:cubicBezTo>
                    <a:cubicBezTo>
                      <a:pt x="4159" y="13137"/>
                      <a:pt x="3193" y="13886"/>
                      <a:pt x="2443" y="14750"/>
                    </a:cubicBezTo>
                    <a:cubicBezTo>
                      <a:pt x="2087" y="15158"/>
                      <a:pt x="1765" y="15606"/>
                      <a:pt x="1583" y="16123"/>
                    </a:cubicBezTo>
                    <a:cubicBezTo>
                      <a:pt x="1385" y="16692"/>
                      <a:pt x="1408" y="17292"/>
                      <a:pt x="1569" y="17868"/>
                    </a:cubicBezTo>
                    <a:cubicBezTo>
                      <a:pt x="1915" y="19098"/>
                      <a:pt x="2861" y="20301"/>
                      <a:pt x="2507" y="21636"/>
                    </a:cubicBezTo>
                    <a:cubicBezTo>
                      <a:pt x="2339" y="22270"/>
                      <a:pt x="1926" y="22803"/>
                      <a:pt x="1521" y="23304"/>
                    </a:cubicBezTo>
                    <a:cubicBezTo>
                      <a:pt x="1111" y="23807"/>
                      <a:pt x="679" y="24302"/>
                      <a:pt x="387" y="24885"/>
                    </a:cubicBezTo>
                    <a:cubicBezTo>
                      <a:pt x="207" y="25245"/>
                      <a:pt x="78" y="25628"/>
                      <a:pt x="0" y="26023"/>
                    </a:cubicBezTo>
                    <a:cubicBezTo>
                      <a:pt x="1088" y="26221"/>
                      <a:pt x="2196" y="26324"/>
                      <a:pt x="3304" y="26332"/>
                    </a:cubicBezTo>
                    <a:cubicBezTo>
                      <a:pt x="3433" y="25663"/>
                      <a:pt x="3711" y="25022"/>
                      <a:pt x="4112" y="24473"/>
                    </a:cubicBezTo>
                    <a:cubicBezTo>
                      <a:pt x="4160" y="25089"/>
                      <a:pt x="4210" y="25703"/>
                      <a:pt x="4258" y="26316"/>
                    </a:cubicBezTo>
                    <a:cubicBezTo>
                      <a:pt x="5137" y="26281"/>
                      <a:pt x="6011" y="26187"/>
                      <a:pt x="6875" y="26033"/>
                    </a:cubicBezTo>
                    <a:cubicBezTo>
                      <a:pt x="6802" y="24394"/>
                      <a:pt x="6407" y="22774"/>
                      <a:pt x="5710" y="21274"/>
                    </a:cubicBezTo>
                    <a:cubicBezTo>
                      <a:pt x="5162" y="20096"/>
                      <a:pt x="4447" y="18853"/>
                      <a:pt x="4645" y="17502"/>
                    </a:cubicBezTo>
                    <a:cubicBezTo>
                      <a:pt x="4733" y="16898"/>
                      <a:pt x="5024" y="16397"/>
                      <a:pt x="5447" y="15964"/>
                    </a:cubicBezTo>
                    <a:cubicBezTo>
                      <a:pt x="5849" y="15556"/>
                      <a:pt x="6315" y="15216"/>
                      <a:pt x="6705" y="14795"/>
                    </a:cubicBezTo>
                    <a:cubicBezTo>
                      <a:pt x="8581" y="12764"/>
                      <a:pt x="7338" y="9843"/>
                      <a:pt x="7819" y="7432"/>
                    </a:cubicBezTo>
                    <a:cubicBezTo>
                      <a:pt x="8040" y="6323"/>
                      <a:pt x="8653" y="5219"/>
                      <a:pt x="9772" y="4824"/>
                    </a:cubicBezTo>
                    <a:cubicBezTo>
                      <a:pt x="10113" y="4704"/>
                      <a:pt x="10459" y="4651"/>
                      <a:pt x="10804" y="4651"/>
                    </a:cubicBezTo>
                    <a:cubicBezTo>
                      <a:pt x="11724" y="4651"/>
                      <a:pt x="12638" y="5026"/>
                      <a:pt x="13429" y="5492"/>
                    </a:cubicBezTo>
                    <a:cubicBezTo>
                      <a:pt x="13594" y="5589"/>
                      <a:pt x="13756" y="5700"/>
                      <a:pt x="13922" y="5810"/>
                    </a:cubicBezTo>
                    <a:lnTo>
                      <a:pt x="13924" y="5810"/>
                    </a:lnTo>
                    <a:cubicBezTo>
                      <a:pt x="14611" y="4397"/>
                      <a:pt x="14782" y="2746"/>
                      <a:pt x="14433" y="1215"/>
                    </a:cubicBezTo>
                    <a:cubicBezTo>
                      <a:pt x="13096" y="473"/>
                      <a:pt x="11562" y="1"/>
                      <a:pt x="100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73;p48">
                <a:extLst>
                  <a:ext uri="{FF2B5EF4-FFF2-40B4-BE49-F238E27FC236}">
                    <a16:creationId xmlns:a16="http://schemas.microsoft.com/office/drawing/2014/main" id="{5BB252F9-4E52-4854-9375-74944583BCFA}"/>
                  </a:ext>
                </a:extLst>
              </p:cNvPr>
              <p:cNvSpPr/>
              <p:nvPr/>
            </p:nvSpPr>
            <p:spPr>
              <a:xfrm>
                <a:off x="1401722" y="1145615"/>
                <a:ext cx="1340389" cy="1340282"/>
              </a:xfrm>
              <a:custGeom>
                <a:avLst/>
                <a:gdLst/>
                <a:ahLst/>
                <a:cxnLst/>
                <a:rect l="l" t="t" r="r" b="b"/>
                <a:pathLst>
                  <a:path w="25088" h="25086" extrusionOk="0">
                    <a:moveTo>
                      <a:pt x="12543" y="1"/>
                    </a:moveTo>
                    <a:cubicBezTo>
                      <a:pt x="11830" y="1"/>
                      <a:pt x="11129" y="62"/>
                      <a:pt x="10447" y="177"/>
                    </a:cubicBezTo>
                    <a:cubicBezTo>
                      <a:pt x="6844" y="783"/>
                      <a:pt x="3763" y="2923"/>
                      <a:pt x="1899" y="5905"/>
                    </a:cubicBezTo>
                    <a:cubicBezTo>
                      <a:pt x="696" y="7829"/>
                      <a:pt x="0" y="10106"/>
                      <a:pt x="0" y="12544"/>
                    </a:cubicBezTo>
                    <a:cubicBezTo>
                      <a:pt x="0" y="12724"/>
                      <a:pt x="4" y="12903"/>
                      <a:pt x="12" y="13081"/>
                    </a:cubicBezTo>
                    <a:cubicBezTo>
                      <a:pt x="292" y="19759"/>
                      <a:pt x="5616" y="25085"/>
                      <a:pt x="12543" y="25085"/>
                    </a:cubicBezTo>
                    <a:cubicBezTo>
                      <a:pt x="19471" y="25085"/>
                      <a:pt x="25087" y="19470"/>
                      <a:pt x="25087" y="12544"/>
                    </a:cubicBezTo>
                    <a:cubicBezTo>
                      <a:pt x="25087" y="10992"/>
                      <a:pt x="24804" y="9504"/>
                      <a:pt x="24288" y="8133"/>
                    </a:cubicBezTo>
                    <a:cubicBezTo>
                      <a:pt x="22573" y="3563"/>
                      <a:pt x="18263" y="259"/>
                      <a:pt x="13152" y="16"/>
                    </a:cubicBezTo>
                    <a:cubicBezTo>
                      <a:pt x="12951" y="6"/>
                      <a:pt x="12747" y="1"/>
                      <a:pt x="12543" y="1"/>
                    </a:cubicBezTo>
                    <a:close/>
                  </a:path>
                </a:pathLst>
              </a:custGeom>
              <a:solidFill>
                <a:srgbClr val="5125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74;p48">
                <a:extLst>
                  <a:ext uri="{FF2B5EF4-FFF2-40B4-BE49-F238E27FC236}">
                    <a16:creationId xmlns:a16="http://schemas.microsoft.com/office/drawing/2014/main" id="{E3F1F13D-8646-458E-8DA5-9CB738DA7FAB}"/>
                  </a:ext>
                </a:extLst>
              </p:cNvPr>
              <p:cNvSpPr/>
              <p:nvPr/>
            </p:nvSpPr>
            <p:spPr>
              <a:xfrm>
                <a:off x="2018133" y="2622067"/>
                <a:ext cx="371001" cy="163488"/>
              </a:xfrm>
              <a:custGeom>
                <a:avLst/>
                <a:gdLst/>
                <a:ahLst/>
                <a:cxnLst/>
                <a:rect l="l" t="t" r="r" b="b"/>
                <a:pathLst>
                  <a:path w="6944" h="3060" extrusionOk="0">
                    <a:moveTo>
                      <a:pt x="557" y="1"/>
                    </a:moveTo>
                    <a:lnTo>
                      <a:pt x="1" y="2084"/>
                    </a:lnTo>
                    <a:cubicBezTo>
                      <a:pt x="1" y="2084"/>
                      <a:pt x="759" y="3060"/>
                      <a:pt x="3471" y="3060"/>
                    </a:cubicBezTo>
                    <a:cubicBezTo>
                      <a:pt x="6185" y="3060"/>
                      <a:pt x="6943" y="2084"/>
                      <a:pt x="6943" y="2084"/>
                    </a:cubicBezTo>
                    <a:lnTo>
                      <a:pt x="6429" y="152"/>
                    </a:lnTo>
                    <a:cubicBezTo>
                      <a:pt x="5642" y="245"/>
                      <a:pt x="4830" y="292"/>
                      <a:pt x="4002" y="292"/>
                    </a:cubicBezTo>
                    <a:cubicBezTo>
                      <a:pt x="2811" y="292"/>
                      <a:pt x="1657" y="196"/>
                      <a:pt x="557" y="1"/>
                    </a:cubicBezTo>
                    <a:close/>
                  </a:path>
                </a:pathLst>
              </a:custGeom>
              <a:solidFill>
                <a:srgbClr val="7341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75;p48">
                <a:extLst>
                  <a:ext uri="{FF2B5EF4-FFF2-40B4-BE49-F238E27FC236}">
                    <a16:creationId xmlns:a16="http://schemas.microsoft.com/office/drawing/2014/main" id="{D199D86F-ECB1-40B7-B1E4-7C13149C1432}"/>
                  </a:ext>
                </a:extLst>
              </p:cNvPr>
              <p:cNvSpPr/>
              <p:nvPr/>
            </p:nvSpPr>
            <p:spPr>
              <a:xfrm>
                <a:off x="2047840" y="2622067"/>
                <a:ext cx="341295" cy="111824"/>
              </a:xfrm>
              <a:custGeom>
                <a:avLst/>
                <a:gdLst/>
                <a:ahLst/>
                <a:cxnLst/>
                <a:rect l="l" t="t" r="r" b="b"/>
                <a:pathLst>
                  <a:path w="6388" h="209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336" y="2093"/>
                      <a:pt x="5875" y="2093"/>
                    </a:cubicBezTo>
                    <a:cubicBezTo>
                      <a:pt x="6041" y="2093"/>
                      <a:pt x="6212" y="2090"/>
                      <a:pt x="6387" y="2084"/>
                    </a:cubicBezTo>
                    <a:lnTo>
                      <a:pt x="5873" y="15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76;p48">
                <a:extLst>
                  <a:ext uri="{FF2B5EF4-FFF2-40B4-BE49-F238E27FC236}">
                    <a16:creationId xmlns:a16="http://schemas.microsoft.com/office/drawing/2014/main" id="{9C25CD5D-73C4-4ADF-9072-5AA3C30A3C9D}"/>
                  </a:ext>
                </a:extLst>
              </p:cNvPr>
              <p:cNvSpPr/>
              <p:nvPr/>
            </p:nvSpPr>
            <p:spPr>
              <a:xfrm>
                <a:off x="1467493" y="1317015"/>
                <a:ext cx="1518303" cy="1338840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25059" extrusionOk="0">
                    <a:moveTo>
                      <a:pt x="13213" y="0"/>
                    </a:moveTo>
                    <a:cubicBezTo>
                      <a:pt x="9720" y="0"/>
                      <a:pt x="6249" y="1440"/>
                      <a:pt x="3789" y="4208"/>
                    </a:cubicBezTo>
                    <a:cubicBezTo>
                      <a:pt x="1358" y="6942"/>
                      <a:pt x="0" y="10667"/>
                      <a:pt x="319" y="14652"/>
                    </a:cubicBezTo>
                    <a:cubicBezTo>
                      <a:pt x="832" y="21071"/>
                      <a:pt x="5392" y="24426"/>
                      <a:pt x="11257" y="24975"/>
                    </a:cubicBezTo>
                    <a:cubicBezTo>
                      <a:pt x="11841" y="25031"/>
                      <a:pt x="12437" y="25058"/>
                      <a:pt x="13043" y="25058"/>
                    </a:cubicBezTo>
                    <a:cubicBezTo>
                      <a:pt x="13593" y="25058"/>
                      <a:pt x="14151" y="25036"/>
                      <a:pt x="14716" y="24991"/>
                    </a:cubicBezTo>
                    <a:cubicBezTo>
                      <a:pt x="15542" y="24926"/>
                      <a:pt x="16346" y="24813"/>
                      <a:pt x="17124" y="24658"/>
                    </a:cubicBezTo>
                    <a:cubicBezTo>
                      <a:pt x="21760" y="23731"/>
                      <a:pt x="25424" y="21211"/>
                      <a:pt x="26772" y="17186"/>
                    </a:cubicBezTo>
                    <a:cubicBezTo>
                      <a:pt x="28418" y="12036"/>
                      <a:pt x="24749" y="10140"/>
                      <a:pt x="24749" y="10140"/>
                    </a:cubicBezTo>
                    <a:cubicBezTo>
                      <a:pt x="24445" y="6335"/>
                      <a:pt x="22673" y="3923"/>
                      <a:pt x="20579" y="2392"/>
                    </a:cubicBezTo>
                    <a:cubicBezTo>
                      <a:pt x="18375" y="782"/>
                      <a:pt x="15788" y="0"/>
                      <a:pt x="13213" y="0"/>
                    </a:cubicBezTo>
                    <a:close/>
                  </a:path>
                </a:pathLst>
              </a:custGeom>
              <a:solidFill>
                <a:srgbClr val="7341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77;p48">
                <a:extLst>
                  <a:ext uri="{FF2B5EF4-FFF2-40B4-BE49-F238E27FC236}">
                    <a16:creationId xmlns:a16="http://schemas.microsoft.com/office/drawing/2014/main" id="{6C5566A4-093D-48BE-90D6-E6130448AFD7}"/>
                  </a:ext>
                </a:extLst>
              </p:cNvPr>
              <p:cNvSpPr/>
              <p:nvPr/>
            </p:nvSpPr>
            <p:spPr>
              <a:xfrm>
                <a:off x="1752003" y="1985463"/>
                <a:ext cx="355774" cy="355774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6659" extrusionOk="0">
                    <a:moveTo>
                      <a:pt x="3330" y="0"/>
                    </a:moveTo>
                    <a:cubicBezTo>
                      <a:pt x="1490" y="0"/>
                      <a:pt x="1" y="1490"/>
                      <a:pt x="1" y="3329"/>
                    </a:cubicBezTo>
                    <a:cubicBezTo>
                      <a:pt x="1" y="5168"/>
                      <a:pt x="1490" y="6658"/>
                      <a:pt x="3330" y="6658"/>
                    </a:cubicBezTo>
                    <a:cubicBezTo>
                      <a:pt x="5169" y="6658"/>
                      <a:pt x="6659" y="5168"/>
                      <a:pt x="6659" y="3329"/>
                    </a:cubicBezTo>
                    <a:cubicBezTo>
                      <a:pt x="6659" y="1490"/>
                      <a:pt x="5169" y="0"/>
                      <a:pt x="3330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78;p48">
                <a:extLst>
                  <a:ext uri="{FF2B5EF4-FFF2-40B4-BE49-F238E27FC236}">
                    <a16:creationId xmlns:a16="http://schemas.microsoft.com/office/drawing/2014/main" id="{D85D364F-BFBA-4DA4-9127-FA1D1C81509B}"/>
                  </a:ext>
                </a:extLst>
              </p:cNvPr>
              <p:cNvSpPr/>
              <p:nvPr/>
            </p:nvSpPr>
            <p:spPr>
              <a:xfrm>
                <a:off x="2546707" y="1921936"/>
                <a:ext cx="355881" cy="355774"/>
              </a:xfrm>
              <a:custGeom>
                <a:avLst/>
                <a:gdLst/>
                <a:ahLst/>
                <a:cxnLst/>
                <a:rect l="l" t="t" r="r" b="b"/>
                <a:pathLst>
                  <a:path w="6661" h="6659" extrusionOk="0">
                    <a:moveTo>
                      <a:pt x="3330" y="1"/>
                    </a:moveTo>
                    <a:cubicBezTo>
                      <a:pt x="1492" y="1"/>
                      <a:pt x="1" y="1491"/>
                      <a:pt x="1" y="3330"/>
                    </a:cubicBezTo>
                    <a:cubicBezTo>
                      <a:pt x="1" y="5169"/>
                      <a:pt x="1492" y="6659"/>
                      <a:pt x="3330" y="6659"/>
                    </a:cubicBezTo>
                    <a:cubicBezTo>
                      <a:pt x="5169" y="6659"/>
                      <a:pt x="6660" y="5169"/>
                      <a:pt x="6660" y="3330"/>
                    </a:cubicBezTo>
                    <a:cubicBezTo>
                      <a:pt x="6660" y="1491"/>
                      <a:pt x="5169" y="1"/>
                      <a:pt x="333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79;p48">
                <a:extLst>
                  <a:ext uri="{FF2B5EF4-FFF2-40B4-BE49-F238E27FC236}">
                    <a16:creationId xmlns:a16="http://schemas.microsoft.com/office/drawing/2014/main" id="{B3C7DCEC-2E40-452D-AA9C-1DB9E4557B90}"/>
                  </a:ext>
                </a:extLst>
              </p:cNvPr>
              <p:cNvSpPr/>
              <p:nvPr/>
            </p:nvSpPr>
            <p:spPr>
              <a:xfrm>
                <a:off x="2055159" y="2184111"/>
                <a:ext cx="368489" cy="232303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4348" extrusionOk="0">
                    <a:moveTo>
                      <a:pt x="813" y="1"/>
                    </a:moveTo>
                    <a:cubicBezTo>
                      <a:pt x="474" y="1"/>
                      <a:pt x="242" y="161"/>
                      <a:pt x="136" y="609"/>
                    </a:cubicBezTo>
                    <a:cubicBezTo>
                      <a:pt x="0" y="1176"/>
                      <a:pt x="143" y="1899"/>
                      <a:pt x="512" y="2554"/>
                    </a:cubicBezTo>
                    <a:cubicBezTo>
                      <a:pt x="951" y="3331"/>
                      <a:pt x="1709" y="4021"/>
                      <a:pt x="2704" y="4259"/>
                    </a:cubicBezTo>
                    <a:cubicBezTo>
                      <a:pt x="2959" y="4319"/>
                      <a:pt x="3216" y="4347"/>
                      <a:pt x="3470" y="4347"/>
                    </a:cubicBezTo>
                    <a:cubicBezTo>
                      <a:pt x="3623" y="4347"/>
                      <a:pt x="3774" y="4337"/>
                      <a:pt x="3924" y="4318"/>
                    </a:cubicBezTo>
                    <a:cubicBezTo>
                      <a:pt x="5317" y="4140"/>
                      <a:pt x="6538" y="3167"/>
                      <a:pt x="6770" y="2200"/>
                    </a:cubicBezTo>
                    <a:cubicBezTo>
                      <a:pt x="6897" y="1667"/>
                      <a:pt x="6659" y="1411"/>
                      <a:pt x="6202" y="1257"/>
                    </a:cubicBezTo>
                    <a:cubicBezTo>
                      <a:pt x="6140" y="1237"/>
                      <a:pt x="6075" y="1218"/>
                      <a:pt x="6002" y="1200"/>
                    </a:cubicBezTo>
                    <a:cubicBezTo>
                      <a:pt x="5384" y="1046"/>
                      <a:pt x="4475" y="1010"/>
                      <a:pt x="3532" y="783"/>
                    </a:cubicBezTo>
                    <a:cubicBezTo>
                      <a:pt x="2481" y="531"/>
                      <a:pt x="1614" y="100"/>
                      <a:pt x="1013" y="14"/>
                    </a:cubicBezTo>
                    <a:cubicBezTo>
                      <a:pt x="970" y="7"/>
                      <a:pt x="931" y="5"/>
                      <a:pt x="894" y="3"/>
                    </a:cubicBezTo>
                    <a:cubicBezTo>
                      <a:pt x="866" y="2"/>
                      <a:pt x="839" y="1"/>
                      <a:pt x="8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80;p48">
                <a:extLst>
                  <a:ext uri="{FF2B5EF4-FFF2-40B4-BE49-F238E27FC236}">
                    <a16:creationId xmlns:a16="http://schemas.microsoft.com/office/drawing/2014/main" id="{FF48F189-FDCB-4857-B1FD-FF331273D904}"/>
                  </a:ext>
                </a:extLst>
              </p:cNvPr>
              <p:cNvSpPr/>
              <p:nvPr/>
            </p:nvSpPr>
            <p:spPr>
              <a:xfrm>
                <a:off x="2082462" y="2315172"/>
                <a:ext cx="182348" cy="101245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1895" extrusionOk="0">
                    <a:moveTo>
                      <a:pt x="757" y="1"/>
                    </a:moveTo>
                    <a:cubicBezTo>
                      <a:pt x="502" y="1"/>
                      <a:pt x="247" y="34"/>
                      <a:pt x="1" y="101"/>
                    </a:cubicBezTo>
                    <a:cubicBezTo>
                      <a:pt x="440" y="879"/>
                      <a:pt x="1200" y="1567"/>
                      <a:pt x="2193" y="1806"/>
                    </a:cubicBezTo>
                    <a:cubicBezTo>
                      <a:pt x="2448" y="1866"/>
                      <a:pt x="2706" y="1895"/>
                      <a:pt x="2960" y="1895"/>
                    </a:cubicBezTo>
                    <a:cubicBezTo>
                      <a:pt x="3112" y="1895"/>
                      <a:pt x="3264" y="1885"/>
                      <a:pt x="3413" y="1865"/>
                    </a:cubicBezTo>
                    <a:cubicBezTo>
                      <a:pt x="3161" y="1178"/>
                      <a:pt x="2637" y="591"/>
                      <a:pt x="1978" y="274"/>
                    </a:cubicBezTo>
                    <a:cubicBezTo>
                      <a:pt x="1598" y="92"/>
                      <a:pt x="1177" y="1"/>
                      <a:pt x="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81;p48">
                <a:extLst>
                  <a:ext uri="{FF2B5EF4-FFF2-40B4-BE49-F238E27FC236}">
                    <a16:creationId xmlns:a16="http://schemas.microsoft.com/office/drawing/2014/main" id="{17BAF161-4962-40C1-AD96-4AC974E57DD6}"/>
                  </a:ext>
                </a:extLst>
              </p:cNvPr>
              <p:cNvSpPr/>
              <p:nvPr/>
            </p:nvSpPr>
            <p:spPr>
              <a:xfrm>
                <a:off x="2102872" y="2184271"/>
                <a:ext cx="273068" cy="106588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9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49" y="841"/>
                      <a:pt x="1081" y="1594"/>
                      <a:pt x="2198" y="1880"/>
                    </a:cubicBezTo>
                    <a:cubicBezTo>
                      <a:pt x="2504" y="1958"/>
                      <a:pt x="2807" y="1995"/>
                      <a:pt x="3100" y="1995"/>
                    </a:cubicBezTo>
                    <a:cubicBezTo>
                      <a:pt x="3927" y="1995"/>
                      <a:pt x="4665" y="1700"/>
                      <a:pt x="5109" y="1198"/>
                    </a:cubicBezTo>
                    <a:lnTo>
                      <a:pt x="5110" y="1198"/>
                    </a:lnTo>
                    <a:cubicBezTo>
                      <a:pt x="4491" y="1043"/>
                      <a:pt x="3583" y="1007"/>
                      <a:pt x="2639" y="780"/>
                    </a:cubicBezTo>
                    <a:cubicBezTo>
                      <a:pt x="1589" y="528"/>
                      <a:pt x="721" y="97"/>
                      <a:pt x="120" y="12"/>
                    </a:cubicBezTo>
                    <a:cubicBezTo>
                      <a:pt x="79" y="4"/>
                      <a:pt x="38" y="2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82;p48">
                <a:extLst>
                  <a:ext uri="{FF2B5EF4-FFF2-40B4-BE49-F238E27FC236}">
                    <a16:creationId xmlns:a16="http://schemas.microsoft.com/office/drawing/2014/main" id="{478CC67C-4EC8-4437-89A5-8DFCC9DD8678}"/>
                  </a:ext>
                </a:extLst>
              </p:cNvPr>
              <p:cNvSpPr/>
              <p:nvPr/>
            </p:nvSpPr>
            <p:spPr>
              <a:xfrm>
                <a:off x="2148660" y="2435814"/>
                <a:ext cx="110488" cy="36010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674" extrusionOk="0">
                    <a:moveTo>
                      <a:pt x="1971" y="1"/>
                    </a:moveTo>
                    <a:cubicBezTo>
                      <a:pt x="1957" y="1"/>
                      <a:pt x="1942" y="4"/>
                      <a:pt x="1928" y="12"/>
                    </a:cubicBezTo>
                    <a:cubicBezTo>
                      <a:pt x="1406" y="330"/>
                      <a:pt x="784" y="505"/>
                      <a:pt x="172" y="505"/>
                    </a:cubicBezTo>
                    <a:cubicBezTo>
                      <a:pt x="144" y="505"/>
                      <a:pt x="116" y="504"/>
                      <a:pt x="88" y="503"/>
                    </a:cubicBezTo>
                    <a:cubicBezTo>
                      <a:pt x="42" y="507"/>
                      <a:pt x="3" y="540"/>
                      <a:pt x="2" y="585"/>
                    </a:cubicBezTo>
                    <a:cubicBezTo>
                      <a:pt x="1" y="632"/>
                      <a:pt x="37" y="671"/>
                      <a:pt x="84" y="672"/>
                    </a:cubicBezTo>
                    <a:cubicBezTo>
                      <a:pt x="113" y="672"/>
                      <a:pt x="141" y="674"/>
                      <a:pt x="168" y="674"/>
                    </a:cubicBezTo>
                    <a:cubicBezTo>
                      <a:pt x="813" y="674"/>
                      <a:pt x="1466" y="490"/>
                      <a:pt x="2015" y="157"/>
                    </a:cubicBezTo>
                    <a:cubicBezTo>
                      <a:pt x="2054" y="132"/>
                      <a:pt x="2067" y="80"/>
                      <a:pt x="2043" y="41"/>
                    </a:cubicBezTo>
                    <a:cubicBezTo>
                      <a:pt x="2027" y="15"/>
                      <a:pt x="2000" y="1"/>
                      <a:pt x="1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83;p48">
                <a:extLst>
                  <a:ext uri="{FF2B5EF4-FFF2-40B4-BE49-F238E27FC236}">
                    <a16:creationId xmlns:a16="http://schemas.microsoft.com/office/drawing/2014/main" id="{618E8264-3CD9-4AEE-9EA8-55752E4AC35C}"/>
                  </a:ext>
                </a:extLst>
              </p:cNvPr>
              <p:cNvSpPr/>
              <p:nvPr/>
            </p:nvSpPr>
            <p:spPr>
              <a:xfrm>
                <a:off x="1852931" y="1647419"/>
                <a:ext cx="355827" cy="355774"/>
              </a:xfrm>
              <a:custGeom>
                <a:avLst/>
                <a:gdLst/>
                <a:ahLst/>
                <a:cxnLst/>
                <a:rect l="l" t="t" r="r" b="b"/>
                <a:pathLst>
                  <a:path w="6660" h="6659" extrusionOk="0">
                    <a:moveTo>
                      <a:pt x="3329" y="1"/>
                    </a:moveTo>
                    <a:cubicBezTo>
                      <a:pt x="1491" y="1"/>
                      <a:pt x="0" y="1490"/>
                      <a:pt x="0" y="3330"/>
                    </a:cubicBezTo>
                    <a:cubicBezTo>
                      <a:pt x="0" y="5167"/>
                      <a:pt x="1491" y="6659"/>
                      <a:pt x="3329" y="6659"/>
                    </a:cubicBezTo>
                    <a:cubicBezTo>
                      <a:pt x="5168" y="6659"/>
                      <a:pt x="6659" y="5167"/>
                      <a:pt x="6659" y="3330"/>
                    </a:cubicBezTo>
                    <a:cubicBezTo>
                      <a:pt x="6659" y="1490"/>
                      <a:pt x="5168" y="1"/>
                      <a:pt x="332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284;p48">
                <a:extLst>
                  <a:ext uri="{FF2B5EF4-FFF2-40B4-BE49-F238E27FC236}">
                    <a16:creationId xmlns:a16="http://schemas.microsoft.com/office/drawing/2014/main" id="{F236EEF2-5F43-4836-88A6-46FA3B9FCCEB}"/>
                  </a:ext>
                </a:extLst>
              </p:cNvPr>
              <p:cNvSpPr/>
              <p:nvPr/>
            </p:nvSpPr>
            <p:spPr>
              <a:xfrm>
                <a:off x="1840054" y="1706404"/>
                <a:ext cx="412460" cy="406583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610" extrusionOk="0">
                    <a:moveTo>
                      <a:pt x="3793" y="0"/>
                    </a:moveTo>
                    <a:cubicBezTo>
                      <a:pt x="3705" y="0"/>
                      <a:pt x="3617" y="4"/>
                      <a:pt x="3529" y="11"/>
                    </a:cubicBezTo>
                    <a:cubicBezTo>
                      <a:pt x="1498" y="173"/>
                      <a:pt x="1" y="2162"/>
                      <a:pt x="184" y="4453"/>
                    </a:cubicBezTo>
                    <a:cubicBezTo>
                      <a:pt x="355" y="6586"/>
                      <a:pt x="1873" y="7609"/>
                      <a:pt x="3720" y="7609"/>
                    </a:cubicBezTo>
                    <a:cubicBezTo>
                      <a:pt x="3856" y="7609"/>
                      <a:pt x="3995" y="7604"/>
                      <a:pt x="4135" y="7592"/>
                    </a:cubicBezTo>
                    <a:cubicBezTo>
                      <a:pt x="6165" y="7430"/>
                      <a:pt x="7720" y="6157"/>
                      <a:pt x="7537" y="3866"/>
                    </a:cubicBezTo>
                    <a:cubicBezTo>
                      <a:pt x="7362" y="1675"/>
                      <a:pt x="5713" y="0"/>
                      <a:pt x="37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285;p48">
                <a:extLst>
                  <a:ext uri="{FF2B5EF4-FFF2-40B4-BE49-F238E27FC236}">
                    <a16:creationId xmlns:a16="http://schemas.microsoft.com/office/drawing/2014/main" id="{921095FE-F10D-4FE6-8B66-4DA921DA3705}"/>
                  </a:ext>
                </a:extLst>
              </p:cNvPr>
              <p:cNvSpPr/>
              <p:nvPr/>
            </p:nvSpPr>
            <p:spPr>
              <a:xfrm>
                <a:off x="1824239" y="1693688"/>
                <a:ext cx="386388" cy="250682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4692" extrusionOk="0">
                    <a:moveTo>
                      <a:pt x="4006" y="1"/>
                    </a:moveTo>
                    <a:cubicBezTo>
                      <a:pt x="1757" y="1"/>
                      <a:pt x="0" y="2314"/>
                      <a:pt x="480" y="4691"/>
                    </a:cubicBezTo>
                    <a:cubicBezTo>
                      <a:pt x="532" y="2524"/>
                      <a:pt x="2035" y="476"/>
                      <a:pt x="4136" y="476"/>
                    </a:cubicBezTo>
                    <a:cubicBezTo>
                      <a:pt x="4497" y="476"/>
                      <a:pt x="4875" y="536"/>
                      <a:pt x="5268" y="667"/>
                    </a:cubicBezTo>
                    <a:cubicBezTo>
                      <a:pt x="6055" y="947"/>
                      <a:pt x="6718" y="1495"/>
                      <a:pt x="7231" y="2162"/>
                    </a:cubicBezTo>
                    <a:cubicBezTo>
                      <a:pt x="6883" y="1353"/>
                      <a:pt x="6227" y="671"/>
                      <a:pt x="5416" y="302"/>
                    </a:cubicBezTo>
                    <a:cubicBezTo>
                      <a:pt x="4935" y="95"/>
                      <a:pt x="4461" y="1"/>
                      <a:pt x="400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286;p48">
                <a:extLst>
                  <a:ext uri="{FF2B5EF4-FFF2-40B4-BE49-F238E27FC236}">
                    <a16:creationId xmlns:a16="http://schemas.microsoft.com/office/drawing/2014/main" id="{F51DD0B3-49F0-45CE-98AE-19C1CC34EE08}"/>
                  </a:ext>
                </a:extLst>
              </p:cNvPr>
              <p:cNvSpPr/>
              <p:nvPr/>
            </p:nvSpPr>
            <p:spPr>
              <a:xfrm>
                <a:off x="1839573" y="1572672"/>
                <a:ext cx="279426" cy="139606"/>
              </a:xfrm>
              <a:custGeom>
                <a:avLst/>
                <a:gdLst/>
                <a:ahLst/>
                <a:cxnLst/>
                <a:rect l="l" t="t" r="r" b="b"/>
                <a:pathLst>
                  <a:path w="5230" h="2613" extrusionOk="0">
                    <a:moveTo>
                      <a:pt x="3799" y="0"/>
                    </a:moveTo>
                    <a:cubicBezTo>
                      <a:pt x="3654" y="0"/>
                      <a:pt x="3502" y="17"/>
                      <a:pt x="3347" y="54"/>
                    </a:cubicBezTo>
                    <a:cubicBezTo>
                      <a:pt x="2235" y="319"/>
                      <a:pt x="1" y="1844"/>
                      <a:pt x="274" y="2567"/>
                    </a:cubicBezTo>
                    <a:cubicBezTo>
                      <a:pt x="285" y="2598"/>
                      <a:pt x="329" y="2612"/>
                      <a:pt x="399" y="2612"/>
                    </a:cubicBezTo>
                    <a:cubicBezTo>
                      <a:pt x="901" y="2612"/>
                      <a:pt x="2751" y="1893"/>
                      <a:pt x="3652" y="1632"/>
                    </a:cubicBezTo>
                    <a:cubicBezTo>
                      <a:pt x="4426" y="1409"/>
                      <a:pt x="5230" y="1305"/>
                      <a:pt x="5156" y="819"/>
                    </a:cubicBezTo>
                    <a:cubicBezTo>
                      <a:pt x="5095" y="415"/>
                      <a:pt x="4523" y="0"/>
                      <a:pt x="3799" y="0"/>
                    </a:cubicBezTo>
                    <a:close/>
                  </a:path>
                </a:pathLst>
              </a:custGeom>
              <a:solidFill>
                <a:srgbClr val="5125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287;p48">
                <a:extLst>
                  <a:ext uri="{FF2B5EF4-FFF2-40B4-BE49-F238E27FC236}">
                    <a16:creationId xmlns:a16="http://schemas.microsoft.com/office/drawing/2014/main" id="{4A007B71-77DB-4E55-A15A-549F181E8C7B}"/>
                  </a:ext>
                </a:extLst>
              </p:cNvPr>
              <p:cNvSpPr/>
              <p:nvPr/>
            </p:nvSpPr>
            <p:spPr>
              <a:xfrm>
                <a:off x="1957705" y="1797340"/>
                <a:ext cx="294492" cy="31586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5912" extrusionOk="0">
                    <a:moveTo>
                      <a:pt x="2666" y="0"/>
                    </a:moveTo>
                    <a:cubicBezTo>
                      <a:pt x="2600" y="0"/>
                      <a:pt x="2534" y="3"/>
                      <a:pt x="2468" y="8"/>
                    </a:cubicBezTo>
                    <a:cubicBezTo>
                      <a:pt x="1828" y="60"/>
                      <a:pt x="1259" y="353"/>
                      <a:pt x="830" y="805"/>
                    </a:cubicBezTo>
                    <a:cubicBezTo>
                      <a:pt x="849" y="800"/>
                      <a:pt x="868" y="799"/>
                      <a:pt x="886" y="798"/>
                    </a:cubicBezTo>
                    <a:cubicBezTo>
                      <a:pt x="913" y="795"/>
                      <a:pt x="941" y="794"/>
                      <a:pt x="967" y="794"/>
                    </a:cubicBezTo>
                    <a:cubicBezTo>
                      <a:pt x="1489" y="794"/>
                      <a:pt x="1929" y="1195"/>
                      <a:pt x="1971" y="1721"/>
                    </a:cubicBezTo>
                    <a:cubicBezTo>
                      <a:pt x="2015" y="2277"/>
                      <a:pt x="1602" y="2764"/>
                      <a:pt x="1047" y="2808"/>
                    </a:cubicBezTo>
                    <a:cubicBezTo>
                      <a:pt x="1020" y="2810"/>
                      <a:pt x="993" y="2811"/>
                      <a:pt x="967" y="2811"/>
                    </a:cubicBezTo>
                    <a:cubicBezTo>
                      <a:pt x="587" y="2811"/>
                      <a:pt x="249" y="2600"/>
                      <a:pt x="78" y="2278"/>
                    </a:cubicBezTo>
                    <a:cubicBezTo>
                      <a:pt x="20" y="2563"/>
                      <a:pt x="0" y="2863"/>
                      <a:pt x="25" y="3169"/>
                    </a:cubicBezTo>
                    <a:cubicBezTo>
                      <a:pt x="149" y="4725"/>
                      <a:pt x="1346" y="5911"/>
                      <a:pt x="2741" y="5911"/>
                    </a:cubicBezTo>
                    <a:cubicBezTo>
                      <a:pt x="2806" y="5911"/>
                      <a:pt x="2872" y="5909"/>
                      <a:pt x="2938" y="5903"/>
                    </a:cubicBezTo>
                    <a:cubicBezTo>
                      <a:pt x="4419" y="5785"/>
                      <a:pt x="5511" y="4369"/>
                      <a:pt x="5382" y="2742"/>
                    </a:cubicBezTo>
                    <a:cubicBezTo>
                      <a:pt x="5256" y="1186"/>
                      <a:pt x="4062" y="0"/>
                      <a:pt x="266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288;p48">
                <a:extLst>
                  <a:ext uri="{FF2B5EF4-FFF2-40B4-BE49-F238E27FC236}">
                    <a16:creationId xmlns:a16="http://schemas.microsoft.com/office/drawing/2014/main" id="{0BAC923C-5E3E-4D76-8AD6-50F76B435D7B}"/>
                  </a:ext>
                </a:extLst>
              </p:cNvPr>
              <p:cNvSpPr/>
              <p:nvPr/>
            </p:nvSpPr>
            <p:spPr>
              <a:xfrm>
                <a:off x="1808905" y="1708862"/>
                <a:ext cx="89384" cy="126730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2372" extrusionOk="0">
                    <a:moveTo>
                      <a:pt x="32" y="0"/>
                    </a:moveTo>
                    <a:cubicBezTo>
                      <a:pt x="1" y="813"/>
                      <a:pt x="349" y="1718"/>
                      <a:pt x="1085" y="2372"/>
                    </a:cubicBezTo>
                    <a:lnTo>
                      <a:pt x="1672" y="1352"/>
                    </a:lnTo>
                    <a:cubicBezTo>
                      <a:pt x="1041" y="1218"/>
                      <a:pt x="384" y="734"/>
                      <a:pt x="3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289;p48">
                <a:extLst>
                  <a:ext uri="{FF2B5EF4-FFF2-40B4-BE49-F238E27FC236}">
                    <a16:creationId xmlns:a16="http://schemas.microsoft.com/office/drawing/2014/main" id="{D183D4DB-52BF-418C-A7A6-14FEAFF5502F}"/>
                  </a:ext>
                </a:extLst>
              </p:cNvPr>
              <p:cNvSpPr/>
              <p:nvPr/>
            </p:nvSpPr>
            <p:spPr>
              <a:xfrm>
                <a:off x="2361949" y="1580579"/>
                <a:ext cx="355774" cy="355881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6661" extrusionOk="0">
                    <a:moveTo>
                      <a:pt x="3329" y="1"/>
                    </a:moveTo>
                    <a:cubicBezTo>
                      <a:pt x="1490" y="1"/>
                      <a:pt x="0" y="1492"/>
                      <a:pt x="0" y="3331"/>
                    </a:cubicBezTo>
                    <a:cubicBezTo>
                      <a:pt x="0" y="5169"/>
                      <a:pt x="1490" y="6660"/>
                      <a:pt x="3329" y="6660"/>
                    </a:cubicBezTo>
                    <a:cubicBezTo>
                      <a:pt x="5167" y="6660"/>
                      <a:pt x="6658" y="5169"/>
                      <a:pt x="6658" y="3331"/>
                    </a:cubicBezTo>
                    <a:cubicBezTo>
                      <a:pt x="6658" y="1492"/>
                      <a:pt x="5167" y="1"/>
                      <a:pt x="3329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290;p48">
                <a:extLst>
                  <a:ext uri="{FF2B5EF4-FFF2-40B4-BE49-F238E27FC236}">
                    <a16:creationId xmlns:a16="http://schemas.microsoft.com/office/drawing/2014/main" id="{DBCBB39C-1BFF-4911-B640-5E9623CD6EFC}"/>
                  </a:ext>
                </a:extLst>
              </p:cNvPr>
              <p:cNvSpPr/>
              <p:nvPr/>
            </p:nvSpPr>
            <p:spPr>
              <a:xfrm>
                <a:off x="2336196" y="1640580"/>
                <a:ext cx="437144" cy="407331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7624" extrusionOk="0">
                    <a:moveTo>
                      <a:pt x="3909" y="1"/>
                    </a:moveTo>
                    <a:cubicBezTo>
                      <a:pt x="3678" y="1"/>
                      <a:pt x="3444" y="25"/>
                      <a:pt x="3211" y="75"/>
                    </a:cubicBezTo>
                    <a:cubicBezTo>
                      <a:pt x="1221" y="507"/>
                      <a:pt x="0" y="2677"/>
                      <a:pt x="487" y="4923"/>
                    </a:cubicBezTo>
                    <a:cubicBezTo>
                      <a:pt x="888" y="6775"/>
                      <a:pt x="2220" y="7624"/>
                      <a:pt x="3790" y="7624"/>
                    </a:cubicBezTo>
                    <a:cubicBezTo>
                      <a:pt x="4124" y="7624"/>
                      <a:pt x="4470" y="7585"/>
                      <a:pt x="4819" y="7510"/>
                    </a:cubicBezTo>
                    <a:cubicBezTo>
                      <a:pt x="6810" y="7079"/>
                      <a:pt x="8182" y="5610"/>
                      <a:pt x="7696" y="3364"/>
                    </a:cubicBezTo>
                    <a:cubicBezTo>
                      <a:pt x="7267" y="1380"/>
                      <a:pt x="5652" y="1"/>
                      <a:pt x="3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291;p48">
                <a:extLst>
                  <a:ext uri="{FF2B5EF4-FFF2-40B4-BE49-F238E27FC236}">
                    <a16:creationId xmlns:a16="http://schemas.microsoft.com/office/drawing/2014/main" id="{A7BA3E9E-8A90-44A3-85CE-FE56E5E6BAE8}"/>
                  </a:ext>
                </a:extLst>
              </p:cNvPr>
              <p:cNvSpPr/>
              <p:nvPr/>
            </p:nvSpPr>
            <p:spPr>
              <a:xfrm>
                <a:off x="2363018" y="1627223"/>
                <a:ext cx="384357" cy="193140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3615" extrusionOk="0">
                    <a:moveTo>
                      <a:pt x="3407" y="1"/>
                    </a:moveTo>
                    <a:cubicBezTo>
                      <a:pt x="2657" y="1"/>
                      <a:pt x="1890" y="256"/>
                      <a:pt x="1202" y="836"/>
                    </a:cubicBezTo>
                    <a:cubicBezTo>
                      <a:pt x="531" y="1423"/>
                      <a:pt x="101" y="2266"/>
                      <a:pt x="1" y="3140"/>
                    </a:cubicBezTo>
                    <a:cubicBezTo>
                      <a:pt x="298" y="2353"/>
                      <a:pt x="776" y="1636"/>
                      <a:pt x="1449" y="1142"/>
                    </a:cubicBezTo>
                    <a:cubicBezTo>
                      <a:pt x="2084" y="695"/>
                      <a:pt x="2745" y="498"/>
                      <a:pt x="3385" y="498"/>
                    </a:cubicBezTo>
                    <a:cubicBezTo>
                      <a:pt x="5071" y="498"/>
                      <a:pt x="6618" y="1862"/>
                      <a:pt x="7194" y="3614"/>
                    </a:cubicBezTo>
                    <a:cubicBezTo>
                      <a:pt x="7001" y="1550"/>
                      <a:pt x="5256" y="1"/>
                      <a:pt x="340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292;p48">
                <a:extLst>
                  <a:ext uri="{FF2B5EF4-FFF2-40B4-BE49-F238E27FC236}">
                    <a16:creationId xmlns:a16="http://schemas.microsoft.com/office/drawing/2014/main" id="{7E120FBD-8B13-4814-B83C-0AFD957C5694}"/>
                  </a:ext>
                </a:extLst>
              </p:cNvPr>
              <p:cNvSpPr/>
              <p:nvPr/>
            </p:nvSpPr>
            <p:spPr>
              <a:xfrm>
                <a:off x="2395182" y="1515556"/>
                <a:ext cx="283112" cy="89010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1666" extrusionOk="0">
                    <a:moveTo>
                      <a:pt x="1721" y="1"/>
                    </a:moveTo>
                    <a:cubicBezTo>
                      <a:pt x="1672" y="1"/>
                      <a:pt x="1626" y="2"/>
                      <a:pt x="1581" y="5"/>
                    </a:cubicBezTo>
                    <a:cubicBezTo>
                      <a:pt x="632" y="61"/>
                      <a:pt x="0" y="774"/>
                      <a:pt x="69" y="1259"/>
                    </a:cubicBezTo>
                    <a:cubicBezTo>
                      <a:pt x="114" y="1567"/>
                      <a:pt x="451" y="1627"/>
                      <a:pt x="897" y="1627"/>
                    </a:cubicBezTo>
                    <a:cubicBezTo>
                      <a:pt x="1155" y="1627"/>
                      <a:pt x="1449" y="1607"/>
                      <a:pt x="1743" y="1604"/>
                    </a:cubicBezTo>
                    <a:cubicBezTo>
                      <a:pt x="1774" y="1603"/>
                      <a:pt x="1806" y="1603"/>
                      <a:pt x="1839" y="1603"/>
                    </a:cubicBezTo>
                    <a:cubicBezTo>
                      <a:pt x="2487" y="1603"/>
                      <a:pt x="3532" y="1665"/>
                      <a:pt x="4294" y="1665"/>
                    </a:cubicBezTo>
                    <a:cubicBezTo>
                      <a:pt x="4840" y="1665"/>
                      <a:pt x="5242" y="1633"/>
                      <a:pt x="5249" y="1524"/>
                    </a:cubicBezTo>
                    <a:cubicBezTo>
                      <a:pt x="5299" y="782"/>
                      <a:pt x="2920" y="1"/>
                      <a:pt x="1721" y="1"/>
                    </a:cubicBezTo>
                    <a:close/>
                  </a:path>
                </a:pathLst>
              </a:custGeom>
              <a:solidFill>
                <a:srgbClr val="5125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293;p48">
                <a:extLst>
                  <a:ext uri="{FF2B5EF4-FFF2-40B4-BE49-F238E27FC236}">
                    <a16:creationId xmlns:a16="http://schemas.microsoft.com/office/drawing/2014/main" id="{6B74B3BB-4F66-4487-AAF2-0EA7C90B8219}"/>
                  </a:ext>
                </a:extLst>
              </p:cNvPr>
              <p:cNvSpPr/>
              <p:nvPr/>
            </p:nvSpPr>
            <p:spPr>
              <a:xfrm>
                <a:off x="2440116" y="1752299"/>
                <a:ext cx="317573" cy="31479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892" extrusionOk="0">
                    <a:moveTo>
                      <a:pt x="2867" y="1"/>
                    </a:moveTo>
                    <a:cubicBezTo>
                      <a:pt x="2694" y="1"/>
                      <a:pt x="2520" y="19"/>
                      <a:pt x="2347" y="56"/>
                    </a:cubicBezTo>
                    <a:cubicBezTo>
                      <a:pt x="896" y="370"/>
                      <a:pt x="1" y="1919"/>
                      <a:pt x="346" y="3515"/>
                    </a:cubicBezTo>
                    <a:cubicBezTo>
                      <a:pt x="650" y="4918"/>
                      <a:pt x="1812" y="5892"/>
                      <a:pt x="3074" y="5892"/>
                    </a:cubicBezTo>
                    <a:cubicBezTo>
                      <a:pt x="3247" y="5892"/>
                      <a:pt x="3422" y="5874"/>
                      <a:pt x="3596" y="5836"/>
                    </a:cubicBezTo>
                    <a:cubicBezTo>
                      <a:pt x="5046" y="5523"/>
                      <a:pt x="5943" y="3975"/>
                      <a:pt x="5598" y="2378"/>
                    </a:cubicBezTo>
                    <a:cubicBezTo>
                      <a:pt x="5533" y="2078"/>
                      <a:pt x="5428" y="1797"/>
                      <a:pt x="5290" y="1541"/>
                    </a:cubicBezTo>
                    <a:cubicBezTo>
                      <a:pt x="5213" y="1922"/>
                      <a:pt x="4918" y="2239"/>
                      <a:pt x="4514" y="2328"/>
                    </a:cubicBezTo>
                    <a:cubicBezTo>
                      <a:pt x="4443" y="2343"/>
                      <a:pt x="4372" y="2350"/>
                      <a:pt x="4302" y="2350"/>
                    </a:cubicBezTo>
                    <a:cubicBezTo>
                      <a:pt x="3837" y="2350"/>
                      <a:pt x="3420" y="2027"/>
                      <a:pt x="3317" y="1554"/>
                    </a:cubicBezTo>
                    <a:cubicBezTo>
                      <a:pt x="3199" y="1011"/>
                      <a:pt x="3544" y="473"/>
                      <a:pt x="4088" y="356"/>
                    </a:cubicBezTo>
                    <a:cubicBezTo>
                      <a:pt x="4107" y="352"/>
                      <a:pt x="4125" y="348"/>
                      <a:pt x="4144" y="348"/>
                    </a:cubicBezTo>
                    <a:cubicBezTo>
                      <a:pt x="3754" y="124"/>
                      <a:pt x="3316" y="1"/>
                      <a:pt x="286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294;p48">
                <a:extLst>
                  <a:ext uri="{FF2B5EF4-FFF2-40B4-BE49-F238E27FC236}">
                    <a16:creationId xmlns:a16="http://schemas.microsoft.com/office/drawing/2014/main" id="{E5FBADFB-CBBE-49AD-99AA-E77173CA92A3}"/>
                  </a:ext>
                </a:extLst>
              </p:cNvPr>
              <p:cNvSpPr/>
              <p:nvPr/>
            </p:nvSpPr>
            <p:spPr>
              <a:xfrm>
                <a:off x="2653939" y="1583464"/>
                <a:ext cx="77310" cy="137629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2576" extrusionOk="0">
                    <a:moveTo>
                      <a:pt x="1181" y="0"/>
                    </a:moveTo>
                    <a:lnTo>
                      <a:pt x="1181" y="0"/>
                    </a:lnTo>
                    <a:cubicBezTo>
                      <a:pt x="1057" y="804"/>
                      <a:pt x="567" y="1457"/>
                      <a:pt x="1" y="1769"/>
                    </a:cubicBezTo>
                    <a:lnTo>
                      <a:pt x="857" y="2576"/>
                    </a:lnTo>
                    <a:cubicBezTo>
                      <a:pt x="1374" y="1738"/>
                      <a:pt x="1446" y="769"/>
                      <a:pt x="11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295;p48">
                <a:extLst>
                  <a:ext uri="{FF2B5EF4-FFF2-40B4-BE49-F238E27FC236}">
                    <a16:creationId xmlns:a16="http://schemas.microsoft.com/office/drawing/2014/main" id="{3811D547-D906-4F18-A069-4896D434898A}"/>
                  </a:ext>
                </a:extLst>
              </p:cNvPr>
              <p:cNvSpPr/>
              <p:nvPr/>
            </p:nvSpPr>
            <p:spPr>
              <a:xfrm>
                <a:off x="2302055" y="1965267"/>
                <a:ext cx="196560" cy="204681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831" extrusionOk="0">
                    <a:moveTo>
                      <a:pt x="2378" y="0"/>
                    </a:moveTo>
                    <a:cubicBezTo>
                      <a:pt x="1698" y="0"/>
                      <a:pt x="734" y="254"/>
                      <a:pt x="424" y="965"/>
                    </a:cubicBezTo>
                    <a:cubicBezTo>
                      <a:pt x="0" y="1937"/>
                      <a:pt x="459" y="3358"/>
                      <a:pt x="1264" y="3709"/>
                    </a:cubicBezTo>
                    <a:cubicBezTo>
                      <a:pt x="1452" y="3791"/>
                      <a:pt x="1637" y="3830"/>
                      <a:pt x="1816" y="3830"/>
                    </a:cubicBezTo>
                    <a:cubicBezTo>
                      <a:pt x="2406" y="3830"/>
                      <a:pt x="2929" y="3403"/>
                      <a:pt x="3255" y="2658"/>
                    </a:cubicBezTo>
                    <a:lnTo>
                      <a:pt x="3254" y="2658"/>
                    </a:lnTo>
                    <a:cubicBezTo>
                      <a:pt x="3679" y="1688"/>
                      <a:pt x="3523" y="345"/>
                      <a:pt x="2963" y="91"/>
                    </a:cubicBezTo>
                    <a:cubicBezTo>
                      <a:pt x="2836" y="34"/>
                      <a:pt x="2626" y="0"/>
                      <a:pt x="2378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296;p48">
                <a:extLst>
                  <a:ext uri="{FF2B5EF4-FFF2-40B4-BE49-F238E27FC236}">
                    <a16:creationId xmlns:a16="http://schemas.microsoft.com/office/drawing/2014/main" id="{DA483087-6202-4770-A2D3-D64D79EF0961}"/>
                  </a:ext>
                </a:extLst>
              </p:cNvPr>
              <p:cNvSpPr/>
              <p:nvPr/>
            </p:nvSpPr>
            <p:spPr>
              <a:xfrm>
                <a:off x="2310016" y="1967350"/>
                <a:ext cx="188599" cy="202597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792" extrusionOk="0">
                    <a:moveTo>
                      <a:pt x="2513" y="1"/>
                    </a:moveTo>
                    <a:cubicBezTo>
                      <a:pt x="1885" y="1"/>
                      <a:pt x="780" y="461"/>
                      <a:pt x="424" y="1276"/>
                    </a:cubicBezTo>
                    <a:cubicBezTo>
                      <a:pt x="1" y="2246"/>
                      <a:pt x="310" y="3319"/>
                      <a:pt x="1115" y="3670"/>
                    </a:cubicBezTo>
                    <a:cubicBezTo>
                      <a:pt x="1303" y="3752"/>
                      <a:pt x="1488" y="3791"/>
                      <a:pt x="1667" y="3791"/>
                    </a:cubicBezTo>
                    <a:cubicBezTo>
                      <a:pt x="2257" y="3791"/>
                      <a:pt x="2780" y="3364"/>
                      <a:pt x="3106" y="2619"/>
                    </a:cubicBezTo>
                    <a:cubicBezTo>
                      <a:pt x="3530" y="1649"/>
                      <a:pt x="3374" y="306"/>
                      <a:pt x="2814" y="52"/>
                    </a:cubicBezTo>
                    <a:cubicBezTo>
                      <a:pt x="2737" y="18"/>
                      <a:pt x="2634" y="1"/>
                      <a:pt x="2513" y="1"/>
                    </a:cubicBezTo>
                    <a:close/>
                  </a:path>
                </a:pathLst>
              </a:custGeom>
              <a:solidFill>
                <a:srgbClr val="7341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97;p48">
                <a:extLst>
                  <a:ext uri="{FF2B5EF4-FFF2-40B4-BE49-F238E27FC236}">
                    <a16:creationId xmlns:a16="http://schemas.microsoft.com/office/drawing/2014/main" id="{F6F2E059-3607-416D-8832-6F000CB20B5A}"/>
                  </a:ext>
                </a:extLst>
              </p:cNvPr>
              <p:cNvSpPr/>
              <p:nvPr/>
            </p:nvSpPr>
            <p:spPr>
              <a:xfrm>
                <a:off x="2348859" y="1997965"/>
                <a:ext cx="70738" cy="66464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44" extrusionOk="0">
                    <a:moveTo>
                      <a:pt x="958" y="1"/>
                    </a:moveTo>
                    <a:cubicBezTo>
                      <a:pt x="919" y="1"/>
                      <a:pt x="880" y="8"/>
                      <a:pt x="845" y="25"/>
                    </a:cubicBezTo>
                    <a:cubicBezTo>
                      <a:pt x="537" y="173"/>
                      <a:pt x="263" y="395"/>
                      <a:pt x="80" y="686"/>
                    </a:cubicBezTo>
                    <a:cubicBezTo>
                      <a:pt x="49" y="721"/>
                      <a:pt x="30" y="763"/>
                      <a:pt x="20" y="808"/>
                    </a:cubicBezTo>
                    <a:cubicBezTo>
                      <a:pt x="5" y="850"/>
                      <a:pt x="1" y="894"/>
                      <a:pt x="7" y="939"/>
                    </a:cubicBezTo>
                    <a:cubicBezTo>
                      <a:pt x="18" y="1022"/>
                      <a:pt x="66" y="1118"/>
                      <a:pt x="136" y="1168"/>
                    </a:cubicBezTo>
                    <a:cubicBezTo>
                      <a:pt x="196" y="1213"/>
                      <a:pt x="271" y="1244"/>
                      <a:pt x="346" y="1244"/>
                    </a:cubicBezTo>
                    <a:cubicBezTo>
                      <a:pt x="360" y="1244"/>
                      <a:pt x="374" y="1243"/>
                      <a:pt x="388" y="1241"/>
                    </a:cubicBezTo>
                    <a:cubicBezTo>
                      <a:pt x="472" y="1228"/>
                      <a:pt x="570" y="1189"/>
                      <a:pt x="618" y="1112"/>
                    </a:cubicBezTo>
                    <a:cubicBezTo>
                      <a:pt x="674" y="1024"/>
                      <a:pt x="741" y="942"/>
                      <a:pt x="814" y="866"/>
                    </a:cubicBezTo>
                    <a:cubicBezTo>
                      <a:pt x="897" y="791"/>
                      <a:pt x="987" y="725"/>
                      <a:pt x="1084" y="670"/>
                    </a:cubicBezTo>
                    <a:cubicBezTo>
                      <a:pt x="1087" y="668"/>
                      <a:pt x="1091" y="666"/>
                      <a:pt x="1093" y="665"/>
                    </a:cubicBezTo>
                    <a:cubicBezTo>
                      <a:pt x="1178" y="624"/>
                      <a:pt x="1248" y="568"/>
                      <a:pt x="1286" y="478"/>
                    </a:cubicBezTo>
                    <a:cubicBezTo>
                      <a:pt x="1318" y="403"/>
                      <a:pt x="1323" y="296"/>
                      <a:pt x="1289" y="220"/>
                    </a:cubicBezTo>
                    <a:cubicBezTo>
                      <a:pt x="1253" y="138"/>
                      <a:pt x="1191" y="61"/>
                      <a:pt x="1104" y="29"/>
                    </a:cubicBezTo>
                    <a:cubicBezTo>
                      <a:pt x="1059" y="12"/>
                      <a:pt x="1008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298;p48">
                <a:extLst>
                  <a:ext uri="{FF2B5EF4-FFF2-40B4-BE49-F238E27FC236}">
                    <a16:creationId xmlns:a16="http://schemas.microsoft.com/office/drawing/2014/main" id="{AD327737-1DE8-45B4-A572-8DAB3F855208}"/>
                  </a:ext>
                </a:extLst>
              </p:cNvPr>
              <p:cNvSpPr/>
              <p:nvPr/>
            </p:nvSpPr>
            <p:spPr>
              <a:xfrm>
                <a:off x="2336206" y="1960069"/>
                <a:ext cx="159321" cy="200407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3751" extrusionOk="0">
                    <a:moveTo>
                      <a:pt x="1814" y="1"/>
                    </a:moveTo>
                    <a:cubicBezTo>
                      <a:pt x="1068" y="1"/>
                      <a:pt x="118" y="333"/>
                      <a:pt x="68" y="350"/>
                    </a:cubicBezTo>
                    <a:cubicBezTo>
                      <a:pt x="24" y="365"/>
                      <a:pt x="1" y="413"/>
                      <a:pt x="16" y="457"/>
                    </a:cubicBezTo>
                    <a:cubicBezTo>
                      <a:pt x="29" y="492"/>
                      <a:pt x="62" y="513"/>
                      <a:pt x="97" y="513"/>
                    </a:cubicBezTo>
                    <a:cubicBezTo>
                      <a:pt x="106" y="513"/>
                      <a:pt x="115" y="512"/>
                      <a:pt x="124" y="509"/>
                    </a:cubicBezTo>
                    <a:cubicBezTo>
                      <a:pt x="136" y="505"/>
                      <a:pt x="1097" y="168"/>
                      <a:pt x="1814" y="168"/>
                    </a:cubicBezTo>
                    <a:cubicBezTo>
                      <a:pt x="1974" y="168"/>
                      <a:pt x="2122" y="185"/>
                      <a:pt x="2244" y="226"/>
                    </a:cubicBezTo>
                    <a:cubicBezTo>
                      <a:pt x="2453" y="296"/>
                      <a:pt x="2623" y="619"/>
                      <a:pt x="2689" y="1070"/>
                    </a:cubicBezTo>
                    <a:cubicBezTo>
                      <a:pt x="2809" y="1895"/>
                      <a:pt x="2573" y="3036"/>
                      <a:pt x="1771" y="3599"/>
                    </a:cubicBezTo>
                    <a:cubicBezTo>
                      <a:pt x="1734" y="3625"/>
                      <a:pt x="1724" y="3677"/>
                      <a:pt x="1750" y="3716"/>
                    </a:cubicBezTo>
                    <a:cubicBezTo>
                      <a:pt x="1767" y="3739"/>
                      <a:pt x="1793" y="3751"/>
                      <a:pt x="1819" y="3751"/>
                    </a:cubicBezTo>
                    <a:cubicBezTo>
                      <a:pt x="1836" y="3751"/>
                      <a:pt x="1853" y="3746"/>
                      <a:pt x="1867" y="3737"/>
                    </a:cubicBezTo>
                    <a:cubicBezTo>
                      <a:pt x="2727" y="3134"/>
                      <a:pt x="2982" y="1919"/>
                      <a:pt x="2856" y="1047"/>
                    </a:cubicBezTo>
                    <a:cubicBezTo>
                      <a:pt x="2779" y="525"/>
                      <a:pt x="2571" y="157"/>
                      <a:pt x="2297" y="66"/>
                    </a:cubicBezTo>
                    <a:cubicBezTo>
                      <a:pt x="2158" y="20"/>
                      <a:pt x="1992" y="1"/>
                      <a:pt x="1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299;p48">
                <a:extLst>
                  <a:ext uri="{FF2B5EF4-FFF2-40B4-BE49-F238E27FC236}">
                    <a16:creationId xmlns:a16="http://schemas.microsoft.com/office/drawing/2014/main" id="{BEFB2F8E-81FD-432D-9425-8E743D43A073}"/>
                  </a:ext>
                </a:extLst>
              </p:cNvPr>
              <p:cNvSpPr/>
              <p:nvPr/>
            </p:nvSpPr>
            <p:spPr>
              <a:xfrm>
                <a:off x="1534333" y="1259739"/>
                <a:ext cx="1163918" cy="502860"/>
              </a:xfrm>
              <a:custGeom>
                <a:avLst/>
                <a:gdLst/>
                <a:ahLst/>
                <a:cxnLst/>
                <a:rect l="l" t="t" r="r" b="b"/>
                <a:pathLst>
                  <a:path w="21785" h="9412" extrusionOk="0">
                    <a:moveTo>
                      <a:pt x="11998" y="1"/>
                    </a:moveTo>
                    <a:cubicBezTo>
                      <a:pt x="11447" y="1"/>
                      <a:pt x="10868" y="35"/>
                      <a:pt x="10260" y="108"/>
                    </a:cubicBezTo>
                    <a:cubicBezTo>
                      <a:pt x="411" y="1290"/>
                      <a:pt x="0" y="9411"/>
                      <a:pt x="0" y="9411"/>
                    </a:cubicBezTo>
                    <a:cubicBezTo>
                      <a:pt x="0" y="9411"/>
                      <a:pt x="7385" y="8562"/>
                      <a:pt x="11730" y="1718"/>
                    </a:cubicBezTo>
                    <a:cubicBezTo>
                      <a:pt x="11730" y="1718"/>
                      <a:pt x="17288" y="1815"/>
                      <a:pt x="21784" y="6006"/>
                    </a:cubicBezTo>
                    <a:cubicBezTo>
                      <a:pt x="21784" y="6006"/>
                      <a:pt x="19332" y="1"/>
                      <a:pt x="11998" y="1"/>
                    </a:cubicBezTo>
                    <a:close/>
                  </a:path>
                </a:pathLst>
              </a:custGeom>
              <a:solidFill>
                <a:srgbClr val="5125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300;p48">
                <a:extLst>
                  <a:ext uri="{FF2B5EF4-FFF2-40B4-BE49-F238E27FC236}">
                    <a16:creationId xmlns:a16="http://schemas.microsoft.com/office/drawing/2014/main" id="{0F142A0A-3A44-46A4-BD65-86DCA35B5601}"/>
                  </a:ext>
                </a:extLst>
              </p:cNvPr>
              <p:cNvSpPr/>
              <p:nvPr/>
            </p:nvSpPr>
            <p:spPr>
              <a:xfrm>
                <a:off x="1405997" y="1145615"/>
                <a:ext cx="698458" cy="595823"/>
              </a:xfrm>
              <a:custGeom>
                <a:avLst/>
                <a:gdLst/>
                <a:ahLst/>
                <a:cxnLst/>
                <a:rect l="l" t="t" r="r" b="b"/>
                <a:pathLst>
                  <a:path w="13073" h="11152" extrusionOk="0">
                    <a:moveTo>
                      <a:pt x="12463" y="1"/>
                    </a:moveTo>
                    <a:cubicBezTo>
                      <a:pt x="11750" y="1"/>
                      <a:pt x="11049" y="60"/>
                      <a:pt x="10367" y="177"/>
                    </a:cubicBezTo>
                    <a:cubicBezTo>
                      <a:pt x="9526" y="1115"/>
                      <a:pt x="8279" y="2318"/>
                      <a:pt x="6591" y="3467"/>
                    </a:cubicBezTo>
                    <a:cubicBezTo>
                      <a:pt x="6478" y="3543"/>
                      <a:pt x="6362" y="3621"/>
                      <a:pt x="6247" y="3696"/>
                    </a:cubicBezTo>
                    <a:cubicBezTo>
                      <a:pt x="5000" y="4509"/>
                      <a:pt x="3527" y="5286"/>
                      <a:pt x="1819" y="5905"/>
                    </a:cubicBezTo>
                    <a:cubicBezTo>
                      <a:pt x="854" y="7448"/>
                      <a:pt x="216" y="9219"/>
                      <a:pt x="1" y="11116"/>
                    </a:cubicBezTo>
                    <a:cubicBezTo>
                      <a:pt x="236" y="11060"/>
                      <a:pt x="477" y="11031"/>
                      <a:pt x="719" y="11031"/>
                    </a:cubicBezTo>
                    <a:cubicBezTo>
                      <a:pt x="1004" y="11031"/>
                      <a:pt x="1289" y="11071"/>
                      <a:pt x="1563" y="11151"/>
                    </a:cubicBezTo>
                    <a:cubicBezTo>
                      <a:pt x="1563" y="11151"/>
                      <a:pt x="1922" y="11015"/>
                      <a:pt x="2513" y="10743"/>
                    </a:cubicBezTo>
                    <a:cubicBezTo>
                      <a:pt x="4688" y="9745"/>
                      <a:pt x="10020" y="6913"/>
                      <a:pt x="12270" y="2296"/>
                    </a:cubicBezTo>
                    <a:cubicBezTo>
                      <a:pt x="12620" y="1579"/>
                      <a:pt x="12893" y="819"/>
                      <a:pt x="13072" y="16"/>
                    </a:cubicBezTo>
                    <a:cubicBezTo>
                      <a:pt x="12870" y="6"/>
                      <a:pt x="12667" y="1"/>
                      <a:pt x="12463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301;p48">
                <a:extLst>
                  <a:ext uri="{FF2B5EF4-FFF2-40B4-BE49-F238E27FC236}">
                    <a16:creationId xmlns:a16="http://schemas.microsoft.com/office/drawing/2014/main" id="{4A475F6A-5F1D-4966-A2B0-95087B16F87F}"/>
                  </a:ext>
                </a:extLst>
              </p:cNvPr>
              <p:cNvSpPr/>
              <p:nvPr/>
            </p:nvSpPr>
            <p:spPr>
              <a:xfrm>
                <a:off x="1837436" y="1338119"/>
                <a:ext cx="245767" cy="213389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3994" extrusionOk="0">
                    <a:moveTo>
                      <a:pt x="1115" y="974"/>
                    </a:moveTo>
                    <a:lnTo>
                      <a:pt x="1115" y="974"/>
                    </a:lnTo>
                    <a:cubicBezTo>
                      <a:pt x="1637" y="1123"/>
                      <a:pt x="2146" y="1320"/>
                      <a:pt x="2631" y="1570"/>
                    </a:cubicBezTo>
                    <a:cubicBezTo>
                      <a:pt x="2810" y="1663"/>
                      <a:pt x="2987" y="1762"/>
                      <a:pt x="3161" y="1867"/>
                    </a:cubicBezTo>
                    <a:cubicBezTo>
                      <a:pt x="3296" y="1949"/>
                      <a:pt x="3472" y="2035"/>
                      <a:pt x="3567" y="2167"/>
                    </a:cubicBezTo>
                    <a:cubicBezTo>
                      <a:pt x="3709" y="2367"/>
                      <a:pt x="3465" y="2680"/>
                      <a:pt x="3357" y="2844"/>
                    </a:cubicBezTo>
                    <a:cubicBezTo>
                      <a:pt x="3278" y="2965"/>
                      <a:pt x="3165" y="3135"/>
                      <a:pt x="3013" y="3172"/>
                    </a:cubicBezTo>
                    <a:cubicBezTo>
                      <a:pt x="2995" y="3177"/>
                      <a:pt x="2979" y="3178"/>
                      <a:pt x="2963" y="3178"/>
                    </a:cubicBezTo>
                    <a:cubicBezTo>
                      <a:pt x="2871" y="3178"/>
                      <a:pt x="2797" y="3118"/>
                      <a:pt x="2722" y="3057"/>
                    </a:cubicBezTo>
                    <a:cubicBezTo>
                      <a:pt x="2440" y="2831"/>
                      <a:pt x="2186" y="2553"/>
                      <a:pt x="1954" y="2276"/>
                    </a:cubicBezTo>
                    <a:cubicBezTo>
                      <a:pt x="1624" y="1881"/>
                      <a:pt x="1341" y="1440"/>
                      <a:pt x="1115" y="974"/>
                    </a:cubicBezTo>
                    <a:close/>
                    <a:moveTo>
                      <a:pt x="503" y="0"/>
                    </a:moveTo>
                    <a:cubicBezTo>
                      <a:pt x="325" y="0"/>
                      <a:pt x="159" y="90"/>
                      <a:pt x="99" y="277"/>
                    </a:cubicBezTo>
                    <a:cubicBezTo>
                      <a:pt x="99" y="280"/>
                      <a:pt x="1" y="393"/>
                      <a:pt x="64" y="555"/>
                    </a:cubicBezTo>
                    <a:cubicBezTo>
                      <a:pt x="346" y="1270"/>
                      <a:pt x="677" y="1941"/>
                      <a:pt x="1138" y="2556"/>
                    </a:cubicBezTo>
                    <a:cubicBezTo>
                      <a:pt x="1366" y="2859"/>
                      <a:pt x="1619" y="3144"/>
                      <a:pt x="1894" y="3405"/>
                    </a:cubicBezTo>
                    <a:cubicBezTo>
                      <a:pt x="2170" y="3666"/>
                      <a:pt x="2470" y="3953"/>
                      <a:pt x="2866" y="3989"/>
                    </a:cubicBezTo>
                    <a:cubicBezTo>
                      <a:pt x="2895" y="3992"/>
                      <a:pt x="2923" y="3993"/>
                      <a:pt x="2952" y="3993"/>
                    </a:cubicBezTo>
                    <a:cubicBezTo>
                      <a:pt x="3300" y="3993"/>
                      <a:pt x="3624" y="3801"/>
                      <a:pt x="3848" y="3541"/>
                    </a:cubicBezTo>
                    <a:cubicBezTo>
                      <a:pt x="4074" y="3279"/>
                      <a:pt x="4296" y="2937"/>
                      <a:pt x="4382" y="2598"/>
                    </a:cubicBezTo>
                    <a:cubicBezTo>
                      <a:pt x="4600" y="1728"/>
                      <a:pt x="3822" y="1281"/>
                      <a:pt x="3166" y="932"/>
                    </a:cubicBezTo>
                    <a:cubicBezTo>
                      <a:pt x="2362" y="503"/>
                      <a:pt x="1503" y="190"/>
                      <a:pt x="611" y="11"/>
                    </a:cubicBezTo>
                    <a:cubicBezTo>
                      <a:pt x="575" y="4"/>
                      <a:pt x="539" y="0"/>
                      <a:pt x="5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302;p48">
                <a:extLst>
                  <a:ext uri="{FF2B5EF4-FFF2-40B4-BE49-F238E27FC236}">
                    <a16:creationId xmlns:a16="http://schemas.microsoft.com/office/drawing/2014/main" id="{F09BF207-BDC6-47AB-B7FD-5A696E83B508}"/>
                  </a:ext>
                </a:extLst>
              </p:cNvPr>
              <p:cNvSpPr/>
              <p:nvPr/>
            </p:nvSpPr>
            <p:spPr>
              <a:xfrm>
                <a:off x="1868318" y="1351744"/>
                <a:ext cx="186943" cy="96169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00" extrusionOk="0">
                    <a:moveTo>
                      <a:pt x="314" y="0"/>
                    </a:moveTo>
                    <a:cubicBezTo>
                      <a:pt x="93" y="0"/>
                      <a:pt x="1" y="343"/>
                      <a:pt x="241" y="394"/>
                    </a:cubicBezTo>
                    <a:cubicBezTo>
                      <a:pt x="1294" y="622"/>
                      <a:pt x="2272" y="1086"/>
                      <a:pt x="3115" y="1758"/>
                    </a:cubicBezTo>
                    <a:cubicBezTo>
                      <a:pt x="3153" y="1787"/>
                      <a:pt x="3190" y="1800"/>
                      <a:pt x="3226" y="1800"/>
                    </a:cubicBezTo>
                    <a:cubicBezTo>
                      <a:pt x="3385" y="1800"/>
                      <a:pt x="3499" y="1544"/>
                      <a:pt x="3332" y="1412"/>
                    </a:cubicBezTo>
                    <a:cubicBezTo>
                      <a:pt x="2466" y="722"/>
                      <a:pt x="1445" y="238"/>
                      <a:pt x="363" y="5"/>
                    </a:cubicBezTo>
                    <a:cubicBezTo>
                      <a:pt x="346" y="2"/>
                      <a:pt x="330" y="0"/>
                      <a:pt x="3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303;p48">
                <a:extLst>
                  <a:ext uri="{FF2B5EF4-FFF2-40B4-BE49-F238E27FC236}">
                    <a16:creationId xmlns:a16="http://schemas.microsoft.com/office/drawing/2014/main" id="{B0A0EDC1-E77B-4D23-AEB7-7C30664434DE}"/>
                  </a:ext>
                </a:extLst>
              </p:cNvPr>
              <p:cNvSpPr/>
              <p:nvPr/>
            </p:nvSpPr>
            <p:spPr>
              <a:xfrm>
                <a:off x="1248221" y="1734988"/>
                <a:ext cx="368489" cy="575842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10778" extrusionOk="0">
                    <a:moveTo>
                      <a:pt x="3672" y="0"/>
                    </a:moveTo>
                    <a:cubicBezTo>
                      <a:pt x="3430" y="0"/>
                      <a:pt x="3189" y="29"/>
                      <a:pt x="2954" y="85"/>
                    </a:cubicBezTo>
                    <a:cubicBezTo>
                      <a:pt x="2672" y="150"/>
                      <a:pt x="2399" y="257"/>
                      <a:pt x="2148" y="401"/>
                    </a:cubicBezTo>
                    <a:cubicBezTo>
                      <a:pt x="921" y="1105"/>
                      <a:pt x="333" y="2582"/>
                      <a:pt x="190" y="3991"/>
                    </a:cubicBezTo>
                    <a:cubicBezTo>
                      <a:pt x="0" y="5859"/>
                      <a:pt x="482" y="7850"/>
                      <a:pt x="1763" y="9223"/>
                    </a:cubicBezTo>
                    <a:cubicBezTo>
                      <a:pt x="2663" y="10188"/>
                      <a:pt x="3987" y="10778"/>
                      <a:pt x="5291" y="10778"/>
                    </a:cubicBezTo>
                    <a:cubicBezTo>
                      <a:pt x="5841" y="10778"/>
                      <a:pt x="6388" y="10672"/>
                      <a:pt x="6897" y="10446"/>
                    </a:cubicBezTo>
                    <a:lnTo>
                      <a:pt x="6897" y="10445"/>
                    </a:lnTo>
                    <a:lnTo>
                      <a:pt x="6358" y="1633"/>
                    </a:lnTo>
                    <a:cubicBezTo>
                      <a:pt x="5981" y="910"/>
                      <a:pt x="5299" y="350"/>
                      <a:pt x="4516" y="120"/>
                    </a:cubicBezTo>
                    <a:cubicBezTo>
                      <a:pt x="4242" y="40"/>
                      <a:pt x="3957" y="0"/>
                      <a:pt x="3672" y="0"/>
                    </a:cubicBezTo>
                    <a:close/>
                  </a:path>
                </a:pathLst>
              </a:custGeom>
              <a:solidFill>
                <a:srgbClr val="7341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304;p48">
                <a:extLst>
                  <a:ext uri="{FF2B5EF4-FFF2-40B4-BE49-F238E27FC236}">
                    <a16:creationId xmlns:a16="http://schemas.microsoft.com/office/drawing/2014/main" id="{E75C67C9-8956-4697-AA1C-D8B84F713540}"/>
                  </a:ext>
                </a:extLst>
              </p:cNvPr>
              <p:cNvSpPr/>
              <p:nvPr/>
            </p:nvSpPr>
            <p:spPr>
              <a:xfrm>
                <a:off x="1328845" y="1852532"/>
                <a:ext cx="226265" cy="34044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6372" extrusionOk="0">
                    <a:moveTo>
                      <a:pt x="1770" y="0"/>
                    </a:moveTo>
                    <a:cubicBezTo>
                      <a:pt x="1729" y="0"/>
                      <a:pt x="1688" y="2"/>
                      <a:pt x="1647" y="5"/>
                    </a:cubicBezTo>
                    <a:cubicBezTo>
                      <a:pt x="435" y="102"/>
                      <a:pt x="0" y="1488"/>
                      <a:pt x="141" y="3246"/>
                    </a:cubicBezTo>
                    <a:cubicBezTo>
                      <a:pt x="277" y="4947"/>
                      <a:pt x="904" y="6371"/>
                      <a:pt x="2043" y="6371"/>
                    </a:cubicBezTo>
                    <a:cubicBezTo>
                      <a:pt x="2080" y="6371"/>
                      <a:pt x="2117" y="6370"/>
                      <a:pt x="2155" y="6367"/>
                    </a:cubicBezTo>
                    <a:cubicBezTo>
                      <a:pt x="3367" y="6269"/>
                      <a:pt x="4235" y="4768"/>
                      <a:pt x="4094" y="3010"/>
                    </a:cubicBezTo>
                    <a:cubicBezTo>
                      <a:pt x="3959" y="1314"/>
                      <a:pt x="2932" y="0"/>
                      <a:pt x="1770" y="0"/>
                    </a:cubicBezTo>
                    <a:close/>
                  </a:path>
                </a:pathLst>
              </a:custGeom>
              <a:solidFill>
                <a:srgbClr val="7341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305;p48">
                <a:extLst>
                  <a:ext uri="{FF2B5EF4-FFF2-40B4-BE49-F238E27FC236}">
                    <a16:creationId xmlns:a16="http://schemas.microsoft.com/office/drawing/2014/main" id="{9D1F4BDC-056F-4842-B7F9-1D3A6A0738EA}"/>
                  </a:ext>
                </a:extLst>
              </p:cNvPr>
              <p:cNvSpPr/>
              <p:nvPr/>
            </p:nvSpPr>
            <p:spPr>
              <a:xfrm>
                <a:off x="1397074" y="1843342"/>
                <a:ext cx="155955" cy="366833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6866" extrusionOk="0">
                    <a:moveTo>
                      <a:pt x="232" y="0"/>
                    </a:moveTo>
                    <a:cubicBezTo>
                      <a:pt x="181" y="0"/>
                      <a:pt x="131" y="2"/>
                      <a:pt x="81" y="7"/>
                    </a:cubicBezTo>
                    <a:cubicBezTo>
                      <a:pt x="34" y="11"/>
                      <a:pt x="0" y="51"/>
                      <a:pt x="4" y="98"/>
                    </a:cubicBezTo>
                    <a:cubicBezTo>
                      <a:pt x="8" y="141"/>
                      <a:pt x="44" y="173"/>
                      <a:pt x="88" y="173"/>
                    </a:cubicBezTo>
                    <a:cubicBezTo>
                      <a:pt x="90" y="173"/>
                      <a:pt x="92" y="173"/>
                      <a:pt x="95" y="173"/>
                    </a:cubicBezTo>
                    <a:cubicBezTo>
                      <a:pt x="140" y="169"/>
                      <a:pt x="185" y="167"/>
                      <a:pt x="231" y="167"/>
                    </a:cubicBezTo>
                    <a:cubicBezTo>
                      <a:pt x="646" y="167"/>
                      <a:pt x="1079" y="330"/>
                      <a:pt x="1439" y="624"/>
                    </a:cubicBezTo>
                    <a:cubicBezTo>
                      <a:pt x="1787" y="907"/>
                      <a:pt x="2074" y="1307"/>
                      <a:pt x="2294" y="1813"/>
                    </a:cubicBezTo>
                    <a:cubicBezTo>
                      <a:pt x="2642" y="2620"/>
                      <a:pt x="2747" y="3540"/>
                      <a:pt x="2590" y="4403"/>
                    </a:cubicBezTo>
                    <a:cubicBezTo>
                      <a:pt x="2433" y="5268"/>
                      <a:pt x="2011" y="6092"/>
                      <a:pt x="1399" y="6723"/>
                    </a:cubicBezTo>
                    <a:cubicBezTo>
                      <a:pt x="1368" y="6757"/>
                      <a:pt x="1368" y="6810"/>
                      <a:pt x="1402" y="6843"/>
                    </a:cubicBezTo>
                    <a:cubicBezTo>
                      <a:pt x="1418" y="6858"/>
                      <a:pt x="1439" y="6866"/>
                      <a:pt x="1460" y="6866"/>
                    </a:cubicBezTo>
                    <a:cubicBezTo>
                      <a:pt x="1482" y="6866"/>
                      <a:pt x="1504" y="6857"/>
                      <a:pt x="1520" y="6840"/>
                    </a:cubicBezTo>
                    <a:cubicBezTo>
                      <a:pt x="2154" y="6185"/>
                      <a:pt x="2593" y="5331"/>
                      <a:pt x="2755" y="4435"/>
                    </a:cubicBezTo>
                    <a:cubicBezTo>
                      <a:pt x="2919" y="3538"/>
                      <a:pt x="2809" y="2584"/>
                      <a:pt x="2448" y="1747"/>
                    </a:cubicBezTo>
                    <a:cubicBezTo>
                      <a:pt x="2219" y="1216"/>
                      <a:pt x="1915" y="794"/>
                      <a:pt x="1546" y="494"/>
                    </a:cubicBezTo>
                    <a:cubicBezTo>
                      <a:pt x="1155" y="175"/>
                      <a:pt x="684" y="0"/>
                      <a:pt x="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306;p48">
                <a:extLst>
                  <a:ext uri="{FF2B5EF4-FFF2-40B4-BE49-F238E27FC236}">
                    <a16:creationId xmlns:a16="http://schemas.microsoft.com/office/drawing/2014/main" id="{F93257BA-AB16-4589-BA2D-E7E1D13E6AF8}"/>
                  </a:ext>
                </a:extLst>
              </p:cNvPr>
              <p:cNvSpPr/>
              <p:nvPr/>
            </p:nvSpPr>
            <p:spPr>
              <a:xfrm>
                <a:off x="1417751" y="1987172"/>
                <a:ext cx="126516" cy="159214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980" extrusionOk="0">
                    <a:moveTo>
                      <a:pt x="2273" y="1"/>
                    </a:moveTo>
                    <a:cubicBezTo>
                      <a:pt x="2258" y="1"/>
                      <a:pt x="2244" y="5"/>
                      <a:pt x="2230" y="12"/>
                    </a:cubicBezTo>
                    <a:cubicBezTo>
                      <a:pt x="1159" y="636"/>
                      <a:pt x="351" y="1679"/>
                      <a:pt x="12" y="2873"/>
                    </a:cubicBezTo>
                    <a:cubicBezTo>
                      <a:pt x="0" y="2917"/>
                      <a:pt x="26" y="2963"/>
                      <a:pt x="70" y="2976"/>
                    </a:cubicBezTo>
                    <a:cubicBezTo>
                      <a:pt x="78" y="2978"/>
                      <a:pt x="86" y="2979"/>
                      <a:pt x="94" y="2979"/>
                    </a:cubicBezTo>
                    <a:cubicBezTo>
                      <a:pt x="130" y="2979"/>
                      <a:pt x="164" y="2954"/>
                      <a:pt x="174" y="2918"/>
                    </a:cubicBezTo>
                    <a:cubicBezTo>
                      <a:pt x="500" y="1766"/>
                      <a:pt x="1281" y="759"/>
                      <a:pt x="2315" y="157"/>
                    </a:cubicBezTo>
                    <a:cubicBezTo>
                      <a:pt x="2355" y="133"/>
                      <a:pt x="2368" y="83"/>
                      <a:pt x="2345" y="42"/>
                    </a:cubicBezTo>
                    <a:cubicBezTo>
                      <a:pt x="2329" y="16"/>
                      <a:pt x="2301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307;p48">
                <a:extLst>
                  <a:ext uri="{FF2B5EF4-FFF2-40B4-BE49-F238E27FC236}">
                    <a16:creationId xmlns:a16="http://schemas.microsoft.com/office/drawing/2014/main" id="{DEAB774E-36FF-400C-9E65-DEC1259564FE}"/>
                  </a:ext>
                </a:extLst>
              </p:cNvPr>
              <p:cNvSpPr/>
              <p:nvPr/>
            </p:nvSpPr>
            <p:spPr>
              <a:xfrm>
                <a:off x="1662135" y="1465974"/>
                <a:ext cx="245767" cy="213443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3995" extrusionOk="0">
                    <a:moveTo>
                      <a:pt x="1115" y="973"/>
                    </a:moveTo>
                    <a:lnTo>
                      <a:pt x="1115" y="973"/>
                    </a:lnTo>
                    <a:cubicBezTo>
                      <a:pt x="1639" y="1124"/>
                      <a:pt x="2148" y="1320"/>
                      <a:pt x="2631" y="1570"/>
                    </a:cubicBezTo>
                    <a:cubicBezTo>
                      <a:pt x="2811" y="1663"/>
                      <a:pt x="2988" y="1763"/>
                      <a:pt x="3161" y="1868"/>
                    </a:cubicBezTo>
                    <a:cubicBezTo>
                      <a:pt x="3296" y="1950"/>
                      <a:pt x="3472" y="2034"/>
                      <a:pt x="3567" y="2168"/>
                    </a:cubicBezTo>
                    <a:cubicBezTo>
                      <a:pt x="3709" y="2368"/>
                      <a:pt x="3466" y="2681"/>
                      <a:pt x="3357" y="2845"/>
                    </a:cubicBezTo>
                    <a:cubicBezTo>
                      <a:pt x="3278" y="2964"/>
                      <a:pt x="3166" y="3136"/>
                      <a:pt x="3013" y="3172"/>
                    </a:cubicBezTo>
                    <a:cubicBezTo>
                      <a:pt x="2996" y="3176"/>
                      <a:pt x="2979" y="3178"/>
                      <a:pt x="2963" y="3178"/>
                    </a:cubicBezTo>
                    <a:cubicBezTo>
                      <a:pt x="2872" y="3178"/>
                      <a:pt x="2798" y="3117"/>
                      <a:pt x="2723" y="3058"/>
                    </a:cubicBezTo>
                    <a:cubicBezTo>
                      <a:pt x="2440" y="2832"/>
                      <a:pt x="2187" y="2554"/>
                      <a:pt x="1955" y="2277"/>
                    </a:cubicBezTo>
                    <a:cubicBezTo>
                      <a:pt x="1624" y="1881"/>
                      <a:pt x="1341" y="1441"/>
                      <a:pt x="1115" y="973"/>
                    </a:cubicBezTo>
                    <a:close/>
                    <a:moveTo>
                      <a:pt x="502" y="1"/>
                    </a:moveTo>
                    <a:cubicBezTo>
                      <a:pt x="323" y="1"/>
                      <a:pt x="159" y="91"/>
                      <a:pt x="101" y="278"/>
                    </a:cubicBezTo>
                    <a:cubicBezTo>
                      <a:pt x="99" y="279"/>
                      <a:pt x="1" y="392"/>
                      <a:pt x="66" y="556"/>
                    </a:cubicBezTo>
                    <a:cubicBezTo>
                      <a:pt x="347" y="1269"/>
                      <a:pt x="677" y="1942"/>
                      <a:pt x="1138" y="2556"/>
                    </a:cubicBezTo>
                    <a:cubicBezTo>
                      <a:pt x="1367" y="2859"/>
                      <a:pt x="1620" y="3145"/>
                      <a:pt x="1896" y="3406"/>
                    </a:cubicBezTo>
                    <a:cubicBezTo>
                      <a:pt x="2170" y="3666"/>
                      <a:pt x="2471" y="3954"/>
                      <a:pt x="2866" y="3990"/>
                    </a:cubicBezTo>
                    <a:cubicBezTo>
                      <a:pt x="2895" y="3993"/>
                      <a:pt x="2924" y="3994"/>
                      <a:pt x="2952" y="3994"/>
                    </a:cubicBezTo>
                    <a:cubicBezTo>
                      <a:pt x="3301" y="3994"/>
                      <a:pt x="3625" y="3801"/>
                      <a:pt x="3849" y="3542"/>
                    </a:cubicBezTo>
                    <a:cubicBezTo>
                      <a:pt x="4075" y="3280"/>
                      <a:pt x="4297" y="2938"/>
                      <a:pt x="4382" y="2599"/>
                    </a:cubicBezTo>
                    <a:cubicBezTo>
                      <a:pt x="4600" y="1729"/>
                      <a:pt x="3823" y="1282"/>
                      <a:pt x="3166" y="931"/>
                    </a:cubicBezTo>
                    <a:cubicBezTo>
                      <a:pt x="2363" y="504"/>
                      <a:pt x="1505" y="191"/>
                      <a:pt x="612" y="12"/>
                    </a:cubicBezTo>
                    <a:cubicBezTo>
                      <a:pt x="575" y="4"/>
                      <a:pt x="53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308;p48">
                <a:extLst>
                  <a:ext uri="{FF2B5EF4-FFF2-40B4-BE49-F238E27FC236}">
                    <a16:creationId xmlns:a16="http://schemas.microsoft.com/office/drawing/2014/main" id="{287C65A5-38CE-49A1-8434-CD7B98D1CEDB}"/>
                  </a:ext>
                </a:extLst>
              </p:cNvPr>
              <p:cNvSpPr/>
              <p:nvPr/>
            </p:nvSpPr>
            <p:spPr>
              <a:xfrm>
                <a:off x="1693071" y="1479545"/>
                <a:ext cx="186889" cy="96223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801" extrusionOk="0">
                    <a:moveTo>
                      <a:pt x="315" y="1"/>
                    </a:moveTo>
                    <a:cubicBezTo>
                      <a:pt x="93" y="1"/>
                      <a:pt x="1" y="343"/>
                      <a:pt x="240" y="396"/>
                    </a:cubicBezTo>
                    <a:cubicBezTo>
                      <a:pt x="1293" y="623"/>
                      <a:pt x="2273" y="1088"/>
                      <a:pt x="3116" y="1758"/>
                    </a:cubicBezTo>
                    <a:cubicBezTo>
                      <a:pt x="3153" y="1788"/>
                      <a:pt x="3191" y="1801"/>
                      <a:pt x="3227" y="1801"/>
                    </a:cubicBezTo>
                    <a:cubicBezTo>
                      <a:pt x="3385" y="1801"/>
                      <a:pt x="3498" y="1545"/>
                      <a:pt x="3332" y="1413"/>
                    </a:cubicBezTo>
                    <a:cubicBezTo>
                      <a:pt x="2466" y="723"/>
                      <a:pt x="1445" y="240"/>
                      <a:pt x="363" y="6"/>
                    </a:cubicBezTo>
                    <a:cubicBezTo>
                      <a:pt x="347" y="2"/>
                      <a:pt x="330" y="1"/>
                      <a:pt x="3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309;p48">
                <a:extLst>
                  <a:ext uri="{FF2B5EF4-FFF2-40B4-BE49-F238E27FC236}">
                    <a16:creationId xmlns:a16="http://schemas.microsoft.com/office/drawing/2014/main" id="{FA8EFF9B-FE24-452C-B3A0-E070EFC28885}"/>
                  </a:ext>
                </a:extLst>
              </p:cNvPr>
              <p:cNvSpPr/>
              <p:nvPr/>
            </p:nvSpPr>
            <p:spPr>
              <a:xfrm>
                <a:off x="1355560" y="2281725"/>
                <a:ext cx="868304" cy="1202974"/>
              </a:xfrm>
              <a:custGeom>
                <a:avLst/>
                <a:gdLst/>
                <a:ahLst/>
                <a:cxnLst/>
                <a:rect l="l" t="t" r="r" b="b"/>
                <a:pathLst>
                  <a:path w="16252" h="22516" extrusionOk="0">
                    <a:moveTo>
                      <a:pt x="1604" y="0"/>
                    </a:moveTo>
                    <a:cubicBezTo>
                      <a:pt x="1604" y="1"/>
                      <a:pt x="1602" y="3"/>
                      <a:pt x="1602" y="4"/>
                    </a:cubicBezTo>
                    <a:cubicBezTo>
                      <a:pt x="1541" y="118"/>
                      <a:pt x="0" y="4110"/>
                      <a:pt x="428" y="8078"/>
                    </a:cubicBezTo>
                    <a:lnTo>
                      <a:pt x="14676" y="22345"/>
                    </a:lnTo>
                    <a:lnTo>
                      <a:pt x="14821" y="22516"/>
                    </a:lnTo>
                    <a:lnTo>
                      <a:pt x="14821" y="22514"/>
                    </a:lnTo>
                    <a:cubicBezTo>
                      <a:pt x="14821" y="22514"/>
                      <a:pt x="16251" y="16884"/>
                      <a:pt x="12330" y="12351"/>
                    </a:cubicBezTo>
                    <a:cubicBezTo>
                      <a:pt x="8409" y="7817"/>
                      <a:pt x="1858" y="2743"/>
                      <a:pt x="16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310;p48">
                <a:extLst>
                  <a:ext uri="{FF2B5EF4-FFF2-40B4-BE49-F238E27FC236}">
                    <a16:creationId xmlns:a16="http://schemas.microsoft.com/office/drawing/2014/main" id="{568F74FE-C23F-46C4-8789-2682C147A03F}"/>
                  </a:ext>
                </a:extLst>
              </p:cNvPr>
              <p:cNvSpPr/>
              <p:nvPr/>
            </p:nvSpPr>
            <p:spPr>
              <a:xfrm>
                <a:off x="1355560" y="2281725"/>
                <a:ext cx="803924" cy="1193944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22347" extrusionOk="0">
                    <a:moveTo>
                      <a:pt x="1604" y="0"/>
                    </a:moveTo>
                    <a:cubicBezTo>
                      <a:pt x="1604" y="0"/>
                      <a:pt x="1604" y="0"/>
                      <a:pt x="1604" y="0"/>
                    </a:cubicBezTo>
                    <a:lnTo>
                      <a:pt x="1604" y="0"/>
                    </a:lnTo>
                    <a:cubicBezTo>
                      <a:pt x="1604" y="0"/>
                      <a:pt x="1604" y="0"/>
                      <a:pt x="1604" y="0"/>
                    </a:cubicBezTo>
                    <a:close/>
                    <a:moveTo>
                      <a:pt x="1604" y="0"/>
                    </a:moveTo>
                    <a:cubicBezTo>
                      <a:pt x="1604" y="2"/>
                      <a:pt x="1602" y="3"/>
                      <a:pt x="1602" y="4"/>
                    </a:cubicBezTo>
                    <a:cubicBezTo>
                      <a:pt x="1541" y="118"/>
                      <a:pt x="0" y="4110"/>
                      <a:pt x="428" y="8078"/>
                    </a:cubicBezTo>
                    <a:lnTo>
                      <a:pt x="14676" y="22347"/>
                    </a:lnTo>
                    <a:cubicBezTo>
                      <a:pt x="15046" y="18980"/>
                      <a:pt x="14325" y="14594"/>
                      <a:pt x="9696" y="10969"/>
                    </a:cubicBezTo>
                    <a:cubicBezTo>
                      <a:pt x="873" y="4059"/>
                      <a:pt x="1596" y="46"/>
                      <a:pt x="160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311;p48">
                <a:extLst>
                  <a:ext uri="{FF2B5EF4-FFF2-40B4-BE49-F238E27FC236}">
                    <a16:creationId xmlns:a16="http://schemas.microsoft.com/office/drawing/2014/main" id="{AB0C9D86-5E21-4DE0-9161-600246A16DFC}"/>
                  </a:ext>
                </a:extLst>
              </p:cNvPr>
              <p:cNvSpPr/>
              <p:nvPr/>
            </p:nvSpPr>
            <p:spPr>
              <a:xfrm>
                <a:off x="1366299" y="2273978"/>
                <a:ext cx="820166" cy="1210934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22665" extrusionOk="0">
                    <a:moveTo>
                      <a:pt x="1440" y="1"/>
                    </a:moveTo>
                    <a:lnTo>
                      <a:pt x="1353" y="131"/>
                    </a:lnTo>
                    <a:cubicBezTo>
                      <a:pt x="468" y="2023"/>
                      <a:pt x="1" y="6137"/>
                      <a:pt x="227" y="8223"/>
                    </a:cubicBezTo>
                    <a:cubicBezTo>
                      <a:pt x="51" y="6187"/>
                      <a:pt x="521" y="2301"/>
                      <a:pt x="1380" y="323"/>
                    </a:cubicBezTo>
                    <a:lnTo>
                      <a:pt x="1380" y="323"/>
                    </a:lnTo>
                    <a:cubicBezTo>
                      <a:pt x="1761" y="2182"/>
                      <a:pt x="4034" y="4321"/>
                      <a:pt x="5297" y="5664"/>
                    </a:cubicBezTo>
                    <a:cubicBezTo>
                      <a:pt x="7682" y="8104"/>
                      <a:pt x="10260" y="10370"/>
                      <a:pt x="12444" y="12995"/>
                    </a:cubicBezTo>
                    <a:cubicBezTo>
                      <a:pt x="14556" y="15681"/>
                      <a:pt x="15269" y="19326"/>
                      <a:pt x="14619" y="22656"/>
                    </a:cubicBezTo>
                    <a:lnTo>
                      <a:pt x="14619" y="22656"/>
                    </a:lnTo>
                    <a:lnTo>
                      <a:pt x="14475" y="22492"/>
                    </a:lnTo>
                    <a:lnTo>
                      <a:pt x="14619" y="22662"/>
                    </a:lnTo>
                    <a:lnTo>
                      <a:pt x="14622" y="22664"/>
                    </a:lnTo>
                    <a:lnTo>
                      <a:pt x="14622" y="22661"/>
                    </a:lnTo>
                    <a:cubicBezTo>
                      <a:pt x="15350" y="19321"/>
                      <a:pt x="14674" y="15626"/>
                      <a:pt x="12558" y="12905"/>
                    </a:cubicBezTo>
                    <a:cubicBezTo>
                      <a:pt x="9661" y="9375"/>
                      <a:pt x="6044" y="6525"/>
                      <a:pt x="3092" y="3053"/>
                    </a:cubicBezTo>
                    <a:cubicBezTo>
                      <a:pt x="2375" y="2150"/>
                      <a:pt x="1562" y="1187"/>
                      <a:pt x="1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12;p48">
                <a:extLst>
                  <a:ext uri="{FF2B5EF4-FFF2-40B4-BE49-F238E27FC236}">
                    <a16:creationId xmlns:a16="http://schemas.microsoft.com/office/drawing/2014/main" id="{739CF3A5-24D0-417B-BB13-9F7CBDF70F49}"/>
                  </a:ext>
                </a:extLst>
              </p:cNvPr>
              <p:cNvSpPr/>
              <p:nvPr/>
            </p:nvSpPr>
            <p:spPr>
              <a:xfrm>
                <a:off x="1111923" y="2483045"/>
                <a:ext cx="1037455" cy="963298"/>
              </a:xfrm>
              <a:custGeom>
                <a:avLst/>
                <a:gdLst/>
                <a:ahLst/>
                <a:cxnLst/>
                <a:rect l="l" t="t" r="r" b="b"/>
                <a:pathLst>
                  <a:path w="19418" h="18030" extrusionOk="0">
                    <a:moveTo>
                      <a:pt x="535" y="0"/>
                    </a:moveTo>
                    <a:cubicBezTo>
                      <a:pt x="535" y="1"/>
                      <a:pt x="533" y="4"/>
                      <a:pt x="533" y="5"/>
                    </a:cubicBezTo>
                    <a:cubicBezTo>
                      <a:pt x="507" y="131"/>
                      <a:pt x="0" y="2530"/>
                      <a:pt x="1499" y="6229"/>
                    </a:cubicBezTo>
                    <a:lnTo>
                      <a:pt x="19232" y="17907"/>
                    </a:lnTo>
                    <a:lnTo>
                      <a:pt x="19418" y="18029"/>
                    </a:lnTo>
                    <a:cubicBezTo>
                      <a:pt x="19418" y="18029"/>
                      <a:pt x="19250" y="12222"/>
                      <a:pt x="14235" y="8937"/>
                    </a:cubicBezTo>
                    <a:cubicBezTo>
                      <a:pt x="9222" y="5653"/>
                      <a:pt x="1531" y="2569"/>
                      <a:pt x="5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13;p48">
                <a:extLst>
                  <a:ext uri="{FF2B5EF4-FFF2-40B4-BE49-F238E27FC236}">
                    <a16:creationId xmlns:a16="http://schemas.microsoft.com/office/drawing/2014/main" id="{1354485F-32BD-4F85-B41C-EE1A78DC5689}"/>
                  </a:ext>
                </a:extLst>
              </p:cNvPr>
              <p:cNvSpPr/>
              <p:nvPr/>
            </p:nvSpPr>
            <p:spPr>
              <a:xfrm>
                <a:off x="1111923" y="2483045"/>
                <a:ext cx="1027571" cy="956780"/>
              </a:xfrm>
              <a:custGeom>
                <a:avLst/>
                <a:gdLst/>
                <a:ahLst/>
                <a:cxnLst/>
                <a:rect l="l" t="t" r="r" b="b"/>
                <a:pathLst>
                  <a:path w="19233" h="17908" extrusionOk="0">
                    <a:moveTo>
                      <a:pt x="535" y="0"/>
                    </a:moveTo>
                    <a:cubicBezTo>
                      <a:pt x="535" y="1"/>
                      <a:pt x="533" y="4"/>
                      <a:pt x="533" y="5"/>
                    </a:cubicBezTo>
                    <a:cubicBezTo>
                      <a:pt x="507" y="131"/>
                      <a:pt x="0" y="2530"/>
                      <a:pt x="1499" y="6229"/>
                    </a:cubicBezTo>
                    <a:lnTo>
                      <a:pt x="19232" y="17907"/>
                    </a:lnTo>
                    <a:cubicBezTo>
                      <a:pt x="18666" y="14568"/>
                      <a:pt x="16769" y="10548"/>
                      <a:pt x="11325" y="8331"/>
                    </a:cubicBezTo>
                    <a:cubicBezTo>
                      <a:pt x="885" y="4080"/>
                      <a:pt x="535" y="0"/>
                      <a:pt x="535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14;p48">
                <a:extLst>
                  <a:ext uri="{FF2B5EF4-FFF2-40B4-BE49-F238E27FC236}">
                    <a16:creationId xmlns:a16="http://schemas.microsoft.com/office/drawing/2014/main" id="{567A2733-4603-466E-B870-E8CC67911477}"/>
                  </a:ext>
                </a:extLst>
              </p:cNvPr>
              <p:cNvSpPr/>
              <p:nvPr/>
            </p:nvSpPr>
            <p:spPr>
              <a:xfrm>
                <a:off x="1119938" y="2475084"/>
                <a:ext cx="1029601" cy="971526"/>
              </a:xfrm>
              <a:custGeom>
                <a:avLst/>
                <a:gdLst/>
                <a:ahLst/>
                <a:cxnLst/>
                <a:rect l="l" t="t" r="r" b="b"/>
                <a:pathLst>
                  <a:path w="19271" h="18184" extrusionOk="0">
                    <a:moveTo>
                      <a:pt x="380" y="1"/>
                    </a:moveTo>
                    <a:lnTo>
                      <a:pt x="332" y="149"/>
                    </a:lnTo>
                    <a:cubicBezTo>
                      <a:pt x="1" y="2213"/>
                      <a:pt x="561" y="4434"/>
                      <a:pt x="1349" y="6378"/>
                    </a:cubicBezTo>
                    <a:cubicBezTo>
                      <a:pt x="622" y="4468"/>
                      <a:pt x="123" y="2371"/>
                      <a:pt x="411" y="324"/>
                    </a:cubicBezTo>
                    <a:lnTo>
                      <a:pt x="411" y="324"/>
                    </a:lnTo>
                    <a:cubicBezTo>
                      <a:pt x="1284" y="2008"/>
                      <a:pt x="4059" y="3444"/>
                      <a:pt x="5643" y="4388"/>
                    </a:cubicBezTo>
                    <a:cubicBezTo>
                      <a:pt x="8606" y="6082"/>
                      <a:pt x="11706" y="7554"/>
                      <a:pt x="14524" y="9480"/>
                    </a:cubicBezTo>
                    <a:cubicBezTo>
                      <a:pt x="17293" y="11485"/>
                      <a:pt x="18978" y="14794"/>
                      <a:pt x="19266" y="18175"/>
                    </a:cubicBezTo>
                    <a:lnTo>
                      <a:pt x="19266" y="18175"/>
                    </a:lnTo>
                    <a:lnTo>
                      <a:pt x="19082" y="18056"/>
                    </a:lnTo>
                    <a:lnTo>
                      <a:pt x="19082" y="18056"/>
                    </a:lnTo>
                    <a:lnTo>
                      <a:pt x="19267" y="18181"/>
                    </a:lnTo>
                    <a:lnTo>
                      <a:pt x="19270" y="18183"/>
                    </a:lnTo>
                    <a:lnTo>
                      <a:pt x="19270" y="18178"/>
                    </a:lnTo>
                    <a:cubicBezTo>
                      <a:pt x="19055" y="14767"/>
                      <a:pt x="17391" y="11400"/>
                      <a:pt x="14610" y="9363"/>
                    </a:cubicBezTo>
                    <a:cubicBezTo>
                      <a:pt x="10858" y="6761"/>
                      <a:pt x="6598" y="5013"/>
                      <a:pt x="2805" y="2483"/>
                    </a:cubicBezTo>
                    <a:cubicBezTo>
                      <a:pt x="1870" y="1812"/>
                      <a:pt x="823" y="1108"/>
                      <a:pt x="3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15;p48">
                <a:extLst>
                  <a:ext uri="{FF2B5EF4-FFF2-40B4-BE49-F238E27FC236}">
                    <a16:creationId xmlns:a16="http://schemas.microsoft.com/office/drawing/2014/main" id="{D9D407D5-300B-4343-A444-D5E71586E249}"/>
                  </a:ext>
                </a:extLst>
              </p:cNvPr>
              <p:cNvSpPr/>
              <p:nvPr/>
            </p:nvSpPr>
            <p:spPr>
              <a:xfrm>
                <a:off x="868447" y="2657277"/>
                <a:ext cx="1186197" cy="984241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18422" extrusionOk="0">
                    <a:moveTo>
                      <a:pt x="1" y="0"/>
                    </a:moveTo>
                    <a:lnTo>
                      <a:pt x="350" y="2105"/>
                    </a:lnTo>
                    <a:lnTo>
                      <a:pt x="1122" y="6739"/>
                    </a:lnTo>
                    <a:lnTo>
                      <a:pt x="13085" y="14794"/>
                    </a:lnTo>
                    <a:lnTo>
                      <a:pt x="18474" y="18422"/>
                    </a:lnTo>
                    <a:lnTo>
                      <a:pt x="22202" y="148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316;p48">
                <a:extLst>
                  <a:ext uri="{FF2B5EF4-FFF2-40B4-BE49-F238E27FC236}">
                    <a16:creationId xmlns:a16="http://schemas.microsoft.com/office/drawing/2014/main" id="{C09ABA5A-4637-4FC9-8F5D-41458E2F8A98}"/>
                  </a:ext>
                </a:extLst>
              </p:cNvPr>
              <p:cNvSpPr/>
              <p:nvPr/>
            </p:nvSpPr>
            <p:spPr>
              <a:xfrm>
                <a:off x="868447" y="2657277"/>
                <a:ext cx="1186197" cy="984241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18422" extrusionOk="0">
                    <a:moveTo>
                      <a:pt x="1" y="0"/>
                    </a:moveTo>
                    <a:lnTo>
                      <a:pt x="350" y="2105"/>
                    </a:lnTo>
                    <a:cubicBezTo>
                      <a:pt x="1649" y="2707"/>
                      <a:pt x="2896" y="3425"/>
                      <a:pt x="4077" y="4240"/>
                    </a:cubicBezTo>
                    <a:cubicBezTo>
                      <a:pt x="5457" y="5193"/>
                      <a:pt x="6746" y="6280"/>
                      <a:pt x="7924" y="7473"/>
                    </a:cubicBezTo>
                    <a:cubicBezTo>
                      <a:pt x="9103" y="8668"/>
                      <a:pt x="10172" y="9972"/>
                      <a:pt x="11111" y="11363"/>
                    </a:cubicBezTo>
                    <a:cubicBezTo>
                      <a:pt x="11851" y="12456"/>
                      <a:pt x="12514" y="13604"/>
                      <a:pt x="13085" y="14794"/>
                    </a:cubicBezTo>
                    <a:lnTo>
                      <a:pt x="18474" y="18422"/>
                    </a:lnTo>
                    <a:lnTo>
                      <a:pt x="22202" y="14833"/>
                    </a:lnTo>
                    <a:lnTo>
                      <a:pt x="22202" y="148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317;p48">
                <a:extLst>
                  <a:ext uri="{FF2B5EF4-FFF2-40B4-BE49-F238E27FC236}">
                    <a16:creationId xmlns:a16="http://schemas.microsoft.com/office/drawing/2014/main" id="{79BA913C-993B-4761-BD61-86EA84F9981F}"/>
                  </a:ext>
                </a:extLst>
              </p:cNvPr>
              <p:cNvSpPr/>
              <p:nvPr/>
            </p:nvSpPr>
            <p:spPr>
              <a:xfrm>
                <a:off x="857975" y="2647873"/>
                <a:ext cx="1196669" cy="801840"/>
              </a:xfrm>
              <a:custGeom>
                <a:avLst/>
                <a:gdLst/>
                <a:ahLst/>
                <a:cxnLst/>
                <a:rect l="l" t="t" r="r" b="b"/>
                <a:pathLst>
                  <a:path w="22398" h="15008" extrusionOk="0">
                    <a:moveTo>
                      <a:pt x="1314" y="6896"/>
                    </a:moveTo>
                    <a:lnTo>
                      <a:pt x="1314" y="6896"/>
                    </a:lnTo>
                    <a:cubicBezTo>
                      <a:pt x="1315" y="6902"/>
                      <a:pt x="1316" y="6908"/>
                      <a:pt x="1316" y="6914"/>
                    </a:cubicBezTo>
                    <a:lnTo>
                      <a:pt x="1318" y="6914"/>
                    </a:lnTo>
                    <a:cubicBezTo>
                      <a:pt x="1317" y="6908"/>
                      <a:pt x="1315" y="6902"/>
                      <a:pt x="1314" y="6896"/>
                    </a:cubicBezTo>
                    <a:close/>
                    <a:moveTo>
                      <a:pt x="199" y="1"/>
                    </a:moveTo>
                    <a:cubicBezTo>
                      <a:pt x="98" y="1"/>
                      <a:pt x="0" y="95"/>
                      <a:pt x="24" y="206"/>
                    </a:cubicBezTo>
                    <a:cubicBezTo>
                      <a:pt x="437" y="2440"/>
                      <a:pt x="860" y="4671"/>
                      <a:pt x="1314" y="6896"/>
                    </a:cubicBezTo>
                    <a:lnTo>
                      <a:pt x="1314" y="6896"/>
                    </a:lnTo>
                    <a:cubicBezTo>
                      <a:pt x="1041" y="4777"/>
                      <a:pt x="738" y="2662"/>
                      <a:pt x="427" y="547"/>
                    </a:cubicBezTo>
                    <a:lnTo>
                      <a:pt x="427" y="547"/>
                    </a:lnTo>
                    <a:cubicBezTo>
                      <a:pt x="7626" y="5497"/>
                      <a:pt x="14979" y="10405"/>
                      <a:pt x="22398" y="15008"/>
                    </a:cubicBezTo>
                    <a:cubicBezTo>
                      <a:pt x="17029" y="11141"/>
                      <a:pt x="11405" y="7343"/>
                      <a:pt x="5882" y="3683"/>
                    </a:cubicBezTo>
                    <a:cubicBezTo>
                      <a:pt x="4023" y="2456"/>
                      <a:pt x="2158" y="1238"/>
                      <a:pt x="288" y="28"/>
                    </a:cubicBezTo>
                    <a:cubicBezTo>
                      <a:pt x="260" y="9"/>
                      <a:pt x="229" y="1"/>
                      <a:pt x="1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318;p48">
                <a:extLst>
                  <a:ext uri="{FF2B5EF4-FFF2-40B4-BE49-F238E27FC236}">
                    <a16:creationId xmlns:a16="http://schemas.microsoft.com/office/drawing/2014/main" id="{AD3ED8B7-E703-498C-BA5A-D473AF22F4A7}"/>
                  </a:ext>
                </a:extLst>
              </p:cNvPr>
              <p:cNvSpPr/>
              <p:nvPr/>
            </p:nvSpPr>
            <p:spPr>
              <a:xfrm>
                <a:off x="917548" y="2607534"/>
                <a:ext cx="1237595" cy="860503"/>
              </a:xfrm>
              <a:custGeom>
                <a:avLst/>
                <a:gdLst/>
                <a:ahLst/>
                <a:cxnLst/>
                <a:rect l="l" t="t" r="r" b="b"/>
                <a:pathLst>
                  <a:path w="23164" h="16106" extrusionOk="0">
                    <a:moveTo>
                      <a:pt x="840" y="0"/>
                    </a:moveTo>
                    <a:lnTo>
                      <a:pt x="840" y="931"/>
                    </a:lnTo>
                    <a:lnTo>
                      <a:pt x="0" y="401"/>
                    </a:lnTo>
                    <a:lnTo>
                      <a:pt x="0" y="1318"/>
                    </a:lnTo>
                    <a:lnTo>
                      <a:pt x="21283" y="15763"/>
                    </a:lnTo>
                    <a:lnTo>
                      <a:pt x="23164" y="16106"/>
                    </a:lnTo>
                    <a:cubicBezTo>
                      <a:pt x="23164" y="16106"/>
                      <a:pt x="21349" y="8197"/>
                      <a:pt x="15446" y="6607"/>
                    </a:cubicBezTo>
                    <a:cubicBezTo>
                      <a:pt x="9543" y="5019"/>
                      <a:pt x="1696" y="1396"/>
                      <a:pt x="8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319;p48">
                <a:extLst>
                  <a:ext uri="{FF2B5EF4-FFF2-40B4-BE49-F238E27FC236}">
                    <a16:creationId xmlns:a16="http://schemas.microsoft.com/office/drawing/2014/main" id="{F356944C-E042-4962-A3AD-E57F5729BDD7}"/>
                  </a:ext>
                </a:extLst>
              </p:cNvPr>
              <p:cNvSpPr/>
              <p:nvPr/>
            </p:nvSpPr>
            <p:spPr>
              <a:xfrm>
                <a:off x="1036107" y="2713270"/>
                <a:ext cx="1099057" cy="751084"/>
              </a:xfrm>
              <a:custGeom>
                <a:avLst/>
                <a:gdLst/>
                <a:ahLst/>
                <a:cxnLst/>
                <a:rect l="l" t="t" r="r" b="b"/>
                <a:pathLst>
                  <a:path w="20571" h="14058" extrusionOk="0">
                    <a:moveTo>
                      <a:pt x="801" y="1"/>
                    </a:moveTo>
                    <a:cubicBezTo>
                      <a:pt x="860" y="71"/>
                      <a:pt x="940" y="145"/>
                      <a:pt x="1039" y="223"/>
                    </a:cubicBezTo>
                    <a:lnTo>
                      <a:pt x="1039" y="223"/>
                    </a:lnTo>
                    <a:cubicBezTo>
                      <a:pt x="879" y="80"/>
                      <a:pt x="801" y="1"/>
                      <a:pt x="801" y="1"/>
                    </a:cubicBezTo>
                    <a:close/>
                    <a:moveTo>
                      <a:pt x="19244" y="13058"/>
                    </a:moveTo>
                    <a:cubicBezTo>
                      <a:pt x="19267" y="13105"/>
                      <a:pt x="19278" y="13131"/>
                      <a:pt x="19278" y="13131"/>
                    </a:cubicBezTo>
                    <a:cubicBezTo>
                      <a:pt x="19267" y="13107"/>
                      <a:pt x="19256" y="13083"/>
                      <a:pt x="19244" y="13058"/>
                    </a:cubicBezTo>
                    <a:close/>
                    <a:moveTo>
                      <a:pt x="1039" y="223"/>
                    </a:moveTo>
                    <a:cubicBezTo>
                      <a:pt x="1625" y="746"/>
                      <a:pt x="3316" y="2121"/>
                      <a:pt x="6378" y="3622"/>
                    </a:cubicBezTo>
                    <a:lnTo>
                      <a:pt x="6378" y="3622"/>
                    </a:lnTo>
                    <a:lnTo>
                      <a:pt x="1" y="847"/>
                    </a:lnTo>
                    <a:lnTo>
                      <a:pt x="1" y="847"/>
                    </a:lnTo>
                    <a:cubicBezTo>
                      <a:pt x="2" y="848"/>
                      <a:pt x="10823" y="6264"/>
                      <a:pt x="13519" y="8365"/>
                    </a:cubicBezTo>
                    <a:lnTo>
                      <a:pt x="6963" y="5571"/>
                    </a:lnTo>
                    <a:lnTo>
                      <a:pt x="19064" y="13784"/>
                    </a:lnTo>
                    <a:cubicBezTo>
                      <a:pt x="19064" y="13784"/>
                      <a:pt x="17908" y="11741"/>
                      <a:pt x="16321" y="10234"/>
                    </a:cubicBezTo>
                    <a:lnTo>
                      <a:pt x="16321" y="10234"/>
                    </a:lnTo>
                    <a:cubicBezTo>
                      <a:pt x="17484" y="11095"/>
                      <a:pt x="18816" y="12208"/>
                      <a:pt x="19244" y="13058"/>
                    </a:cubicBezTo>
                    <a:lnTo>
                      <a:pt x="19244" y="13058"/>
                    </a:lnTo>
                    <a:cubicBezTo>
                      <a:pt x="18940" y="12430"/>
                      <a:pt x="16645" y="7888"/>
                      <a:pt x="13227" y="6497"/>
                    </a:cubicBezTo>
                    <a:cubicBezTo>
                      <a:pt x="13227" y="6497"/>
                      <a:pt x="13232" y="6497"/>
                      <a:pt x="13242" y="6497"/>
                    </a:cubicBezTo>
                    <a:cubicBezTo>
                      <a:pt x="13504" y="6497"/>
                      <a:pt x="17017" y="6638"/>
                      <a:pt x="20571" y="14058"/>
                    </a:cubicBezTo>
                    <a:cubicBezTo>
                      <a:pt x="20571" y="14058"/>
                      <a:pt x="18457" y="8148"/>
                      <a:pt x="15406" y="6435"/>
                    </a:cubicBezTo>
                    <a:cubicBezTo>
                      <a:pt x="12501" y="4804"/>
                      <a:pt x="3006" y="1770"/>
                      <a:pt x="1039" y="2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320;p48">
                <a:extLst>
                  <a:ext uri="{FF2B5EF4-FFF2-40B4-BE49-F238E27FC236}">
                    <a16:creationId xmlns:a16="http://schemas.microsoft.com/office/drawing/2014/main" id="{C1DEA76E-36FF-4F44-82CE-F4873BBAA89F}"/>
                  </a:ext>
                </a:extLst>
              </p:cNvPr>
              <p:cNvSpPr/>
              <p:nvPr/>
            </p:nvSpPr>
            <p:spPr>
              <a:xfrm>
                <a:off x="2083584" y="3484675"/>
                <a:ext cx="1592300" cy="285944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5352" extrusionOk="0">
                    <a:moveTo>
                      <a:pt x="29802" y="1"/>
                    </a:moveTo>
                    <a:lnTo>
                      <a:pt x="29726" y="2"/>
                    </a:lnTo>
                    <a:lnTo>
                      <a:pt x="29570" y="3"/>
                    </a:lnTo>
                    <a:lnTo>
                      <a:pt x="21661" y="137"/>
                    </a:lnTo>
                    <a:lnTo>
                      <a:pt x="3111" y="447"/>
                    </a:lnTo>
                    <a:lnTo>
                      <a:pt x="3106" y="447"/>
                    </a:lnTo>
                    <a:lnTo>
                      <a:pt x="1723" y="2315"/>
                    </a:lnTo>
                    <a:lnTo>
                      <a:pt x="1" y="4645"/>
                    </a:lnTo>
                    <a:lnTo>
                      <a:pt x="8033" y="5170"/>
                    </a:lnTo>
                    <a:lnTo>
                      <a:pt x="8373" y="5192"/>
                    </a:lnTo>
                    <a:lnTo>
                      <a:pt x="10791" y="5352"/>
                    </a:lnTo>
                    <a:lnTo>
                      <a:pt x="25211" y="5058"/>
                    </a:lnTo>
                    <a:lnTo>
                      <a:pt x="25237" y="5030"/>
                    </a:lnTo>
                    <a:lnTo>
                      <a:pt x="28370" y="1580"/>
                    </a:lnTo>
                    <a:lnTo>
                      <a:pt x="29639" y="180"/>
                    </a:lnTo>
                    <a:lnTo>
                      <a:pt x="29752" y="55"/>
                    </a:lnTo>
                    <a:lnTo>
                      <a:pt x="298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321;p48">
                <a:extLst>
                  <a:ext uri="{FF2B5EF4-FFF2-40B4-BE49-F238E27FC236}">
                    <a16:creationId xmlns:a16="http://schemas.microsoft.com/office/drawing/2014/main" id="{4FFD5F3C-EE91-4964-9724-404DC693D6C6}"/>
                  </a:ext>
                </a:extLst>
              </p:cNvPr>
              <p:cNvSpPr/>
              <p:nvPr/>
            </p:nvSpPr>
            <p:spPr>
              <a:xfrm>
                <a:off x="2155125" y="3246115"/>
                <a:ext cx="1494848" cy="262489"/>
              </a:xfrm>
              <a:custGeom>
                <a:avLst/>
                <a:gdLst/>
                <a:ahLst/>
                <a:cxnLst/>
                <a:rect l="l" t="t" r="r" b="b"/>
                <a:pathLst>
                  <a:path w="27979" h="4913" extrusionOk="0">
                    <a:moveTo>
                      <a:pt x="9187" y="1"/>
                    </a:moveTo>
                    <a:cubicBezTo>
                      <a:pt x="4287" y="1"/>
                      <a:pt x="1" y="4181"/>
                      <a:pt x="1" y="4181"/>
                    </a:cubicBezTo>
                    <a:lnTo>
                      <a:pt x="351" y="4325"/>
                    </a:lnTo>
                    <a:lnTo>
                      <a:pt x="1767" y="4912"/>
                    </a:lnTo>
                    <a:lnTo>
                      <a:pt x="1772" y="4912"/>
                    </a:lnTo>
                    <a:lnTo>
                      <a:pt x="16387" y="4562"/>
                    </a:lnTo>
                    <a:lnTo>
                      <a:pt x="16388" y="4562"/>
                    </a:lnTo>
                    <a:lnTo>
                      <a:pt x="20520" y="4462"/>
                    </a:lnTo>
                    <a:lnTo>
                      <a:pt x="24799" y="4358"/>
                    </a:lnTo>
                    <a:lnTo>
                      <a:pt x="27419" y="4295"/>
                    </a:lnTo>
                    <a:lnTo>
                      <a:pt x="27481" y="4294"/>
                    </a:lnTo>
                    <a:lnTo>
                      <a:pt x="27979" y="3523"/>
                    </a:lnTo>
                    <a:lnTo>
                      <a:pt x="26987" y="3512"/>
                    </a:lnTo>
                    <a:lnTo>
                      <a:pt x="27491" y="2730"/>
                    </a:lnTo>
                    <a:lnTo>
                      <a:pt x="27491" y="2730"/>
                    </a:lnTo>
                    <a:cubicBezTo>
                      <a:pt x="27197" y="2871"/>
                      <a:pt x="26625" y="2936"/>
                      <a:pt x="25851" y="2936"/>
                    </a:cubicBezTo>
                    <a:cubicBezTo>
                      <a:pt x="25018" y="2936"/>
                      <a:pt x="23949" y="2861"/>
                      <a:pt x="22742" y="2721"/>
                    </a:cubicBezTo>
                    <a:cubicBezTo>
                      <a:pt x="19425" y="2337"/>
                      <a:pt x="15055" y="1469"/>
                      <a:pt x="11633" y="375"/>
                    </a:cubicBezTo>
                    <a:cubicBezTo>
                      <a:pt x="10812" y="113"/>
                      <a:pt x="9991" y="1"/>
                      <a:pt x="91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322;p48">
                <a:extLst>
                  <a:ext uri="{FF2B5EF4-FFF2-40B4-BE49-F238E27FC236}">
                    <a16:creationId xmlns:a16="http://schemas.microsoft.com/office/drawing/2014/main" id="{5D2BA82B-D470-4953-9EF5-E4652197796D}"/>
                  </a:ext>
                </a:extLst>
              </p:cNvPr>
              <p:cNvSpPr/>
              <p:nvPr/>
            </p:nvSpPr>
            <p:spPr>
              <a:xfrm>
                <a:off x="2173932" y="3283783"/>
                <a:ext cx="1306196" cy="224716"/>
              </a:xfrm>
              <a:custGeom>
                <a:avLst/>
                <a:gdLst/>
                <a:ahLst/>
                <a:cxnLst/>
                <a:rect l="l" t="t" r="r" b="b"/>
                <a:pathLst>
                  <a:path w="24448" h="4206" extrusionOk="0">
                    <a:moveTo>
                      <a:pt x="24233" y="2508"/>
                    </a:moveTo>
                    <a:lnTo>
                      <a:pt x="24233" y="2508"/>
                    </a:lnTo>
                    <a:cubicBezTo>
                      <a:pt x="24233" y="2508"/>
                      <a:pt x="24125" y="2533"/>
                      <a:pt x="23913" y="2566"/>
                    </a:cubicBezTo>
                    <a:lnTo>
                      <a:pt x="23913" y="2566"/>
                    </a:lnTo>
                    <a:cubicBezTo>
                      <a:pt x="24038" y="2554"/>
                      <a:pt x="24146" y="2535"/>
                      <a:pt x="24233" y="2508"/>
                    </a:cubicBezTo>
                    <a:close/>
                    <a:moveTo>
                      <a:pt x="1661" y="3498"/>
                    </a:moveTo>
                    <a:lnTo>
                      <a:pt x="1661" y="3498"/>
                    </a:lnTo>
                    <a:cubicBezTo>
                      <a:pt x="1636" y="3512"/>
                      <a:pt x="1613" y="3526"/>
                      <a:pt x="1590" y="3541"/>
                    </a:cubicBezTo>
                    <a:cubicBezTo>
                      <a:pt x="1590" y="3541"/>
                      <a:pt x="1615" y="3526"/>
                      <a:pt x="1661" y="3498"/>
                    </a:cubicBezTo>
                    <a:close/>
                    <a:moveTo>
                      <a:pt x="8183" y="1"/>
                    </a:moveTo>
                    <a:cubicBezTo>
                      <a:pt x="4712" y="1"/>
                      <a:pt x="1" y="3622"/>
                      <a:pt x="1" y="3622"/>
                    </a:cubicBezTo>
                    <a:cubicBezTo>
                      <a:pt x="3757" y="1309"/>
                      <a:pt x="6371" y="749"/>
                      <a:pt x="8021" y="749"/>
                    </a:cubicBezTo>
                    <a:cubicBezTo>
                      <a:pt x="9569" y="749"/>
                      <a:pt x="10269" y="1242"/>
                      <a:pt x="10269" y="1242"/>
                    </a:cubicBezTo>
                    <a:cubicBezTo>
                      <a:pt x="9849" y="1163"/>
                      <a:pt x="9419" y="1128"/>
                      <a:pt x="8985" y="1128"/>
                    </a:cubicBezTo>
                    <a:cubicBezTo>
                      <a:pt x="5682" y="1128"/>
                      <a:pt x="2195" y="3172"/>
                      <a:pt x="1661" y="3498"/>
                    </a:cubicBezTo>
                    <a:lnTo>
                      <a:pt x="1661" y="3498"/>
                    </a:lnTo>
                    <a:cubicBezTo>
                      <a:pt x="2481" y="3015"/>
                      <a:pt x="4203" y="2802"/>
                      <a:pt x="5646" y="2707"/>
                    </a:cubicBezTo>
                    <a:lnTo>
                      <a:pt x="5646" y="2707"/>
                    </a:lnTo>
                    <a:cubicBezTo>
                      <a:pt x="3495" y="3114"/>
                      <a:pt x="1415" y="4206"/>
                      <a:pt x="1415" y="4206"/>
                    </a:cubicBezTo>
                    <a:lnTo>
                      <a:pt x="16036" y="3855"/>
                    </a:lnTo>
                    <a:lnTo>
                      <a:pt x="9012" y="2654"/>
                    </a:lnTo>
                    <a:cubicBezTo>
                      <a:pt x="9369" y="2622"/>
                      <a:pt x="9822" y="2607"/>
                      <a:pt x="10345" y="2607"/>
                    </a:cubicBezTo>
                    <a:cubicBezTo>
                      <a:pt x="14810" y="2607"/>
                      <a:pt x="24447" y="3654"/>
                      <a:pt x="24447" y="3654"/>
                    </a:cubicBezTo>
                    <a:lnTo>
                      <a:pt x="17583" y="2533"/>
                    </a:lnTo>
                    <a:lnTo>
                      <a:pt x="17583" y="2533"/>
                    </a:lnTo>
                    <a:cubicBezTo>
                      <a:pt x="18976" y="2696"/>
                      <a:pt x="20162" y="2751"/>
                      <a:pt x="21130" y="2751"/>
                    </a:cubicBezTo>
                    <a:cubicBezTo>
                      <a:pt x="22517" y="2751"/>
                      <a:pt x="23457" y="2638"/>
                      <a:pt x="23913" y="2566"/>
                    </a:cubicBezTo>
                    <a:lnTo>
                      <a:pt x="23913" y="2566"/>
                    </a:lnTo>
                    <a:cubicBezTo>
                      <a:pt x="23805" y="2577"/>
                      <a:pt x="23683" y="2582"/>
                      <a:pt x="23548" y="2582"/>
                    </a:cubicBezTo>
                    <a:cubicBezTo>
                      <a:pt x="20597" y="2582"/>
                      <a:pt x="11652" y="203"/>
                      <a:pt x="8470" y="9"/>
                    </a:cubicBezTo>
                    <a:cubicBezTo>
                      <a:pt x="8376" y="4"/>
                      <a:pt x="8280" y="1"/>
                      <a:pt x="8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323;p48">
                <a:extLst>
                  <a:ext uri="{FF2B5EF4-FFF2-40B4-BE49-F238E27FC236}">
                    <a16:creationId xmlns:a16="http://schemas.microsoft.com/office/drawing/2014/main" id="{3E861AA7-8551-4F17-AA0C-BBE230A58524}"/>
                  </a:ext>
                </a:extLst>
              </p:cNvPr>
              <p:cNvSpPr/>
              <p:nvPr/>
            </p:nvSpPr>
            <p:spPr>
              <a:xfrm>
                <a:off x="2083584" y="3484675"/>
                <a:ext cx="1592300" cy="285944"/>
              </a:xfrm>
              <a:custGeom>
                <a:avLst/>
                <a:gdLst/>
                <a:ahLst/>
                <a:cxnLst/>
                <a:rect l="l" t="t" r="r" b="b"/>
                <a:pathLst>
                  <a:path w="29803" h="5352" extrusionOk="0">
                    <a:moveTo>
                      <a:pt x="29802" y="1"/>
                    </a:moveTo>
                    <a:lnTo>
                      <a:pt x="29726" y="2"/>
                    </a:lnTo>
                    <a:lnTo>
                      <a:pt x="29570" y="4"/>
                    </a:lnTo>
                    <a:lnTo>
                      <a:pt x="21661" y="137"/>
                    </a:lnTo>
                    <a:cubicBezTo>
                      <a:pt x="21538" y="223"/>
                      <a:pt x="21415" y="308"/>
                      <a:pt x="21290" y="391"/>
                    </a:cubicBezTo>
                    <a:cubicBezTo>
                      <a:pt x="20762" y="749"/>
                      <a:pt x="20221" y="1086"/>
                      <a:pt x="19668" y="1403"/>
                    </a:cubicBezTo>
                    <a:cubicBezTo>
                      <a:pt x="17848" y="2449"/>
                      <a:pt x="15896" y="3266"/>
                      <a:pt x="13851" y="3748"/>
                    </a:cubicBezTo>
                    <a:cubicBezTo>
                      <a:pt x="12416" y="4084"/>
                      <a:pt x="10939" y="4266"/>
                      <a:pt x="9461" y="4266"/>
                    </a:cubicBezTo>
                    <a:cubicBezTo>
                      <a:pt x="9119" y="4266"/>
                      <a:pt x="8777" y="4256"/>
                      <a:pt x="8435" y="4236"/>
                    </a:cubicBezTo>
                    <a:cubicBezTo>
                      <a:pt x="8322" y="4230"/>
                      <a:pt x="8208" y="4222"/>
                      <a:pt x="8094" y="4213"/>
                    </a:cubicBezTo>
                    <a:cubicBezTo>
                      <a:pt x="7943" y="4201"/>
                      <a:pt x="7790" y="4185"/>
                      <a:pt x="7639" y="4171"/>
                    </a:cubicBezTo>
                    <a:cubicBezTo>
                      <a:pt x="5592" y="3955"/>
                      <a:pt x="3581" y="3366"/>
                      <a:pt x="1785" y="2353"/>
                    </a:cubicBezTo>
                    <a:cubicBezTo>
                      <a:pt x="1764" y="2341"/>
                      <a:pt x="1742" y="2329"/>
                      <a:pt x="1723" y="2316"/>
                    </a:cubicBezTo>
                    <a:lnTo>
                      <a:pt x="1" y="4645"/>
                    </a:lnTo>
                    <a:lnTo>
                      <a:pt x="8033" y="5170"/>
                    </a:lnTo>
                    <a:lnTo>
                      <a:pt x="8373" y="5192"/>
                    </a:lnTo>
                    <a:lnTo>
                      <a:pt x="10791" y="5352"/>
                    </a:lnTo>
                    <a:lnTo>
                      <a:pt x="25211" y="5058"/>
                    </a:lnTo>
                    <a:lnTo>
                      <a:pt x="25237" y="5030"/>
                    </a:lnTo>
                    <a:lnTo>
                      <a:pt x="28370" y="1580"/>
                    </a:lnTo>
                    <a:lnTo>
                      <a:pt x="29639" y="180"/>
                    </a:lnTo>
                    <a:lnTo>
                      <a:pt x="29752" y="56"/>
                    </a:lnTo>
                    <a:lnTo>
                      <a:pt x="29802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324;p48">
                <a:extLst>
                  <a:ext uri="{FF2B5EF4-FFF2-40B4-BE49-F238E27FC236}">
                    <a16:creationId xmlns:a16="http://schemas.microsoft.com/office/drawing/2014/main" id="{C50CB37F-09A6-4F05-A957-628D0E9F5B8F}"/>
                  </a:ext>
                </a:extLst>
              </p:cNvPr>
              <p:cNvSpPr/>
              <p:nvPr/>
            </p:nvSpPr>
            <p:spPr>
              <a:xfrm>
                <a:off x="2249801" y="3475378"/>
                <a:ext cx="1438535" cy="27958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5233" extrusionOk="0">
                    <a:moveTo>
                      <a:pt x="26701" y="0"/>
                    </a:moveTo>
                    <a:cubicBezTo>
                      <a:pt x="26700" y="0"/>
                      <a:pt x="26698" y="0"/>
                      <a:pt x="26697" y="0"/>
                    </a:cubicBezTo>
                    <a:cubicBezTo>
                      <a:pt x="26347" y="0"/>
                      <a:pt x="25998" y="3"/>
                      <a:pt x="25648" y="4"/>
                    </a:cubicBezTo>
                    <a:cubicBezTo>
                      <a:pt x="24677" y="6"/>
                      <a:pt x="23705" y="11"/>
                      <a:pt x="22735" y="20"/>
                    </a:cubicBezTo>
                    <a:cubicBezTo>
                      <a:pt x="22719" y="19"/>
                      <a:pt x="22703" y="19"/>
                      <a:pt x="22687" y="19"/>
                    </a:cubicBezTo>
                    <a:cubicBezTo>
                      <a:pt x="22656" y="19"/>
                      <a:pt x="22624" y="20"/>
                      <a:pt x="22591" y="20"/>
                    </a:cubicBezTo>
                    <a:cubicBezTo>
                      <a:pt x="21732" y="25"/>
                      <a:pt x="20873" y="33"/>
                      <a:pt x="20014" y="43"/>
                    </a:cubicBezTo>
                    <a:lnTo>
                      <a:pt x="18905" y="58"/>
                    </a:lnTo>
                    <a:cubicBezTo>
                      <a:pt x="17240" y="82"/>
                      <a:pt x="15564" y="111"/>
                      <a:pt x="13886" y="146"/>
                    </a:cubicBezTo>
                    <a:cubicBezTo>
                      <a:pt x="9247" y="239"/>
                      <a:pt x="4583" y="382"/>
                      <a:pt x="0" y="621"/>
                    </a:cubicBezTo>
                    <a:cubicBezTo>
                      <a:pt x="2401" y="662"/>
                      <a:pt x="4810" y="681"/>
                      <a:pt x="7222" y="681"/>
                    </a:cubicBezTo>
                    <a:cubicBezTo>
                      <a:pt x="10871" y="681"/>
                      <a:pt x="14528" y="638"/>
                      <a:pt x="18179" y="565"/>
                    </a:cubicBezTo>
                    <a:cubicBezTo>
                      <a:pt x="20892" y="514"/>
                      <a:pt x="23601" y="443"/>
                      <a:pt x="26299" y="360"/>
                    </a:cubicBezTo>
                    <a:lnTo>
                      <a:pt x="26299" y="360"/>
                    </a:lnTo>
                    <a:cubicBezTo>
                      <a:pt x="24896" y="1966"/>
                      <a:pt x="23500" y="3575"/>
                      <a:pt x="22126" y="5204"/>
                    </a:cubicBezTo>
                    <a:cubicBezTo>
                      <a:pt x="22120" y="5213"/>
                      <a:pt x="22110" y="5222"/>
                      <a:pt x="22103" y="5232"/>
                    </a:cubicBezTo>
                    <a:cubicBezTo>
                      <a:pt x="23694" y="3602"/>
                      <a:pt x="25261" y="1950"/>
                      <a:pt x="26820" y="291"/>
                    </a:cubicBezTo>
                    <a:cubicBezTo>
                      <a:pt x="26924" y="190"/>
                      <a:pt x="26844" y="0"/>
                      <a:pt x="26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325;p48">
                <a:extLst>
                  <a:ext uri="{FF2B5EF4-FFF2-40B4-BE49-F238E27FC236}">
                    <a16:creationId xmlns:a16="http://schemas.microsoft.com/office/drawing/2014/main" id="{4E062AB5-407D-41CE-AB4C-A2ADB812B60A}"/>
                  </a:ext>
                </a:extLst>
              </p:cNvPr>
              <p:cNvSpPr/>
              <p:nvPr/>
            </p:nvSpPr>
            <p:spPr>
              <a:xfrm>
                <a:off x="1855495" y="3449786"/>
                <a:ext cx="394081" cy="289898"/>
              </a:xfrm>
              <a:custGeom>
                <a:avLst/>
                <a:gdLst/>
                <a:ahLst/>
                <a:cxnLst/>
                <a:rect l="l" t="t" r="r" b="b"/>
                <a:pathLst>
                  <a:path w="7376" h="5426" extrusionOk="0">
                    <a:moveTo>
                      <a:pt x="3728" y="0"/>
                    </a:moveTo>
                    <a:lnTo>
                      <a:pt x="2977" y="722"/>
                    </a:lnTo>
                    <a:lnTo>
                      <a:pt x="0" y="3589"/>
                    </a:lnTo>
                    <a:cubicBezTo>
                      <a:pt x="0" y="3589"/>
                      <a:pt x="746" y="5425"/>
                      <a:pt x="3127" y="5425"/>
                    </a:cubicBezTo>
                    <a:cubicBezTo>
                      <a:pt x="3473" y="5425"/>
                      <a:pt x="3853" y="5387"/>
                      <a:pt x="4270" y="5298"/>
                    </a:cubicBezTo>
                    <a:lnTo>
                      <a:pt x="6479" y="2313"/>
                    </a:lnTo>
                    <a:lnTo>
                      <a:pt x="7375" y="1102"/>
                    </a:lnTo>
                    <a:lnTo>
                      <a:pt x="7375" y="1102"/>
                    </a:lnTo>
                    <a:cubicBezTo>
                      <a:pt x="7336" y="1121"/>
                      <a:pt x="6711" y="1427"/>
                      <a:pt x="5947" y="1427"/>
                    </a:cubicBezTo>
                    <a:cubicBezTo>
                      <a:pt x="5201" y="1427"/>
                      <a:pt x="4323" y="1135"/>
                      <a:pt x="37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326;p48">
                <a:extLst>
                  <a:ext uri="{FF2B5EF4-FFF2-40B4-BE49-F238E27FC236}">
                    <a16:creationId xmlns:a16="http://schemas.microsoft.com/office/drawing/2014/main" id="{4A0B52AB-21E7-4BBC-86BF-8067C590C9B8}"/>
                  </a:ext>
                </a:extLst>
              </p:cNvPr>
              <p:cNvSpPr/>
              <p:nvPr/>
            </p:nvSpPr>
            <p:spPr>
              <a:xfrm>
                <a:off x="2054625" y="3443535"/>
                <a:ext cx="195010" cy="83133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1556" extrusionOk="0">
                    <a:moveTo>
                      <a:pt x="1108" y="1"/>
                    </a:moveTo>
                    <a:cubicBezTo>
                      <a:pt x="779" y="1"/>
                      <a:pt x="411" y="35"/>
                      <a:pt x="1" y="116"/>
                    </a:cubicBezTo>
                    <a:cubicBezTo>
                      <a:pt x="1" y="116"/>
                      <a:pt x="367" y="1097"/>
                      <a:pt x="1508" y="1445"/>
                    </a:cubicBezTo>
                    <a:cubicBezTo>
                      <a:pt x="1772" y="1525"/>
                      <a:pt x="2029" y="1556"/>
                      <a:pt x="2267" y="1556"/>
                    </a:cubicBezTo>
                    <a:cubicBezTo>
                      <a:pt x="3059" y="1556"/>
                      <a:pt x="3649" y="1216"/>
                      <a:pt x="3649" y="1216"/>
                    </a:cubicBezTo>
                    <a:cubicBezTo>
                      <a:pt x="3649" y="1216"/>
                      <a:pt x="3059" y="1"/>
                      <a:pt x="1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327;p48">
                <a:extLst>
                  <a:ext uri="{FF2B5EF4-FFF2-40B4-BE49-F238E27FC236}">
                    <a16:creationId xmlns:a16="http://schemas.microsoft.com/office/drawing/2014/main" id="{78C38043-D61E-4D68-8C09-096529B0C59F}"/>
                  </a:ext>
                </a:extLst>
              </p:cNvPr>
              <p:cNvSpPr/>
              <p:nvPr/>
            </p:nvSpPr>
            <p:spPr>
              <a:xfrm>
                <a:off x="1855495" y="3488362"/>
                <a:ext cx="346157" cy="25127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4703" extrusionOk="0">
                    <a:moveTo>
                      <a:pt x="2977" y="0"/>
                    </a:moveTo>
                    <a:lnTo>
                      <a:pt x="0" y="2867"/>
                    </a:lnTo>
                    <a:cubicBezTo>
                      <a:pt x="0" y="2867"/>
                      <a:pt x="746" y="4703"/>
                      <a:pt x="3125" y="4703"/>
                    </a:cubicBezTo>
                    <a:cubicBezTo>
                      <a:pt x="3471" y="4703"/>
                      <a:pt x="3852" y="4664"/>
                      <a:pt x="4270" y="4575"/>
                    </a:cubicBezTo>
                    <a:lnTo>
                      <a:pt x="6479" y="1591"/>
                    </a:lnTo>
                    <a:lnTo>
                      <a:pt x="6479" y="1591"/>
                    </a:lnTo>
                    <a:cubicBezTo>
                      <a:pt x="6285" y="1717"/>
                      <a:pt x="6089" y="1837"/>
                      <a:pt x="5889" y="1951"/>
                    </a:cubicBezTo>
                    <a:cubicBezTo>
                      <a:pt x="5398" y="2231"/>
                      <a:pt x="4823" y="2511"/>
                      <a:pt x="4247" y="2511"/>
                    </a:cubicBezTo>
                    <a:cubicBezTo>
                      <a:pt x="4046" y="2511"/>
                      <a:pt x="3845" y="2477"/>
                      <a:pt x="3647" y="2397"/>
                    </a:cubicBezTo>
                    <a:cubicBezTo>
                      <a:pt x="3021" y="2141"/>
                      <a:pt x="2755" y="1465"/>
                      <a:pt x="2784" y="825"/>
                    </a:cubicBezTo>
                    <a:cubicBezTo>
                      <a:pt x="2795" y="535"/>
                      <a:pt x="2868" y="263"/>
                      <a:pt x="2977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328;p48">
                <a:extLst>
                  <a:ext uri="{FF2B5EF4-FFF2-40B4-BE49-F238E27FC236}">
                    <a16:creationId xmlns:a16="http://schemas.microsoft.com/office/drawing/2014/main" id="{86CE2062-A64C-426A-8F23-ED89F401C55A}"/>
                  </a:ext>
                </a:extLst>
              </p:cNvPr>
              <p:cNvSpPr/>
              <p:nvPr/>
            </p:nvSpPr>
            <p:spPr>
              <a:xfrm>
                <a:off x="2083584" y="3508504"/>
                <a:ext cx="165999" cy="232089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4344" extrusionOk="0">
                    <a:moveTo>
                      <a:pt x="3106" y="0"/>
                    </a:moveTo>
                    <a:lnTo>
                      <a:pt x="1" y="4199"/>
                    </a:lnTo>
                    <a:lnTo>
                      <a:pt x="2210" y="4343"/>
                    </a:lnTo>
                    <a:lnTo>
                      <a:pt x="3106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329;p48">
                <a:extLst>
                  <a:ext uri="{FF2B5EF4-FFF2-40B4-BE49-F238E27FC236}">
                    <a16:creationId xmlns:a16="http://schemas.microsoft.com/office/drawing/2014/main" id="{DEB6140B-F89F-4C4D-92FD-BD6E3CC08545}"/>
                  </a:ext>
                </a:extLst>
              </p:cNvPr>
              <p:cNvSpPr/>
              <p:nvPr/>
            </p:nvSpPr>
            <p:spPr>
              <a:xfrm>
                <a:off x="3071219" y="3631551"/>
                <a:ext cx="408720" cy="216114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4045" extrusionOk="0">
                    <a:moveTo>
                      <a:pt x="4080" y="1"/>
                    </a:moveTo>
                    <a:cubicBezTo>
                      <a:pt x="3987" y="1"/>
                      <a:pt x="3893" y="4"/>
                      <a:pt x="3801" y="13"/>
                    </a:cubicBezTo>
                    <a:cubicBezTo>
                      <a:pt x="3310" y="57"/>
                      <a:pt x="2793" y="325"/>
                      <a:pt x="2668" y="825"/>
                    </a:cubicBezTo>
                    <a:cubicBezTo>
                      <a:pt x="2610" y="809"/>
                      <a:pt x="2551" y="802"/>
                      <a:pt x="2492" y="802"/>
                    </a:cubicBezTo>
                    <a:cubicBezTo>
                      <a:pt x="2175" y="802"/>
                      <a:pt x="1885" y="1019"/>
                      <a:pt x="1809" y="1342"/>
                    </a:cubicBezTo>
                    <a:cubicBezTo>
                      <a:pt x="1745" y="1323"/>
                      <a:pt x="1678" y="1314"/>
                      <a:pt x="1613" y="1314"/>
                    </a:cubicBezTo>
                    <a:cubicBezTo>
                      <a:pt x="1451" y="1314"/>
                      <a:pt x="1291" y="1368"/>
                      <a:pt x="1162" y="1471"/>
                    </a:cubicBezTo>
                    <a:cubicBezTo>
                      <a:pt x="1017" y="1427"/>
                      <a:pt x="867" y="1391"/>
                      <a:pt x="718" y="1391"/>
                    </a:cubicBezTo>
                    <a:cubicBezTo>
                      <a:pt x="629" y="1391"/>
                      <a:pt x="541" y="1404"/>
                      <a:pt x="453" y="1434"/>
                    </a:cubicBezTo>
                    <a:cubicBezTo>
                      <a:pt x="234" y="1509"/>
                      <a:pt x="67" y="1691"/>
                      <a:pt x="46" y="1925"/>
                    </a:cubicBezTo>
                    <a:cubicBezTo>
                      <a:pt x="1" y="2453"/>
                      <a:pt x="506" y="2912"/>
                      <a:pt x="911" y="3161"/>
                    </a:cubicBezTo>
                    <a:cubicBezTo>
                      <a:pt x="1424" y="3476"/>
                      <a:pt x="2020" y="3641"/>
                      <a:pt x="2593" y="3807"/>
                    </a:cubicBezTo>
                    <a:cubicBezTo>
                      <a:pt x="3040" y="3937"/>
                      <a:pt x="3501" y="4045"/>
                      <a:pt x="3969" y="4045"/>
                    </a:cubicBezTo>
                    <a:cubicBezTo>
                      <a:pt x="4042" y="4045"/>
                      <a:pt x="4116" y="4042"/>
                      <a:pt x="4189" y="4037"/>
                    </a:cubicBezTo>
                    <a:cubicBezTo>
                      <a:pt x="4721" y="3994"/>
                      <a:pt x="5267" y="3770"/>
                      <a:pt x="5548" y="3299"/>
                    </a:cubicBezTo>
                    <a:cubicBezTo>
                      <a:pt x="5654" y="3333"/>
                      <a:pt x="5762" y="3349"/>
                      <a:pt x="5867" y="3349"/>
                    </a:cubicBezTo>
                    <a:cubicBezTo>
                      <a:pt x="6292" y="3349"/>
                      <a:pt x="6685" y="3085"/>
                      <a:pt x="6838" y="2679"/>
                    </a:cubicBezTo>
                    <a:cubicBezTo>
                      <a:pt x="7112" y="2621"/>
                      <a:pt x="7353" y="2439"/>
                      <a:pt x="7461" y="2159"/>
                    </a:cubicBezTo>
                    <a:cubicBezTo>
                      <a:pt x="7649" y="1665"/>
                      <a:pt x="7364" y="1240"/>
                      <a:pt x="6970" y="962"/>
                    </a:cubicBezTo>
                    <a:cubicBezTo>
                      <a:pt x="6509" y="634"/>
                      <a:pt x="5983" y="386"/>
                      <a:pt x="5443" y="223"/>
                    </a:cubicBezTo>
                    <a:cubicBezTo>
                      <a:pt x="5008" y="95"/>
                      <a:pt x="4539" y="1"/>
                      <a:pt x="4080" y="1"/>
                    </a:cubicBezTo>
                    <a:close/>
                  </a:path>
                </a:pathLst>
              </a:custGeom>
              <a:solidFill>
                <a:srgbClr val="7341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330;p48">
                <a:extLst>
                  <a:ext uri="{FF2B5EF4-FFF2-40B4-BE49-F238E27FC236}">
                    <a16:creationId xmlns:a16="http://schemas.microsoft.com/office/drawing/2014/main" id="{395FA9FE-2CC4-44EF-ABEF-9B1CBCC16FAF}"/>
                  </a:ext>
                </a:extLst>
              </p:cNvPr>
              <p:cNvSpPr/>
              <p:nvPr/>
            </p:nvSpPr>
            <p:spPr>
              <a:xfrm>
                <a:off x="3218790" y="3677339"/>
                <a:ext cx="213069" cy="90613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1696" extrusionOk="0">
                    <a:moveTo>
                      <a:pt x="127" y="0"/>
                    </a:moveTo>
                    <a:cubicBezTo>
                      <a:pt x="56" y="0"/>
                      <a:pt x="0" y="100"/>
                      <a:pt x="74" y="151"/>
                    </a:cubicBezTo>
                    <a:cubicBezTo>
                      <a:pt x="1208" y="935"/>
                      <a:pt x="2507" y="1464"/>
                      <a:pt x="3865" y="1694"/>
                    </a:cubicBezTo>
                    <a:cubicBezTo>
                      <a:pt x="3871" y="1695"/>
                      <a:pt x="3876" y="1695"/>
                      <a:pt x="3881" y="1695"/>
                    </a:cubicBezTo>
                    <a:cubicBezTo>
                      <a:pt x="3975" y="1695"/>
                      <a:pt x="3987" y="1545"/>
                      <a:pt x="3887" y="1528"/>
                    </a:cubicBezTo>
                    <a:cubicBezTo>
                      <a:pt x="2556" y="1302"/>
                      <a:pt x="1285" y="783"/>
                      <a:pt x="174" y="16"/>
                    </a:cubicBezTo>
                    <a:cubicBezTo>
                      <a:pt x="158" y="5"/>
                      <a:pt x="142" y="0"/>
                      <a:pt x="127" y="0"/>
                    </a:cubicBezTo>
                    <a:close/>
                  </a:path>
                </a:pathLst>
              </a:custGeom>
              <a:solidFill>
                <a:srgbClr val="3E1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331;p48">
                <a:extLst>
                  <a:ext uri="{FF2B5EF4-FFF2-40B4-BE49-F238E27FC236}">
                    <a16:creationId xmlns:a16="http://schemas.microsoft.com/office/drawing/2014/main" id="{82224B0E-F243-4508-BADE-A6665E2B6A51}"/>
                  </a:ext>
                </a:extLst>
              </p:cNvPr>
              <p:cNvSpPr/>
              <p:nvPr/>
            </p:nvSpPr>
            <p:spPr>
              <a:xfrm>
                <a:off x="3163972" y="3710679"/>
                <a:ext cx="197361" cy="100123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1874" extrusionOk="0">
                    <a:moveTo>
                      <a:pt x="115" y="0"/>
                    </a:moveTo>
                    <a:cubicBezTo>
                      <a:pt x="59" y="0"/>
                      <a:pt x="1" y="74"/>
                      <a:pt x="40" y="141"/>
                    </a:cubicBezTo>
                    <a:cubicBezTo>
                      <a:pt x="599" y="1071"/>
                      <a:pt x="1601" y="1701"/>
                      <a:pt x="2673" y="1843"/>
                    </a:cubicBezTo>
                    <a:cubicBezTo>
                      <a:pt x="2822" y="1863"/>
                      <a:pt x="2973" y="1873"/>
                      <a:pt x="3124" y="1873"/>
                    </a:cubicBezTo>
                    <a:cubicBezTo>
                      <a:pt x="3280" y="1873"/>
                      <a:pt x="3436" y="1862"/>
                      <a:pt x="3590" y="1841"/>
                    </a:cubicBezTo>
                    <a:cubicBezTo>
                      <a:pt x="3693" y="1828"/>
                      <a:pt x="3676" y="1674"/>
                      <a:pt x="3581" y="1674"/>
                    </a:cubicBezTo>
                    <a:cubicBezTo>
                      <a:pt x="3576" y="1674"/>
                      <a:pt x="3572" y="1674"/>
                      <a:pt x="3568" y="1675"/>
                    </a:cubicBezTo>
                    <a:cubicBezTo>
                      <a:pt x="3424" y="1694"/>
                      <a:pt x="3279" y="1704"/>
                      <a:pt x="3135" y="1704"/>
                    </a:cubicBezTo>
                    <a:cubicBezTo>
                      <a:pt x="1947" y="1704"/>
                      <a:pt x="786" y="1061"/>
                      <a:pt x="171" y="36"/>
                    </a:cubicBezTo>
                    <a:cubicBezTo>
                      <a:pt x="156" y="11"/>
                      <a:pt x="136" y="0"/>
                      <a:pt x="115" y="0"/>
                    </a:cubicBezTo>
                    <a:close/>
                  </a:path>
                </a:pathLst>
              </a:custGeom>
              <a:solidFill>
                <a:srgbClr val="3E1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332;p48">
                <a:extLst>
                  <a:ext uri="{FF2B5EF4-FFF2-40B4-BE49-F238E27FC236}">
                    <a16:creationId xmlns:a16="http://schemas.microsoft.com/office/drawing/2014/main" id="{3E1AB925-38FA-42C1-B747-EFF28F9584AA}"/>
                  </a:ext>
                </a:extLst>
              </p:cNvPr>
              <p:cNvSpPr/>
              <p:nvPr/>
            </p:nvSpPr>
            <p:spPr>
              <a:xfrm>
                <a:off x="3117489" y="3714633"/>
                <a:ext cx="94994" cy="124433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2329" extrusionOk="0">
                    <a:moveTo>
                      <a:pt x="109" y="0"/>
                    </a:moveTo>
                    <a:cubicBezTo>
                      <a:pt x="57" y="0"/>
                      <a:pt x="0" y="51"/>
                      <a:pt x="20" y="118"/>
                    </a:cubicBezTo>
                    <a:cubicBezTo>
                      <a:pt x="291" y="1000"/>
                      <a:pt x="854" y="1778"/>
                      <a:pt x="1604" y="2313"/>
                    </a:cubicBezTo>
                    <a:cubicBezTo>
                      <a:pt x="1620" y="2324"/>
                      <a:pt x="1636" y="2329"/>
                      <a:pt x="1652" y="2329"/>
                    </a:cubicBezTo>
                    <a:cubicBezTo>
                      <a:pt x="1723" y="2329"/>
                      <a:pt x="1777" y="2230"/>
                      <a:pt x="1705" y="2178"/>
                    </a:cubicBezTo>
                    <a:cubicBezTo>
                      <a:pt x="975" y="1658"/>
                      <a:pt x="437" y="907"/>
                      <a:pt x="175" y="52"/>
                    </a:cubicBezTo>
                    <a:cubicBezTo>
                      <a:pt x="164" y="15"/>
                      <a:pt x="137" y="0"/>
                      <a:pt x="109" y="0"/>
                    </a:cubicBezTo>
                    <a:close/>
                  </a:path>
                </a:pathLst>
              </a:custGeom>
              <a:solidFill>
                <a:srgbClr val="3E1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333;p48">
                <a:extLst>
                  <a:ext uri="{FF2B5EF4-FFF2-40B4-BE49-F238E27FC236}">
                    <a16:creationId xmlns:a16="http://schemas.microsoft.com/office/drawing/2014/main" id="{314E8C71-27CA-4EAB-B69F-B37F18B0845E}"/>
                  </a:ext>
                </a:extLst>
              </p:cNvPr>
              <p:cNvSpPr/>
              <p:nvPr/>
            </p:nvSpPr>
            <p:spPr>
              <a:xfrm>
                <a:off x="1696544" y="3400097"/>
                <a:ext cx="722821" cy="521613"/>
              </a:xfrm>
              <a:custGeom>
                <a:avLst/>
                <a:gdLst/>
                <a:ahLst/>
                <a:cxnLst/>
                <a:rect l="l" t="t" r="r" b="b"/>
                <a:pathLst>
                  <a:path w="13529" h="9763" extrusionOk="0">
                    <a:moveTo>
                      <a:pt x="649" y="1"/>
                    </a:moveTo>
                    <a:cubicBezTo>
                      <a:pt x="597" y="1"/>
                      <a:pt x="546" y="9"/>
                      <a:pt x="498" y="24"/>
                    </a:cubicBezTo>
                    <a:cubicBezTo>
                      <a:pt x="339" y="74"/>
                      <a:pt x="204" y="205"/>
                      <a:pt x="133" y="385"/>
                    </a:cubicBezTo>
                    <a:cubicBezTo>
                      <a:pt x="1" y="720"/>
                      <a:pt x="26" y="1117"/>
                      <a:pt x="52" y="1469"/>
                    </a:cubicBezTo>
                    <a:cubicBezTo>
                      <a:pt x="80" y="1877"/>
                      <a:pt x="154" y="2282"/>
                      <a:pt x="270" y="2673"/>
                    </a:cubicBezTo>
                    <a:cubicBezTo>
                      <a:pt x="465" y="3327"/>
                      <a:pt x="778" y="3941"/>
                      <a:pt x="1187" y="4481"/>
                    </a:cubicBezTo>
                    <a:cubicBezTo>
                      <a:pt x="1456" y="6372"/>
                      <a:pt x="2443" y="8199"/>
                      <a:pt x="4182" y="9099"/>
                    </a:cubicBezTo>
                    <a:cubicBezTo>
                      <a:pt x="5089" y="9568"/>
                      <a:pt x="6070" y="9762"/>
                      <a:pt x="7062" y="9762"/>
                    </a:cubicBezTo>
                    <a:cubicBezTo>
                      <a:pt x="8234" y="9762"/>
                      <a:pt x="9421" y="9490"/>
                      <a:pt x="10514" y="9079"/>
                    </a:cubicBezTo>
                    <a:cubicBezTo>
                      <a:pt x="10803" y="8971"/>
                      <a:pt x="11090" y="8856"/>
                      <a:pt x="11371" y="8726"/>
                    </a:cubicBezTo>
                    <a:cubicBezTo>
                      <a:pt x="11627" y="8608"/>
                      <a:pt x="11875" y="8473"/>
                      <a:pt x="12085" y="8284"/>
                    </a:cubicBezTo>
                    <a:cubicBezTo>
                      <a:pt x="12409" y="7997"/>
                      <a:pt x="12617" y="7554"/>
                      <a:pt x="12531" y="7133"/>
                    </a:cubicBezTo>
                    <a:cubicBezTo>
                      <a:pt x="12872" y="6953"/>
                      <a:pt x="13178" y="6718"/>
                      <a:pt x="13333" y="6352"/>
                    </a:cubicBezTo>
                    <a:cubicBezTo>
                      <a:pt x="13528" y="5893"/>
                      <a:pt x="13372" y="5297"/>
                      <a:pt x="12859" y="5138"/>
                    </a:cubicBezTo>
                    <a:cubicBezTo>
                      <a:pt x="12765" y="5110"/>
                      <a:pt x="12668" y="5097"/>
                      <a:pt x="12571" y="5097"/>
                    </a:cubicBezTo>
                    <a:cubicBezTo>
                      <a:pt x="12514" y="5097"/>
                      <a:pt x="12458" y="5101"/>
                      <a:pt x="12402" y="5109"/>
                    </a:cubicBezTo>
                    <a:cubicBezTo>
                      <a:pt x="12388" y="5076"/>
                      <a:pt x="12368" y="5044"/>
                      <a:pt x="12349" y="5014"/>
                    </a:cubicBezTo>
                    <a:cubicBezTo>
                      <a:pt x="12268" y="4888"/>
                      <a:pt x="12154" y="4780"/>
                      <a:pt x="12023" y="4698"/>
                    </a:cubicBezTo>
                    <a:cubicBezTo>
                      <a:pt x="11766" y="4536"/>
                      <a:pt x="11457" y="4492"/>
                      <a:pt x="11157" y="4492"/>
                    </a:cubicBezTo>
                    <a:cubicBezTo>
                      <a:pt x="11118" y="4492"/>
                      <a:pt x="11079" y="4493"/>
                      <a:pt x="11040" y="4494"/>
                    </a:cubicBezTo>
                    <a:cubicBezTo>
                      <a:pt x="10288" y="4521"/>
                      <a:pt x="9524" y="4664"/>
                      <a:pt x="8798" y="4859"/>
                    </a:cubicBezTo>
                    <a:cubicBezTo>
                      <a:pt x="8534" y="4931"/>
                      <a:pt x="8273" y="5012"/>
                      <a:pt x="8013" y="5103"/>
                    </a:cubicBezTo>
                    <a:lnTo>
                      <a:pt x="5256" y="4311"/>
                    </a:lnTo>
                    <a:cubicBezTo>
                      <a:pt x="3951" y="3338"/>
                      <a:pt x="2764" y="2210"/>
                      <a:pt x="1734" y="950"/>
                    </a:cubicBezTo>
                    <a:cubicBezTo>
                      <a:pt x="1596" y="781"/>
                      <a:pt x="1466" y="608"/>
                      <a:pt x="1328" y="441"/>
                    </a:cubicBezTo>
                    <a:cubicBezTo>
                      <a:pt x="1210" y="296"/>
                      <a:pt x="1075" y="150"/>
                      <a:pt x="905" y="64"/>
                    </a:cubicBezTo>
                    <a:cubicBezTo>
                      <a:pt x="818" y="21"/>
                      <a:pt x="731" y="1"/>
                      <a:pt x="649" y="1"/>
                    </a:cubicBezTo>
                    <a:close/>
                  </a:path>
                </a:pathLst>
              </a:custGeom>
              <a:solidFill>
                <a:srgbClr val="7341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334;p48">
                <a:extLst>
                  <a:ext uri="{FF2B5EF4-FFF2-40B4-BE49-F238E27FC236}">
                    <a16:creationId xmlns:a16="http://schemas.microsoft.com/office/drawing/2014/main" id="{B54F11FB-BAA3-42C9-A99B-268D8F62FB1E}"/>
                  </a:ext>
                </a:extLst>
              </p:cNvPr>
              <p:cNvSpPr/>
              <p:nvPr/>
            </p:nvSpPr>
            <p:spPr>
              <a:xfrm>
                <a:off x="2074501" y="3673012"/>
                <a:ext cx="284555" cy="116151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174" extrusionOk="0">
                    <a:moveTo>
                      <a:pt x="5201" y="0"/>
                    </a:moveTo>
                    <a:cubicBezTo>
                      <a:pt x="5187" y="0"/>
                      <a:pt x="5173" y="4"/>
                      <a:pt x="5158" y="12"/>
                    </a:cubicBezTo>
                    <a:cubicBezTo>
                      <a:pt x="3931" y="728"/>
                      <a:pt x="2620" y="1297"/>
                      <a:pt x="1259" y="1705"/>
                    </a:cubicBezTo>
                    <a:cubicBezTo>
                      <a:pt x="876" y="1819"/>
                      <a:pt x="489" y="1920"/>
                      <a:pt x="99" y="2010"/>
                    </a:cubicBezTo>
                    <a:cubicBezTo>
                      <a:pt x="1" y="2032"/>
                      <a:pt x="37" y="2173"/>
                      <a:pt x="127" y="2173"/>
                    </a:cubicBezTo>
                    <a:cubicBezTo>
                      <a:pt x="133" y="2173"/>
                      <a:pt x="140" y="2173"/>
                      <a:pt x="147" y="2171"/>
                    </a:cubicBezTo>
                    <a:cubicBezTo>
                      <a:pt x="1541" y="1851"/>
                      <a:pt x="2894" y="1368"/>
                      <a:pt x="4175" y="733"/>
                    </a:cubicBezTo>
                    <a:cubicBezTo>
                      <a:pt x="4539" y="553"/>
                      <a:pt x="4896" y="360"/>
                      <a:pt x="5246" y="155"/>
                    </a:cubicBezTo>
                    <a:cubicBezTo>
                      <a:pt x="5325" y="109"/>
                      <a:pt x="5275" y="0"/>
                      <a:pt x="5201" y="0"/>
                    </a:cubicBezTo>
                    <a:close/>
                  </a:path>
                </a:pathLst>
              </a:custGeom>
              <a:solidFill>
                <a:srgbClr val="3E1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335;p48">
                <a:extLst>
                  <a:ext uri="{FF2B5EF4-FFF2-40B4-BE49-F238E27FC236}">
                    <a16:creationId xmlns:a16="http://schemas.microsoft.com/office/drawing/2014/main" id="{653E6F95-2E83-4144-86FC-826A3400C9BC}"/>
                  </a:ext>
                </a:extLst>
              </p:cNvPr>
              <p:cNvSpPr/>
              <p:nvPr/>
            </p:nvSpPr>
            <p:spPr>
              <a:xfrm>
                <a:off x="2108001" y="3781365"/>
                <a:ext cx="263344" cy="86232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1614" extrusionOk="0">
                    <a:moveTo>
                      <a:pt x="4800" y="0"/>
                    </a:moveTo>
                    <a:cubicBezTo>
                      <a:pt x="4787" y="0"/>
                      <a:pt x="4773" y="3"/>
                      <a:pt x="4760" y="10"/>
                    </a:cubicBezTo>
                    <a:cubicBezTo>
                      <a:pt x="3310" y="765"/>
                      <a:pt x="1727" y="1252"/>
                      <a:pt x="103" y="1444"/>
                    </a:cubicBezTo>
                    <a:cubicBezTo>
                      <a:pt x="0" y="1457"/>
                      <a:pt x="2" y="1614"/>
                      <a:pt x="99" y="1614"/>
                    </a:cubicBezTo>
                    <a:cubicBezTo>
                      <a:pt x="103" y="1614"/>
                      <a:pt x="106" y="1614"/>
                      <a:pt x="110" y="1613"/>
                    </a:cubicBezTo>
                    <a:cubicBezTo>
                      <a:pt x="1398" y="1460"/>
                      <a:pt x="2663" y="1127"/>
                      <a:pt x="3858" y="621"/>
                    </a:cubicBezTo>
                    <a:cubicBezTo>
                      <a:pt x="4193" y="478"/>
                      <a:pt x="4523" y="322"/>
                      <a:pt x="4847" y="153"/>
                    </a:cubicBezTo>
                    <a:cubicBezTo>
                      <a:pt x="4929" y="111"/>
                      <a:pt x="4876" y="0"/>
                      <a:pt x="4800" y="0"/>
                    </a:cubicBezTo>
                    <a:close/>
                  </a:path>
                </a:pathLst>
              </a:custGeom>
              <a:solidFill>
                <a:srgbClr val="3E16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336;p48">
                <a:extLst>
                  <a:ext uri="{FF2B5EF4-FFF2-40B4-BE49-F238E27FC236}">
                    <a16:creationId xmlns:a16="http://schemas.microsoft.com/office/drawing/2014/main" id="{7534CD99-7779-46C5-A93F-603E36F30BD5}"/>
                  </a:ext>
                </a:extLst>
              </p:cNvPr>
              <p:cNvSpPr/>
              <p:nvPr/>
            </p:nvSpPr>
            <p:spPr>
              <a:xfrm>
                <a:off x="1723151" y="3400097"/>
                <a:ext cx="633169" cy="331945"/>
              </a:xfrm>
              <a:custGeom>
                <a:avLst/>
                <a:gdLst/>
                <a:ahLst/>
                <a:cxnLst/>
                <a:rect l="l" t="t" r="r" b="b"/>
                <a:pathLst>
                  <a:path w="11851" h="6213" extrusionOk="0">
                    <a:moveTo>
                      <a:pt x="150" y="1"/>
                    </a:moveTo>
                    <a:cubicBezTo>
                      <a:pt x="98" y="1"/>
                      <a:pt x="48" y="9"/>
                      <a:pt x="0" y="24"/>
                    </a:cubicBezTo>
                    <a:cubicBezTo>
                      <a:pt x="385" y="1637"/>
                      <a:pt x="1284" y="3119"/>
                      <a:pt x="2523" y="4219"/>
                    </a:cubicBezTo>
                    <a:cubicBezTo>
                      <a:pt x="3982" y="5517"/>
                      <a:pt x="5893" y="6213"/>
                      <a:pt x="7844" y="6213"/>
                    </a:cubicBezTo>
                    <a:cubicBezTo>
                      <a:pt x="7869" y="6213"/>
                      <a:pt x="7894" y="6213"/>
                      <a:pt x="7919" y="6213"/>
                    </a:cubicBezTo>
                    <a:cubicBezTo>
                      <a:pt x="8931" y="6202"/>
                      <a:pt x="9944" y="6007"/>
                      <a:pt x="10882" y="5623"/>
                    </a:cubicBezTo>
                    <a:cubicBezTo>
                      <a:pt x="11231" y="5477"/>
                      <a:pt x="11599" y="5305"/>
                      <a:pt x="11851" y="5014"/>
                    </a:cubicBezTo>
                    <a:cubicBezTo>
                      <a:pt x="11770" y="4888"/>
                      <a:pt x="11656" y="4780"/>
                      <a:pt x="11525" y="4698"/>
                    </a:cubicBezTo>
                    <a:cubicBezTo>
                      <a:pt x="11268" y="4537"/>
                      <a:pt x="10961" y="4493"/>
                      <a:pt x="10662" y="4493"/>
                    </a:cubicBezTo>
                    <a:cubicBezTo>
                      <a:pt x="10621" y="4493"/>
                      <a:pt x="10581" y="4494"/>
                      <a:pt x="10542" y="4496"/>
                    </a:cubicBezTo>
                    <a:cubicBezTo>
                      <a:pt x="9790" y="4521"/>
                      <a:pt x="9026" y="4664"/>
                      <a:pt x="8300" y="4859"/>
                    </a:cubicBezTo>
                    <a:cubicBezTo>
                      <a:pt x="8036" y="4931"/>
                      <a:pt x="7775" y="5012"/>
                      <a:pt x="7515" y="5103"/>
                    </a:cubicBezTo>
                    <a:lnTo>
                      <a:pt x="4758" y="4312"/>
                    </a:lnTo>
                    <a:cubicBezTo>
                      <a:pt x="3453" y="3340"/>
                      <a:pt x="2266" y="2210"/>
                      <a:pt x="1236" y="950"/>
                    </a:cubicBezTo>
                    <a:cubicBezTo>
                      <a:pt x="1098" y="782"/>
                      <a:pt x="968" y="608"/>
                      <a:pt x="830" y="441"/>
                    </a:cubicBezTo>
                    <a:cubicBezTo>
                      <a:pt x="712" y="296"/>
                      <a:pt x="576" y="150"/>
                      <a:pt x="407" y="64"/>
                    </a:cubicBezTo>
                    <a:cubicBezTo>
                      <a:pt x="320" y="21"/>
                      <a:pt x="233" y="1"/>
                      <a:pt x="15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337;p48">
                <a:extLst>
                  <a:ext uri="{FF2B5EF4-FFF2-40B4-BE49-F238E27FC236}">
                    <a16:creationId xmlns:a16="http://schemas.microsoft.com/office/drawing/2014/main" id="{0C251463-DA60-4167-9F5B-C66B8435205F}"/>
                  </a:ext>
                </a:extLst>
              </p:cNvPr>
              <p:cNvSpPr/>
              <p:nvPr/>
            </p:nvSpPr>
            <p:spPr>
              <a:xfrm>
                <a:off x="730162" y="3334861"/>
                <a:ext cx="177700" cy="173533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338;p48">
                <a:extLst>
                  <a:ext uri="{FF2B5EF4-FFF2-40B4-BE49-F238E27FC236}">
                    <a16:creationId xmlns:a16="http://schemas.microsoft.com/office/drawing/2014/main" id="{C2D8C4F2-4A0F-41DA-98A6-67D9A8933A17}"/>
                  </a:ext>
                </a:extLst>
              </p:cNvPr>
              <p:cNvSpPr/>
              <p:nvPr/>
            </p:nvSpPr>
            <p:spPr>
              <a:xfrm>
                <a:off x="2844380" y="1317030"/>
                <a:ext cx="63365" cy="48352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39;p48">
                <a:extLst>
                  <a:ext uri="{FF2B5EF4-FFF2-40B4-BE49-F238E27FC236}">
                    <a16:creationId xmlns:a16="http://schemas.microsoft.com/office/drawing/2014/main" id="{3BB2D8FC-FEBF-4A91-A0EC-FD0E3A9B6C96}"/>
                  </a:ext>
                </a:extLst>
              </p:cNvPr>
              <p:cNvSpPr/>
              <p:nvPr/>
            </p:nvSpPr>
            <p:spPr>
              <a:xfrm rot="6425755" flipH="1">
                <a:off x="3310673" y="1263936"/>
                <a:ext cx="264670" cy="271818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3910" extrusionOk="0">
                    <a:moveTo>
                      <a:pt x="2530" y="0"/>
                    </a:moveTo>
                    <a:lnTo>
                      <a:pt x="1505" y="908"/>
                    </a:lnTo>
                    <a:lnTo>
                      <a:pt x="176" y="580"/>
                    </a:lnTo>
                    <a:lnTo>
                      <a:pt x="176" y="580"/>
                    </a:lnTo>
                    <a:lnTo>
                      <a:pt x="723" y="1834"/>
                    </a:lnTo>
                    <a:lnTo>
                      <a:pt x="1" y="2995"/>
                    </a:lnTo>
                    <a:lnTo>
                      <a:pt x="1362" y="2863"/>
                    </a:lnTo>
                    <a:lnTo>
                      <a:pt x="2244" y="3910"/>
                    </a:lnTo>
                    <a:lnTo>
                      <a:pt x="2539" y="2573"/>
                    </a:lnTo>
                    <a:lnTo>
                      <a:pt x="3806" y="2059"/>
                    </a:lnTo>
                    <a:lnTo>
                      <a:pt x="2627" y="1365"/>
                    </a:lnTo>
                    <a:lnTo>
                      <a:pt x="25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40;p48">
                <a:extLst>
                  <a:ext uri="{FF2B5EF4-FFF2-40B4-BE49-F238E27FC236}">
                    <a16:creationId xmlns:a16="http://schemas.microsoft.com/office/drawing/2014/main" id="{CCF078AC-C2D5-441E-8A9A-D0118790A22F}"/>
                  </a:ext>
                </a:extLst>
              </p:cNvPr>
              <p:cNvSpPr/>
              <p:nvPr/>
            </p:nvSpPr>
            <p:spPr>
              <a:xfrm rot="8100000" flipH="1">
                <a:off x="840176" y="2202875"/>
                <a:ext cx="59790" cy="6938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998" extrusionOk="0">
                    <a:moveTo>
                      <a:pt x="444" y="1"/>
                    </a:moveTo>
                    <a:cubicBezTo>
                      <a:pt x="434" y="1"/>
                      <a:pt x="425" y="1"/>
                      <a:pt x="415" y="2"/>
                    </a:cubicBezTo>
                    <a:lnTo>
                      <a:pt x="307" y="19"/>
                    </a:lnTo>
                    <a:cubicBezTo>
                      <a:pt x="235" y="41"/>
                      <a:pt x="171" y="81"/>
                      <a:pt x="118" y="137"/>
                    </a:cubicBezTo>
                    <a:cubicBezTo>
                      <a:pt x="96" y="168"/>
                      <a:pt x="74" y="199"/>
                      <a:pt x="52" y="230"/>
                    </a:cubicBezTo>
                    <a:cubicBezTo>
                      <a:pt x="18" y="297"/>
                      <a:pt x="1" y="368"/>
                      <a:pt x="4" y="443"/>
                    </a:cubicBezTo>
                    <a:lnTo>
                      <a:pt x="4" y="585"/>
                    </a:lnTo>
                    <a:cubicBezTo>
                      <a:pt x="4" y="642"/>
                      <a:pt x="17" y="695"/>
                      <a:pt x="44" y="743"/>
                    </a:cubicBezTo>
                    <a:cubicBezTo>
                      <a:pt x="63" y="798"/>
                      <a:pt x="94" y="845"/>
                      <a:pt x="140" y="882"/>
                    </a:cubicBezTo>
                    <a:cubicBezTo>
                      <a:pt x="180" y="924"/>
                      <a:pt x="230" y="953"/>
                      <a:pt x="284" y="968"/>
                    </a:cubicBezTo>
                    <a:cubicBezTo>
                      <a:pt x="327" y="988"/>
                      <a:pt x="373" y="998"/>
                      <a:pt x="420" y="998"/>
                    </a:cubicBezTo>
                    <a:cubicBezTo>
                      <a:pt x="429" y="998"/>
                      <a:pt x="437" y="997"/>
                      <a:pt x="445" y="997"/>
                    </a:cubicBezTo>
                    <a:cubicBezTo>
                      <a:pt x="482" y="992"/>
                      <a:pt x="517" y="985"/>
                      <a:pt x="553" y="979"/>
                    </a:cubicBezTo>
                    <a:cubicBezTo>
                      <a:pt x="627" y="956"/>
                      <a:pt x="691" y="918"/>
                      <a:pt x="743" y="862"/>
                    </a:cubicBezTo>
                    <a:cubicBezTo>
                      <a:pt x="765" y="831"/>
                      <a:pt x="787" y="799"/>
                      <a:pt x="809" y="768"/>
                    </a:cubicBezTo>
                    <a:cubicBezTo>
                      <a:pt x="844" y="701"/>
                      <a:pt x="859" y="630"/>
                      <a:pt x="857" y="555"/>
                    </a:cubicBezTo>
                    <a:lnTo>
                      <a:pt x="857" y="412"/>
                    </a:lnTo>
                    <a:cubicBezTo>
                      <a:pt x="857" y="356"/>
                      <a:pt x="844" y="303"/>
                      <a:pt x="817" y="255"/>
                    </a:cubicBezTo>
                    <a:cubicBezTo>
                      <a:pt x="798" y="201"/>
                      <a:pt x="766" y="154"/>
                      <a:pt x="722" y="115"/>
                    </a:cubicBezTo>
                    <a:cubicBezTo>
                      <a:pt x="680" y="73"/>
                      <a:pt x="632" y="46"/>
                      <a:pt x="576" y="30"/>
                    </a:cubicBezTo>
                    <a:cubicBezTo>
                      <a:pt x="534" y="11"/>
                      <a:pt x="490" y="1"/>
                      <a:pt x="4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341;p48">
                <a:extLst>
                  <a:ext uri="{FF2B5EF4-FFF2-40B4-BE49-F238E27FC236}">
                    <a16:creationId xmlns:a16="http://schemas.microsoft.com/office/drawing/2014/main" id="{FE84C3D9-8403-410C-93A9-AB0809928E0B}"/>
                  </a:ext>
                </a:extLst>
              </p:cNvPr>
              <p:cNvSpPr/>
              <p:nvPr/>
            </p:nvSpPr>
            <p:spPr>
              <a:xfrm rot="8100000" flipH="1">
                <a:off x="3105513" y="2537057"/>
                <a:ext cx="59720" cy="6938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998" extrusionOk="0">
                    <a:moveTo>
                      <a:pt x="443" y="1"/>
                    </a:moveTo>
                    <a:cubicBezTo>
                      <a:pt x="434" y="1"/>
                      <a:pt x="425" y="1"/>
                      <a:pt x="415" y="2"/>
                    </a:cubicBezTo>
                    <a:cubicBezTo>
                      <a:pt x="379" y="7"/>
                      <a:pt x="344" y="14"/>
                      <a:pt x="307" y="19"/>
                    </a:cubicBezTo>
                    <a:cubicBezTo>
                      <a:pt x="233" y="41"/>
                      <a:pt x="170" y="81"/>
                      <a:pt x="118" y="137"/>
                    </a:cubicBezTo>
                    <a:cubicBezTo>
                      <a:pt x="96" y="168"/>
                      <a:pt x="74" y="200"/>
                      <a:pt x="51" y="231"/>
                    </a:cubicBezTo>
                    <a:cubicBezTo>
                      <a:pt x="16" y="297"/>
                      <a:pt x="1" y="368"/>
                      <a:pt x="3" y="444"/>
                    </a:cubicBezTo>
                    <a:lnTo>
                      <a:pt x="3" y="585"/>
                    </a:lnTo>
                    <a:cubicBezTo>
                      <a:pt x="3" y="642"/>
                      <a:pt x="16" y="696"/>
                      <a:pt x="44" y="744"/>
                    </a:cubicBezTo>
                    <a:cubicBezTo>
                      <a:pt x="62" y="798"/>
                      <a:pt x="94" y="845"/>
                      <a:pt x="138" y="883"/>
                    </a:cubicBezTo>
                    <a:cubicBezTo>
                      <a:pt x="180" y="924"/>
                      <a:pt x="228" y="953"/>
                      <a:pt x="284" y="968"/>
                    </a:cubicBezTo>
                    <a:cubicBezTo>
                      <a:pt x="327" y="988"/>
                      <a:pt x="372" y="998"/>
                      <a:pt x="420" y="998"/>
                    </a:cubicBezTo>
                    <a:cubicBezTo>
                      <a:pt x="428" y="998"/>
                      <a:pt x="436" y="998"/>
                      <a:pt x="445" y="997"/>
                    </a:cubicBezTo>
                    <a:lnTo>
                      <a:pt x="553" y="979"/>
                    </a:lnTo>
                    <a:cubicBezTo>
                      <a:pt x="626" y="957"/>
                      <a:pt x="689" y="918"/>
                      <a:pt x="742" y="862"/>
                    </a:cubicBezTo>
                    <a:cubicBezTo>
                      <a:pt x="765" y="831"/>
                      <a:pt x="787" y="800"/>
                      <a:pt x="809" y="768"/>
                    </a:cubicBezTo>
                    <a:cubicBezTo>
                      <a:pt x="842" y="701"/>
                      <a:pt x="858" y="631"/>
                      <a:pt x="857" y="555"/>
                    </a:cubicBezTo>
                    <a:lnTo>
                      <a:pt x="857" y="413"/>
                    </a:lnTo>
                    <a:cubicBezTo>
                      <a:pt x="857" y="357"/>
                      <a:pt x="842" y="303"/>
                      <a:pt x="816" y="255"/>
                    </a:cubicBezTo>
                    <a:cubicBezTo>
                      <a:pt x="797" y="201"/>
                      <a:pt x="766" y="154"/>
                      <a:pt x="720" y="116"/>
                    </a:cubicBezTo>
                    <a:cubicBezTo>
                      <a:pt x="680" y="74"/>
                      <a:pt x="631" y="46"/>
                      <a:pt x="576" y="31"/>
                    </a:cubicBezTo>
                    <a:cubicBezTo>
                      <a:pt x="534" y="11"/>
                      <a:pt x="489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2342;p48">
              <a:extLst>
                <a:ext uri="{FF2B5EF4-FFF2-40B4-BE49-F238E27FC236}">
                  <a16:creationId xmlns:a16="http://schemas.microsoft.com/office/drawing/2014/main" id="{3345EF78-B198-4034-A302-76F6A68AB39E}"/>
                </a:ext>
              </a:extLst>
            </p:cNvPr>
            <p:cNvGrpSpPr/>
            <p:nvPr/>
          </p:nvGrpSpPr>
          <p:grpSpPr>
            <a:xfrm rot="3167998">
              <a:off x="3468404" y="2678950"/>
              <a:ext cx="727469" cy="475804"/>
              <a:chOff x="4216875" y="2350450"/>
              <a:chExt cx="250400" cy="163775"/>
            </a:xfrm>
          </p:grpSpPr>
          <p:sp>
            <p:nvSpPr>
              <p:cNvPr id="20" name="Google Shape;2343;p48">
                <a:extLst>
                  <a:ext uri="{FF2B5EF4-FFF2-40B4-BE49-F238E27FC236}">
                    <a16:creationId xmlns:a16="http://schemas.microsoft.com/office/drawing/2014/main" id="{F1AD5BE1-DE1F-499F-8229-4CDEC6D5F00B}"/>
                  </a:ext>
                </a:extLst>
              </p:cNvPr>
              <p:cNvSpPr/>
              <p:nvPr/>
            </p:nvSpPr>
            <p:spPr>
              <a:xfrm>
                <a:off x="4291200" y="2433025"/>
                <a:ext cx="83150" cy="81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248" extrusionOk="0">
                    <a:moveTo>
                      <a:pt x="798" y="1"/>
                    </a:moveTo>
                    <a:lnTo>
                      <a:pt x="899" y="1162"/>
                    </a:lnTo>
                    <a:lnTo>
                      <a:pt x="0" y="1902"/>
                    </a:lnTo>
                    <a:lnTo>
                      <a:pt x="1135" y="2164"/>
                    </a:lnTo>
                    <a:lnTo>
                      <a:pt x="1563" y="3248"/>
                    </a:lnTo>
                    <a:lnTo>
                      <a:pt x="2163" y="2250"/>
                    </a:lnTo>
                    <a:lnTo>
                      <a:pt x="3325" y="2177"/>
                    </a:lnTo>
                    <a:lnTo>
                      <a:pt x="2561" y="1299"/>
                    </a:lnTo>
                    <a:lnTo>
                      <a:pt x="2852" y="171"/>
                    </a:lnTo>
                    <a:lnTo>
                      <a:pt x="1780" y="627"/>
                    </a:lnTo>
                    <a:lnTo>
                      <a:pt x="7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344;p48">
                <a:extLst>
                  <a:ext uri="{FF2B5EF4-FFF2-40B4-BE49-F238E27FC236}">
                    <a16:creationId xmlns:a16="http://schemas.microsoft.com/office/drawing/2014/main" id="{55936C81-38BE-4870-9E24-964E2EE45D98}"/>
                  </a:ext>
                </a:extLst>
              </p:cNvPr>
              <p:cNvSpPr/>
              <p:nvPr/>
            </p:nvSpPr>
            <p:spPr>
              <a:xfrm>
                <a:off x="4437600" y="2488050"/>
                <a:ext cx="29675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05" extrusionOk="0">
                    <a:moveTo>
                      <a:pt x="577" y="0"/>
                    </a:moveTo>
                    <a:cubicBezTo>
                      <a:pt x="412" y="0"/>
                      <a:pt x="248" y="82"/>
                      <a:pt x="160" y="275"/>
                    </a:cubicBezTo>
                    <a:cubicBezTo>
                      <a:pt x="1" y="631"/>
                      <a:pt x="307" y="904"/>
                      <a:pt x="609" y="904"/>
                    </a:cubicBezTo>
                    <a:cubicBezTo>
                      <a:pt x="775" y="904"/>
                      <a:pt x="940" y="823"/>
                      <a:pt x="1027" y="628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345;p48">
                <a:extLst>
                  <a:ext uri="{FF2B5EF4-FFF2-40B4-BE49-F238E27FC236}">
                    <a16:creationId xmlns:a16="http://schemas.microsoft.com/office/drawing/2014/main" id="{AFEE9CBC-8D3E-4C5B-A5C0-0D2333F73006}"/>
                  </a:ext>
                </a:extLst>
              </p:cNvPr>
              <p:cNvSpPr/>
              <p:nvPr/>
            </p:nvSpPr>
            <p:spPr>
              <a:xfrm>
                <a:off x="4388225" y="2350450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2"/>
                      <a:pt x="160" y="276"/>
                    </a:cubicBezTo>
                    <a:cubicBezTo>
                      <a:pt x="0" y="632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9"/>
                    </a:cubicBezTo>
                    <a:cubicBezTo>
                      <a:pt x="1186" y="273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46;p48">
                <a:extLst>
                  <a:ext uri="{FF2B5EF4-FFF2-40B4-BE49-F238E27FC236}">
                    <a16:creationId xmlns:a16="http://schemas.microsoft.com/office/drawing/2014/main" id="{4A32B649-6E4A-46B0-9829-87319DB755C0}"/>
                  </a:ext>
                </a:extLst>
              </p:cNvPr>
              <p:cNvSpPr/>
              <p:nvPr/>
            </p:nvSpPr>
            <p:spPr>
              <a:xfrm>
                <a:off x="4216875" y="2427425"/>
                <a:ext cx="2965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05" extrusionOk="0">
                    <a:moveTo>
                      <a:pt x="577" y="0"/>
                    </a:moveTo>
                    <a:cubicBezTo>
                      <a:pt x="412" y="0"/>
                      <a:pt x="247" y="81"/>
                      <a:pt x="160" y="275"/>
                    </a:cubicBezTo>
                    <a:cubicBezTo>
                      <a:pt x="0" y="631"/>
                      <a:pt x="306" y="904"/>
                      <a:pt x="609" y="904"/>
                    </a:cubicBezTo>
                    <a:cubicBezTo>
                      <a:pt x="774" y="904"/>
                      <a:pt x="939" y="823"/>
                      <a:pt x="1026" y="628"/>
                    </a:cubicBezTo>
                    <a:cubicBezTo>
                      <a:pt x="1186" y="272"/>
                      <a:pt x="880" y="0"/>
                      <a:pt x="5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2">
            <a:extLst>
              <a:ext uri="{FF2B5EF4-FFF2-40B4-BE49-F238E27FC236}">
                <a16:creationId xmlns:a16="http://schemas.microsoft.com/office/drawing/2014/main" id="{323592E3-A7E3-4C88-90B4-DE3D3A01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8897"/>
            <a:ext cx="7704000" cy="572700"/>
          </a:xfrm>
        </p:spPr>
        <p:txBody>
          <a:bodyPr/>
          <a:lstStyle/>
          <a:p>
            <a:r>
              <a:rPr lang="es-MX" sz="3000" dirty="0">
                <a:effectLst/>
              </a:rPr>
              <a:t>Autoevaluación de la praxis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CCA4C8-04EE-4EF2-B320-59C16931D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26"/>
          <a:stretch/>
        </p:blipFill>
        <p:spPr>
          <a:xfrm>
            <a:off x="1632030" y="711597"/>
            <a:ext cx="6079785" cy="435883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2">
            <a:extLst>
              <a:ext uri="{FF2B5EF4-FFF2-40B4-BE49-F238E27FC236}">
                <a16:creationId xmlns:a16="http://schemas.microsoft.com/office/drawing/2014/main" id="{4C7FAEAF-5900-4251-BB35-A5BA7CFB6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231"/>
            <a:ext cx="7704000" cy="572700"/>
          </a:xfrm>
        </p:spPr>
        <p:txBody>
          <a:bodyPr/>
          <a:lstStyle/>
          <a:p>
            <a:r>
              <a:rPr lang="es-MX" sz="3000" dirty="0">
                <a:effectLst/>
              </a:rPr>
              <a:t>Observación a </a:t>
            </a:r>
            <a:r>
              <a:rPr lang="es-MX" sz="30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1º “A”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A0B3D5-E71F-44B3-9C0B-5E910FB9E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336" y="597931"/>
            <a:ext cx="4104176" cy="30883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62F44C-B4FC-430E-B9B8-43A5978FB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23"/>
          <a:stretch/>
        </p:blipFill>
        <p:spPr>
          <a:xfrm rot="20648020">
            <a:off x="3298033" y="2229610"/>
            <a:ext cx="1826327" cy="30624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B6EF61-159C-49E1-9985-C36FAC694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11564">
            <a:off x="6530580" y="-11577"/>
            <a:ext cx="1954295" cy="25970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FC2F3BC-9239-4187-8A2C-9F6B47C740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859"/>
          <a:stretch/>
        </p:blipFill>
        <p:spPr>
          <a:xfrm rot="1023773">
            <a:off x="642368" y="274243"/>
            <a:ext cx="2064098" cy="24451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EFACD15-1C4C-4834-86AC-131A11146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552" y="2605974"/>
            <a:ext cx="3450796" cy="259672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A37A78-7D4E-4E5F-98D8-16E77E65D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12" y="2628334"/>
            <a:ext cx="3042169" cy="228923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>
            <a:extLst>
              <a:ext uri="{FF2B5EF4-FFF2-40B4-BE49-F238E27FC236}">
                <a16:creationId xmlns:a16="http://schemas.microsoft.com/office/drawing/2014/main" id="{F6B924B3-526C-4477-8312-5EC93ADD9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231"/>
            <a:ext cx="7704000" cy="572700"/>
          </a:xfrm>
        </p:spPr>
        <p:txBody>
          <a:bodyPr/>
          <a:lstStyle/>
          <a:p>
            <a:r>
              <a:rPr lang="es-MX" sz="3000" dirty="0">
                <a:effectLst/>
              </a:rPr>
              <a:t>Observación a </a:t>
            </a:r>
            <a:r>
              <a:rPr lang="es-MX" sz="30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1º “B”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B657C-94A0-4DF0-9206-0C60463AA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29630">
            <a:off x="327239" y="997815"/>
            <a:ext cx="3849315" cy="28966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91B5BE-BC8E-4EFD-AA07-3E1DCEA32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0" t="36006" r="25785"/>
          <a:stretch/>
        </p:blipFill>
        <p:spPr>
          <a:xfrm>
            <a:off x="2734700" y="2922623"/>
            <a:ext cx="3237837" cy="2301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04E95A-8012-4E05-806A-681954893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09106">
            <a:off x="5551941" y="2077644"/>
            <a:ext cx="3373104" cy="25382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AB9454-E59A-441E-92AF-B3C3E75AD3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9" t="22278" r="17995"/>
          <a:stretch/>
        </p:blipFill>
        <p:spPr>
          <a:xfrm>
            <a:off x="4786132" y="876558"/>
            <a:ext cx="2372810" cy="178154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">
            <a:extLst>
              <a:ext uri="{FF2B5EF4-FFF2-40B4-BE49-F238E27FC236}">
                <a16:creationId xmlns:a16="http://schemas.microsoft.com/office/drawing/2014/main" id="{7C57547C-C612-4201-BEA0-39A2F354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38897"/>
            <a:ext cx="7704000" cy="572700"/>
          </a:xfrm>
        </p:spPr>
        <p:txBody>
          <a:bodyPr/>
          <a:lstStyle/>
          <a:p>
            <a:r>
              <a:rPr lang="es-MX" sz="3000" dirty="0">
                <a:effectLst/>
              </a:rPr>
              <a:t>Observación a </a:t>
            </a:r>
            <a:r>
              <a:rPr lang="es-MX" sz="30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3º “C”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019FE4C-ECA8-4147-8B8A-BC2F94B78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6559">
            <a:off x="2285301" y="1195355"/>
            <a:ext cx="2857642" cy="21503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916FEA-33A3-47E1-9B2D-C52AC7347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64" t="30155"/>
          <a:stretch/>
        </p:blipFill>
        <p:spPr>
          <a:xfrm>
            <a:off x="358815" y="425247"/>
            <a:ext cx="2164466" cy="24765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0D0B58-B519-464F-BBF1-FB2357451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54429">
            <a:off x="450040" y="2609130"/>
            <a:ext cx="2634636" cy="198256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5DD3036-39C2-4ED6-A13E-82681C287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240" y="795175"/>
            <a:ext cx="3034806" cy="228369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DF56FB2-5B3F-4735-B41A-4A21A75618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429" t="19533" r="31744" b="20467"/>
          <a:stretch/>
        </p:blipFill>
        <p:spPr>
          <a:xfrm rot="1479015">
            <a:off x="6720542" y="1884714"/>
            <a:ext cx="1735046" cy="30861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604C8DF-5010-42C7-BA8C-E32D0ED967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749" t="37356" r="22786" b="35189"/>
          <a:stretch/>
        </p:blipFill>
        <p:spPr>
          <a:xfrm>
            <a:off x="3420113" y="3427771"/>
            <a:ext cx="1643606" cy="14121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41"/>
          <p:cNvSpPr txBox="1">
            <a:spLocks noGrp="1"/>
          </p:cNvSpPr>
          <p:nvPr>
            <p:ph type="title"/>
          </p:nvPr>
        </p:nvSpPr>
        <p:spPr>
          <a:xfrm>
            <a:off x="206903" y="-71869"/>
            <a:ext cx="9155341" cy="5139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Escritura creativa y eclipse solar en </a:t>
            </a:r>
            <a:r>
              <a:rPr lang="en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biblioteca</a:t>
            </a:r>
            <a:endParaRPr sz="36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16925D-7CDF-44DD-B800-01410944D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3" t="12009" r="6592" b="2219"/>
          <a:stretch/>
        </p:blipFill>
        <p:spPr>
          <a:xfrm>
            <a:off x="206903" y="1108727"/>
            <a:ext cx="2909967" cy="21527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9171052-74E7-4CE9-B055-65177D4EC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3723">
            <a:off x="2968419" y="2693282"/>
            <a:ext cx="3198101" cy="23985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1D647DC-4F64-4163-9C1A-B779177C0A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02"/>
          <a:stretch/>
        </p:blipFill>
        <p:spPr>
          <a:xfrm>
            <a:off x="6557658" y="649263"/>
            <a:ext cx="2069055" cy="2653850"/>
          </a:xfrm>
          <a:prstGeom prst="rect">
            <a:avLst/>
          </a:prstGeom>
        </p:spPr>
      </p:pic>
      <p:grpSp>
        <p:nvGrpSpPr>
          <p:cNvPr id="1808" name="Google Shape;1808;p41"/>
          <p:cNvGrpSpPr/>
          <p:nvPr/>
        </p:nvGrpSpPr>
        <p:grpSpPr>
          <a:xfrm>
            <a:off x="6251424" y="3070059"/>
            <a:ext cx="2892576" cy="2033162"/>
            <a:chOff x="4963480" y="1262989"/>
            <a:chExt cx="4045206" cy="2840859"/>
          </a:xfrm>
        </p:grpSpPr>
        <p:sp>
          <p:nvSpPr>
            <p:cNvPr id="1809" name="Google Shape;1809;p41"/>
            <p:cNvSpPr/>
            <p:nvPr/>
          </p:nvSpPr>
          <p:spPr>
            <a:xfrm>
              <a:off x="5220883" y="1303068"/>
              <a:ext cx="3310927" cy="2512862"/>
            </a:xfrm>
            <a:custGeom>
              <a:avLst/>
              <a:gdLst/>
              <a:ahLst/>
              <a:cxnLst/>
              <a:rect l="l" t="t" r="r" b="b"/>
              <a:pathLst>
                <a:path w="59791" h="45379" extrusionOk="0">
                  <a:moveTo>
                    <a:pt x="17852" y="0"/>
                  </a:moveTo>
                  <a:cubicBezTo>
                    <a:pt x="16907" y="0"/>
                    <a:pt x="15949" y="101"/>
                    <a:pt x="14988" y="309"/>
                  </a:cubicBezTo>
                  <a:cubicBezTo>
                    <a:pt x="8146" y="1797"/>
                    <a:pt x="3667" y="8262"/>
                    <a:pt x="4530" y="15081"/>
                  </a:cubicBezTo>
                  <a:cubicBezTo>
                    <a:pt x="1503" y="17916"/>
                    <a:pt x="1" y="22226"/>
                    <a:pt x="946" y="26575"/>
                  </a:cubicBezTo>
                  <a:cubicBezTo>
                    <a:pt x="2186" y="32282"/>
                    <a:pt x="7236" y="36181"/>
                    <a:pt x="12848" y="36181"/>
                  </a:cubicBezTo>
                  <a:cubicBezTo>
                    <a:pt x="13190" y="36181"/>
                    <a:pt x="13534" y="36166"/>
                    <a:pt x="13880" y="36137"/>
                  </a:cubicBezTo>
                  <a:cubicBezTo>
                    <a:pt x="16319" y="41739"/>
                    <a:pt x="21888" y="45378"/>
                    <a:pt x="27981" y="45378"/>
                  </a:cubicBezTo>
                  <a:cubicBezTo>
                    <a:pt x="29065" y="45378"/>
                    <a:pt x="30165" y="45263"/>
                    <a:pt x="31268" y="45023"/>
                  </a:cubicBezTo>
                  <a:cubicBezTo>
                    <a:pt x="35269" y="44153"/>
                    <a:pt x="38566" y="41800"/>
                    <a:pt x="40706" y="38668"/>
                  </a:cubicBezTo>
                  <a:cubicBezTo>
                    <a:pt x="42302" y="39380"/>
                    <a:pt x="44053" y="39767"/>
                    <a:pt x="45861" y="39767"/>
                  </a:cubicBezTo>
                  <a:cubicBezTo>
                    <a:pt x="46755" y="39767"/>
                    <a:pt x="47664" y="39672"/>
                    <a:pt x="48573" y="39475"/>
                  </a:cubicBezTo>
                  <a:cubicBezTo>
                    <a:pt x="55435" y="37982"/>
                    <a:pt x="59790" y="31209"/>
                    <a:pt x="58299" y="24346"/>
                  </a:cubicBezTo>
                  <a:cubicBezTo>
                    <a:pt x="57833" y="22203"/>
                    <a:pt x="56852" y="20306"/>
                    <a:pt x="55516" y="18753"/>
                  </a:cubicBezTo>
                  <a:cubicBezTo>
                    <a:pt x="57487" y="16748"/>
                    <a:pt x="58442" y="13816"/>
                    <a:pt x="57800" y="10860"/>
                  </a:cubicBezTo>
                  <a:cubicBezTo>
                    <a:pt x="56922" y="6818"/>
                    <a:pt x="53345" y="4056"/>
                    <a:pt x="49370" y="4056"/>
                  </a:cubicBezTo>
                  <a:cubicBezTo>
                    <a:pt x="48763" y="4056"/>
                    <a:pt x="48146" y="4121"/>
                    <a:pt x="47528" y="4255"/>
                  </a:cubicBezTo>
                  <a:cubicBezTo>
                    <a:pt x="46451" y="4489"/>
                    <a:pt x="45464" y="4915"/>
                    <a:pt x="44598" y="5489"/>
                  </a:cubicBezTo>
                  <a:cubicBezTo>
                    <a:pt x="42289" y="2431"/>
                    <a:pt x="38637" y="555"/>
                    <a:pt x="34713" y="555"/>
                  </a:cubicBezTo>
                  <a:cubicBezTo>
                    <a:pt x="33842" y="555"/>
                    <a:pt x="32957" y="648"/>
                    <a:pt x="32070" y="841"/>
                  </a:cubicBezTo>
                  <a:cubicBezTo>
                    <a:pt x="30055" y="1278"/>
                    <a:pt x="28261" y="2185"/>
                    <a:pt x="26780" y="3419"/>
                  </a:cubicBezTo>
                  <a:cubicBezTo>
                    <a:pt x="24366" y="1262"/>
                    <a:pt x="21200" y="0"/>
                    <a:pt x="17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1"/>
            <p:cNvSpPr/>
            <p:nvPr/>
          </p:nvSpPr>
          <p:spPr>
            <a:xfrm>
              <a:off x="7577972" y="2111267"/>
              <a:ext cx="83118" cy="130796"/>
            </a:xfrm>
            <a:custGeom>
              <a:avLst/>
              <a:gdLst/>
              <a:ahLst/>
              <a:cxnLst/>
              <a:rect l="l" t="t" r="r" b="b"/>
              <a:pathLst>
                <a:path w="1501" h="2362" extrusionOk="0">
                  <a:moveTo>
                    <a:pt x="1225" y="1"/>
                  </a:moveTo>
                  <a:cubicBezTo>
                    <a:pt x="1152" y="1"/>
                    <a:pt x="1084" y="19"/>
                    <a:pt x="1020" y="48"/>
                  </a:cubicBezTo>
                  <a:cubicBezTo>
                    <a:pt x="936" y="151"/>
                    <a:pt x="836" y="240"/>
                    <a:pt x="723" y="318"/>
                  </a:cubicBezTo>
                  <a:cubicBezTo>
                    <a:pt x="550" y="439"/>
                    <a:pt x="348" y="529"/>
                    <a:pt x="210" y="691"/>
                  </a:cubicBezTo>
                  <a:cubicBezTo>
                    <a:pt x="58" y="870"/>
                    <a:pt x="1" y="1114"/>
                    <a:pt x="3" y="1351"/>
                  </a:cubicBezTo>
                  <a:cubicBezTo>
                    <a:pt x="3" y="1587"/>
                    <a:pt x="55" y="1821"/>
                    <a:pt x="89" y="2054"/>
                  </a:cubicBezTo>
                  <a:cubicBezTo>
                    <a:pt x="102" y="2129"/>
                    <a:pt x="114" y="2209"/>
                    <a:pt x="159" y="2269"/>
                  </a:cubicBezTo>
                  <a:cubicBezTo>
                    <a:pt x="213" y="2337"/>
                    <a:pt x="291" y="2362"/>
                    <a:pt x="377" y="2362"/>
                  </a:cubicBezTo>
                  <a:cubicBezTo>
                    <a:pt x="472" y="2362"/>
                    <a:pt x="576" y="2331"/>
                    <a:pt x="663" y="2294"/>
                  </a:cubicBezTo>
                  <a:cubicBezTo>
                    <a:pt x="767" y="2251"/>
                    <a:pt x="871" y="2207"/>
                    <a:pt x="954" y="2133"/>
                  </a:cubicBezTo>
                  <a:cubicBezTo>
                    <a:pt x="1003" y="2089"/>
                    <a:pt x="1044" y="2039"/>
                    <a:pt x="1076" y="1983"/>
                  </a:cubicBezTo>
                  <a:cubicBezTo>
                    <a:pt x="1216" y="1742"/>
                    <a:pt x="1209" y="1413"/>
                    <a:pt x="1275" y="1131"/>
                  </a:cubicBezTo>
                  <a:cubicBezTo>
                    <a:pt x="1339" y="859"/>
                    <a:pt x="1483" y="601"/>
                    <a:pt x="1497" y="321"/>
                  </a:cubicBezTo>
                  <a:cubicBezTo>
                    <a:pt x="1501" y="240"/>
                    <a:pt x="1491" y="155"/>
                    <a:pt x="1441" y="92"/>
                  </a:cubicBezTo>
                  <a:cubicBezTo>
                    <a:pt x="1394" y="36"/>
                    <a:pt x="1320" y="8"/>
                    <a:pt x="1246" y="1"/>
                  </a:cubicBezTo>
                  <a:cubicBezTo>
                    <a:pt x="1239" y="1"/>
                    <a:pt x="1232" y="1"/>
                    <a:pt x="1225" y="1"/>
                  </a:cubicBezTo>
                  <a:close/>
                </a:path>
              </a:pathLst>
            </a:custGeom>
            <a:solidFill>
              <a:srgbClr val="AFC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1"/>
            <p:cNvSpPr/>
            <p:nvPr/>
          </p:nvSpPr>
          <p:spPr>
            <a:xfrm>
              <a:off x="8005718" y="2797411"/>
              <a:ext cx="478938" cy="844967"/>
            </a:xfrm>
            <a:custGeom>
              <a:avLst/>
              <a:gdLst/>
              <a:ahLst/>
              <a:cxnLst/>
              <a:rect l="l" t="t" r="r" b="b"/>
              <a:pathLst>
                <a:path w="8649" h="15259" extrusionOk="0">
                  <a:moveTo>
                    <a:pt x="5716" y="1"/>
                  </a:moveTo>
                  <a:cubicBezTo>
                    <a:pt x="5716" y="1"/>
                    <a:pt x="1" y="4696"/>
                    <a:pt x="2373" y="11406"/>
                  </a:cubicBezTo>
                  <a:cubicBezTo>
                    <a:pt x="2579" y="11995"/>
                    <a:pt x="2849" y="12600"/>
                    <a:pt x="3192" y="13218"/>
                  </a:cubicBezTo>
                  <a:cubicBezTo>
                    <a:pt x="3560" y="13883"/>
                    <a:pt x="4010" y="14564"/>
                    <a:pt x="4556" y="15258"/>
                  </a:cubicBezTo>
                  <a:cubicBezTo>
                    <a:pt x="7855" y="12165"/>
                    <a:pt x="8649" y="9049"/>
                    <a:pt x="8436" y="6447"/>
                  </a:cubicBezTo>
                  <a:cubicBezTo>
                    <a:pt x="8425" y="6325"/>
                    <a:pt x="8414" y="6203"/>
                    <a:pt x="8399" y="6083"/>
                  </a:cubicBezTo>
                  <a:cubicBezTo>
                    <a:pt x="8226" y="4639"/>
                    <a:pt x="7754" y="3368"/>
                    <a:pt x="7252" y="2365"/>
                  </a:cubicBezTo>
                  <a:cubicBezTo>
                    <a:pt x="6516" y="892"/>
                    <a:pt x="5716" y="1"/>
                    <a:pt x="5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1"/>
            <p:cNvSpPr/>
            <p:nvPr/>
          </p:nvSpPr>
          <p:spPr>
            <a:xfrm>
              <a:off x="8182488" y="2928327"/>
              <a:ext cx="302181" cy="714061"/>
            </a:xfrm>
            <a:custGeom>
              <a:avLst/>
              <a:gdLst/>
              <a:ahLst/>
              <a:cxnLst/>
              <a:rect l="l" t="t" r="r" b="b"/>
              <a:pathLst>
                <a:path w="5457" h="12895" extrusionOk="0">
                  <a:moveTo>
                    <a:pt x="4060" y="1"/>
                  </a:moveTo>
                  <a:lnTo>
                    <a:pt x="4060" y="1"/>
                  </a:lnTo>
                  <a:cubicBezTo>
                    <a:pt x="4158" y="733"/>
                    <a:pt x="4198" y="1474"/>
                    <a:pt x="4181" y="2213"/>
                  </a:cubicBezTo>
                  <a:cubicBezTo>
                    <a:pt x="4154" y="3429"/>
                    <a:pt x="3973" y="4642"/>
                    <a:pt x="3641" y="5812"/>
                  </a:cubicBezTo>
                  <a:cubicBezTo>
                    <a:pt x="3316" y="6959"/>
                    <a:pt x="2865" y="8112"/>
                    <a:pt x="2165" y="9086"/>
                  </a:cubicBezTo>
                  <a:cubicBezTo>
                    <a:pt x="1617" y="9849"/>
                    <a:pt x="880" y="10509"/>
                    <a:pt x="0" y="10854"/>
                  </a:cubicBezTo>
                  <a:cubicBezTo>
                    <a:pt x="368" y="11519"/>
                    <a:pt x="818" y="12200"/>
                    <a:pt x="1364" y="12894"/>
                  </a:cubicBezTo>
                  <a:cubicBezTo>
                    <a:pt x="4663" y="9801"/>
                    <a:pt x="5457" y="6685"/>
                    <a:pt x="5244" y="4083"/>
                  </a:cubicBezTo>
                  <a:cubicBezTo>
                    <a:pt x="5233" y="3961"/>
                    <a:pt x="5222" y="3839"/>
                    <a:pt x="5207" y="3719"/>
                  </a:cubicBezTo>
                  <a:cubicBezTo>
                    <a:pt x="5034" y="2275"/>
                    <a:pt x="4562" y="1004"/>
                    <a:pt x="406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1"/>
            <p:cNvSpPr/>
            <p:nvPr/>
          </p:nvSpPr>
          <p:spPr>
            <a:xfrm>
              <a:off x="8265833" y="2882473"/>
              <a:ext cx="85056" cy="736543"/>
            </a:xfrm>
            <a:custGeom>
              <a:avLst/>
              <a:gdLst/>
              <a:ahLst/>
              <a:cxnLst/>
              <a:rect l="l" t="t" r="r" b="b"/>
              <a:pathLst>
                <a:path w="1536" h="13301" extrusionOk="0">
                  <a:moveTo>
                    <a:pt x="797" y="0"/>
                  </a:moveTo>
                  <a:lnTo>
                    <a:pt x="797" y="0"/>
                  </a:lnTo>
                  <a:cubicBezTo>
                    <a:pt x="1249" y="2468"/>
                    <a:pt x="1366" y="5037"/>
                    <a:pt x="1144" y="7536"/>
                  </a:cubicBezTo>
                  <a:cubicBezTo>
                    <a:pt x="962" y="9477"/>
                    <a:pt x="579" y="11438"/>
                    <a:pt x="1" y="13300"/>
                  </a:cubicBezTo>
                  <a:cubicBezTo>
                    <a:pt x="686" y="11472"/>
                    <a:pt x="1111" y="9496"/>
                    <a:pt x="1303" y="7550"/>
                  </a:cubicBezTo>
                  <a:cubicBezTo>
                    <a:pt x="1536" y="5045"/>
                    <a:pt x="1390" y="2446"/>
                    <a:pt x="7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1"/>
            <p:cNvSpPr/>
            <p:nvPr/>
          </p:nvSpPr>
          <p:spPr>
            <a:xfrm>
              <a:off x="8211340" y="3007186"/>
              <a:ext cx="203060" cy="188275"/>
            </a:xfrm>
            <a:custGeom>
              <a:avLst/>
              <a:gdLst/>
              <a:ahLst/>
              <a:cxnLst/>
              <a:rect l="l" t="t" r="r" b="b"/>
              <a:pathLst>
                <a:path w="3667" h="3400" extrusionOk="0">
                  <a:moveTo>
                    <a:pt x="3667" y="0"/>
                  </a:moveTo>
                  <a:lnTo>
                    <a:pt x="3667" y="0"/>
                  </a:lnTo>
                  <a:cubicBezTo>
                    <a:pt x="3322" y="1095"/>
                    <a:pt x="2686" y="2059"/>
                    <a:pt x="2314" y="3144"/>
                  </a:cubicBezTo>
                  <a:lnTo>
                    <a:pt x="2314" y="3144"/>
                  </a:lnTo>
                  <a:cubicBezTo>
                    <a:pt x="2014" y="2672"/>
                    <a:pt x="1676" y="2223"/>
                    <a:pt x="1304" y="1806"/>
                  </a:cubicBezTo>
                  <a:cubicBezTo>
                    <a:pt x="907" y="1360"/>
                    <a:pt x="470" y="950"/>
                    <a:pt x="0" y="584"/>
                  </a:cubicBezTo>
                  <a:lnTo>
                    <a:pt x="0" y="584"/>
                  </a:lnTo>
                  <a:cubicBezTo>
                    <a:pt x="881" y="1378"/>
                    <a:pt x="1659" y="2290"/>
                    <a:pt x="2283" y="3298"/>
                  </a:cubicBezTo>
                  <a:lnTo>
                    <a:pt x="2346" y="3399"/>
                  </a:lnTo>
                  <a:lnTo>
                    <a:pt x="2381" y="3286"/>
                  </a:lnTo>
                  <a:cubicBezTo>
                    <a:pt x="2739" y="2169"/>
                    <a:pt x="3395" y="1150"/>
                    <a:pt x="3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1"/>
            <p:cNvSpPr/>
            <p:nvPr/>
          </p:nvSpPr>
          <p:spPr>
            <a:xfrm>
              <a:off x="8188524" y="3271177"/>
              <a:ext cx="232132" cy="203725"/>
            </a:xfrm>
            <a:custGeom>
              <a:avLst/>
              <a:gdLst/>
              <a:ahLst/>
              <a:cxnLst/>
              <a:rect l="l" t="t" r="r" b="b"/>
              <a:pathLst>
                <a:path w="4192" h="3679" extrusionOk="0">
                  <a:moveTo>
                    <a:pt x="4192" y="0"/>
                  </a:moveTo>
                  <a:lnTo>
                    <a:pt x="4192" y="0"/>
                  </a:lnTo>
                  <a:cubicBezTo>
                    <a:pt x="3591" y="1201"/>
                    <a:pt x="2916" y="2366"/>
                    <a:pt x="2142" y="3463"/>
                  </a:cubicBezTo>
                  <a:lnTo>
                    <a:pt x="2142" y="3463"/>
                  </a:lnTo>
                  <a:cubicBezTo>
                    <a:pt x="2006" y="3186"/>
                    <a:pt x="1862" y="2911"/>
                    <a:pt x="1712" y="2641"/>
                  </a:cubicBezTo>
                  <a:cubicBezTo>
                    <a:pt x="1220" y="1747"/>
                    <a:pt x="648" y="898"/>
                    <a:pt x="0" y="111"/>
                  </a:cubicBezTo>
                  <a:lnTo>
                    <a:pt x="0" y="111"/>
                  </a:lnTo>
                  <a:cubicBezTo>
                    <a:pt x="794" y="1208"/>
                    <a:pt x="1503" y="2369"/>
                    <a:pt x="2084" y="3594"/>
                  </a:cubicBezTo>
                  <a:lnTo>
                    <a:pt x="2124" y="3678"/>
                  </a:lnTo>
                  <a:lnTo>
                    <a:pt x="2178" y="3602"/>
                  </a:lnTo>
                  <a:cubicBezTo>
                    <a:pt x="2968" y="2473"/>
                    <a:pt x="3657" y="1270"/>
                    <a:pt x="4192" y="0"/>
                  </a:cubicBezTo>
                  <a:close/>
                </a:path>
              </a:pathLst>
            </a:custGeom>
            <a:solidFill>
              <a:srgbClr val="008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1"/>
            <p:cNvSpPr/>
            <p:nvPr/>
          </p:nvSpPr>
          <p:spPr>
            <a:xfrm>
              <a:off x="8228120" y="3295488"/>
              <a:ext cx="780566" cy="422511"/>
            </a:xfrm>
            <a:custGeom>
              <a:avLst/>
              <a:gdLst/>
              <a:ahLst/>
              <a:cxnLst/>
              <a:rect l="l" t="t" r="r" b="b"/>
              <a:pathLst>
                <a:path w="14096" h="7630" extrusionOk="0">
                  <a:moveTo>
                    <a:pt x="9660" y="0"/>
                  </a:moveTo>
                  <a:cubicBezTo>
                    <a:pt x="7427" y="0"/>
                    <a:pt x="4716" y="646"/>
                    <a:pt x="2426" y="3078"/>
                  </a:cubicBezTo>
                  <a:cubicBezTo>
                    <a:pt x="1997" y="3532"/>
                    <a:pt x="1584" y="4049"/>
                    <a:pt x="1192" y="4636"/>
                  </a:cubicBezTo>
                  <a:cubicBezTo>
                    <a:pt x="769" y="5267"/>
                    <a:pt x="370" y="5981"/>
                    <a:pt x="1" y="6784"/>
                  </a:cubicBezTo>
                  <a:cubicBezTo>
                    <a:pt x="1676" y="7380"/>
                    <a:pt x="3178" y="7630"/>
                    <a:pt x="4517" y="7630"/>
                  </a:cubicBezTo>
                  <a:cubicBezTo>
                    <a:pt x="6585" y="7630"/>
                    <a:pt x="8268" y="7034"/>
                    <a:pt x="9612" y="6196"/>
                  </a:cubicBezTo>
                  <a:cubicBezTo>
                    <a:pt x="9716" y="6131"/>
                    <a:pt x="9818" y="6064"/>
                    <a:pt x="9919" y="5997"/>
                  </a:cubicBezTo>
                  <a:cubicBezTo>
                    <a:pt x="11123" y="5181"/>
                    <a:pt x="12037" y="4180"/>
                    <a:pt x="12698" y="3275"/>
                  </a:cubicBezTo>
                  <a:cubicBezTo>
                    <a:pt x="13671" y="1945"/>
                    <a:pt x="14096" y="825"/>
                    <a:pt x="14096" y="825"/>
                  </a:cubicBezTo>
                  <a:cubicBezTo>
                    <a:pt x="14096" y="825"/>
                    <a:pt x="12184" y="0"/>
                    <a:pt x="9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1"/>
            <p:cNvSpPr/>
            <p:nvPr/>
          </p:nvSpPr>
          <p:spPr>
            <a:xfrm>
              <a:off x="8228120" y="3476799"/>
              <a:ext cx="703207" cy="241214"/>
            </a:xfrm>
            <a:custGeom>
              <a:avLst/>
              <a:gdLst/>
              <a:ahLst/>
              <a:cxnLst/>
              <a:rect l="l" t="t" r="r" b="b"/>
              <a:pathLst>
                <a:path w="12699" h="4356" extrusionOk="0">
                  <a:moveTo>
                    <a:pt x="12698" y="1"/>
                  </a:moveTo>
                  <a:lnTo>
                    <a:pt x="12698" y="1"/>
                  </a:lnTo>
                  <a:cubicBezTo>
                    <a:pt x="12092" y="423"/>
                    <a:pt x="11452" y="797"/>
                    <a:pt x="10788" y="1121"/>
                  </a:cubicBezTo>
                  <a:cubicBezTo>
                    <a:pt x="9694" y="1653"/>
                    <a:pt x="8533" y="2049"/>
                    <a:pt x="7341" y="2289"/>
                  </a:cubicBezTo>
                  <a:cubicBezTo>
                    <a:pt x="6549" y="2449"/>
                    <a:pt x="5730" y="2559"/>
                    <a:pt x="4915" y="2559"/>
                  </a:cubicBezTo>
                  <a:cubicBezTo>
                    <a:pt x="4526" y="2559"/>
                    <a:pt x="4138" y="2534"/>
                    <a:pt x="3755" y="2477"/>
                  </a:cubicBezTo>
                  <a:cubicBezTo>
                    <a:pt x="2825" y="2340"/>
                    <a:pt x="1901" y="1985"/>
                    <a:pt x="1192" y="1362"/>
                  </a:cubicBezTo>
                  <a:cubicBezTo>
                    <a:pt x="769" y="1993"/>
                    <a:pt x="370" y="2707"/>
                    <a:pt x="1" y="3510"/>
                  </a:cubicBezTo>
                  <a:cubicBezTo>
                    <a:pt x="1676" y="4106"/>
                    <a:pt x="3178" y="4356"/>
                    <a:pt x="4517" y="4356"/>
                  </a:cubicBezTo>
                  <a:cubicBezTo>
                    <a:pt x="6585" y="4356"/>
                    <a:pt x="8268" y="3760"/>
                    <a:pt x="9612" y="2922"/>
                  </a:cubicBezTo>
                  <a:cubicBezTo>
                    <a:pt x="9716" y="2857"/>
                    <a:pt x="9818" y="2790"/>
                    <a:pt x="9919" y="2723"/>
                  </a:cubicBezTo>
                  <a:cubicBezTo>
                    <a:pt x="11123" y="1907"/>
                    <a:pt x="12037" y="906"/>
                    <a:pt x="1269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8252597" y="3369198"/>
              <a:ext cx="674910" cy="298250"/>
            </a:xfrm>
            <a:custGeom>
              <a:avLst/>
              <a:gdLst/>
              <a:ahLst/>
              <a:cxnLst/>
              <a:rect l="l" t="t" r="r" b="b"/>
              <a:pathLst>
                <a:path w="12188" h="5386" extrusionOk="0">
                  <a:moveTo>
                    <a:pt x="12188" y="0"/>
                  </a:moveTo>
                  <a:lnTo>
                    <a:pt x="12188" y="0"/>
                  </a:lnTo>
                  <a:cubicBezTo>
                    <a:pt x="10202" y="1533"/>
                    <a:pt x="7970" y="2812"/>
                    <a:pt x="5648" y="3761"/>
                  </a:cubicBezTo>
                  <a:cubicBezTo>
                    <a:pt x="3840" y="4488"/>
                    <a:pt x="1920" y="5045"/>
                    <a:pt x="1" y="5385"/>
                  </a:cubicBezTo>
                  <a:cubicBezTo>
                    <a:pt x="1940" y="5157"/>
                    <a:pt x="3891" y="4630"/>
                    <a:pt x="5708" y="3909"/>
                  </a:cubicBezTo>
                  <a:cubicBezTo>
                    <a:pt x="8042" y="2968"/>
                    <a:pt x="10285" y="1649"/>
                    <a:pt x="12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8663619" y="3353470"/>
              <a:ext cx="200901" cy="186891"/>
            </a:xfrm>
            <a:custGeom>
              <a:avLst/>
              <a:gdLst/>
              <a:ahLst/>
              <a:cxnLst/>
              <a:rect l="l" t="t" r="r" b="b"/>
              <a:pathLst>
                <a:path w="3628" h="3375" extrusionOk="0">
                  <a:moveTo>
                    <a:pt x="3626" y="2991"/>
                  </a:moveTo>
                  <a:cubicBezTo>
                    <a:pt x="3626" y="2992"/>
                    <a:pt x="3625" y="2992"/>
                    <a:pt x="3624" y="2992"/>
                  </a:cubicBezTo>
                  <a:lnTo>
                    <a:pt x="3624" y="2992"/>
                  </a:lnTo>
                  <a:cubicBezTo>
                    <a:pt x="3625" y="2992"/>
                    <a:pt x="3626" y="2992"/>
                    <a:pt x="3628" y="2991"/>
                  </a:cubicBezTo>
                  <a:close/>
                  <a:moveTo>
                    <a:pt x="1429" y="0"/>
                  </a:moveTo>
                  <a:cubicBezTo>
                    <a:pt x="1126" y="1147"/>
                    <a:pt x="672" y="2256"/>
                    <a:pt x="61" y="3273"/>
                  </a:cubicBezTo>
                  <a:lnTo>
                    <a:pt x="0" y="3374"/>
                  </a:lnTo>
                  <a:lnTo>
                    <a:pt x="117" y="3355"/>
                  </a:lnTo>
                  <a:cubicBezTo>
                    <a:pt x="1273" y="3162"/>
                    <a:pt x="2479" y="3278"/>
                    <a:pt x="3624" y="2992"/>
                  </a:cubicBezTo>
                  <a:lnTo>
                    <a:pt x="3624" y="2992"/>
                  </a:lnTo>
                  <a:cubicBezTo>
                    <a:pt x="2494" y="3187"/>
                    <a:pt x="1347" y="3065"/>
                    <a:pt x="214" y="3231"/>
                  </a:cubicBezTo>
                  <a:lnTo>
                    <a:pt x="214" y="3231"/>
                  </a:lnTo>
                  <a:cubicBezTo>
                    <a:pt x="495" y="2747"/>
                    <a:pt x="740" y="2241"/>
                    <a:pt x="939" y="1720"/>
                  </a:cubicBezTo>
                  <a:cubicBezTo>
                    <a:pt x="1154" y="1163"/>
                    <a:pt x="1320" y="587"/>
                    <a:pt x="1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8399185" y="3442132"/>
              <a:ext cx="233516" cy="206438"/>
            </a:xfrm>
            <a:custGeom>
              <a:avLst/>
              <a:gdLst/>
              <a:ahLst/>
              <a:cxnLst/>
              <a:rect l="l" t="t" r="r" b="b"/>
              <a:pathLst>
                <a:path w="4217" h="3728" extrusionOk="0">
                  <a:moveTo>
                    <a:pt x="2200" y="1"/>
                  </a:moveTo>
                  <a:lnTo>
                    <a:pt x="2200" y="1"/>
                  </a:lnTo>
                  <a:cubicBezTo>
                    <a:pt x="1586" y="1208"/>
                    <a:pt x="880" y="2371"/>
                    <a:pt x="56" y="3448"/>
                  </a:cubicBezTo>
                  <a:lnTo>
                    <a:pt x="1" y="3523"/>
                  </a:lnTo>
                  <a:lnTo>
                    <a:pt x="93" y="3535"/>
                  </a:lnTo>
                  <a:cubicBezTo>
                    <a:pt x="1007" y="3659"/>
                    <a:pt x="1931" y="3728"/>
                    <a:pt x="2854" y="3728"/>
                  </a:cubicBezTo>
                  <a:cubicBezTo>
                    <a:pt x="3308" y="3728"/>
                    <a:pt x="3763" y="3711"/>
                    <a:pt x="4217" y="3676"/>
                  </a:cubicBezTo>
                  <a:lnTo>
                    <a:pt x="4217" y="3675"/>
                  </a:lnTo>
                  <a:cubicBezTo>
                    <a:pt x="4080" y="3677"/>
                    <a:pt x="3943" y="3678"/>
                    <a:pt x="3806" y="3678"/>
                  </a:cubicBezTo>
                  <a:cubicBezTo>
                    <a:pt x="2600" y="3678"/>
                    <a:pt x="1394" y="3606"/>
                    <a:pt x="199" y="3440"/>
                  </a:cubicBezTo>
                  <a:lnTo>
                    <a:pt x="199" y="3440"/>
                  </a:lnTo>
                  <a:cubicBezTo>
                    <a:pt x="384" y="3191"/>
                    <a:pt x="562" y="2939"/>
                    <a:pt x="734" y="2681"/>
                  </a:cubicBezTo>
                  <a:cubicBezTo>
                    <a:pt x="1302" y="1834"/>
                    <a:pt x="1797" y="937"/>
                    <a:pt x="2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8223136" y="2838391"/>
              <a:ext cx="663005" cy="769934"/>
            </a:xfrm>
            <a:custGeom>
              <a:avLst/>
              <a:gdLst/>
              <a:ahLst/>
              <a:cxnLst/>
              <a:rect l="l" t="t" r="r" b="b"/>
              <a:pathLst>
                <a:path w="11973" h="13904" extrusionOk="0">
                  <a:moveTo>
                    <a:pt x="8309" y="0"/>
                  </a:moveTo>
                  <a:cubicBezTo>
                    <a:pt x="8304" y="0"/>
                    <a:pt x="8299" y="2"/>
                    <a:pt x="8294" y="5"/>
                  </a:cubicBezTo>
                  <a:cubicBezTo>
                    <a:pt x="7992" y="260"/>
                    <a:pt x="7705" y="535"/>
                    <a:pt x="7441" y="831"/>
                  </a:cubicBezTo>
                  <a:cubicBezTo>
                    <a:pt x="7328" y="959"/>
                    <a:pt x="7219" y="1090"/>
                    <a:pt x="7114" y="1224"/>
                  </a:cubicBezTo>
                  <a:cubicBezTo>
                    <a:pt x="6767" y="1668"/>
                    <a:pt x="6472" y="2154"/>
                    <a:pt x="6249" y="2670"/>
                  </a:cubicBezTo>
                  <a:cubicBezTo>
                    <a:pt x="6025" y="3187"/>
                    <a:pt x="5884" y="3733"/>
                    <a:pt x="5824" y="4293"/>
                  </a:cubicBezTo>
                  <a:cubicBezTo>
                    <a:pt x="5766" y="4845"/>
                    <a:pt x="5773" y="5402"/>
                    <a:pt x="5769" y="5957"/>
                  </a:cubicBezTo>
                  <a:cubicBezTo>
                    <a:pt x="5764" y="6512"/>
                    <a:pt x="5746" y="7071"/>
                    <a:pt x="5633" y="7615"/>
                  </a:cubicBezTo>
                  <a:cubicBezTo>
                    <a:pt x="5623" y="7662"/>
                    <a:pt x="5612" y="7709"/>
                    <a:pt x="5601" y="7754"/>
                  </a:cubicBezTo>
                  <a:cubicBezTo>
                    <a:pt x="5497" y="7945"/>
                    <a:pt x="5389" y="8135"/>
                    <a:pt x="5276" y="8322"/>
                  </a:cubicBezTo>
                  <a:cubicBezTo>
                    <a:pt x="5217" y="8420"/>
                    <a:pt x="5156" y="8518"/>
                    <a:pt x="5095" y="8615"/>
                  </a:cubicBezTo>
                  <a:cubicBezTo>
                    <a:pt x="5293" y="7757"/>
                    <a:pt x="5356" y="6871"/>
                    <a:pt x="5288" y="5993"/>
                  </a:cubicBezTo>
                  <a:cubicBezTo>
                    <a:pt x="5216" y="5090"/>
                    <a:pt x="5007" y="4199"/>
                    <a:pt x="4667" y="3360"/>
                  </a:cubicBezTo>
                  <a:cubicBezTo>
                    <a:pt x="4475" y="2887"/>
                    <a:pt x="4241" y="2434"/>
                    <a:pt x="3969" y="2003"/>
                  </a:cubicBezTo>
                  <a:cubicBezTo>
                    <a:pt x="3965" y="1997"/>
                    <a:pt x="3956" y="1992"/>
                    <a:pt x="3948" y="1992"/>
                  </a:cubicBezTo>
                  <a:cubicBezTo>
                    <a:pt x="3942" y="1992"/>
                    <a:pt x="3937" y="1994"/>
                    <a:pt x="3934" y="2000"/>
                  </a:cubicBezTo>
                  <a:cubicBezTo>
                    <a:pt x="3519" y="2857"/>
                    <a:pt x="3117" y="3765"/>
                    <a:pt x="3093" y="4732"/>
                  </a:cubicBezTo>
                  <a:cubicBezTo>
                    <a:pt x="3068" y="5676"/>
                    <a:pt x="3455" y="6559"/>
                    <a:pt x="3978" y="7326"/>
                  </a:cubicBezTo>
                  <a:cubicBezTo>
                    <a:pt x="4299" y="7797"/>
                    <a:pt x="4672" y="8231"/>
                    <a:pt x="5043" y="8662"/>
                  </a:cubicBezTo>
                  <a:cubicBezTo>
                    <a:pt x="5043" y="8663"/>
                    <a:pt x="5042" y="8666"/>
                    <a:pt x="5042" y="8667"/>
                  </a:cubicBezTo>
                  <a:cubicBezTo>
                    <a:pt x="5041" y="8675"/>
                    <a:pt x="5042" y="8684"/>
                    <a:pt x="5049" y="8689"/>
                  </a:cubicBezTo>
                  <a:cubicBezTo>
                    <a:pt x="4701" y="9239"/>
                    <a:pt x="4321" y="9770"/>
                    <a:pt x="3915" y="10279"/>
                  </a:cubicBezTo>
                  <a:cubicBezTo>
                    <a:pt x="3839" y="10373"/>
                    <a:pt x="3763" y="10466"/>
                    <a:pt x="3685" y="10558"/>
                  </a:cubicBezTo>
                  <a:cubicBezTo>
                    <a:pt x="3689" y="10532"/>
                    <a:pt x="3694" y="10506"/>
                    <a:pt x="3698" y="10479"/>
                  </a:cubicBezTo>
                  <a:cubicBezTo>
                    <a:pt x="3715" y="10367"/>
                    <a:pt x="3729" y="10253"/>
                    <a:pt x="3739" y="10140"/>
                  </a:cubicBezTo>
                  <a:cubicBezTo>
                    <a:pt x="3826" y="9221"/>
                    <a:pt x="3708" y="8289"/>
                    <a:pt x="3447" y="7407"/>
                  </a:cubicBezTo>
                  <a:cubicBezTo>
                    <a:pt x="3177" y="6492"/>
                    <a:pt x="2756" y="5627"/>
                    <a:pt x="2259" y="4816"/>
                  </a:cubicBezTo>
                  <a:cubicBezTo>
                    <a:pt x="2196" y="4715"/>
                    <a:pt x="2134" y="4615"/>
                    <a:pt x="2069" y="4515"/>
                  </a:cubicBezTo>
                  <a:cubicBezTo>
                    <a:pt x="2065" y="4508"/>
                    <a:pt x="2058" y="4505"/>
                    <a:pt x="2051" y="4505"/>
                  </a:cubicBezTo>
                  <a:cubicBezTo>
                    <a:pt x="2041" y="4505"/>
                    <a:pt x="2032" y="4511"/>
                    <a:pt x="2031" y="4524"/>
                  </a:cubicBezTo>
                  <a:cubicBezTo>
                    <a:pt x="1959" y="5386"/>
                    <a:pt x="1712" y="6232"/>
                    <a:pt x="1722" y="7102"/>
                  </a:cubicBezTo>
                  <a:cubicBezTo>
                    <a:pt x="1727" y="7527"/>
                    <a:pt x="1803" y="7948"/>
                    <a:pt x="1979" y="8336"/>
                  </a:cubicBezTo>
                  <a:cubicBezTo>
                    <a:pt x="2165" y="8746"/>
                    <a:pt x="2441" y="9110"/>
                    <a:pt x="2733" y="9450"/>
                  </a:cubicBezTo>
                  <a:cubicBezTo>
                    <a:pt x="3029" y="9796"/>
                    <a:pt x="3393" y="10123"/>
                    <a:pt x="3593" y="10540"/>
                  </a:cubicBezTo>
                  <a:cubicBezTo>
                    <a:pt x="3606" y="10567"/>
                    <a:pt x="3617" y="10596"/>
                    <a:pt x="3629" y="10625"/>
                  </a:cubicBezTo>
                  <a:cubicBezTo>
                    <a:pt x="3525" y="10747"/>
                    <a:pt x="3420" y="10869"/>
                    <a:pt x="3312" y="10990"/>
                  </a:cubicBezTo>
                  <a:cubicBezTo>
                    <a:pt x="2991" y="11349"/>
                    <a:pt x="2654" y="11695"/>
                    <a:pt x="2303" y="12027"/>
                  </a:cubicBezTo>
                  <a:cubicBezTo>
                    <a:pt x="2112" y="12207"/>
                    <a:pt x="1916" y="12383"/>
                    <a:pt x="1715" y="12552"/>
                  </a:cubicBezTo>
                  <a:cubicBezTo>
                    <a:pt x="1751" y="12423"/>
                    <a:pt x="1785" y="12295"/>
                    <a:pt x="1813" y="12165"/>
                  </a:cubicBezTo>
                  <a:cubicBezTo>
                    <a:pt x="1902" y="11900"/>
                    <a:pt x="1965" y="11627"/>
                    <a:pt x="2005" y="11351"/>
                  </a:cubicBezTo>
                  <a:cubicBezTo>
                    <a:pt x="2068" y="10913"/>
                    <a:pt x="2072" y="10467"/>
                    <a:pt x="2030" y="10027"/>
                  </a:cubicBezTo>
                  <a:cubicBezTo>
                    <a:pt x="1989" y="9591"/>
                    <a:pt x="1900" y="9159"/>
                    <a:pt x="1778" y="8739"/>
                  </a:cubicBezTo>
                  <a:cubicBezTo>
                    <a:pt x="1657" y="8319"/>
                    <a:pt x="1504" y="7909"/>
                    <a:pt x="1331" y="7507"/>
                  </a:cubicBezTo>
                  <a:cubicBezTo>
                    <a:pt x="1156" y="7100"/>
                    <a:pt x="972" y="6686"/>
                    <a:pt x="717" y="6323"/>
                  </a:cubicBezTo>
                  <a:cubicBezTo>
                    <a:pt x="685" y="6276"/>
                    <a:pt x="651" y="6231"/>
                    <a:pt x="616" y="6186"/>
                  </a:cubicBezTo>
                  <a:cubicBezTo>
                    <a:pt x="612" y="6181"/>
                    <a:pt x="607" y="6179"/>
                    <a:pt x="601" y="6179"/>
                  </a:cubicBezTo>
                  <a:cubicBezTo>
                    <a:pt x="592" y="6179"/>
                    <a:pt x="582" y="6187"/>
                    <a:pt x="581" y="6198"/>
                  </a:cubicBezTo>
                  <a:cubicBezTo>
                    <a:pt x="496" y="6711"/>
                    <a:pt x="325" y="7203"/>
                    <a:pt x="192" y="7706"/>
                  </a:cubicBezTo>
                  <a:cubicBezTo>
                    <a:pt x="129" y="7946"/>
                    <a:pt x="74" y="8189"/>
                    <a:pt x="40" y="8436"/>
                  </a:cubicBezTo>
                  <a:cubicBezTo>
                    <a:pt x="13" y="8648"/>
                    <a:pt x="0" y="8859"/>
                    <a:pt x="4" y="9072"/>
                  </a:cubicBezTo>
                  <a:cubicBezTo>
                    <a:pt x="9" y="9492"/>
                    <a:pt x="75" y="9912"/>
                    <a:pt x="197" y="10314"/>
                  </a:cubicBezTo>
                  <a:cubicBezTo>
                    <a:pt x="321" y="10717"/>
                    <a:pt x="499" y="11104"/>
                    <a:pt x="733" y="11456"/>
                  </a:cubicBezTo>
                  <a:cubicBezTo>
                    <a:pt x="957" y="11797"/>
                    <a:pt x="1234" y="12104"/>
                    <a:pt x="1451" y="12451"/>
                  </a:cubicBezTo>
                  <a:cubicBezTo>
                    <a:pt x="1481" y="12500"/>
                    <a:pt x="1511" y="12551"/>
                    <a:pt x="1539" y="12603"/>
                  </a:cubicBezTo>
                  <a:cubicBezTo>
                    <a:pt x="1551" y="12623"/>
                    <a:pt x="1561" y="12646"/>
                    <a:pt x="1572" y="12668"/>
                  </a:cubicBezTo>
                  <a:cubicBezTo>
                    <a:pt x="1514" y="12714"/>
                    <a:pt x="1294" y="12883"/>
                    <a:pt x="1294" y="12883"/>
                  </a:cubicBezTo>
                  <a:cubicBezTo>
                    <a:pt x="1030" y="13075"/>
                    <a:pt x="755" y="13251"/>
                    <a:pt x="464" y="13400"/>
                  </a:cubicBezTo>
                  <a:cubicBezTo>
                    <a:pt x="379" y="13443"/>
                    <a:pt x="294" y="13483"/>
                    <a:pt x="207" y="13522"/>
                  </a:cubicBezTo>
                  <a:cubicBezTo>
                    <a:pt x="144" y="13550"/>
                    <a:pt x="178" y="13637"/>
                    <a:pt x="235" y="13637"/>
                  </a:cubicBezTo>
                  <a:cubicBezTo>
                    <a:pt x="243" y="13637"/>
                    <a:pt x="251" y="13635"/>
                    <a:pt x="260" y="13631"/>
                  </a:cubicBezTo>
                  <a:cubicBezTo>
                    <a:pt x="773" y="13404"/>
                    <a:pt x="1239" y="13092"/>
                    <a:pt x="1673" y="12742"/>
                  </a:cubicBezTo>
                  <a:cubicBezTo>
                    <a:pt x="1847" y="12852"/>
                    <a:pt x="2022" y="12961"/>
                    <a:pt x="2202" y="13064"/>
                  </a:cubicBezTo>
                  <a:cubicBezTo>
                    <a:pt x="2446" y="13207"/>
                    <a:pt x="2696" y="13339"/>
                    <a:pt x="2956" y="13455"/>
                  </a:cubicBezTo>
                  <a:cubicBezTo>
                    <a:pt x="3390" y="13648"/>
                    <a:pt x="3845" y="13781"/>
                    <a:pt x="4313" y="13847"/>
                  </a:cubicBezTo>
                  <a:cubicBezTo>
                    <a:pt x="4586" y="13886"/>
                    <a:pt x="4860" y="13903"/>
                    <a:pt x="5134" y="13903"/>
                  </a:cubicBezTo>
                  <a:cubicBezTo>
                    <a:pt x="5312" y="13903"/>
                    <a:pt x="5490" y="13896"/>
                    <a:pt x="5667" y="13882"/>
                  </a:cubicBezTo>
                  <a:cubicBezTo>
                    <a:pt x="6119" y="13846"/>
                    <a:pt x="6568" y="13766"/>
                    <a:pt x="7009" y="13657"/>
                  </a:cubicBezTo>
                  <a:cubicBezTo>
                    <a:pt x="7449" y="13550"/>
                    <a:pt x="7892" y="13418"/>
                    <a:pt x="8349" y="13416"/>
                  </a:cubicBezTo>
                  <a:cubicBezTo>
                    <a:pt x="8405" y="13416"/>
                    <a:pt x="8461" y="13417"/>
                    <a:pt x="8517" y="13421"/>
                  </a:cubicBezTo>
                  <a:cubicBezTo>
                    <a:pt x="8517" y="13421"/>
                    <a:pt x="8517" y="13421"/>
                    <a:pt x="8518" y="13421"/>
                  </a:cubicBezTo>
                  <a:cubicBezTo>
                    <a:pt x="8538" y="13421"/>
                    <a:pt x="8543" y="13395"/>
                    <a:pt x="8528" y="13383"/>
                  </a:cubicBezTo>
                  <a:cubicBezTo>
                    <a:pt x="8248" y="13170"/>
                    <a:pt x="7949" y="12979"/>
                    <a:pt x="7637" y="12814"/>
                  </a:cubicBezTo>
                  <a:cubicBezTo>
                    <a:pt x="7481" y="12731"/>
                    <a:pt x="7323" y="12655"/>
                    <a:pt x="7161" y="12585"/>
                  </a:cubicBezTo>
                  <a:cubicBezTo>
                    <a:pt x="6675" y="12373"/>
                    <a:pt x="6164" y="12220"/>
                    <a:pt x="5643" y="12129"/>
                  </a:cubicBezTo>
                  <a:cubicBezTo>
                    <a:pt x="5271" y="12063"/>
                    <a:pt x="4893" y="12031"/>
                    <a:pt x="4515" y="12031"/>
                  </a:cubicBezTo>
                  <a:cubicBezTo>
                    <a:pt x="4397" y="12031"/>
                    <a:pt x="4278" y="12034"/>
                    <a:pt x="4159" y="12040"/>
                  </a:cubicBezTo>
                  <a:cubicBezTo>
                    <a:pt x="3690" y="12066"/>
                    <a:pt x="3224" y="12140"/>
                    <a:pt x="2770" y="12264"/>
                  </a:cubicBezTo>
                  <a:cubicBezTo>
                    <a:pt x="2463" y="12347"/>
                    <a:pt x="2163" y="12452"/>
                    <a:pt x="1872" y="12577"/>
                  </a:cubicBezTo>
                  <a:cubicBezTo>
                    <a:pt x="1968" y="12495"/>
                    <a:pt x="2063" y="12412"/>
                    <a:pt x="2156" y="12327"/>
                  </a:cubicBezTo>
                  <a:cubicBezTo>
                    <a:pt x="2594" y="11931"/>
                    <a:pt x="3008" y="11510"/>
                    <a:pt x="3402" y="11070"/>
                  </a:cubicBezTo>
                  <a:cubicBezTo>
                    <a:pt x="3511" y="10948"/>
                    <a:pt x="3617" y="10825"/>
                    <a:pt x="3723" y="10700"/>
                  </a:cubicBezTo>
                  <a:cubicBezTo>
                    <a:pt x="3845" y="10793"/>
                    <a:pt x="3971" y="10879"/>
                    <a:pt x="4102" y="10957"/>
                  </a:cubicBezTo>
                  <a:cubicBezTo>
                    <a:pt x="4759" y="11353"/>
                    <a:pt x="5519" y="11564"/>
                    <a:pt x="6287" y="11564"/>
                  </a:cubicBezTo>
                  <a:cubicBezTo>
                    <a:pt x="6379" y="11564"/>
                    <a:pt x="6471" y="11561"/>
                    <a:pt x="6563" y="11555"/>
                  </a:cubicBezTo>
                  <a:cubicBezTo>
                    <a:pt x="7507" y="11491"/>
                    <a:pt x="8401" y="11157"/>
                    <a:pt x="9309" y="10919"/>
                  </a:cubicBezTo>
                  <a:cubicBezTo>
                    <a:pt x="9823" y="10786"/>
                    <a:pt x="10349" y="10680"/>
                    <a:pt x="10884" y="10677"/>
                  </a:cubicBezTo>
                  <a:cubicBezTo>
                    <a:pt x="10902" y="10677"/>
                    <a:pt x="10914" y="10651"/>
                    <a:pt x="10896" y="10639"/>
                  </a:cubicBezTo>
                  <a:cubicBezTo>
                    <a:pt x="10514" y="10405"/>
                    <a:pt x="10112" y="10200"/>
                    <a:pt x="9695" y="10034"/>
                  </a:cubicBezTo>
                  <a:cubicBezTo>
                    <a:pt x="9109" y="9799"/>
                    <a:pt x="8494" y="9636"/>
                    <a:pt x="7867" y="9565"/>
                  </a:cubicBezTo>
                  <a:cubicBezTo>
                    <a:pt x="7631" y="9538"/>
                    <a:pt x="7395" y="9525"/>
                    <a:pt x="7158" y="9525"/>
                  </a:cubicBezTo>
                  <a:cubicBezTo>
                    <a:pt x="7064" y="9525"/>
                    <a:pt x="6969" y="9527"/>
                    <a:pt x="6875" y="9531"/>
                  </a:cubicBezTo>
                  <a:cubicBezTo>
                    <a:pt x="6242" y="9560"/>
                    <a:pt x="5616" y="9686"/>
                    <a:pt x="5025" y="9913"/>
                  </a:cubicBezTo>
                  <a:cubicBezTo>
                    <a:pt x="4616" y="10069"/>
                    <a:pt x="4228" y="10274"/>
                    <a:pt x="3869" y="10525"/>
                  </a:cubicBezTo>
                  <a:cubicBezTo>
                    <a:pt x="3916" y="10467"/>
                    <a:pt x="3963" y="10410"/>
                    <a:pt x="4008" y="10353"/>
                  </a:cubicBezTo>
                  <a:cubicBezTo>
                    <a:pt x="4425" y="9834"/>
                    <a:pt x="4814" y="9289"/>
                    <a:pt x="5168" y="8726"/>
                  </a:cubicBezTo>
                  <a:cubicBezTo>
                    <a:pt x="5405" y="8796"/>
                    <a:pt x="5642" y="8862"/>
                    <a:pt x="5881" y="8920"/>
                  </a:cubicBezTo>
                  <a:cubicBezTo>
                    <a:pt x="6193" y="8995"/>
                    <a:pt x="6506" y="9053"/>
                    <a:pt x="6825" y="9085"/>
                  </a:cubicBezTo>
                  <a:cubicBezTo>
                    <a:pt x="6983" y="9101"/>
                    <a:pt x="7142" y="9109"/>
                    <a:pt x="7301" y="9109"/>
                  </a:cubicBezTo>
                  <a:cubicBezTo>
                    <a:pt x="7671" y="9109"/>
                    <a:pt x="8042" y="9064"/>
                    <a:pt x="8397" y="8957"/>
                  </a:cubicBezTo>
                  <a:cubicBezTo>
                    <a:pt x="8869" y="8814"/>
                    <a:pt x="9285" y="8554"/>
                    <a:pt x="9658" y="8235"/>
                  </a:cubicBezTo>
                  <a:cubicBezTo>
                    <a:pt x="10031" y="7914"/>
                    <a:pt x="10360" y="7546"/>
                    <a:pt x="10699" y="7192"/>
                  </a:cubicBezTo>
                  <a:cubicBezTo>
                    <a:pt x="11036" y="6837"/>
                    <a:pt x="11387" y="6489"/>
                    <a:pt x="11797" y="6219"/>
                  </a:cubicBezTo>
                  <a:cubicBezTo>
                    <a:pt x="11849" y="6185"/>
                    <a:pt x="11901" y="6153"/>
                    <a:pt x="11955" y="6121"/>
                  </a:cubicBezTo>
                  <a:cubicBezTo>
                    <a:pt x="11973" y="6111"/>
                    <a:pt x="11968" y="6086"/>
                    <a:pt x="11947" y="6084"/>
                  </a:cubicBezTo>
                  <a:cubicBezTo>
                    <a:pt x="11619" y="6037"/>
                    <a:pt x="11288" y="6015"/>
                    <a:pt x="10957" y="6015"/>
                  </a:cubicBezTo>
                  <a:cubicBezTo>
                    <a:pt x="10843" y="6015"/>
                    <a:pt x="10729" y="6017"/>
                    <a:pt x="10615" y="6023"/>
                  </a:cubicBezTo>
                  <a:cubicBezTo>
                    <a:pt x="10560" y="6025"/>
                    <a:pt x="10505" y="6028"/>
                    <a:pt x="10451" y="6032"/>
                  </a:cubicBezTo>
                  <a:cubicBezTo>
                    <a:pt x="9952" y="6066"/>
                    <a:pt x="9457" y="6149"/>
                    <a:pt x="8975" y="6280"/>
                  </a:cubicBezTo>
                  <a:cubicBezTo>
                    <a:pt x="8494" y="6409"/>
                    <a:pt x="8026" y="6585"/>
                    <a:pt x="7577" y="6803"/>
                  </a:cubicBezTo>
                  <a:cubicBezTo>
                    <a:pt x="7131" y="7022"/>
                    <a:pt x="6705" y="7283"/>
                    <a:pt x="6309" y="7583"/>
                  </a:cubicBezTo>
                  <a:cubicBezTo>
                    <a:pt x="5950" y="7854"/>
                    <a:pt x="5618" y="8157"/>
                    <a:pt x="5315" y="8489"/>
                  </a:cubicBezTo>
                  <a:cubicBezTo>
                    <a:pt x="5337" y="8454"/>
                    <a:pt x="5358" y="8418"/>
                    <a:pt x="5379" y="8383"/>
                  </a:cubicBezTo>
                  <a:cubicBezTo>
                    <a:pt x="5494" y="8191"/>
                    <a:pt x="5607" y="7996"/>
                    <a:pt x="5715" y="7798"/>
                  </a:cubicBezTo>
                  <a:cubicBezTo>
                    <a:pt x="6146" y="7500"/>
                    <a:pt x="6541" y="7146"/>
                    <a:pt x="6885" y="6749"/>
                  </a:cubicBezTo>
                  <a:cubicBezTo>
                    <a:pt x="7020" y="6594"/>
                    <a:pt x="7148" y="6432"/>
                    <a:pt x="7267" y="6263"/>
                  </a:cubicBezTo>
                  <a:cubicBezTo>
                    <a:pt x="7472" y="5975"/>
                    <a:pt x="7654" y="5668"/>
                    <a:pt x="7809" y="5349"/>
                  </a:cubicBezTo>
                  <a:cubicBezTo>
                    <a:pt x="8055" y="4837"/>
                    <a:pt x="8229" y="4294"/>
                    <a:pt x="8332" y="3734"/>
                  </a:cubicBezTo>
                  <a:cubicBezTo>
                    <a:pt x="8439" y="3161"/>
                    <a:pt x="8474" y="2577"/>
                    <a:pt x="8467" y="1994"/>
                  </a:cubicBezTo>
                  <a:cubicBezTo>
                    <a:pt x="8462" y="1407"/>
                    <a:pt x="8413" y="821"/>
                    <a:pt x="8352" y="236"/>
                  </a:cubicBezTo>
                  <a:cubicBezTo>
                    <a:pt x="8344" y="162"/>
                    <a:pt x="8336" y="90"/>
                    <a:pt x="8328" y="16"/>
                  </a:cubicBezTo>
                  <a:cubicBezTo>
                    <a:pt x="8327" y="6"/>
                    <a:pt x="8318" y="0"/>
                    <a:pt x="8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8614885" y="2838391"/>
              <a:ext cx="77525" cy="346869"/>
            </a:xfrm>
            <a:custGeom>
              <a:avLst/>
              <a:gdLst/>
              <a:ahLst/>
              <a:cxnLst/>
              <a:rect l="l" t="t" r="r" b="b"/>
              <a:pathLst>
                <a:path w="1400" h="6264" extrusionOk="0">
                  <a:moveTo>
                    <a:pt x="1235" y="0"/>
                  </a:moveTo>
                  <a:cubicBezTo>
                    <a:pt x="1230" y="0"/>
                    <a:pt x="1225" y="2"/>
                    <a:pt x="1220" y="5"/>
                  </a:cubicBezTo>
                  <a:cubicBezTo>
                    <a:pt x="918" y="260"/>
                    <a:pt x="631" y="535"/>
                    <a:pt x="367" y="831"/>
                  </a:cubicBezTo>
                  <a:cubicBezTo>
                    <a:pt x="689" y="1564"/>
                    <a:pt x="757" y="2403"/>
                    <a:pt x="642" y="3195"/>
                  </a:cubicBezTo>
                  <a:cubicBezTo>
                    <a:pt x="552" y="3828"/>
                    <a:pt x="1" y="6227"/>
                    <a:pt x="193" y="6263"/>
                  </a:cubicBezTo>
                  <a:cubicBezTo>
                    <a:pt x="398" y="5975"/>
                    <a:pt x="580" y="5668"/>
                    <a:pt x="733" y="5349"/>
                  </a:cubicBezTo>
                  <a:cubicBezTo>
                    <a:pt x="981" y="4837"/>
                    <a:pt x="1155" y="4294"/>
                    <a:pt x="1258" y="3736"/>
                  </a:cubicBezTo>
                  <a:cubicBezTo>
                    <a:pt x="1365" y="3161"/>
                    <a:pt x="1400" y="2577"/>
                    <a:pt x="1393" y="1994"/>
                  </a:cubicBezTo>
                  <a:cubicBezTo>
                    <a:pt x="1388" y="1407"/>
                    <a:pt x="1339" y="821"/>
                    <a:pt x="1278" y="236"/>
                  </a:cubicBezTo>
                  <a:cubicBezTo>
                    <a:pt x="1270" y="162"/>
                    <a:pt x="1262" y="90"/>
                    <a:pt x="1254" y="17"/>
                  </a:cubicBezTo>
                  <a:cubicBezTo>
                    <a:pt x="1253" y="6"/>
                    <a:pt x="1244" y="0"/>
                    <a:pt x="1235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8345024" y="3543419"/>
              <a:ext cx="351244" cy="64955"/>
            </a:xfrm>
            <a:custGeom>
              <a:avLst/>
              <a:gdLst/>
              <a:ahLst/>
              <a:cxnLst/>
              <a:rect l="l" t="t" r="r" b="b"/>
              <a:pathLst>
                <a:path w="6343" h="1173" extrusionOk="0">
                  <a:moveTo>
                    <a:pt x="982" y="1"/>
                  </a:moveTo>
                  <a:cubicBezTo>
                    <a:pt x="793" y="1"/>
                    <a:pt x="602" y="20"/>
                    <a:pt x="421" y="76"/>
                  </a:cubicBezTo>
                  <a:cubicBezTo>
                    <a:pt x="262" y="125"/>
                    <a:pt x="110" y="208"/>
                    <a:pt x="1" y="333"/>
                  </a:cubicBezTo>
                  <a:cubicBezTo>
                    <a:pt x="245" y="476"/>
                    <a:pt x="495" y="608"/>
                    <a:pt x="755" y="724"/>
                  </a:cubicBezTo>
                  <a:cubicBezTo>
                    <a:pt x="1189" y="917"/>
                    <a:pt x="1644" y="1050"/>
                    <a:pt x="2112" y="1116"/>
                  </a:cubicBezTo>
                  <a:cubicBezTo>
                    <a:pt x="2385" y="1155"/>
                    <a:pt x="2659" y="1172"/>
                    <a:pt x="2933" y="1172"/>
                  </a:cubicBezTo>
                  <a:cubicBezTo>
                    <a:pt x="3111" y="1172"/>
                    <a:pt x="3289" y="1165"/>
                    <a:pt x="3466" y="1151"/>
                  </a:cubicBezTo>
                  <a:cubicBezTo>
                    <a:pt x="3918" y="1115"/>
                    <a:pt x="4367" y="1035"/>
                    <a:pt x="4808" y="926"/>
                  </a:cubicBezTo>
                  <a:cubicBezTo>
                    <a:pt x="5248" y="819"/>
                    <a:pt x="5691" y="687"/>
                    <a:pt x="6148" y="685"/>
                  </a:cubicBezTo>
                  <a:cubicBezTo>
                    <a:pt x="6204" y="685"/>
                    <a:pt x="6260" y="686"/>
                    <a:pt x="6316" y="690"/>
                  </a:cubicBezTo>
                  <a:cubicBezTo>
                    <a:pt x="6316" y="690"/>
                    <a:pt x="6316" y="690"/>
                    <a:pt x="6317" y="690"/>
                  </a:cubicBezTo>
                  <a:cubicBezTo>
                    <a:pt x="6337" y="690"/>
                    <a:pt x="6342" y="664"/>
                    <a:pt x="6327" y="652"/>
                  </a:cubicBezTo>
                  <a:cubicBezTo>
                    <a:pt x="6047" y="439"/>
                    <a:pt x="5748" y="248"/>
                    <a:pt x="5436" y="83"/>
                  </a:cubicBezTo>
                  <a:cubicBezTo>
                    <a:pt x="5345" y="118"/>
                    <a:pt x="5252" y="142"/>
                    <a:pt x="5184" y="160"/>
                  </a:cubicBezTo>
                  <a:cubicBezTo>
                    <a:pt x="4813" y="258"/>
                    <a:pt x="4436" y="294"/>
                    <a:pt x="4057" y="294"/>
                  </a:cubicBezTo>
                  <a:cubicBezTo>
                    <a:pt x="3350" y="294"/>
                    <a:pt x="2637" y="168"/>
                    <a:pt x="1941" y="82"/>
                  </a:cubicBezTo>
                  <a:cubicBezTo>
                    <a:pt x="1671" y="48"/>
                    <a:pt x="1398" y="17"/>
                    <a:pt x="1125" y="4"/>
                  </a:cubicBezTo>
                  <a:cubicBezTo>
                    <a:pt x="1078" y="2"/>
                    <a:pt x="1030" y="1"/>
                    <a:pt x="9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8548874" y="3171440"/>
              <a:ext cx="337289" cy="171441"/>
            </a:xfrm>
            <a:custGeom>
              <a:avLst/>
              <a:gdLst/>
              <a:ahLst/>
              <a:cxnLst/>
              <a:rect l="l" t="t" r="r" b="b"/>
              <a:pathLst>
                <a:path w="6091" h="3096" extrusionOk="0">
                  <a:moveTo>
                    <a:pt x="5068" y="1"/>
                  </a:moveTo>
                  <a:cubicBezTo>
                    <a:pt x="4957" y="1"/>
                    <a:pt x="4845" y="4"/>
                    <a:pt x="4733" y="9"/>
                  </a:cubicBezTo>
                  <a:cubicBezTo>
                    <a:pt x="4711" y="67"/>
                    <a:pt x="4684" y="124"/>
                    <a:pt x="4658" y="172"/>
                  </a:cubicBezTo>
                  <a:cubicBezTo>
                    <a:pt x="4532" y="404"/>
                    <a:pt x="4381" y="622"/>
                    <a:pt x="4213" y="823"/>
                  </a:cubicBezTo>
                  <a:cubicBezTo>
                    <a:pt x="3865" y="1240"/>
                    <a:pt x="3437" y="1588"/>
                    <a:pt x="2971" y="1866"/>
                  </a:cubicBezTo>
                  <a:cubicBezTo>
                    <a:pt x="2503" y="2145"/>
                    <a:pt x="1996" y="2356"/>
                    <a:pt x="1471" y="2505"/>
                  </a:cubicBezTo>
                  <a:cubicBezTo>
                    <a:pt x="1208" y="2579"/>
                    <a:pt x="941" y="2631"/>
                    <a:pt x="673" y="2684"/>
                  </a:cubicBezTo>
                  <a:lnTo>
                    <a:pt x="675" y="2684"/>
                  </a:lnTo>
                  <a:cubicBezTo>
                    <a:pt x="450" y="2730"/>
                    <a:pt x="201" y="2784"/>
                    <a:pt x="0" y="2906"/>
                  </a:cubicBezTo>
                  <a:cubicBezTo>
                    <a:pt x="311" y="2981"/>
                    <a:pt x="625" y="3040"/>
                    <a:pt x="943" y="3071"/>
                  </a:cubicBezTo>
                  <a:cubicBezTo>
                    <a:pt x="1103" y="3087"/>
                    <a:pt x="1264" y="3096"/>
                    <a:pt x="1425" y="3096"/>
                  </a:cubicBezTo>
                  <a:cubicBezTo>
                    <a:pt x="1793" y="3096"/>
                    <a:pt x="2162" y="3051"/>
                    <a:pt x="2515" y="2944"/>
                  </a:cubicBezTo>
                  <a:cubicBezTo>
                    <a:pt x="2987" y="2801"/>
                    <a:pt x="3405" y="2540"/>
                    <a:pt x="3776" y="2221"/>
                  </a:cubicBezTo>
                  <a:cubicBezTo>
                    <a:pt x="4149" y="1901"/>
                    <a:pt x="4478" y="1534"/>
                    <a:pt x="4817" y="1178"/>
                  </a:cubicBezTo>
                  <a:cubicBezTo>
                    <a:pt x="5154" y="824"/>
                    <a:pt x="5505" y="475"/>
                    <a:pt x="5917" y="206"/>
                  </a:cubicBezTo>
                  <a:cubicBezTo>
                    <a:pt x="5969" y="172"/>
                    <a:pt x="6019" y="140"/>
                    <a:pt x="6073" y="109"/>
                  </a:cubicBezTo>
                  <a:cubicBezTo>
                    <a:pt x="6091" y="98"/>
                    <a:pt x="6086" y="74"/>
                    <a:pt x="6065" y="70"/>
                  </a:cubicBezTo>
                  <a:cubicBezTo>
                    <a:pt x="5735" y="24"/>
                    <a:pt x="5402" y="1"/>
                    <a:pt x="506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8450244" y="3394007"/>
              <a:ext cx="377325" cy="84779"/>
            </a:xfrm>
            <a:custGeom>
              <a:avLst/>
              <a:gdLst/>
              <a:ahLst/>
              <a:cxnLst/>
              <a:rect l="l" t="t" r="r" b="b"/>
              <a:pathLst>
                <a:path w="6814" h="1531" extrusionOk="0">
                  <a:moveTo>
                    <a:pt x="5594" y="1"/>
                  </a:moveTo>
                  <a:cubicBezTo>
                    <a:pt x="5536" y="60"/>
                    <a:pt x="5464" y="110"/>
                    <a:pt x="5399" y="147"/>
                  </a:cubicBezTo>
                  <a:cubicBezTo>
                    <a:pt x="5279" y="216"/>
                    <a:pt x="5155" y="275"/>
                    <a:pt x="5029" y="329"/>
                  </a:cubicBezTo>
                  <a:cubicBezTo>
                    <a:pt x="4782" y="437"/>
                    <a:pt x="4525" y="521"/>
                    <a:pt x="4264" y="586"/>
                  </a:cubicBezTo>
                  <a:cubicBezTo>
                    <a:pt x="3644" y="740"/>
                    <a:pt x="3008" y="787"/>
                    <a:pt x="2371" y="787"/>
                  </a:cubicBezTo>
                  <a:cubicBezTo>
                    <a:pt x="1916" y="787"/>
                    <a:pt x="1460" y="763"/>
                    <a:pt x="1009" y="737"/>
                  </a:cubicBezTo>
                  <a:cubicBezTo>
                    <a:pt x="852" y="728"/>
                    <a:pt x="684" y="704"/>
                    <a:pt x="520" y="704"/>
                  </a:cubicBezTo>
                  <a:cubicBezTo>
                    <a:pt x="432" y="704"/>
                    <a:pt x="345" y="711"/>
                    <a:pt x="262" y="731"/>
                  </a:cubicBezTo>
                  <a:cubicBezTo>
                    <a:pt x="148" y="758"/>
                    <a:pt x="44" y="828"/>
                    <a:pt x="1" y="924"/>
                  </a:cubicBezTo>
                  <a:cubicBezTo>
                    <a:pt x="658" y="1320"/>
                    <a:pt x="1418" y="1531"/>
                    <a:pt x="2186" y="1531"/>
                  </a:cubicBezTo>
                  <a:cubicBezTo>
                    <a:pt x="2278" y="1531"/>
                    <a:pt x="2370" y="1528"/>
                    <a:pt x="2462" y="1522"/>
                  </a:cubicBezTo>
                  <a:cubicBezTo>
                    <a:pt x="3406" y="1458"/>
                    <a:pt x="4300" y="1124"/>
                    <a:pt x="5208" y="886"/>
                  </a:cubicBezTo>
                  <a:cubicBezTo>
                    <a:pt x="5722" y="753"/>
                    <a:pt x="6248" y="647"/>
                    <a:pt x="6783" y="644"/>
                  </a:cubicBezTo>
                  <a:cubicBezTo>
                    <a:pt x="6801" y="644"/>
                    <a:pt x="6813" y="618"/>
                    <a:pt x="6795" y="607"/>
                  </a:cubicBezTo>
                  <a:cubicBezTo>
                    <a:pt x="6413" y="372"/>
                    <a:pt x="6011" y="168"/>
                    <a:pt x="5594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8549760" y="2961000"/>
              <a:ext cx="117340" cy="282080"/>
            </a:xfrm>
            <a:custGeom>
              <a:avLst/>
              <a:gdLst/>
              <a:ahLst/>
              <a:cxnLst/>
              <a:rect l="l" t="t" r="r" b="b"/>
              <a:pathLst>
                <a:path w="2119" h="5094" extrusionOk="0">
                  <a:moveTo>
                    <a:pt x="2118" y="1"/>
                  </a:moveTo>
                  <a:cubicBezTo>
                    <a:pt x="1715" y="1683"/>
                    <a:pt x="1177" y="3377"/>
                    <a:pt x="170" y="4799"/>
                  </a:cubicBezTo>
                  <a:lnTo>
                    <a:pt x="170" y="4799"/>
                  </a:lnTo>
                  <a:cubicBezTo>
                    <a:pt x="239" y="4498"/>
                    <a:pt x="307" y="4198"/>
                    <a:pt x="372" y="3896"/>
                  </a:cubicBezTo>
                  <a:cubicBezTo>
                    <a:pt x="620" y="2737"/>
                    <a:pt x="825" y="1568"/>
                    <a:pt x="978" y="394"/>
                  </a:cubicBezTo>
                  <a:lnTo>
                    <a:pt x="978" y="394"/>
                  </a:lnTo>
                  <a:cubicBezTo>
                    <a:pt x="766" y="1559"/>
                    <a:pt x="534" y="2719"/>
                    <a:pt x="275" y="3875"/>
                  </a:cubicBezTo>
                  <a:cubicBezTo>
                    <a:pt x="190" y="4261"/>
                    <a:pt x="100" y="4644"/>
                    <a:pt x="7" y="5027"/>
                  </a:cubicBezTo>
                  <a:cubicBezTo>
                    <a:pt x="0" y="5056"/>
                    <a:pt x="17" y="5086"/>
                    <a:pt x="46" y="5092"/>
                  </a:cubicBezTo>
                  <a:cubicBezTo>
                    <a:pt x="50" y="5093"/>
                    <a:pt x="54" y="5093"/>
                    <a:pt x="58" y="5093"/>
                  </a:cubicBezTo>
                  <a:cubicBezTo>
                    <a:pt x="75" y="5093"/>
                    <a:pt x="91" y="5085"/>
                    <a:pt x="101" y="5073"/>
                  </a:cubicBezTo>
                  <a:cubicBezTo>
                    <a:pt x="660" y="4340"/>
                    <a:pt x="1081" y="3510"/>
                    <a:pt x="1404" y="2652"/>
                  </a:cubicBezTo>
                  <a:cubicBezTo>
                    <a:pt x="1724" y="1792"/>
                    <a:pt x="1952" y="90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8425158" y="3052043"/>
              <a:ext cx="78134" cy="234790"/>
            </a:xfrm>
            <a:custGeom>
              <a:avLst/>
              <a:gdLst/>
              <a:ahLst/>
              <a:cxnLst/>
              <a:rect l="l" t="t" r="r" b="b"/>
              <a:pathLst>
                <a:path w="1411" h="4240" extrusionOk="0">
                  <a:moveTo>
                    <a:pt x="641" y="1"/>
                  </a:moveTo>
                  <a:lnTo>
                    <a:pt x="641" y="1"/>
                  </a:lnTo>
                  <a:cubicBezTo>
                    <a:pt x="867" y="1251"/>
                    <a:pt x="1127" y="2541"/>
                    <a:pt x="1262" y="3809"/>
                  </a:cubicBezTo>
                  <a:lnTo>
                    <a:pt x="1262" y="3809"/>
                  </a:lnTo>
                  <a:lnTo>
                    <a:pt x="1062" y="3300"/>
                  </a:lnTo>
                  <a:cubicBezTo>
                    <a:pt x="741" y="2496"/>
                    <a:pt x="341" y="1506"/>
                    <a:pt x="0" y="714"/>
                  </a:cubicBezTo>
                  <a:lnTo>
                    <a:pt x="0" y="714"/>
                  </a:lnTo>
                  <a:cubicBezTo>
                    <a:pt x="393" y="1830"/>
                    <a:pt x="876" y="3099"/>
                    <a:pt x="1303" y="4205"/>
                  </a:cubicBezTo>
                  <a:cubicBezTo>
                    <a:pt x="1312" y="4229"/>
                    <a:pt x="1332" y="4239"/>
                    <a:pt x="1352" y="4239"/>
                  </a:cubicBezTo>
                  <a:cubicBezTo>
                    <a:pt x="1381" y="4239"/>
                    <a:pt x="1411" y="4217"/>
                    <a:pt x="1407" y="4181"/>
                  </a:cubicBezTo>
                  <a:cubicBezTo>
                    <a:pt x="1379" y="3827"/>
                    <a:pt x="1334" y="3475"/>
                    <a:pt x="1284" y="3123"/>
                  </a:cubicBezTo>
                  <a:cubicBezTo>
                    <a:pt x="1130" y="2071"/>
                    <a:pt x="897" y="1033"/>
                    <a:pt x="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8532814" y="3218567"/>
              <a:ext cx="203060" cy="101059"/>
            </a:xfrm>
            <a:custGeom>
              <a:avLst/>
              <a:gdLst/>
              <a:ahLst/>
              <a:cxnLst/>
              <a:rect l="l" t="t" r="r" b="b"/>
              <a:pathLst>
                <a:path w="3667" h="1825" extrusionOk="0">
                  <a:moveTo>
                    <a:pt x="3612" y="1"/>
                  </a:moveTo>
                  <a:cubicBezTo>
                    <a:pt x="3605" y="3"/>
                    <a:pt x="3597" y="4"/>
                    <a:pt x="3590" y="6"/>
                  </a:cubicBezTo>
                  <a:lnTo>
                    <a:pt x="3590" y="6"/>
                  </a:lnTo>
                  <a:cubicBezTo>
                    <a:pt x="3597" y="5"/>
                    <a:pt x="3605" y="3"/>
                    <a:pt x="3612" y="2"/>
                  </a:cubicBezTo>
                  <a:lnTo>
                    <a:pt x="3612" y="1"/>
                  </a:lnTo>
                  <a:close/>
                  <a:moveTo>
                    <a:pt x="3590" y="6"/>
                  </a:moveTo>
                  <a:cubicBezTo>
                    <a:pt x="2616" y="202"/>
                    <a:pt x="1757" y="737"/>
                    <a:pt x="905" y="1223"/>
                  </a:cubicBezTo>
                  <a:lnTo>
                    <a:pt x="48" y="1724"/>
                  </a:lnTo>
                  <a:cubicBezTo>
                    <a:pt x="1" y="1751"/>
                    <a:pt x="22" y="1825"/>
                    <a:pt x="74" y="1825"/>
                  </a:cubicBezTo>
                  <a:cubicBezTo>
                    <a:pt x="77" y="1825"/>
                    <a:pt x="80" y="1825"/>
                    <a:pt x="83" y="1824"/>
                  </a:cubicBezTo>
                  <a:cubicBezTo>
                    <a:pt x="1302" y="1676"/>
                    <a:pt x="2558" y="1513"/>
                    <a:pt x="3666" y="945"/>
                  </a:cubicBezTo>
                  <a:lnTo>
                    <a:pt x="3666" y="945"/>
                  </a:lnTo>
                  <a:cubicBezTo>
                    <a:pt x="3100" y="1189"/>
                    <a:pt x="2502" y="1346"/>
                    <a:pt x="1897" y="1459"/>
                  </a:cubicBezTo>
                  <a:cubicBezTo>
                    <a:pt x="1379" y="1556"/>
                    <a:pt x="858" y="1623"/>
                    <a:pt x="334" y="1685"/>
                  </a:cubicBezTo>
                  <a:lnTo>
                    <a:pt x="334" y="1685"/>
                  </a:lnTo>
                  <a:cubicBezTo>
                    <a:pt x="1312" y="1114"/>
                    <a:pt x="2551" y="279"/>
                    <a:pt x="359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8347406" y="3204390"/>
              <a:ext cx="75088" cy="191321"/>
            </a:xfrm>
            <a:custGeom>
              <a:avLst/>
              <a:gdLst/>
              <a:ahLst/>
              <a:cxnLst/>
              <a:rect l="l" t="t" r="r" b="b"/>
              <a:pathLst>
                <a:path w="1356" h="3455" extrusionOk="0">
                  <a:moveTo>
                    <a:pt x="452" y="1"/>
                  </a:moveTo>
                  <a:lnTo>
                    <a:pt x="452" y="1"/>
                  </a:lnTo>
                  <a:cubicBezTo>
                    <a:pt x="725" y="922"/>
                    <a:pt x="959" y="1855"/>
                    <a:pt x="1138" y="2799"/>
                  </a:cubicBezTo>
                  <a:lnTo>
                    <a:pt x="1138" y="2799"/>
                  </a:lnTo>
                  <a:cubicBezTo>
                    <a:pt x="1029" y="2563"/>
                    <a:pt x="898" y="2336"/>
                    <a:pt x="763" y="2115"/>
                  </a:cubicBezTo>
                  <a:cubicBezTo>
                    <a:pt x="521" y="1727"/>
                    <a:pt x="254" y="1328"/>
                    <a:pt x="0" y="948"/>
                  </a:cubicBezTo>
                  <a:lnTo>
                    <a:pt x="0" y="948"/>
                  </a:lnTo>
                  <a:cubicBezTo>
                    <a:pt x="225" y="1354"/>
                    <a:pt x="463" y="1753"/>
                    <a:pt x="694" y="2156"/>
                  </a:cubicBezTo>
                  <a:cubicBezTo>
                    <a:pt x="920" y="2554"/>
                    <a:pt x="1137" y="2967"/>
                    <a:pt x="1246" y="3414"/>
                  </a:cubicBezTo>
                  <a:cubicBezTo>
                    <a:pt x="1253" y="3439"/>
                    <a:pt x="1275" y="3455"/>
                    <a:pt x="1299" y="3455"/>
                  </a:cubicBezTo>
                  <a:cubicBezTo>
                    <a:pt x="1303" y="3455"/>
                    <a:pt x="1307" y="3454"/>
                    <a:pt x="1311" y="3453"/>
                  </a:cubicBezTo>
                  <a:cubicBezTo>
                    <a:pt x="1338" y="3447"/>
                    <a:pt x="1355" y="3419"/>
                    <a:pt x="1351" y="3392"/>
                  </a:cubicBezTo>
                  <a:cubicBezTo>
                    <a:pt x="1307" y="3102"/>
                    <a:pt x="1253" y="2814"/>
                    <a:pt x="1193" y="2527"/>
                  </a:cubicBezTo>
                  <a:cubicBezTo>
                    <a:pt x="1012" y="1667"/>
                    <a:pt x="769" y="820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8448472" y="3386199"/>
              <a:ext cx="229031" cy="49007"/>
            </a:xfrm>
            <a:custGeom>
              <a:avLst/>
              <a:gdLst/>
              <a:ahLst/>
              <a:cxnLst/>
              <a:rect l="l" t="t" r="r" b="b"/>
              <a:pathLst>
                <a:path w="4136" h="885" extrusionOk="0">
                  <a:moveTo>
                    <a:pt x="3294" y="0"/>
                  </a:moveTo>
                  <a:cubicBezTo>
                    <a:pt x="2542" y="0"/>
                    <a:pt x="1788" y="86"/>
                    <a:pt x="1054" y="249"/>
                  </a:cubicBezTo>
                  <a:cubicBezTo>
                    <a:pt x="717" y="325"/>
                    <a:pt x="383" y="416"/>
                    <a:pt x="56" y="525"/>
                  </a:cubicBezTo>
                  <a:cubicBezTo>
                    <a:pt x="0" y="542"/>
                    <a:pt x="13" y="629"/>
                    <a:pt x="72" y="629"/>
                  </a:cubicBezTo>
                  <a:cubicBezTo>
                    <a:pt x="1147" y="640"/>
                    <a:pt x="2221" y="730"/>
                    <a:pt x="3286" y="885"/>
                  </a:cubicBezTo>
                  <a:cubicBezTo>
                    <a:pt x="2339" y="678"/>
                    <a:pt x="1371" y="564"/>
                    <a:pt x="402" y="530"/>
                  </a:cubicBezTo>
                  <a:lnTo>
                    <a:pt x="402" y="530"/>
                  </a:lnTo>
                  <a:cubicBezTo>
                    <a:pt x="625" y="465"/>
                    <a:pt x="851" y="406"/>
                    <a:pt x="1077" y="353"/>
                  </a:cubicBezTo>
                  <a:cubicBezTo>
                    <a:pt x="2008" y="138"/>
                    <a:pt x="2963" y="35"/>
                    <a:pt x="3919" y="35"/>
                  </a:cubicBezTo>
                  <a:cubicBezTo>
                    <a:pt x="3991" y="35"/>
                    <a:pt x="4063" y="35"/>
                    <a:pt x="4136" y="36"/>
                  </a:cubicBezTo>
                  <a:cubicBezTo>
                    <a:pt x="3856" y="12"/>
                    <a:pt x="3575" y="0"/>
                    <a:pt x="3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8251213" y="3337189"/>
              <a:ext cx="63847" cy="180744"/>
            </a:xfrm>
            <a:custGeom>
              <a:avLst/>
              <a:gdLst/>
              <a:ahLst/>
              <a:cxnLst/>
              <a:rect l="l" t="t" r="r" b="b"/>
              <a:pathLst>
                <a:path w="1153" h="3264" extrusionOk="0">
                  <a:moveTo>
                    <a:pt x="920" y="1"/>
                  </a:moveTo>
                  <a:lnTo>
                    <a:pt x="920" y="1"/>
                  </a:lnTo>
                  <a:cubicBezTo>
                    <a:pt x="993" y="887"/>
                    <a:pt x="1039" y="1775"/>
                    <a:pt x="1044" y="2663"/>
                  </a:cubicBezTo>
                  <a:lnTo>
                    <a:pt x="1044" y="2663"/>
                  </a:lnTo>
                  <a:cubicBezTo>
                    <a:pt x="955" y="2290"/>
                    <a:pt x="835" y="1924"/>
                    <a:pt x="697" y="1566"/>
                  </a:cubicBezTo>
                  <a:cubicBezTo>
                    <a:pt x="494" y="1038"/>
                    <a:pt x="252" y="529"/>
                    <a:pt x="1" y="24"/>
                  </a:cubicBezTo>
                  <a:lnTo>
                    <a:pt x="1" y="24"/>
                  </a:lnTo>
                  <a:cubicBezTo>
                    <a:pt x="210" y="546"/>
                    <a:pt x="428" y="1066"/>
                    <a:pt x="615" y="1595"/>
                  </a:cubicBezTo>
                  <a:cubicBezTo>
                    <a:pt x="802" y="2124"/>
                    <a:pt x="958" y="2664"/>
                    <a:pt x="1043" y="3218"/>
                  </a:cubicBezTo>
                  <a:cubicBezTo>
                    <a:pt x="1047" y="3245"/>
                    <a:pt x="1070" y="3264"/>
                    <a:pt x="1096" y="3264"/>
                  </a:cubicBezTo>
                  <a:cubicBezTo>
                    <a:pt x="1099" y="3264"/>
                    <a:pt x="1102" y="3264"/>
                    <a:pt x="1105" y="3263"/>
                  </a:cubicBezTo>
                  <a:cubicBezTo>
                    <a:pt x="1132" y="3259"/>
                    <a:pt x="1150" y="3237"/>
                    <a:pt x="1150" y="3210"/>
                  </a:cubicBezTo>
                  <a:cubicBezTo>
                    <a:pt x="1153" y="2941"/>
                    <a:pt x="1152" y="2674"/>
                    <a:pt x="1144" y="2405"/>
                  </a:cubicBezTo>
                  <a:cubicBezTo>
                    <a:pt x="1119" y="1599"/>
                    <a:pt x="1049" y="795"/>
                    <a:pt x="920" y="1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8340760" y="3536220"/>
              <a:ext cx="178529" cy="41974"/>
            </a:xfrm>
            <a:custGeom>
              <a:avLst/>
              <a:gdLst/>
              <a:ahLst/>
              <a:cxnLst/>
              <a:rect l="l" t="t" r="r" b="b"/>
              <a:pathLst>
                <a:path w="3224" h="758" extrusionOk="0">
                  <a:moveTo>
                    <a:pt x="2125" y="0"/>
                  </a:moveTo>
                  <a:cubicBezTo>
                    <a:pt x="1963" y="0"/>
                    <a:pt x="1802" y="4"/>
                    <a:pt x="1640" y="11"/>
                  </a:cubicBezTo>
                  <a:cubicBezTo>
                    <a:pt x="1111" y="33"/>
                    <a:pt x="584" y="93"/>
                    <a:pt x="63" y="189"/>
                  </a:cubicBezTo>
                  <a:cubicBezTo>
                    <a:pt x="1" y="199"/>
                    <a:pt x="6" y="293"/>
                    <a:pt x="70" y="295"/>
                  </a:cubicBezTo>
                  <a:cubicBezTo>
                    <a:pt x="992" y="347"/>
                    <a:pt x="1905" y="508"/>
                    <a:pt x="2795" y="758"/>
                  </a:cubicBezTo>
                  <a:cubicBezTo>
                    <a:pt x="2143" y="512"/>
                    <a:pt x="1461" y="346"/>
                    <a:pt x="770" y="255"/>
                  </a:cubicBezTo>
                  <a:cubicBezTo>
                    <a:pt x="685" y="243"/>
                    <a:pt x="600" y="233"/>
                    <a:pt x="515" y="224"/>
                  </a:cubicBezTo>
                  <a:lnTo>
                    <a:pt x="515" y="224"/>
                  </a:lnTo>
                  <a:cubicBezTo>
                    <a:pt x="1295" y="107"/>
                    <a:pt x="2084" y="54"/>
                    <a:pt x="2873" y="54"/>
                  </a:cubicBezTo>
                  <a:cubicBezTo>
                    <a:pt x="2990" y="54"/>
                    <a:pt x="3106" y="55"/>
                    <a:pt x="3223" y="58"/>
                  </a:cubicBezTo>
                  <a:cubicBezTo>
                    <a:pt x="2859" y="19"/>
                    <a:pt x="2492" y="0"/>
                    <a:pt x="2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5513283" y="2272309"/>
              <a:ext cx="445381" cy="811022"/>
            </a:xfrm>
            <a:custGeom>
              <a:avLst/>
              <a:gdLst/>
              <a:ahLst/>
              <a:cxnLst/>
              <a:rect l="l" t="t" r="r" b="b"/>
              <a:pathLst>
                <a:path w="8043" h="14646" extrusionOk="0">
                  <a:moveTo>
                    <a:pt x="1446" y="0"/>
                  </a:moveTo>
                  <a:cubicBezTo>
                    <a:pt x="1446" y="0"/>
                    <a:pt x="858" y="1043"/>
                    <a:pt x="458" y="2642"/>
                  </a:cubicBezTo>
                  <a:cubicBezTo>
                    <a:pt x="186" y="3729"/>
                    <a:pt x="1" y="5072"/>
                    <a:pt x="145" y="6519"/>
                  </a:cubicBezTo>
                  <a:cubicBezTo>
                    <a:pt x="156" y="6640"/>
                    <a:pt x="171" y="6761"/>
                    <a:pt x="188" y="6883"/>
                  </a:cubicBezTo>
                  <a:cubicBezTo>
                    <a:pt x="542" y="9470"/>
                    <a:pt x="1993" y="12339"/>
                    <a:pt x="5884" y="14646"/>
                  </a:cubicBezTo>
                  <a:cubicBezTo>
                    <a:pt x="6266" y="13848"/>
                    <a:pt x="6558" y="13086"/>
                    <a:pt x="6774" y="12357"/>
                  </a:cubicBezTo>
                  <a:cubicBezTo>
                    <a:pt x="6974" y="11679"/>
                    <a:pt x="7106" y="11031"/>
                    <a:pt x="7182" y="10412"/>
                  </a:cubicBezTo>
                  <a:cubicBezTo>
                    <a:pt x="8043" y="3346"/>
                    <a:pt x="1446" y="0"/>
                    <a:pt x="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5513283" y="2418564"/>
              <a:ext cx="375110" cy="664777"/>
            </a:xfrm>
            <a:custGeom>
              <a:avLst/>
              <a:gdLst/>
              <a:ahLst/>
              <a:cxnLst/>
              <a:rect l="l" t="t" r="r" b="b"/>
              <a:pathLst>
                <a:path w="6774" h="12005" extrusionOk="0">
                  <a:moveTo>
                    <a:pt x="458" y="1"/>
                  </a:moveTo>
                  <a:cubicBezTo>
                    <a:pt x="186" y="1088"/>
                    <a:pt x="1" y="2431"/>
                    <a:pt x="145" y="3878"/>
                  </a:cubicBezTo>
                  <a:cubicBezTo>
                    <a:pt x="156" y="3999"/>
                    <a:pt x="171" y="4121"/>
                    <a:pt x="188" y="4242"/>
                  </a:cubicBezTo>
                  <a:cubicBezTo>
                    <a:pt x="542" y="6829"/>
                    <a:pt x="1993" y="9699"/>
                    <a:pt x="5884" y="12005"/>
                  </a:cubicBezTo>
                  <a:cubicBezTo>
                    <a:pt x="6266" y="11207"/>
                    <a:pt x="6558" y="10445"/>
                    <a:pt x="6774" y="9716"/>
                  </a:cubicBezTo>
                  <a:cubicBezTo>
                    <a:pt x="5840" y="9570"/>
                    <a:pt x="4978" y="9086"/>
                    <a:pt x="4276" y="8459"/>
                  </a:cubicBezTo>
                  <a:cubicBezTo>
                    <a:pt x="3383" y="7660"/>
                    <a:pt x="2692" y="6633"/>
                    <a:pt x="2127" y="5583"/>
                  </a:cubicBezTo>
                  <a:cubicBezTo>
                    <a:pt x="1549" y="4512"/>
                    <a:pt x="1110" y="3368"/>
                    <a:pt x="820" y="2187"/>
                  </a:cubicBezTo>
                  <a:cubicBezTo>
                    <a:pt x="643" y="1469"/>
                    <a:pt x="521" y="737"/>
                    <a:pt x="45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5621050" y="2352719"/>
              <a:ext cx="205331" cy="709520"/>
            </a:xfrm>
            <a:custGeom>
              <a:avLst/>
              <a:gdLst/>
              <a:ahLst/>
              <a:cxnLst/>
              <a:rect l="l" t="t" r="r" b="b"/>
              <a:pathLst>
                <a:path w="3708" h="12813" extrusionOk="0">
                  <a:moveTo>
                    <a:pt x="50" y="0"/>
                  </a:moveTo>
                  <a:lnTo>
                    <a:pt x="50" y="0"/>
                  </a:lnTo>
                  <a:cubicBezTo>
                    <a:pt x="0" y="2516"/>
                    <a:pt x="421" y="5085"/>
                    <a:pt x="1191" y="7482"/>
                  </a:cubicBezTo>
                  <a:cubicBezTo>
                    <a:pt x="1799" y="9338"/>
                    <a:pt x="2642" y="11175"/>
                    <a:pt x="3707" y="12812"/>
                  </a:cubicBezTo>
                  <a:cubicBezTo>
                    <a:pt x="2741" y="11120"/>
                    <a:pt x="1942" y="9287"/>
                    <a:pt x="1343" y="7432"/>
                  </a:cubicBezTo>
                  <a:cubicBezTo>
                    <a:pt x="586" y="5041"/>
                    <a:pt x="143" y="2507"/>
                    <a:pt x="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5548892" y="2484631"/>
              <a:ext cx="205164" cy="180356"/>
            </a:xfrm>
            <a:custGeom>
              <a:avLst/>
              <a:gdLst/>
              <a:ahLst/>
              <a:cxnLst/>
              <a:rect l="l" t="t" r="r" b="b"/>
              <a:pathLst>
                <a:path w="3705" h="3257" extrusionOk="0">
                  <a:moveTo>
                    <a:pt x="3705" y="0"/>
                  </a:moveTo>
                  <a:lnTo>
                    <a:pt x="3705" y="0"/>
                  </a:lnTo>
                  <a:cubicBezTo>
                    <a:pt x="3325" y="459"/>
                    <a:pt x="2989" y="955"/>
                    <a:pt x="2698" y="1476"/>
                  </a:cubicBezTo>
                  <a:cubicBezTo>
                    <a:pt x="2425" y="1964"/>
                    <a:pt x="2192" y="2474"/>
                    <a:pt x="2001" y="3000"/>
                  </a:cubicBezTo>
                  <a:lnTo>
                    <a:pt x="2001" y="3000"/>
                  </a:lnTo>
                  <a:cubicBezTo>
                    <a:pt x="1402" y="2022"/>
                    <a:pt x="572" y="1219"/>
                    <a:pt x="0" y="225"/>
                  </a:cubicBezTo>
                  <a:lnTo>
                    <a:pt x="0" y="225"/>
                  </a:lnTo>
                  <a:cubicBezTo>
                    <a:pt x="513" y="1289"/>
                    <a:pt x="1375" y="2141"/>
                    <a:pt x="1966" y="3155"/>
                  </a:cubicBezTo>
                  <a:lnTo>
                    <a:pt x="2025" y="3257"/>
                  </a:lnTo>
                  <a:lnTo>
                    <a:pt x="2064" y="3145"/>
                  </a:lnTo>
                  <a:cubicBezTo>
                    <a:pt x="2457" y="2025"/>
                    <a:pt x="3018" y="967"/>
                    <a:pt x="3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5599896" y="2711795"/>
              <a:ext cx="227979" cy="218399"/>
            </a:xfrm>
            <a:custGeom>
              <a:avLst/>
              <a:gdLst/>
              <a:ahLst/>
              <a:cxnLst/>
              <a:rect l="l" t="t" r="r" b="b"/>
              <a:pathLst>
                <a:path w="4117" h="3944" extrusionOk="0">
                  <a:moveTo>
                    <a:pt x="4116" y="0"/>
                  </a:moveTo>
                  <a:lnTo>
                    <a:pt x="4116" y="0"/>
                  </a:lnTo>
                  <a:cubicBezTo>
                    <a:pt x="3654" y="909"/>
                    <a:pt x="3280" y="1864"/>
                    <a:pt x="2993" y="2842"/>
                  </a:cubicBezTo>
                  <a:cubicBezTo>
                    <a:pt x="2905" y="3139"/>
                    <a:pt x="2825" y="3438"/>
                    <a:pt x="2752" y="3739"/>
                  </a:cubicBezTo>
                  <a:lnTo>
                    <a:pt x="2752" y="3739"/>
                  </a:lnTo>
                  <a:cubicBezTo>
                    <a:pt x="1759" y="2834"/>
                    <a:pt x="847" y="1844"/>
                    <a:pt x="0" y="801"/>
                  </a:cubicBezTo>
                  <a:lnTo>
                    <a:pt x="0" y="801"/>
                  </a:lnTo>
                  <a:cubicBezTo>
                    <a:pt x="799" y="1925"/>
                    <a:pt x="1732" y="2950"/>
                    <a:pt x="2747" y="3881"/>
                  </a:cubicBezTo>
                  <a:lnTo>
                    <a:pt x="2816" y="3943"/>
                  </a:lnTo>
                  <a:lnTo>
                    <a:pt x="2837" y="3852"/>
                  </a:lnTo>
                  <a:cubicBezTo>
                    <a:pt x="3138" y="2532"/>
                    <a:pt x="3580" y="1244"/>
                    <a:pt x="4116" y="0"/>
                  </a:cubicBezTo>
                  <a:close/>
                </a:path>
              </a:pathLst>
            </a:custGeom>
            <a:solidFill>
              <a:srgbClr val="008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5040957" y="2839665"/>
              <a:ext cx="833449" cy="378599"/>
            </a:xfrm>
            <a:custGeom>
              <a:avLst/>
              <a:gdLst/>
              <a:ahLst/>
              <a:cxnLst/>
              <a:rect l="l" t="t" r="r" b="b"/>
              <a:pathLst>
                <a:path w="15051" h="6837" extrusionOk="0">
                  <a:moveTo>
                    <a:pt x="6461" y="1"/>
                  </a:moveTo>
                  <a:cubicBezTo>
                    <a:pt x="2805" y="1"/>
                    <a:pt x="0" y="2027"/>
                    <a:pt x="0" y="2027"/>
                  </a:cubicBezTo>
                  <a:cubicBezTo>
                    <a:pt x="0" y="2027"/>
                    <a:pt x="659" y="3027"/>
                    <a:pt x="1895" y="4115"/>
                  </a:cubicBezTo>
                  <a:cubicBezTo>
                    <a:pt x="2737" y="4855"/>
                    <a:pt x="3846" y="5635"/>
                    <a:pt x="5198" y="6170"/>
                  </a:cubicBezTo>
                  <a:cubicBezTo>
                    <a:pt x="5311" y="6214"/>
                    <a:pt x="5425" y="6257"/>
                    <a:pt x="5541" y="6299"/>
                  </a:cubicBezTo>
                  <a:cubicBezTo>
                    <a:pt x="6476" y="6628"/>
                    <a:pt x="7520" y="6837"/>
                    <a:pt x="8665" y="6837"/>
                  </a:cubicBezTo>
                  <a:cubicBezTo>
                    <a:pt x="10535" y="6837"/>
                    <a:pt x="12674" y="6281"/>
                    <a:pt x="15051" y="4791"/>
                  </a:cubicBezTo>
                  <a:cubicBezTo>
                    <a:pt x="14517" y="4087"/>
                    <a:pt x="13974" y="3476"/>
                    <a:pt x="13424" y="2951"/>
                  </a:cubicBezTo>
                  <a:cubicBezTo>
                    <a:pt x="12913" y="2463"/>
                    <a:pt x="12397" y="2049"/>
                    <a:pt x="11882" y="1698"/>
                  </a:cubicBezTo>
                  <a:cubicBezTo>
                    <a:pt x="10022" y="433"/>
                    <a:pt x="8150" y="1"/>
                    <a:pt x="6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5145900" y="3003088"/>
              <a:ext cx="728514" cy="215187"/>
            </a:xfrm>
            <a:custGeom>
              <a:avLst/>
              <a:gdLst/>
              <a:ahLst/>
              <a:cxnLst/>
              <a:rect l="l" t="t" r="r" b="b"/>
              <a:pathLst>
                <a:path w="13156" h="3886" extrusionOk="0">
                  <a:moveTo>
                    <a:pt x="11529" y="0"/>
                  </a:moveTo>
                  <a:cubicBezTo>
                    <a:pt x="10971" y="763"/>
                    <a:pt x="10145" y="1308"/>
                    <a:pt x="9269" y="1645"/>
                  </a:cubicBezTo>
                  <a:cubicBezTo>
                    <a:pt x="8149" y="2073"/>
                    <a:pt x="6919" y="2216"/>
                    <a:pt x="5727" y="2238"/>
                  </a:cubicBezTo>
                  <a:cubicBezTo>
                    <a:pt x="5637" y="2240"/>
                    <a:pt x="5547" y="2241"/>
                    <a:pt x="5457" y="2241"/>
                  </a:cubicBezTo>
                  <a:cubicBezTo>
                    <a:pt x="4330" y="2241"/>
                    <a:pt x="3204" y="2106"/>
                    <a:pt x="2108" y="1843"/>
                  </a:cubicBezTo>
                  <a:cubicBezTo>
                    <a:pt x="1390" y="1672"/>
                    <a:pt x="685" y="1445"/>
                    <a:pt x="0" y="1164"/>
                  </a:cubicBezTo>
                  <a:lnTo>
                    <a:pt x="0" y="1164"/>
                  </a:lnTo>
                  <a:cubicBezTo>
                    <a:pt x="842" y="1904"/>
                    <a:pt x="1951" y="2684"/>
                    <a:pt x="3303" y="3219"/>
                  </a:cubicBezTo>
                  <a:cubicBezTo>
                    <a:pt x="3416" y="3263"/>
                    <a:pt x="3530" y="3306"/>
                    <a:pt x="3646" y="3348"/>
                  </a:cubicBezTo>
                  <a:cubicBezTo>
                    <a:pt x="4581" y="3677"/>
                    <a:pt x="5625" y="3886"/>
                    <a:pt x="6770" y="3886"/>
                  </a:cubicBezTo>
                  <a:cubicBezTo>
                    <a:pt x="8640" y="3886"/>
                    <a:pt x="10779" y="3330"/>
                    <a:pt x="13156" y="1840"/>
                  </a:cubicBezTo>
                  <a:cubicBezTo>
                    <a:pt x="12622" y="1136"/>
                    <a:pt x="12079" y="525"/>
                    <a:pt x="1152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5126296" y="2961665"/>
              <a:ext cx="723474" cy="150731"/>
            </a:xfrm>
            <a:custGeom>
              <a:avLst/>
              <a:gdLst/>
              <a:ahLst/>
              <a:cxnLst/>
              <a:rect l="l" t="t" r="r" b="b"/>
              <a:pathLst>
                <a:path w="13065" h="2722" extrusionOk="0">
                  <a:moveTo>
                    <a:pt x="1" y="0"/>
                  </a:moveTo>
                  <a:lnTo>
                    <a:pt x="1" y="0"/>
                  </a:lnTo>
                  <a:cubicBezTo>
                    <a:pt x="2215" y="1196"/>
                    <a:pt x="4691" y="1999"/>
                    <a:pt x="7173" y="2412"/>
                  </a:cubicBezTo>
                  <a:cubicBezTo>
                    <a:pt x="8415" y="2612"/>
                    <a:pt x="9694" y="2721"/>
                    <a:pt x="10966" y="2721"/>
                  </a:cubicBezTo>
                  <a:cubicBezTo>
                    <a:pt x="11670" y="2721"/>
                    <a:pt x="12372" y="2688"/>
                    <a:pt x="13065" y="2617"/>
                  </a:cubicBezTo>
                  <a:lnTo>
                    <a:pt x="13065" y="2617"/>
                  </a:lnTo>
                  <a:cubicBezTo>
                    <a:pt x="12674" y="2634"/>
                    <a:pt x="12282" y="2643"/>
                    <a:pt x="11889" y="2643"/>
                  </a:cubicBezTo>
                  <a:cubicBezTo>
                    <a:pt x="10321" y="2643"/>
                    <a:pt x="8737" y="2509"/>
                    <a:pt x="7200" y="2255"/>
                  </a:cubicBezTo>
                  <a:cubicBezTo>
                    <a:pt x="4727" y="1832"/>
                    <a:pt x="2271" y="1065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5220329" y="2906286"/>
              <a:ext cx="200734" cy="188220"/>
            </a:xfrm>
            <a:custGeom>
              <a:avLst/>
              <a:gdLst/>
              <a:ahLst/>
              <a:cxnLst/>
              <a:rect l="l" t="t" r="r" b="b"/>
              <a:pathLst>
                <a:path w="3625" h="3399" extrusionOk="0">
                  <a:moveTo>
                    <a:pt x="1498" y="0"/>
                  </a:moveTo>
                  <a:lnTo>
                    <a:pt x="1498" y="0"/>
                  </a:lnTo>
                  <a:cubicBezTo>
                    <a:pt x="1732" y="548"/>
                    <a:pt x="2019" y="1074"/>
                    <a:pt x="2349" y="1572"/>
                  </a:cubicBezTo>
                  <a:cubicBezTo>
                    <a:pt x="2657" y="2038"/>
                    <a:pt x="3004" y="2479"/>
                    <a:pt x="3384" y="2890"/>
                  </a:cubicBezTo>
                  <a:lnTo>
                    <a:pt x="3384" y="2890"/>
                  </a:lnTo>
                  <a:cubicBezTo>
                    <a:pt x="2240" y="2974"/>
                    <a:pt x="1146" y="3343"/>
                    <a:pt x="0" y="3397"/>
                  </a:cubicBezTo>
                  <a:cubicBezTo>
                    <a:pt x="46" y="3398"/>
                    <a:pt x="91" y="3398"/>
                    <a:pt x="136" y="3398"/>
                  </a:cubicBezTo>
                  <a:cubicBezTo>
                    <a:pt x="1269" y="3398"/>
                    <a:pt x="2379" y="3050"/>
                    <a:pt x="3506" y="2991"/>
                  </a:cubicBezTo>
                  <a:lnTo>
                    <a:pt x="3624" y="2985"/>
                  </a:lnTo>
                  <a:lnTo>
                    <a:pt x="3542" y="2899"/>
                  </a:lnTo>
                  <a:cubicBezTo>
                    <a:pt x="2727" y="2038"/>
                    <a:pt x="2042" y="1054"/>
                    <a:pt x="1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474020" y="2944774"/>
              <a:ext cx="226151" cy="222940"/>
            </a:xfrm>
            <a:custGeom>
              <a:avLst/>
              <a:gdLst/>
              <a:ahLst/>
              <a:cxnLst/>
              <a:rect l="l" t="t" r="r" b="b"/>
              <a:pathLst>
                <a:path w="4084" h="4026" extrusionOk="0">
                  <a:moveTo>
                    <a:pt x="1175" y="0"/>
                  </a:moveTo>
                  <a:cubicBezTo>
                    <a:pt x="1771" y="827"/>
                    <a:pt x="2447" y="1598"/>
                    <a:pt x="3185" y="2300"/>
                  </a:cubicBezTo>
                  <a:cubicBezTo>
                    <a:pt x="3408" y="2514"/>
                    <a:pt x="3638" y="2723"/>
                    <a:pt x="3872" y="2925"/>
                  </a:cubicBezTo>
                  <a:lnTo>
                    <a:pt x="3872" y="2925"/>
                  </a:lnTo>
                  <a:cubicBezTo>
                    <a:pt x="2613" y="3395"/>
                    <a:pt x="1315" y="3751"/>
                    <a:pt x="0" y="4025"/>
                  </a:cubicBezTo>
                  <a:cubicBezTo>
                    <a:pt x="1364" y="3830"/>
                    <a:pt x="2703" y="3472"/>
                    <a:pt x="3996" y="2995"/>
                  </a:cubicBezTo>
                  <a:lnTo>
                    <a:pt x="4084" y="2963"/>
                  </a:lnTo>
                  <a:lnTo>
                    <a:pt x="4012" y="2902"/>
                  </a:lnTo>
                  <a:cubicBezTo>
                    <a:pt x="2976" y="2029"/>
                    <a:pt x="2034" y="1047"/>
                    <a:pt x="1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124967" y="2390543"/>
              <a:ext cx="729012" cy="728126"/>
            </a:xfrm>
            <a:custGeom>
              <a:avLst/>
              <a:gdLst/>
              <a:ahLst/>
              <a:cxnLst/>
              <a:rect l="l" t="t" r="r" b="b"/>
              <a:pathLst>
                <a:path w="13165" h="13149" extrusionOk="0">
                  <a:moveTo>
                    <a:pt x="2259" y="1"/>
                  </a:moveTo>
                  <a:cubicBezTo>
                    <a:pt x="2248" y="1"/>
                    <a:pt x="2237" y="8"/>
                    <a:pt x="2239" y="21"/>
                  </a:cubicBezTo>
                  <a:cubicBezTo>
                    <a:pt x="2247" y="94"/>
                    <a:pt x="2255" y="167"/>
                    <a:pt x="2263" y="241"/>
                  </a:cubicBezTo>
                  <a:cubicBezTo>
                    <a:pt x="2330" y="824"/>
                    <a:pt x="2409" y="1407"/>
                    <a:pt x="2530" y="1982"/>
                  </a:cubicBezTo>
                  <a:cubicBezTo>
                    <a:pt x="2651" y="2553"/>
                    <a:pt x="2812" y="3115"/>
                    <a:pt x="3039" y="3651"/>
                  </a:cubicBezTo>
                  <a:cubicBezTo>
                    <a:pt x="3261" y="4175"/>
                    <a:pt x="3549" y="4667"/>
                    <a:pt x="3901" y="5114"/>
                  </a:cubicBezTo>
                  <a:cubicBezTo>
                    <a:pt x="4121" y="5392"/>
                    <a:pt x="4364" y="5652"/>
                    <a:pt x="4628" y="5889"/>
                  </a:cubicBezTo>
                  <a:cubicBezTo>
                    <a:pt x="4780" y="6028"/>
                    <a:pt x="4940" y="6160"/>
                    <a:pt x="5106" y="6282"/>
                  </a:cubicBezTo>
                  <a:cubicBezTo>
                    <a:pt x="5528" y="6595"/>
                    <a:pt x="5989" y="6853"/>
                    <a:pt x="6476" y="7052"/>
                  </a:cubicBezTo>
                  <a:cubicBezTo>
                    <a:pt x="6624" y="7221"/>
                    <a:pt x="6775" y="7387"/>
                    <a:pt x="6931" y="7551"/>
                  </a:cubicBezTo>
                  <a:cubicBezTo>
                    <a:pt x="6958" y="7580"/>
                    <a:pt x="6987" y="7610"/>
                    <a:pt x="7015" y="7639"/>
                  </a:cubicBezTo>
                  <a:cubicBezTo>
                    <a:pt x="6648" y="7382"/>
                    <a:pt x="6257" y="7157"/>
                    <a:pt x="5849" y="6970"/>
                  </a:cubicBezTo>
                  <a:cubicBezTo>
                    <a:pt x="5397" y="6764"/>
                    <a:pt x="4924" y="6600"/>
                    <a:pt x="4441" y="6484"/>
                  </a:cubicBezTo>
                  <a:cubicBezTo>
                    <a:pt x="3956" y="6367"/>
                    <a:pt x="3461" y="6297"/>
                    <a:pt x="2964" y="6275"/>
                  </a:cubicBezTo>
                  <a:cubicBezTo>
                    <a:pt x="2847" y="6270"/>
                    <a:pt x="2731" y="6267"/>
                    <a:pt x="2614" y="6267"/>
                  </a:cubicBezTo>
                  <a:cubicBezTo>
                    <a:pt x="2231" y="6267"/>
                    <a:pt x="1848" y="6295"/>
                    <a:pt x="1469" y="6353"/>
                  </a:cubicBezTo>
                  <a:cubicBezTo>
                    <a:pt x="1416" y="6361"/>
                    <a:pt x="1361" y="6370"/>
                    <a:pt x="1307" y="6380"/>
                  </a:cubicBezTo>
                  <a:cubicBezTo>
                    <a:pt x="868" y="6456"/>
                    <a:pt x="436" y="6573"/>
                    <a:pt x="20" y="6728"/>
                  </a:cubicBezTo>
                  <a:cubicBezTo>
                    <a:pt x="0" y="6736"/>
                    <a:pt x="0" y="6761"/>
                    <a:pt x="21" y="6767"/>
                  </a:cubicBezTo>
                  <a:cubicBezTo>
                    <a:pt x="79" y="6787"/>
                    <a:pt x="136" y="6806"/>
                    <a:pt x="195" y="6828"/>
                  </a:cubicBezTo>
                  <a:cubicBezTo>
                    <a:pt x="655" y="7003"/>
                    <a:pt x="1073" y="7266"/>
                    <a:pt x="1479" y="7539"/>
                  </a:cubicBezTo>
                  <a:cubicBezTo>
                    <a:pt x="1886" y="7813"/>
                    <a:pt x="2286" y="8100"/>
                    <a:pt x="2720" y="8333"/>
                  </a:cubicBezTo>
                  <a:cubicBezTo>
                    <a:pt x="3152" y="8564"/>
                    <a:pt x="3616" y="8727"/>
                    <a:pt x="4108" y="8765"/>
                  </a:cubicBezTo>
                  <a:cubicBezTo>
                    <a:pt x="4190" y="8771"/>
                    <a:pt x="4273" y="8774"/>
                    <a:pt x="4355" y="8774"/>
                  </a:cubicBezTo>
                  <a:cubicBezTo>
                    <a:pt x="4802" y="8774"/>
                    <a:pt x="5247" y="8688"/>
                    <a:pt x="5671" y="8549"/>
                  </a:cubicBezTo>
                  <a:cubicBezTo>
                    <a:pt x="5975" y="8449"/>
                    <a:pt x="6268" y="8323"/>
                    <a:pt x="6555" y="8183"/>
                  </a:cubicBezTo>
                  <a:cubicBezTo>
                    <a:pt x="6776" y="8075"/>
                    <a:pt x="6994" y="7958"/>
                    <a:pt x="7210" y="7839"/>
                  </a:cubicBezTo>
                  <a:cubicBezTo>
                    <a:pt x="7679" y="8313"/>
                    <a:pt x="8175" y="8760"/>
                    <a:pt x="8695" y="9177"/>
                  </a:cubicBezTo>
                  <a:cubicBezTo>
                    <a:pt x="8752" y="9222"/>
                    <a:pt x="8810" y="9268"/>
                    <a:pt x="8867" y="9313"/>
                  </a:cubicBezTo>
                  <a:cubicBezTo>
                    <a:pt x="8463" y="9147"/>
                    <a:pt x="8040" y="9031"/>
                    <a:pt x="7607" y="8966"/>
                  </a:cubicBezTo>
                  <a:cubicBezTo>
                    <a:pt x="7326" y="8925"/>
                    <a:pt x="7043" y="8905"/>
                    <a:pt x="6759" y="8905"/>
                  </a:cubicBezTo>
                  <a:cubicBezTo>
                    <a:pt x="6411" y="8905"/>
                    <a:pt x="6062" y="8935"/>
                    <a:pt x="5719" y="8995"/>
                  </a:cubicBezTo>
                  <a:cubicBezTo>
                    <a:pt x="5392" y="9052"/>
                    <a:pt x="5071" y="9135"/>
                    <a:pt x="4758" y="9243"/>
                  </a:cubicBezTo>
                  <a:cubicBezTo>
                    <a:pt x="4159" y="9450"/>
                    <a:pt x="3595" y="9740"/>
                    <a:pt x="3074" y="10096"/>
                  </a:cubicBezTo>
                  <a:cubicBezTo>
                    <a:pt x="2703" y="10350"/>
                    <a:pt x="2355" y="10635"/>
                    <a:pt x="2033" y="10948"/>
                  </a:cubicBezTo>
                  <a:cubicBezTo>
                    <a:pt x="2018" y="10962"/>
                    <a:pt x="2032" y="10983"/>
                    <a:pt x="2048" y="10983"/>
                  </a:cubicBezTo>
                  <a:cubicBezTo>
                    <a:pt x="2050" y="10983"/>
                    <a:pt x="2051" y="10982"/>
                    <a:pt x="2052" y="10982"/>
                  </a:cubicBezTo>
                  <a:lnTo>
                    <a:pt x="2052" y="10981"/>
                  </a:lnTo>
                  <a:cubicBezTo>
                    <a:pt x="2447" y="10897"/>
                    <a:pt x="2849" y="10869"/>
                    <a:pt x="3251" y="10869"/>
                  </a:cubicBezTo>
                  <a:cubicBezTo>
                    <a:pt x="3382" y="10869"/>
                    <a:pt x="3513" y="10872"/>
                    <a:pt x="3643" y="10877"/>
                  </a:cubicBezTo>
                  <a:cubicBezTo>
                    <a:pt x="4266" y="10900"/>
                    <a:pt x="4892" y="10967"/>
                    <a:pt x="5516" y="10967"/>
                  </a:cubicBezTo>
                  <a:cubicBezTo>
                    <a:pt x="5832" y="10967"/>
                    <a:pt x="6147" y="10950"/>
                    <a:pt x="6461" y="10902"/>
                  </a:cubicBezTo>
                  <a:cubicBezTo>
                    <a:pt x="7313" y="10772"/>
                    <a:pt x="8113" y="10377"/>
                    <a:pt x="8735" y="9786"/>
                  </a:cubicBezTo>
                  <a:cubicBezTo>
                    <a:pt x="8845" y="9681"/>
                    <a:pt x="8950" y="9569"/>
                    <a:pt x="9049" y="9452"/>
                  </a:cubicBezTo>
                  <a:cubicBezTo>
                    <a:pt x="9179" y="9552"/>
                    <a:pt x="9310" y="9648"/>
                    <a:pt x="9443" y="9743"/>
                  </a:cubicBezTo>
                  <a:cubicBezTo>
                    <a:pt x="9922" y="10089"/>
                    <a:pt x="10418" y="10409"/>
                    <a:pt x="10931" y="10702"/>
                  </a:cubicBezTo>
                  <a:cubicBezTo>
                    <a:pt x="11040" y="10764"/>
                    <a:pt x="11151" y="10825"/>
                    <a:pt x="11262" y="10883"/>
                  </a:cubicBezTo>
                  <a:cubicBezTo>
                    <a:pt x="10951" y="10825"/>
                    <a:pt x="10635" y="10787"/>
                    <a:pt x="10318" y="10773"/>
                  </a:cubicBezTo>
                  <a:cubicBezTo>
                    <a:pt x="10213" y="10768"/>
                    <a:pt x="10108" y="10766"/>
                    <a:pt x="10002" y="10766"/>
                  </a:cubicBezTo>
                  <a:cubicBezTo>
                    <a:pt x="9637" y="10766"/>
                    <a:pt x="9273" y="10795"/>
                    <a:pt x="8913" y="10855"/>
                  </a:cubicBezTo>
                  <a:cubicBezTo>
                    <a:pt x="8423" y="10937"/>
                    <a:pt x="7942" y="11073"/>
                    <a:pt x="7483" y="11263"/>
                  </a:cubicBezTo>
                  <a:cubicBezTo>
                    <a:pt x="6994" y="11464"/>
                    <a:pt x="6529" y="11725"/>
                    <a:pt x="6101" y="12037"/>
                  </a:cubicBezTo>
                  <a:cubicBezTo>
                    <a:pt x="5958" y="12141"/>
                    <a:pt x="5820" y="12250"/>
                    <a:pt x="5686" y="12364"/>
                  </a:cubicBezTo>
                  <a:cubicBezTo>
                    <a:pt x="5418" y="12594"/>
                    <a:pt x="5167" y="12845"/>
                    <a:pt x="4938" y="13114"/>
                  </a:cubicBezTo>
                  <a:cubicBezTo>
                    <a:pt x="4928" y="13127"/>
                    <a:pt x="4936" y="13148"/>
                    <a:pt x="4954" y="13148"/>
                  </a:cubicBezTo>
                  <a:cubicBezTo>
                    <a:pt x="4955" y="13148"/>
                    <a:pt x="4957" y="13148"/>
                    <a:pt x="4959" y="13147"/>
                  </a:cubicBezTo>
                  <a:cubicBezTo>
                    <a:pt x="5012" y="13130"/>
                    <a:pt x="5067" y="13117"/>
                    <a:pt x="5121" y="13104"/>
                  </a:cubicBezTo>
                  <a:cubicBezTo>
                    <a:pt x="5368" y="13051"/>
                    <a:pt x="5620" y="13038"/>
                    <a:pt x="5871" y="13038"/>
                  </a:cubicBezTo>
                  <a:cubicBezTo>
                    <a:pt x="6075" y="13038"/>
                    <a:pt x="6279" y="13047"/>
                    <a:pt x="6481" y="13051"/>
                  </a:cubicBezTo>
                  <a:cubicBezTo>
                    <a:pt x="6557" y="13053"/>
                    <a:pt x="6633" y="13054"/>
                    <a:pt x="6709" y="13054"/>
                  </a:cubicBezTo>
                  <a:cubicBezTo>
                    <a:pt x="7088" y="13054"/>
                    <a:pt x="7467" y="13031"/>
                    <a:pt x="7841" y="12978"/>
                  </a:cubicBezTo>
                  <a:cubicBezTo>
                    <a:pt x="8288" y="12916"/>
                    <a:pt x="8731" y="12812"/>
                    <a:pt x="9154" y="12652"/>
                  </a:cubicBezTo>
                  <a:cubicBezTo>
                    <a:pt x="9599" y="12486"/>
                    <a:pt x="10014" y="12258"/>
                    <a:pt x="10395" y="11976"/>
                  </a:cubicBezTo>
                  <a:cubicBezTo>
                    <a:pt x="10623" y="11807"/>
                    <a:pt x="10839" y="11622"/>
                    <a:pt x="11047" y="11430"/>
                  </a:cubicBezTo>
                  <a:cubicBezTo>
                    <a:pt x="11199" y="11291"/>
                    <a:pt x="11347" y="11147"/>
                    <a:pt x="11492" y="11002"/>
                  </a:cubicBezTo>
                  <a:cubicBezTo>
                    <a:pt x="11992" y="11250"/>
                    <a:pt x="12516" y="11454"/>
                    <a:pt x="13064" y="11564"/>
                  </a:cubicBezTo>
                  <a:cubicBezTo>
                    <a:pt x="13068" y="11565"/>
                    <a:pt x="13072" y="11565"/>
                    <a:pt x="13077" y="11565"/>
                  </a:cubicBezTo>
                  <a:cubicBezTo>
                    <a:pt x="13143" y="11565"/>
                    <a:pt x="13165" y="11461"/>
                    <a:pt x="13094" y="11446"/>
                  </a:cubicBezTo>
                  <a:cubicBezTo>
                    <a:pt x="13000" y="11426"/>
                    <a:pt x="12908" y="11406"/>
                    <a:pt x="12817" y="11382"/>
                  </a:cubicBezTo>
                  <a:cubicBezTo>
                    <a:pt x="12499" y="11300"/>
                    <a:pt x="12192" y="11189"/>
                    <a:pt x="11894" y="11057"/>
                  </a:cubicBezTo>
                  <a:cubicBezTo>
                    <a:pt x="11894" y="11057"/>
                    <a:pt x="11642" y="10941"/>
                    <a:pt x="11575" y="10908"/>
                  </a:cubicBezTo>
                  <a:cubicBezTo>
                    <a:pt x="11582" y="10883"/>
                    <a:pt x="11587" y="10860"/>
                    <a:pt x="11594" y="10837"/>
                  </a:cubicBezTo>
                  <a:cubicBezTo>
                    <a:pt x="11610" y="10781"/>
                    <a:pt x="11627" y="10724"/>
                    <a:pt x="11647" y="10669"/>
                  </a:cubicBezTo>
                  <a:cubicBezTo>
                    <a:pt x="11783" y="10283"/>
                    <a:pt x="11987" y="9924"/>
                    <a:pt x="12133" y="9543"/>
                  </a:cubicBezTo>
                  <a:cubicBezTo>
                    <a:pt x="12285" y="9148"/>
                    <a:pt x="12374" y="8733"/>
                    <a:pt x="12407" y="8312"/>
                  </a:cubicBezTo>
                  <a:cubicBezTo>
                    <a:pt x="12440" y="7892"/>
                    <a:pt x="12413" y="7469"/>
                    <a:pt x="12327" y="7057"/>
                  </a:cubicBezTo>
                  <a:cubicBezTo>
                    <a:pt x="12286" y="6849"/>
                    <a:pt x="12227" y="6645"/>
                    <a:pt x="12155" y="6445"/>
                  </a:cubicBezTo>
                  <a:cubicBezTo>
                    <a:pt x="12069" y="6212"/>
                    <a:pt x="11961" y="5986"/>
                    <a:pt x="11847" y="5765"/>
                  </a:cubicBezTo>
                  <a:cubicBezTo>
                    <a:pt x="11609" y="5304"/>
                    <a:pt x="11336" y="4859"/>
                    <a:pt x="11143" y="4376"/>
                  </a:cubicBezTo>
                  <a:cubicBezTo>
                    <a:pt x="11139" y="4368"/>
                    <a:pt x="11130" y="4362"/>
                    <a:pt x="11121" y="4362"/>
                  </a:cubicBezTo>
                  <a:cubicBezTo>
                    <a:pt x="11115" y="4362"/>
                    <a:pt x="11109" y="4365"/>
                    <a:pt x="11105" y="4372"/>
                  </a:cubicBezTo>
                  <a:cubicBezTo>
                    <a:pt x="11080" y="4423"/>
                    <a:pt x="11057" y="4475"/>
                    <a:pt x="11036" y="4528"/>
                  </a:cubicBezTo>
                  <a:cubicBezTo>
                    <a:pt x="10866" y="4939"/>
                    <a:pt x="10775" y="5383"/>
                    <a:pt x="10692" y="5818"/>
                  </a:cubicBezTo>
                  <a:cubicBezTo>
                    <a:pt x="10610" y="6247"/>
                    <a:pt x="10551" y="6680"/>
                    <a:pt x="10523" y="7117"/>
                  </a:cubicBezTo>
                  <a:cubicBezTo>
                    <a:pt x="10496" y="7555"/>
                    <a:pt x="10503" y="7995"/>
                    <a:pt x="10556" y="8430"/>
                  </a:cubicBezTo>
                  <a:cubicBezTo>
                    <a:pt x="10610" y="8869"/>
                    <a:pt x="10710" y="9301"/>
                    <a:pt x="10867" y="9716"/>
                  </a:cubicBezTo>
                  <a:cubicBezTo>
                    <a:pt x="10966" y="9977"/>
                    <a:pt x="11087" y="10230"/>
                    <a:pt x="11231" y="10469"/>
                  </a:cubicBezTo>
                  <a:cubicBezTo>
                    <a:pt x="11287" y="10590"/>
                    <a:pt x="11347" y="10708"/>
                    <a:pt x="11412" y="10825"/>
                  </a:cubicBezTo>
                  <a:cubicBezTo>
                    <a:pt x="11177" y="10704"/>
                    <a:pt x="10948" y="10574"/>
                    <a:pt x="10723" y="10441"/>
                  </a:cubicBezTo>
                  <a:cubicBezTo>
                    <a:pt x="10309" y="10192"/>
                    <a:pt x="9904" y="9927"/>
                    <a:pt x="9513" y="9646"/>
                  </a:cubicBezTo>
                  <a:cubicBezTo>
                    <a:pt x="9382" y="9552"/>
                    <a:pt x="9252" y="9456"/>
                    <a:pt x="9124" y="9359"/>
                  </a:cubicBezTo>
                  <a:cubicBezTo>
                    <a:pt x="9130" y="9329"/>
                    <a:pt x="9136" y="9298"/>
                    <a:pt x="9143" y="9268"/>
                  </a:cubicBezTo>
                  <a:cubicBezTo>
                    <a:pt x="9247" y="8818"/>
                    <a:pt x="9531" y="8421"/>
                    <a:pt x="9745" y="8018"/>
                  </a:cubicBezTo>
                  <a:cubicBezTo>
                    <a:pt x="9957" y="7623"/>
                    <a:pt x="10147" y="7208"/>
                    <a:pt x="10239" y="6766"/>
                  </a:cubicBezTo>
                  <a:cubicBezTo>
                    <a:pt x="10327" y="6349"/>
                    <a:pt x="10310" y="5923"/>
                    <a:pt x="10223" y="5506"/>
                  </a:cubicBezTo>
                  <a:cubicBezTo>
                    <a:pt x="10045" y="4655"/>
                    <a:pt x="9621" y="3883"/>
                    <a:pt x="9363" y="3057"/>
                  </a:cubicBezTo>
                  <a:cubicBezTo>
                    <a:pt x="9360" y="3047"/>
                    <a:pt x="9353" y="3042"/>
                    <a:pt x="9345" y="3042"/>
                  </a:cubicBezTo>
                  <a:cubicBezTo>
                    <a:pt x="9336" y="3042"/>
                    <a:pt x="9328" y="3047"/>
                    <a:pt x="9324" y="3057"/>
                  </a:cubicBezTo>
                  <a:cubicBezTo>
                    <a:pt x="9283" y="3168"/>
                    <a:pt x="9243" y="3279"/>
                    <a:pt x="9205" y="3390"/>
                  </a:cubicBezTo>
                  <a:cubicBezTo>
                    <a:pt x="8895" y="4291"/>
                    <a:pt x="8671" y="5227"/>
                    <a:pt x="8605" y="6179"/>
                  </a:cubicBezTo>
                  <a:cubicBezTo>
                    <a:pt x="8541" y="7096"/>
                    <a:pt x="8627" y="8031"/>
                    <a:pt x="8911" y="8909"/>
                  </a:cubicBezTo>
                  <a:cubicBezTo>
                    <a:pt x="8946" y="9018"/>
                    <a:pt x="8984" y="9126"/>
                    <a:pt x="9026" y="9233"/>
                  </a:cubicBezTo>
                  <a:cubicBezTo>
                    <a:pt x="9035" y="9257"/>
                    <a:pt x="9045" y="9282"/>
                    <a:pt x="9056" y="9307"/>
                  </a:cubicBezTo>
                  <a:cubicBezTo>
                    <a:pt x="8959" y="9233"/>
                    <a:pt x="8865" y="9159"/>
                    <a:pt x="8770" y="9083"/>
                  </a:cubicBezTo>
                  <a:cubicBezTo>
                    <a:pt x="8263" y="8675"/>
                    <a:pt x="7778" y="8238"/>
                    <a:pt x="7319" y="7777"/>
                  </a:cubicBezTo>
                  <a:cubicBezTo>
                    <a:pt x="7324" y="7770"/>
                    <a:pt x="7324" y="7761"/>
                    <a:pt x="7320" y="7755"/>
                  </a:cubicBezTo>
                  <a:cubicBezTo>
                    <a:pt x="7320" y="7752"/>
                    <a:pt x="7319" y="7751"/>
                    <a:pt x="7318" y="7749"/>
                  </a:cubicBezTo>
                  <a:cubicBezTo>
                    <a:pt x="7588" y="7247"/>
                    <a:pt x="7857" y="6743"/>
                    <a:pt x="8068" y="6214"/>
                  </a:cubicBezTo>
                  <a:cubicBezTo>
                    <a:pt x="8414" y="5353"/>
                    <a:pt x="8600" y="4406"/>
                    <a:pt x="8372" y="3490"/>
                  </a:cubicBezTo>
                  <a:cubicBezTo>
                    <a:pt x="8139" y="2553"/>
                    <a:pt x="7550" y="1751"/>
                    <a:pt x="6958" y="1006"/>
                  </a:cubicBezTo>
                  <a:cubicBezTo>
                    <a:pt x="6955" y="1002"/>
                    <a:pt x="6951" y="1000"/>
                    <a:pt x="6947" y="1000"/>
                  </a:cubicBezTo>
                  <a:cubicBezTo>
                    <a:pt x="6938" y="1000"/>
                    <a:pt x="6928" y="1007"/>
                    <a:pt x="6924" y="1016"/>
                  </a:cubicBezTo>
                  <a:cubicBezTo>
                    <a:pt x="6751" y="1495"/>
                    <a:pt x="6622" y="1989"/>
                    <a:pt x="6537" y="2492"/>
                  </a:cubicBezTo>
                  <a:cubicBezTo>
                    <a:pt x="6386" y="3384"/>
                    <a:pt x="6375" y="4300"/>
                    <a:pt x="6502" y="5196"/>
                  </a:cubicBezTo>
                  <a:cubicBezTo>
                    <a:pt x="6624" y="6069"/>
                    <a:pt x="6877" y="6921"/>
                    <a:pt x="7257" y="7716"/>
                  </a:cubicBezTo>
                  <a:cubicBezTo>
                    <a:pt x="7176" y="7634"/>
                    <a:pt x="7096" y="7551"/>
                    <a:pt x="7016" y="7467"/>
                  </a:cubicBezTo>
                  <a:cubicBezTo>
                    <a:pt x="6867" y="7309"/>
                    <a:pt x="6720" y="7148"/>
                    <a:pt x="6576" y="6984"/>
                  </a:cubicBezTo>
                  <a:cubicBezTo>
                    <a:pt x="6557" y="6941"/>
                    <a:pt x="6536" y="6899"/>
                    <a:pt x="6516" y="6856"/>
                  </a:cubicBezTo>
                  <a:cubicBezTo>
                    <a:pt x="6288" y="6349"/>
                    <a:pt x="6149" y="5806"/>
                    <a:pt x="6023" y="5266"/>
                  </a:cubicBezTo>
                  <a:cubicBezTo>
                    <a:pt x="5898" y="4726"/>
                    <a:pt x="5786" y="4180"/>
                    <a:pt x="5610" y="3653"/>
                  </a:cubicBezTo>
                  <a:cubicBezTo>
                    <a:pt x="5429" y="3120"/>
                    <a:pt x="5173" y="2618"/>
                    <a:pt x="4843" y="2162"/>
                  </a:cubicBezTo>
                  <a:cubicBezTo>
                    <a:pt x="4514" y="1705"/>
                    <a:pt x="4120" y="1295"/>
                    <a:pt x="3685" y="937"/>
                  </a:cubicBezTo>
                  <a:cubicBezTo>
                    <a:pt x="3554" y="828"/>
                    <a:pt x="3419" y="724"/>
                    <a:pt x="3281" y="624"/>
                  </a:cubicBezTo>
                  <a:cubicBezTo>
                    <a:pt x="2959" y="393"/>
                    <a:pt x="2620" y="186"/>
                    <a:pt x="2268" y="3"/>
                  </a:cubicBezTo>
                  <a:cubicBezTo>
                    <a:pt x="2265" y="1"/>
                    <a:pt x="2262" y="1"/>
                    <a:pt x="2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248905" y="2390487"/>
              <a:ext cx="142369" cy="326214"/>
            </a:xfrm>
            <a:custGeom>
              <a:avLst/>
              <a:gdLst/>
              <a:ahLst/>
              <a:cxnLst/>
              <a:rect l="l" t="t" r="r" b="b"/>
              <a:pathLst>
                <a:path w="2571" h="5891" extrusionOk="0">
                  <a:moveTo>
                    <a:pt x="22" y="1"/>
                  </a:moveTo>
                  <a:cubicBezTo>
                    <a:pt x="11" y="1"/>
                    <a:pt x="0" y="9"/>
                    <a:pt x="1" y="21"/>
                  </a:cubicBezTo>
                  <a:cubicBezTo>
                    <a:pt x="9" y="95"/>
                    <a:pt x="17" y="168"/>
                    <a:pt x="26" y="242"/>
                  </a:cubicBezTo>
                  <a:cubicBezTo>
                    <a:pt x="92" y="825"/>
                    <a:pt x="171" y="1407"/>
                    <a:pt x="294" y="1982"/>
                  </a:cubicBezTo>
                  <a:cubicBezTo>
                    <a:pt x="413" y="2552"/>
                    <a:pt x="574" y="3115"/>
                    <a:pt x="803" y="3652"/>
                  </a:cubicBezTo>
                  <a:cubicBezTo>
                    <a:pt x="1025" y="4176"/>
                    <a:pt x="1311" y="4668"/>
                    <a:pt x="1664" y="5114"/>
                  </a:cubicBezTo>
                  <a:cubicBezTo>
                    <a:pt x="1883" y="5393"/>
                    <a:pt x="2126" y="5653"/>
                    <a:pt x="2390" y="5890"/>
                  </a:cubicBezTo>
                  <a:cubicBezTo>
                    <a:pt x="2570" y="5812"/>
                    <a:pt x="1512" y="3590"/>
                    <a:pt x="1286" y="2991"/>
                  </a:cubicBezTo>
                  <a:cubicBezTo>
                    <a:pt x="1003" y="2243"/>
                    <a:pt x="887" y="1408"/>
                    <a:pt x="1044" y="625"/>
                  </a:cubicBezTo>
                  <a:cubicBezTo>
                    <a:pt x="722" y="394"/>
                    <a:pt x="382" y="186"/>
                    <a:pt x="31" y="3"/>
                  </a:cubicBezTo>
                  <a:cubicBezTo>
                    <a:pt x="28" y="1"/>
                    <a:pt x="25" y="1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397818" y="3014385"/>
              <a:ext cx="338895" cy="104326"/>
            </a:xfrm>
            <a:custGeom>
              <a:avLst/>
              <a:gdLst/>
              <a:ahLst/>
              <a:cxnLst/>
              <a:rect l="l" t="t" r="r" b="b"/>
              <a:pathLst>
                <a:path w="6120" h="1884" extrusionOk="0">
                  <a:moveTo>
                    <a:pt x="5533" y="1"/>
                  </a:moveTo>
                  <a:cubicBezTo>
                    <a:pt x="5336" y="1"/>
                    <a:pt x="5139" y="38"/>
                    <a:pt x="4949" y="89"/>
                  </a:cubicBezTo>
                  <a:cubicBezTo>
                    <a:pt x="4687" y="160"/>
                    <a:pt x="4427" y="250"/>
                    <a:pt x="4170" y="342"/>
                  </a:cubicBezTo>
                  <a:cubicBezTo>
                    <a:pt x="3199" y="686"/>
                    <a:pt x="2209" y="1123"/>
                    <a:pt x="1161" y="1123"/>
                  </a:cubicBezTo>
                  <a:cubicBezTo>
                    <a:pt x="1114" y="1123"/>
                    <a:pt x="1067" y="1122"/>
                    <a:pt x="1020" y="1120"/>
                  </a:cubicBezTo>
                  <a:cubicBezTo>
                    <a:pt x="952" y="1117"/>
                    <a:pt x="856" y="1113"/>
                    <a:pt x="759" y="1099"/>
                  </a:cubicBezTo>
                  <a:cubicBezTo>
                    <a:pt x="491" y="1329"/>
                    <a:pt x="240" y="1580"/>
                    <a:pt x="11" y="1849"/>
                  </a:cubicBezTo>
                  <a:cubicBezTo>
                    <a:pt x="1" y="1862"/>
                    <a:pt x="9" y="1883"/>
                    <a:pt x="27" y="1883"/>
                  </a:cubicBezTo>
                  <a:cubicBezTo>
                    <a:pt x="28" y="1883"/>
                    <a:pt x="30" y="1883"/>
                    <a:pt x="32" y="1882"/>
                  </a:cubicBezTo>
                  <a:cubicBezTo>
                    <a:pt x="85" y="1867"/>
                    <a:pt x="140" y="1852"/>
                    <a:pt x="194" y="1841"/>
                  </a:cubicBezTo>
                  <a:cubicBezTo>
                    <a:pt x="443" y="1787"/>
                    <a:pt x="695" y="1773"/>
                    <a:pt x="948" y="1773"/>
                  </a:cubicBezTo>
                  <a:cubicBezTo>
                    <a:pt x="1150" y="1773"/>
                    <a:pt x="1353" y="1782"/>
                    <a:pt x="1554" y="1786"/>
                  </a:cubicBezTo>
                  <a:cubicBezTo>
                    <a:pt x="1633" y="1788"/>
                    <a:pt x="1712" y="1789"/>
                    <a:pt x="1790" y="1789"/>
                  </a:cubicBezTo>
                  <a:cubicBezTo>
                    <a:pt x="2166" y="1789"/>
                    <a:pt x="2543" y="1767"/>
                    <a:pt x="2914" y="1715"/>
                  </a:cubicBezTo>
                  <a:cubicBezTo>
                    <a:pt x="3361" y="1652"/>
                    <a:pt x="3804" y="1547"/>
                    <a:pt x="4227" y="1389"/>
                  </a:cubicBezTo>
                  <a:cubicBezTo>
                    <a:pt x="4672" y="1221"/>
                    <a:pt x="5087" y="994"/>
                    <a:pt x="5468" y="711"/>
                  </a:cubicBezTo>
                  <a:cubicBezTo>
                    <a:pt x="5696" y="542"/>
                    <a:pt x="5912" y="359"/>
                    <a:pt x="6120" y="165"/>
                  </a:cubicBezTo>
                  <a:cubicBezTo>
                    <a:pt x="5986" y="68"/>
                    <a:pt x="5820" y="20"/>
                    <a:pt x="5653" y="6"/>
                  </a:cubicBezTo>
                  <a:cubicBezTo>
                    <a:pt x="5613" y="2"/>
                    <a:pt x="5573" y="1"/>
                    <a:pt x="5533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125022" y="2743804"/>
              <a:ext cx="363039" cy="132623"/>
            </a:xfrm>
            <a:custGeom>
              <a:avLst/>
              <a:gdLst/>
              <a:ahLst/>
              <a:cxnLst/>
              <a:rect l="l" t="t" r="r" b="b"/>
              <a:pathLst>
                <a:path w="6556" h="2395" extrusionOk="0">
                  <a:moveTo>
                    <a:pt x="1307" y="0"/>
                  </a:moveTo>
                  <a:cubicBezTo>
                    <a:pt x="868" y="77"/>
                    <a:pt x="437" y="192"/>
                    <a:pt x="20" y="348"/>
                  </a:cubicBezTo>
                  <a:cubicBezTo>
                    <a:pt x="0" y="356"/>
                    <a:pt x="0" y="382"/>
                    <a:pt x="20" y="387"/>
                  </a:cubicBezTo>
                  <a:cubicBezTo>
                    <a:pt x="80" y="407"/>
                    <a:pt x="137" y="427"/>
                    <a:pt x="194" y="449"/>
                  </a:cubicBezTo>
                  <a:cubicBezTo>
                    <a:pt x="654" y="624"/>
                    <a:pt x="1072" y="887"/>
                    <a:pt x="1478" y="1160"/>
                  </a:cubicBezTo>
                  <a:cubicBezTo>
                    <a:pt x="1886" y="1433"/>
                    <a:pt x="2286" y="1721"/>
                    <a:pt x="2719" y="1952"/>
                  </a:cubicBezTo>
                  <a:cubicBezTo>
                    <a:pt x="3153" y="2183"/>
                    <a:pt x="3616" y="2348"/>
                    <a:pt x="4107" y="2385"/>
                  </a:cubicBezTo>
                  <a:cubicBezTo>
                    <a:pt x="4191" y="2391"/>
                    <a:pt x="4274" y="2394"/>
                    <a:pt x="4358" y="2394"/>
                  </a:cubicBezTo>
                  <a:cubicBezTo>
                    <a:pt x="4803" y="2394"/>
                    <a:pt x="5248" y="2307"/>
                    <a:pt x="5670" y="2169"/>
                  </a:cubicBezTo>
                  <a:cubicBezTo>
                    <a:pt x="5974" y="2069"/>
                    <a:pt x="6267" y="1943"/>
                    <a:pt x="6556" y="1804"/>
                  </a:cubicBezTo>
                  <a:cubicBezTo>
                    <a:pt x="6382" y="1744"/>
                    <a:pt x="6187" y="1732"/>
                    <a:pt x="6001" y="1732"/>
                  </a:cubicBezTo>
                  <a:cubicBezTo>
                    <a:pt x="5950" y="1732"/>
                    <a:pt x="5899" y="1733"/>
                    <a:pt x="5849" y="1734"/>
                  </a:cubicBezTo>
                  <a:cubicBezTo>
                    <a:pt x="5704" y="1737"/>
                    <a:pt x="5560" y="1740"/>
                    <a:pt x="5416" y="1740"/>
                  </a:cubicBezTo>
                  <a:cubicBezTo>
                    <a:pt x="5288" y="1740"/>
                    <a:pt x="5160" y="1737"/>
                    <a:pt x="5032" y="1730"/>
                  </a:cubicBezTo>
                  <a:cubicBezTo>
                    <a:pt x="4488" y="1699"/>
                    <a:pt x="3946" y="1603"/>
                    <a:pt x="3428" y="1431"/>
                  </a:cubicBezTo>
                  <a:cubicBezTo>
                    <a:pt x="2914" y="1261"/>
                    <a:pt x="2421" y="1014"/>
                    <a:pt x="1990" y="683"/>
                  </a:cubicBezTo>
                  <a:cubicBezTo>
                    <a:pt x="1782" y="522"/>
                    <a:pt x="1588" y="343"/>
                    <a:pt x="1416" y="144"/>
                  </a:cubicBezTo>
                  <a:cubicBezTo>
                    <a:pt x="1380" y="101"/>
                    <a:pt x="1341" y="53"/>
                    <a:pt x="130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5236721" y="2925115"/>
              <a:ext cx="371954" cy="73593"/>
            </a:xfrm>
            <a:custGeom>
              <a:avLst/>
              <a:gdLst/>
              <a:ahLst/>
              <a:cxnLst/>
              <a:rect l="l" t="t" r="r" b="b"/>
              <a:pathLst>
                <a:path w="6717" h="1329" extrusionOk="0">
                  <a:moveTo>
                    <a:pt x="6407" y="0"/>
                  </a:moveTo>
                  <a:cubicBezTo>
                    <a:pt x="6166" y="0"/>
                    <a:pt x="5920" y="103"/>
                    <a:pt x="5692" y="168"/>
                  </a:cubicBezTo>
                  <a:cubicBezTo>
                    <a:pt x="4695" y="451"/>
                    <a:pt x="3671" y="727"/>
                    <a:pt x="2627" y="727"/>
                  </a:cubicBezTo>
                  <a:cubicBezTo>
                    <a:pt x="2579" y="727"/>
                    <a:pt x="2531" y="726"/>
                    <a:pt x="2483" y="725"/>
                  </a:cubicBezTo>
                  <a:cubicBezTo>
                    <a:pt x="2212" y="719"/>
                    <a:pt x="1944" y="693"/>
                    <a:pt x="1679" y="641"/>
                  </a:cubicBezTo>
                  <a:cubicBezTo>
                    <a:pt x="1545" y="615"/>
                    <a:pt x="1410" y="585"/>
                    <a:pt x="1279" y="543"/>
                  </a:cubicBezTo>
                  <a:cubicBezTo>
                    <a:pt x="1206" y="520"/>
                    <a:pt x="1125" y="489"/>
                    <a:pt x="1056" y="442"/>
                  </a:cubicBezTo>
                  <a:cubicBezTo>
                    <a:pt x="686" y="695"/>
                    <a:pt x="337" y="982"/>
                    <a:pt x="15" y="1294"/>
                  </a:cubicBezTo>
                  <a:cubicBezTo>
                    <a:pt x="0" y="1307"/>
                    <a:pt x="14" y="1328"/>
                    <a:pt x="30" y="1328"/>
                  </a:cubicBezTo>
                  <a:cubicBezTo>
                    <a:pt x="32" y="1328"/>
                    <a:pt x="33" y="1328"/>
                    <a:pt x="34" y="1328"/>
                  </a:cubicBezTo>
                  <a:cubicBezTo>
                    <a:pt x="429" y="1244"/>
                    <a:pt x="831" y="1216"/>
                    <a:pt x="1233" y="1216"/>
                  </a:cubicBezTo>
                  <a:cubicBezTo>
                    <a:pt x="1364" y="1216"/>
                    <a:pt x="1495" y="1219"/>
                    <a:pt x="1625" y="1224"/>
                  </a:cubicBezTo>
                  <a:cubicBezTo>
                    <a:pt x="2248" y="1247"/>
                    <a:pt x="2874" y="1314"/>
                    <a:pt x="3498" y="1314"/>
                  </a:cubicBezTo>
                  <a:cubicBezTo>
                    <a:pt x="3814" y="1314"/>
                    <a:pt x="4129" y="1297"/>
                    <a:pt x="4443" y="1249"/>
                  </a:cubicBezTo>
                  <a:cubicBezTo>
                    <a:pt x="5295" y="1119"/>
                    <a:pt x="6095" y="724"/>
                    <a:pt x="6717" y="133"/>
                  </a:cubicBezTo>
                  <a:cubicBezTo>
                    <a:pt x="6654" y="47"/>
                    <a:pt x="6538" y="2"/>
                    <a:pt x="6421" y="0"/>
                  </a:cubicBezTo>
                  <a:cubicBezTo>
                    <a:pt x="6416" y="0"/>
                    <a:pt x="6412" y="0"/>
                    <a:pt x="640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5292100" y="2506727"/>
              <a:ext cx="175262" cy="250738"/>
            </a:xfrm>
            <a:custGeom>
              <a:avLst/>
              <a:gdLst/>
              <a:ahLst/>
              <a:cxnLst/>
              <a:rect l="l" t="t" r="r" b="b"/>
              <a:pathLst>
                <a:path w="3165" h="4528" extrusionOk="0">
                  <a:moveTo>
                    <a:pt x="1" y="0"/>
                  </a:moveTo>
                  <a:cubicBezTo>
                    <a:pt x="359" y="843"/>
                    <a:pt x="775" y="1664"/>
                    <a:pt x="1272" y="2434"/>
                  </a:cubicBezTo>
                  <a:cubicBezTo>
                    <a:pt x="1775" y="3202"/>
                    <a:pt x="2366" y="3921"/>
                    <a:pt x="3070" y="4515"/>
                  </a:cubicBezTo>
                  <a:cubicBezTo>
                    <a:pt x="3079" y="4523"/>
                    <a:pt x="3091" y="4527"/>
                    <a:pt x="3103" y="4527"/>
                  </a:cubicBezTo>
                  <a:cubicBezTo>
                    <a:pt x="3111" y="4527"/>
                    <a:pt x="3119" y="4525"/>
                    <a:pt x="3127" y="4521"/>
                  </a:cubicBezTo>
                  <a:cubicBezTo>
                    <a:pt x="3154" y="4508"/>
                    <a:pt x="3165" y="4477"/>
                    <a:pt x="3152" y="4450"/>
                  </a:cubicBezTo>
                  <a:cubicBezTo>
                    <a:pt x="2978" y="4097"/>
                    <a:pt x="2806" y="3741"/>
                    <a:pt x="2640" y="3384"/>
                  </a:cubicBezTo>
                  <a:cubicBezTo>
                    <a:pt x="2137" y="2312"/>
                    <a:pt x="1659" y="1229"/>
                    <a:pt x="1199" y="138"/>
                  </a:cubicBezTo>
                  <a:lnTo>
                    <a:pt x="1199" y="138"/>
                  </a:lnTo>
                  <a:cubicBezTo>
                    <a:pt x="1605" y="1251"/>
                    <a:pt x="2057" y="2347"/>
                    <a:pt x="2552" y="3425"/>
                  </a:cubicBezTo>
                  <a:cubicBezTo>
                    <a:pt x="2679" y="3705"/>
                    <a:pt x="2810" y="3983"/>
                    <a:pt x="2942" y="4261"/>
                  </a:cubicBezTo>
                  <a:lnTo>
                    <a:pt x="2942" y="4261"/>
                  </a:lnTo>
                  <a:cubicBezTo>
                    <a:pt x="1651" y="3091"/>
                    <a:pt x="759" y="155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5511788" y="2550920"/>
              <a:ext cx="44854" cy="237780"/>
            </a:xfrm>
            <a:custGeom>
              <a:avLst/>
              <a:gdLst/>
              <a:ahLst/>
              <a:cxnLst/>
              <a:rect l="l" t="t" r="r" b="b"/>
              <a:pathLst>
                <a:path w="810" h="4294" extrusionOk="0">
                  <a:moveTo>
                    <a:pt x="29" y="1"/>
                  </a:moveTo>
                  <a:lnTo>
                    <a:pt x="29" y="1"/>
                  </a:lnTo>
                  <a:cubicBezTo>
                    <a:pt x="3" y="1063"/>
                    <a:pt x="0" y="2127"/>
                    <a:pt x="78" y="3188"/>
                  </a:cubicBezTo>
                  <a:cubicBezTo>
                    <a:pt x="105" y="3542"/>
                    <a:pt x="138" y="3895"/>
                    <a:pt x="187" y="4247"/>
                  </a:cubicBezTo>
                  <a:cubicBezTo>
                    <a:pt x="191" y="4278"/>
                    <a:pt x="215" y="4294"/>
                    <a:pt x="240" y="4294"/>
                  </a:cubicBezTo>
                  <a:cubicBezTo>
                    <a:pt x="265" y="4294"/>
                    <a:pt x="289" y="4278"/>
                    <a:pt x="294" y="4248"/>
                  </a:cubicBezTo>
                  <a:cubicBezTo>
                    <a:pt x="472" y="3075"/>
                    <a:pt x="668" y="1732"/>
                    <a:pt x="809" y="558"/>
                  </a:cubicBezTo>
                  <a:lnTo>
                    <a:pt x="809" y="558"/>
                  </a:lnTo>
                  <a:cubicBezTo>
                    <a:pt x="648" y="1405"/>
                    <a:pt x="473" y="2457"/>
                    <a:pt x="333" y="3312"/>
                  </a:cubicBezTo>
                  <a:lnTo>
                    <a:pt x="247" y="3853"/>
                  </a:lnTo>
                  <a:lnTo>
                    <a:pt x="247" y="3853"/>
                  </a:lnTo>
                  <a:cubicBezTo>
                    <a:pt x="105" y="2586"/>
                    <a:pt x="80" y="1270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5283738" y="2772380"/>
              <a:ext cx="216406" cy="63072"/>
            </a:xfrm>
            <a:custGeom>
              <a:avLst/>
              <a:gdLst/>
              <a:ahLst/>
              <a:cxnLst/>
              <a:rect l="l" t="t" r="r" b="b"/>
              <a:pathLst>
                <a:path w="3908" h="1139" extrusionOk="0">
                  <a:moveTo>
                    <a:pt x="110" y="1"/>
                  </a:moveTo>
                  <a:cubicBezTo>
                    <a:pt x="73" y="1"/>
                    <a:pt x="37" y="1"/>
                    <a:pt x="1" y="2"/>
                  </a:cubicBezTo>
                  <a:cubicBezTo>
                    <a:pt x="1078" y="36"/>
                    <a:pt x="2480" y="587"/>
                    <a:pt x="3565" y="936"/>
                  </a:cubicBezTo>
                  <a:lnTo>
                    <a:pt x="3565" y="936"/>
                  </a:lnTo>
                  <a:cubicBezTo>
                    <a:pt x="3041" y="988"/>
                    <a:pt x="2516" y="1037"/>
                    <a:pt x="1991" y="1054"/>
                  </a:cubicBezTo>
                  <a:cubicBezTo>
                    <a:pt x="1866" y="1058"/>
                    <a:pt x="1740" y="1061"/>
                    <a:pt x="1615" y="1061"/>
                  </a:cubicBezTo>
                  <a:cubicBezTo>
                    <a:pt x="1125" y="1061"/>
                    <a:pt x="635" y="1027"/>
                    <a:pt x="152" y="935"/>
                  </a:cubicBezTo>
                  <a:lnTo>
                    <a:pt x="152" y="935"/>
                  </a:lnTo>
                  <a:cubicBezTo>
                    <a:pt x="735" y="1086"/>
                    <a:pt x="1331" y="1138"/>
                    <a:pt x="1929" y="1138"/>
                  </a:cubicBezTo>
                  <a:cubicBezTo>
                    <a:pt x="2568" y="1138"/>
                    <a:pt x="3210" y="1079"/>
                    <a:pt x="3842" y="1018"/>
                  </a:cubicBezTo>
                  <a:cubicBezTo>
                    <a:pt x="3900" y="1013"/>
                    <a:pt x="3908" y="928"/>
                    <a:pt x="3853" y="911"/>
                  </a:cubicBezTo>
                  <a:lnTo>
                    <a:pt x="2908" y="609"/>
                  </a:lnTo>
                  <a:cubicBezTo>
                    <a:pt x="1999" y="327"/>
                    <a:pt x="107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5622158" y="2680506"/>
              <a:ext cx="46183" cy="196969"/>
            </a:xfrm>
            <a:custGeom>
              <a:avLst/>
              <a:gdLst/>
              <a:ahLst/>
              <a:cxnLst/>
              <a:rect l="l" t="t" r="r" b="b"/>
              <a:pathLst>
                <a:path w="834" h="3557" extrusionOk="0">
                  <a:moveTo>
                    <a:pt x="187" y="0"/>
                  </a:moveTo>
                  <a:cubicBezTo>
                    <a:pt x="56" y="869"/>
                    <a:pt x="1" y="1750"/>
                    <a:pt x="11" y="2628"/>
                  </a:cubicBezTo>
                  <a:cubicBezTo>
                    <a:pt x="15" y="2921"/>
                    <a:pt x="24" y="3213"/>
                    <a:pt x="44" y="3506"/>
                  </a:cubicBezTo>
                  <a:cubicBezTo>
                    <a:pt x="45" y="3534"/>
                    <a:pt x="69" y="3556"/>
                    <a:pt x="96" y="3556"/>
                  </a:cubicBezTo>
                  <a:cubicBezTo>
                    <a:pt x="97" y="3556"/>
                    <a:pt x="97" y="3556"/>
                    <a:pt x="98" y="3556"/>
                  </a:cubicBezTo>
                  <a:cubicBezTo>
                    <a:pt x="127" y="3556"/>
                    <a:pt x="150" y="3533"/>
                    <a:pt x="150" y="3504"/>
                  </a:cubicBezTo>
                  <a:cubicBezTo>
                    <a:pt x="162" y="3045"/>
                    <a:pt x="283" y="2595"/>
                    <a:pt x="418" y="2156"/>
                  </a:cubicBezTo>
                  <a:cubicBezTo>
                    <a:pt x="556" y="1713"/>
                    <a:pt x="701" y="1273"/>
                    <a:pt x="834" y="827"/>
                  </a:cubicBezTo>
                  <a:lnTo>
                    <a:pt x="834" y="827"/>
                  </a:lnTo>
                  <a:cubicBezTo>
                    <a:pt x="669" y="1253"/>
                    <a:pt x="493" y="1700"/>
                    <a:pt x="341" y="2131"/>
                  </a:cubicBezTo>
                  <a:cubicBezTo>
                    <a:pt x="257" y="2377"/>
                    <a:pt x="179" y="2626"/>
                    <a:pt x="124" y="2880"/>
                  </a:cubicBezTo>
                  <a:lnTo>
                    <a:pt x="124" y="2880"/>
                  </a:lnTo>
                  <a:cubicBezTo>
                    <a:pt x="95" y="1920"/>
                    <a:pt x="120" y="959"/>
                    <a:pt x="187" y="1"/>
                  </a:cubicBezTo>
                  <a:lnTo>
                    <a:pt x="187" y="0"/>
                  </a:ln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5374448" y="2900582"/>
              <a:ext cx="230083" cy="61134"/>
            </a:xfrm>
            <a:custGeom>
              <a:avLst/>
              <a:gdLst/>
              <a:ahLst/>
              <a:cxnLst/>
              <a:rect l="l" t="t" r="r" b="b"/>
              <a:pathLst>
                <a:path w="4155" h="1104" extrusionOk="0">
                  <a:moveTo>
                    <a:pt x="3042" y="1"/>
                  </a:moveTo>
                  <a:cubicBezTo>
                    <a:pt x="2014" y="1"/>
                    <a:pt x="982" y="151"/>
                    <a:pt x="1" y="460"/>
                  </a:cubicBezTo>
                  <a:cubicBezTo>
                    <a:pt x="966" y="228"/>
                    <a:pt x="1957" y="107"/>
                    <a:pt x="2949" y="107"/>
                  </a:cubicBezTo>
                  <a:cubicBezTo>
                    <a:pt x="2984" y="107"/>
                    <a:pt x="3020" y="107"/>
                    <a:pt x="3056" y="107"/>
                  </a:cubicBezTo>
                  <a:cubicBezTo>
                    <a:pt x="3288" y="109"/>
                    <a:pt x="3521" y="118"/>
                    <a:pt x="3753" y="133"/>
                  </a:cubicBezTo>
                  <a:lnTo>
                    <a:pt x="3753" y="133"/>
                  </a:lnTo>
                  <a:cubicBezTo>
                    <a:pt x="2814" y="376"/>
                    <a:pt x="1895" y="697"/>
                    <a:pt x="1015" y="1103"/>
                  </a:cubicBezTo>
                  <a:cubicBezTo>
                    <a:pt x="2020" y="723"/>
                    <a:pt x="3049" y="402"/>
                    <a:pt x="4097" y="158"/>
                  </a:cubicBezTo>
                  <a:cubicBezTo>
                    <a:pt x="4154" y="145"/>
                    <a:pt x="4148" y="58"/>
                    <a:pt x="4090" y="52"/>
                  </a:cubicBezTo>
                  <a:cubicBezTo>
                    <a:pt x="3747" y="17"/>
                    <a:pt x="3401" y="1"/>
                    <a:pt x="3056" y="1"/>
                  </a:cubicBezTo>
                  <a:cubicBezTo>
                    <a:pt x="3051" y="1"/>
                    <a:pt x="3047" y="1"/>
                    <a:pt x="3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5729870" y="2785117"/>
              <a:ext cx="50059" cy="188441"/>
            </a:xfrm>
            <a:custGeom>
              <a:avLst/>
              <a:gdLst/>
              <a:ahLst/>
              <a:cxnLst/>
              <a:rect l="l" t="t" r="r" b="b"/>
              <a:pathLst>
                <a:path w="904" h="3403" extrusionOk="0">
                  <a:moveTo>
                    <a:pt x="903" y="1"/>
                  </a:moveTo>
                  <a:lnTo>
                    <a:pt x="903" y="1"/>
                  </a:lnTo>
                  <a:cubicBezTo>
                    <a:pt x="767" y="549"/>
                    <a:pt x="642" y="1098"/>
                    <a:pt x="558" y="1657"/>
                  </a:cubicBezTo>
                  <a:cubicBezTo>
                    <a:pt x="500" y="2035"/>
                    <a:pt x="463" y="2418"/>
                    <a:pt x="456" y="2801"/>
                  </a:cubicBezTo>
                  <a:lnTo>
                    <a:pt x="456" y="2801"/>
                  </a:lnTo>
                  <a:cubicBezTo>
                    <a:pt x="269" y="1934"/>
                    <a:pt x="121" y="1058"/>
                    <a:pt x="0" y="179"/>
                  </a:cubicBezTo>
                  <a:lnTo>
                    <a:pt x="0" y="179"/>
                  </a:lnTo>
                  <a:cubicBezTo>
                    <a:pt x="47" y="982"/>
                    <a:pt x="152" y="1782"/>
                    <a:pt x="303" y="2573"/>
                  </a:cubicBezTo>
                  <a:cubicBezTo>
                    <a:pt x="354" y="2836"/>
                    <a:pt x="411" y="3099"/>
                    <a:pt x="471" y="3361"/>
                  </a:cubicBezTo>
                  <a:cubicBezTo>
                    <a:pt x="477" y="3385"/>
                    <a:pt x="497" y="3403"/>
                    <a:pt x="522" y="3403"/>
                  </a:cubicBezTo>
                  <a:cubicBezTo>
                    <a:pt x="524" y="3403"/>
                    <a:pt x="526" y="3403"/>
                    <a:pt x="528" y="3403"/>
                  </a:cubicBezTo>
                  <a:cubicBezTo>
                    <a:pt x="558" y="3401"/>
                    <a:pt x="580" y="3375"/>
                    <a:pt x="578" y="3345"/>
                  </a:cubicBezTo>
                  <a:cubicBezTo>
                    <a:pt x="539" y="2786"/>
                    <a:pt x="576" y="2225"/>
                    <a:pt x="643" y="1669"/>
                  </a:cubicBezTo>
                  <a:cubicBezTo>
                    <a:pt x="711" y="1110"/>
                    <a:pt x="811" y="556"/>
                    <a:pt x="903" y="1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5561684" y="3008515"/>
              <a:ext cx="176757" cy="63570"/>
            </a:xfrm>
            <a:custGeom>
              <a:avLst/>
              <a:gdLst/>
              <a:ahLst/>
              <a:cxnLst/>
              <a:rect l="l" t="t" r="r" b="b"/>
              <a:pathLst>
                <a:path w="3192" h="1148" extrusionOk="0">
                  <a:moveTo>
                    <a:pt x="3119" y="1"/>
                  </a:moveTo>
                  <a:cubicBezTo>
                    <a:pt x="3118" y="1"/>
                    <a:pt x="3117" y="1"/>
                    <a:pt x="3115" y="1"/>
                  </a:cubicBezTo>
                  <a:cubicBezTo>
                    <a:pt x="2587" y="19"/>
                    <a:pt x="2058" y="76"/>
                    <a:pt x="1537" y="169"/>
                  </a:cubicBezTo>
                  <a:cubicBezTo>
                    <a:pt x="1016" y="261"/>
                    <a:pt x="502" y="389"/>
                    <a:pt x="1" y="558"/>
                  </a:cubicBezTo>
                  <a:cubicBezTo>
                    <a:pt x="882" y="344"/>
                    <a:pt x="1778" y="196"/>
                    <a:pt x="2681" y="133"/>
                  </a:cubicBezTo>
                  <a:lnTo>
                    <a:pt x="2681" y="133"/>
                  </a:lnTo>
                  <a:cubicBezTo>
                    <a:pt x="2600" y="160"/>
                    <a:pt x="2519" y="188"/>
                    <a:pt x="2439" y="218"/>
                  </a:cubicBezTo>
                  <a:cubicBezTo>
                    <a:pt x="1784" y="458"/>
                    <a:pt x="1155" y="767"/>
                    <a:pt x="571" y="1148"/>
                  </a:cubicBezTo>
                  <a:cubicBezTo>
                    <a:pt x="1385" y="713"/>
                    <a:pt x="2242" y="357"/>
                    <a:pt x="3132" y="106"/>
                  </a:cubicBezTo>
                  <a:cubicBezTo>
                    <a:pt x="3192" y="91"/>
                    <a:pt x="3178" y="1"/>
                    <a:pt x="3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5" name="Google Shape;1855;p41"/>
            <p:cNvGrpSpPr/>
            <p:nvPr/>
          </p:nvGrpSpPr>
          <p:grpSpPr>
            <a:xfrm>
              <a:off x="5793513" y="1262989"/>
              <a:ext cx="340446" cy="535047"/>
              <a:chOff x="7977475" y="1726439"/>
              <a:chExt cx="340446" cy="535047"/>
            </a:xfrm>
          </p:grpSpPr>
          <p:sp>
            <p:nvSpPr>
              <p:cNvPr id="1856" name="Google Shape;1856;p41"/>
              <p:cNvSpPr/>
              <p:nvPr/>
            </p:nvSpPr>
            <p:spPr>
              <a:xfrm>
                <a:off x="7977475" y="1726439"/>
                <a:ext cx="340446" cy="535033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9662" extrusionOk="0">
                    <a:moveTo>
                      <a:pt x="2045" y="1658"/>
                    </a:moveTo>
                    <a:lnTo>
                      <a:pt x="3303" y="5407"/>
                    </a:lnTo>
                    <a:lnTo>
                      <a:pt x="2388" y="5594"/>
                    </a:lnTo>
                    <a:lnTo>
                      <a:pt x="1906" y="5692"/>
                    </a:lnTo>
                    <a:lnTo>
                      <a:pt x="1921" y="5237"/>
                    </a:lnTo>
                    <a:lnTo>
                      <a:pt x="2045" y="1658"/>
                    </a:lnTo>
                    <a:close/>
                    <a:moveTo>
                      <a:pt x="3084" y="0"/>
                    </a:moveTo>
                    <a:lnTo>
                      <a:pt x="729" y="187"/>
                    </a:lnTo>
                    <a:lnTo>
                      <a:pt x="476" y="3486"/>
                    </a:lnTo>
                    <a:lnTo>
                      <a:pt x="0" y="9661"/>
                    </a:lnTo>
                    <a:lnTo>
                      <a:pt x="0" y="9661"/>
                    </a:lnTo>
                    <a:lnTo>
                      <a:pt x="1783" y="9518"/>
                    </a:lnTo>
                    <a:lnTo>
                      <a:pt x="1866" y="7079"/>
                    </a:lnTo>
                    <a:lnTo>
                      <a:pt x="3724" y="6692"/>
                    </a:lnTo>
                    <a:lnTo>
                      <a:pt x="4304" y="8388"/>
                    </a:lnTo>
                    <a:lnTo>
                      <a:pt x="6148" y="8235"/>
                    </a:lnTo>
                    <a:lnTo>
                      <a:pt x="5593" y="6744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41"/>
              <p:cNvSpPr/>
              <p:nvPr/>
            </p:nvSpPr>
            <p:spPr>
              <a:xfrm>
                <a:off x="7977475" y="1919490"/>
                <a:ext cx="340446" cy="341996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6176" extrusionOk="0">
                    <a:moveTo>
                      <a:pt x="475" y="0"/>
                    </a:moveTo>
                    <a:lnTo>
                      <a:pt x="0" y="6175"/>
                    </a:lnTo>
                    <a:lnTo>
                      <a:pt x="1783" y="6032"/>
                    </a:lnTo>
                    <a:lnTo>
                      <a:pt x="1866" y="3593"/>
                    </a:lnTo>
                    <a:lnTo>
                      <a:pt x="3723" y="3206"/>
                    </a:lnTo>
                    <a:lnTo>
                      <a:pt x="4304" y="4902"/>
                    </a:lnTo>
                    <a:lnTo>
                      <a:pt x="6148" y="4749"/>
                    </a:lnTo>
                    <a:lnTo>
                      <a:pt x="5593" y="3258"/>
                    </a:lnTo>
                    <a:cubicBezTo>
                      <a:pt x="5280" y="3232"/>
                      <a:pt x="4969" y="3184"/>
                      <a:pt x="4661" y="3112"/>
                    </a:cubicBezTo>
                    <a:cubicBezTo>
                      <a:pt x="4040" y="2969"/>
                      <a:pt x="3440" y="2737"/>
                      <a:pt x="2885" y="2423"/>
                    </a:cubicBezTo>
                    <a:cubicBezTo>
                      <a:pt x="2715" y="2325"/>
                      <a:pt x="2548" y="2220"/>
                      <a:pt x="2388" y="2108"/>
                    </a:cubicBezTo>
                    <a:lnTo>
                      <a:pt x="1905" y="2206"/>
                    </a:lnTo>
                    <a:lnTo>
                      <a:pt x="1920" y="1751"/>
                    </a:lnTo>
                    <a:cubicBezTo>
                      <a:pt x="1724" y="1585"/>
                      <a:pt x="1538" y="1407"/>
                      <a:pt x="1363" y="1219"/>
                    </a:cubicBezTo>
                    <a:cubicBezTo>
                      <a:pt x="1021" y="848"/>
                      <a:pt x="724" y="439"/>
                      <a:pt x="475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41"/>
              <p:cNvSpPr/>
              <p:nvPr/>
            </p:nvSpPr>
            <p:spPr>
              <a:xfrm>
                <a:off x="8109554" y="1758448"/>
                <a:ext cx="90870" cy="18157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3279" extrusionOk="0">
                    <a:moveTo>
                      <a:pt x="332" y="1"/>
                    </a:moveTo>
                    <a:cubicBezTo>
                      <a:pt x="174" y="1"/>
                      <a:pt x="0" y="167"/>
                      <a:pt x="75" y="366"/>
                    </a:cubicBezTo>
                    <a:lnTo>
                      <a:pt x="1115" y="3134"/>
                    </a:lnTo>
                    <a:cubicBezTo>
                      <a:pt x="1153" y="3236"/>
                      <a:pt x="1229" y="3278"/>
                      <a:pt x="1309" y="3278"/>
                    </a:cubicBezTo>
                    <a:cubicBezTo>
                      <a:pt x="1467" y="3278"/>
                      <a:pt x="1641" y="3113"/>
                      <a:pt x="1567" y="2914"/>
                    </a:cubicBezTo>
                    <a:lnTo>
                      <a:pt x="526" y="144"/>
                    </a:lnTo>
                    <a:cubicBezTo>
                      <a:pt x="488" y="43"/>
                      <a:pt x="412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41"/>
              <p:cNvSpPr/>
              <p:nvPr/>
            </p:nvSpPr>
            <p:spPr>
              <a:xfrm>
                <a:off x="8183374" y="1957646"/>
                <a:ext cx="58310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684" extrusionOk="0">
                    <a:moveTo>
                      <a:pt x="332" y="1"/>
                    </a:moveTo>
                    <a:cubicBezTo>
                      <a:pt x="174" y="1"/>
                      <a:pt x="0" y="166"/>
                      <a:pt x="76" y="366"/>
                    </a:cubicBezTo>
                    <a:cubicBezTo>
                      <a:pt x="226" y="757"/>
                      <a:pt x="375" y="1149"/>
                      <a:pt x="525" y="1540"/>
                    </a:cubicBezTo>
                    <a:cubicBezTo>
                      <a:pt x="563" y="1642"/>
                      <a:pt x="640" y="1684"/>
                      <a:pt x="720" y="1684"/>
                    </a:cubicBezTo>
                    <a:cubicBezTo>
                      <a:pt x="879" y="1684"/>
                      <a:pt x="1052" y="1518"/>
                      <a:pt x="975" y="1318"/>
                    </a:cubicBezTo>
                    <a:cubicBezTo>
                      <a:pt x="826" y="927"/>
                      <a:pt x="676" y="536"/>
                      <a:pt x="527" y="144"/>
                    </a:cubicBezTo>
                    <a:cubicBezTo>
                      <a:pt x="488" y="43"/>
                      <a:pt x="412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0" name="Google Shape;1860;p41"/>
            <p:cNvSpPr/>
            <p:nvPr/>
          </p:nvSpPr>
          <p:spPr>
            <a:xfrm>
              <a:off x="8052735" y="2966981"/>
              <a:ext cx="383250" cy="799615"/>
            </a:xfrm>
            <a:custGeom>
              <a:avLst/>
              <a:gdLst/>
              <a:ahLst/>
              <a:cxnLst/>
              <a:rect l="l" t="t" r="r" b="b"/>
              <a:pathLst>
                <a:path w="6921" h="14440" extrusionOk="0">
                  <a:moveTo>
                    <a:pt x="0" y="0"/>
                  </a:moveTo>
                  <a:lnTo>
                    <a:pt x="4732" y="14440"/>
                  </a:lnTo>
                  <a:cubicBezTo>
                    <a:pt x="4732" y="14440"/>
                    <a:pt x="6920" y="12881"/>
                    <a:pt x="5977" y="6814"/>
                  </a:cubicBezTo>
                  <a:cubicBezTo>
                    <a:pt x="5034" y="74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6951195" y="3008737"/>
              <a:ext cx="1401209" cy="567760"/>
            </a:xfrm>
            <a:custGeom>
              <a:avLst/>
              <a:gdLst/>
              <a:ahLst/>
              <a:cxnLst/>
              <a:rect l="l" t="t" r="r" b="b"/>
              <a:pathLst>
                <a:path w="25304" h="10253" extrusionOk="0">
                  <a:moveTo>
                    <a:pt x="4745" y="1"/>
                  </a:moveTo>
                  <a:cubicBezTo>
                    <a:pt x="2150" y="1463"/>
                    <a:pt x="441" y="5908"/>
                    <a:pt x="1" y="10162"/>
                  </a:cubicBezTo>
                  <a:lnTo>
                    <a:pt x="25303" y="10253"/>
                  </a:lnTo>
                  <a:cubicBezTo>
                    <a:pt x="24862" y="5999"/>
                    <a:pt x="23155" y="1554"/>
                    <a:pt x="20557" y="91"/>
                  </a:cubicBezTo>
                  <a:lnTo>
                    <a:pt x="47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7535386" y="3143750"/>
              <a:ext cx="247083" cy="112688"/>
            </a:xfrm>
            <a:custGeom>
              <a:avLst/>
              <a:gdLst/>
              <a:ahLst/>
              <a:cxnLst/>
              <a:rect l="l" t="t" r="r" b="b"/>
              <a:pathLst>
                <a:path w="4462" h="2035" extrusionOk="0">
                  <a:moveTo>
                    <a:pt x="374" y="1"/>
                  </a:moveTo>
                  <a:lnTo>
                    <a:pt x="1" y="1406"/>
                  </a:lnTo>
                  <a:cubicBezTo>
                    <a:pt x="1" y="1406"/>
                    <a:pt x="487" y="2035"/>
                    <a:pt x="2231" y="2035"/>
                  </a:cubicBezTo>
                  <a:cubicBezTo>
                    <a:pt x="3974" y="2035"/>
                    <a:pt x="4461" y="1406"/>
                    <a:pt x="4461" y="1406"/>
                  </a:cubicBezTo>
                  <a:lnTo>
                    <a:pt x="4460" y="1406"/>
                  </a:lnTo>
                  <a:lnTo>
                    <a:pt x="4084" y="1"/>
                  </a:lnTo>
                  <a:cubicBezTo>
                    <a:pt x="3488" y="87"/>
                    <a:pt x="2867" y="130"/>
                    <a:pt x="2231" y="130"/>
                  </a:cubicBezTo>
                  <a:cubicBezTo>
                    <a:pt x="1593" y="130"/>
                    <a:pt x="972" y="87"/>
                    <a:pt x="374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7535386" y="3143750"/>
              <a:ext cx="226207" cy="82841"/>
            </a:xfrm>
            <a:custGeom>
              <a:avLst/>
              <a:gdLst/>
              <a:ahLst/>
              <a:cxnLst/>
              <a:rect l="l" t="t" r="r" b="b"/>
              <a:pathLst>
                <a:path w="4085" h="1496" extrusionOk="0">
                  <a:moveTo>
                    <a:pt x="374" y="1"/>
                  </a:moveTo>
                  <a:lnTo>
                    <a:pt x="1" y="1406"/>
                  </a:lnTo>
                  <a:cubicBezTo>
                    <a:pt x="289" y="1468"/>
                    <a:pt x="566" y="1496"/>
                    <a:pt x="832" y="1496"/>
                  </a:cubicBezTo>
                  <a:cubicBezTo>
                    <a:pt x="2793" y="1496"/>
                    <a:pt x="4084" y="1"/>
                    <a:pt x="4084" y="1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7007404" y="2583427"/>
              <a:ext cx="237448" cy="387736"/>
            </a:xfrm>
            <a:custGeom>
              <a:avLst/>
              <a:gdLst/>
              <a:ahLst/>
              <a:cxnLst/>
              <a:rect l="l" t="t" r="r" b="b"/>
              <a:pathLst>
                <a:path w="4288" h="7002" extrusionOk="0">
                  <a:moveTo>
                    <a:pt x="2493" y="1"/>
                  </a:moveTo>
                  <a:cubicBezTo>
                    <a:pt x="2205" y="1"/>
                    <a:pt x="1916" y="63"/>
                    <a:pt x="1656" y="185"/>
                  </a:cubicBezTo>
                  <a:cubicBezTo>
                    <a:pt x="1595" y="214"/>
                    <a:pt x="1537" y="245"/>
                    <a:pt x="1481" y="279"/>
                  </a:cubicBezTo>
                  <a:cubicBezTo>
                    <a:pt x="768" y="709"/>
                    <a:pt x="370" y="1556"/>
                    <a:pt x="218" y="2386"/>
                  </a:cubicBezTo>
                  <a:cubicBezTo>
                    <a:pt x="0" y="3573"/>
                    <a:pt x="207" y="4872"/>
                    <a:pt x="956" y="5816"/>
                  </a:cubicBezTo>
                  <a:cubicBezTo>
                    <a:pt x="1530" y="6539"/>
                    <a:pt x="2447" y="7001"/>
                    <a:pt x="3357" y="7001"/>
                  </a:cubicBezTo>
                  <a:cubicBezTo>
                    <a:pt x="3429" y="7001"/>
                    <a:pt x="3501" y="6999"/>
                    <a:pt x="3573" y="6993"/>
                  </a:cubicBezTo>
                  <a:lnTo>
                    <a:pt x="3576" y="6993"/>
                  </a:lnTo>
                  <a:cubicBezTo>
                    <a:pt x="3781" y="6976"/>
                    <a:pt x="3985" y="6932"/>
                    <a:pt x="4182" y="6863"/>
                  </a:cubicBezTo>
                  <a:lnTo>
                    <a:pt x="4288" y="1192"/>
                  </a:lnTo>
                  <a:lnTo>
                    <a:pt x="4288" y="1191"/>
                  </a:lnTo>
                  <a:cubicBezTo>
                    <a:pt x="4085" y="709"/>
                    <a:pt x="3677" y="314"/>
                    <a:pt x="3187" y="127"/>
                  </a:cubicBezTo>
                  <a:cubicBezTo>
                    <a:pt x="2967" y="43"/>
                    <a:pt x="2730" y="1"/>
                    <a:pt x="2493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7037641" y="2677405"/>
              <a:ext cx="116011" cy="250018"/>
            </a:xfrm>
            <a:custGeom>
              <a:avLst/>
              <a:gdLst/>
              <a:ahLst/>
              <a:cxnLst/>
              <a:rect l="l" t="t" r="r" b="b"/>
              <a:pathLst>
                <a:path w="2095" h="4515" extrusionOk="0">
                  <a:moveTo>
                    <a:pt x="726" y="1"/>
                  </a:moveTo>
                  <a:cubicBezTo>
                    <a:pt x="708" y="1"/>
                    <a:pt x="690" y="2"/>
                    <a:pt x="672" y="5"/>
                  </a:cubicBezTo>
                  <a:cubicBezTo>
                    <a:pt x="209" y="82"/>
                    <a:pt x="1" y="1154"/>
                    <a:pt x="209" y="2398"/>
                  </a:cubicBezTo>
                  <a:cubicBezTo>
                    <a:pt x="407" y="3594"/>
                    <a:pt x="919" y="4514"/>
                    <a:pt x="1370" y="4514"/>
                  </a:cubicBezTo>
                  <a:cubicBezTo>
                    <a:pt x="1388" y="4514"/>
                    <a:pt x="1405" y="4513"/>
                    <a:pt x="1423" y="4510"/>
                  </a:cubicBezTo>
                  <a:cubicBezTo>
                    <a:pt x="1887" y="4432"/>
                    <a:pt x="2095" y="3360"/>
                    <a:pt x="1888" y="2117"/>
                  </a:cubicBezTo>
                  <a:cubicBezTo>
                    <a:pt x="1688" y="921"/>
                    <a:pt x="1178" y="1"/>
                    <a:pt x="726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7078234" y="2666495"/>
              <a:ext cx="80515" cy="257937"/>
            </a:xfrm>
            <a:custGeom>
              <a:avLst/>
              <a:gdLst/>
              <a:ahLst/>
              <a:cxnLst/>
              <a:rect l="l" t="t" r="r" b="b"/>
              <a:pathLst>
                <a:path w="1454" h="4658" extrusionOk="0">
                  <a:moveTo>
                    <a:pt x="76" y="0"/>
                  </a:moveTo>
                  <a:cubicBezTo>
                    <a:pt x="56" y="0"/>
                    <a:pt x="35" y="10"/>
                    <a:pt x="22" y="28"/>
                  </a:cubicBezTo>
                  <a:cubicBezTo>
                    <a:pt x="0" y="58"/>
                    <a:pt x="8" y="100"/>
                    <a:pt x="38" y="121"/>
                  </a:cubicBezTo>
                  <a:cubicBezTo>
                    <a:pt x="315" y="315"/>
                    <a:pt x="538" y="619"/>
                    <a:pt x="739" y="1075"/>
                  </a:cubicBezTo>
                  <a:cubicBezTo>
                    <a:pt x="1225" y="2174"/>
                    <a:pt x="1317" y="3416"/>
                    <a:pt x="999" y="4574"/>
                  </a:cubicBezTo>
                  <a:cubicBezTo>
                    <a:pt x="990" y="4609"/>
                    <a:pt x="1011" y="4646"/>
                    <a:pt x="1046" y="4655"/>
                  </a:cubicBezTo>
                  <a:cubicBezTo>
                    <a:pt x="1052" y="4657"/>
                    <a:pt x="1058" y="4657"/>
                    <a:pt x="1064" y="4657"/>
                  </a:cubicBezTo>
                  <a:cubicBezTo>
                    <a:pt x="1093" y="4657"/>
                    <a:pt x="1120" y="4638"/>
                    <a:pt x="1128" y="4609"/>
                  </a:cubicBezTo>
                  <a:cubicBezTo>
                    <a:pt x="1454" y="3422"/>
                    <a:pt x="1359" y="2148"/>
                    <a:pt x="862" y="1022"/>
                  </a:cubicBezTo>
                  <a:cubicBezTo>
                    <a:pt x="649" y="543"/>
                    <a:pt x="412" y="222"/>
                    <a:pt x="115" y="13"/>
                  </a:cubicBezTo>
                  <a:cubicBezTo>
                    <a:pt x="103" y="4"/>
                    <a:pt x="90" y="0"/>
                    <a:pt x="76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7077735" y="2796303"/>
              <a:ext cx="69606" cy="80737"/>
            </a:xfrm>
            <a:custGeom>
              <a:avLst/>
              <a:gdLst/>
              <a:ahLst/>
              <a:cxnLst/>
              <a:rect l="l" t="t" r="r" b="b"/>
              <a:pathLst>
                <a:path w="1257" h="1458" extrusionOk="0">
                  <a:moveTo>
                    <a:pt x="1181" y="1"/>
                  </a:moveTo>
                  <a:cubicBezTo>
                    <a:pt x="1169" y="1"/>
                    <a:pt x="1156" y="4"/>
                    <a:pt x="1145" y="12"/>
                  </a:cubicBezTo>
                  <a:cubicBezTo>
                    <a:pt x="639" y="330"/>
                    <a:pt x="238" y="812"/>
                    <a:pt x="13" y="1367"/>
                  </a:cubicBezTo>
                  <a:cubicBezTo>
                    <a:pt x="0" y="1400"/>
                    <a:pt x="17" y="1439"/>
                    <a:pt x="51" y="1452"/>
                  </a:cubicBezTo>
                  <a:cubicBezTo>
                    <a:pt x="59" y="1456"/>
                    <a:pt x="67" y="1458"/>
                    <a:pt x="76" y="1458"/>
                  </a:cubicBezTo>
                  <a:cubicBezTo>
                    <a:pt x="102" y="1458"/>
                    <a:pt x="126" y="1442"/>
                    <a:pt x="137" y="1416"/>
                  </a:cubicBezTo>
                  <a:cubicBezTo>
                    <a:pt x="350" y="887"/>
                    <a:pt x="733" y="428"/>
                    <a:pt x="1216" y="124"/>
                  </a:cubicBezTo>
                  <a:cubicBezTo>
                    <a:pt x="1247" y="104"/>
                    <a:pt x="1256" y="63"/>
                    <a:pt x="1237" y="31"/>
                  </a:cubicBezTo>
                  <a:cubicBezTo>
                    <a:pt x="1224" y="12"/>
                    <a:pt x="1203" y="1"/>
                    <a:pt x="1181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7089088" y="2583427"/>
              <a:ext cx="155770" cy="387237"/>
            </a:xfrm>
            <a:custGeom>
              <a:avLst/>
              <a:gdLst/>
              <a:ahLst/>
              <a:cxnLst/>
              <a:rect l="l" t="t" r="r" b="b"/>
              <a:pathLst>
                <a:path w="2813" h="6993" extrusionOk="0">
                  <a:moveTo>
                    <a:pt x="1018" y="1"/>
                  </a:moveTo>
                  <a:cubicBezTo>
                    <a:pt x="730" y="1"/>
                    <a:pt x="441" y="63"/>
                    <a:pt x="181" y="185"/>
                  </a:cubicBezTo>
                  <a:cubicBezTo>
                    <a:pt x="120" y="214"/>
                    <a:pt x="62" y="245"/>
                    <a:pt x="6" y="279"/>
                  </a:cubicBezTo>
                  <a:lnTo>
                    <a:pt x="1" y="284"/>
                  </a:lnTo>
                  <a:cubicBezTo>
                    <a:pt x="1842" y="2130"/>
                    <a:pt x="2098" y="6993"/>
                    <a:pt x="2098" y="6993"/>
                  </a:cubicBezTo>
                  <a:lnTo>
                    <a:pt x="2101" y="6993"/>
                  </a:lnTo>
                  <a:cubicBezTo>
                    <a:pt x="2306" y="6976"/>
                    <a:pt x="2510" y="6932"/>
                    <a:pt x="2707" y="6863"/>
                  </a:cubicBezTo>
                  <a:lnTo>
                    <a:pt x="2813" y="1192"/>
                  </a:lnTo>
                  <a:lnTo>
                    <a:pt x="2813" y="1191"/>
                  </a:lnTo>
                  <a:cubicBezTo>
                    <a:pt x="2610" y="709"/>
                    <a:pt x="2202" y="314"/>
                    <a:pt x="1712" y="127"/>
                  </a:cubicBezTo>
                  <a:cubicBezTo>
                    <a:pt x="1492" y="43"/>
                    <a:pt x="1255" y="1"/>
                    <a:pt x="101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8069847" y="2583427"/>
              <a:ext cx="237448" cy="387736"/>
            </a:xfrm>
            <a:custGeom>
              <a:avLst/>
              <a:gdLst/>
              <a:ahLst/>
              <a:cxnLst/>
              <a:rect l="l" t="t" r="r" b="b"/>
              <a:pathLst>
                <a:path w="4288" h="7002" extrusionOk="0">
                  <a:moveTo>
                    <a:pt x="1795" y="1"/>
                  </a:moveTo>
                  <a:cubicBezTo>
                    <a:pt x="1558" y="1"/>
                    <a:pt x="1322" y="43"/>
                    <a:pt x="1100" y="127"/>
                  </a:cubicBezTo>
                  <a:cubicBezTo>
                    <a:pt x="611" y="314"/>
                    <a:pt x="203" y="709"/>
                    <a:pt x="0" y="1191"/>
                  </a:cubicBezTo>
                  <a:lnTo>
                    <a:pt x="0" y="1192"/>
                  </a:lnTo>
                  <a:lnTo>
                    <a:pt x="105" y="6863"/>
                  </a:lnTo>
                  <a:cubicBezTo>
                    <a:pt x="303" y="6932"/>
                    <a:pt x="507" y="6976"/>
                    <a:pt x="712" y="6993"/>
                  </a:cubicBezTo>
                  <a:lnTo>
                    <a:pt x="715" y="6993"/>
                  </a:lnTo>
                  <a:cubicBezTo>
                    <a:pt x="786" y="6999"/>
                    <a:pt x="859" y="7001"/>
                    <a:pt x="931" y="7001"/>
                  </a:cubicBezTo>
                  <a:cubicBezTo>
                    <a:pt x="1840" y="7001"/>
                    <a:pt x="2758" y="6539"/>
                    <a:pt x="3332" y="5816"/>
                  </a:cubicBezTo>
                  <a:cubicBezTo>
                    <a:pt x="4081" y="4872"/>
                    <a:pt x="4288" y="3573"/>
                    <a:pt x="4069" y="2386"/>
                  </a:cubicBezTo>
                  <a:cubicBezTo>
                    <a:pt x="3918" y="1556"/>
                    <a:pt x="3520" y="709"/>
                    <a:pt x="2807" y="279"/>
                  </a:cubicBezTo>
                  <a:cubicBezTo>
                    <a:pt x="2751" y="245"/>
                    <a:pt x="2693" y="214"/>
                    <a:pt x="2632" y="185"/>
                  </a:cubicBezTo>
                  <a:cubicBezTo>
                    <a:pt x="2371" y="63"/>
                    <a:pt x="2083" y="1"/>
                    <a:pt x="1795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8160834" y="2677239"/>
              <a:ext cx="116066" cy="249907"/>
            </a:xfrm>
            <a:custGeom>
              <a:avLst/>
              <a:gdLst/>
              <a:ahLst/>
              <a:cxnLst/>
              <a:rect l="l" t="t" r="r" b="b"/>
              <a:pathLst>
                <a:path w="2096" h="4513" extrusionOk="0">
                  <a:moveTo>
                    <a:pt x="1370" y="0"/>
                  </a:moveTo>
                  <a:cubicBezTo>
                    <a:pt x="919" y="0"/>
                    <a:pt x="408" y="920"/>
                    <a:pt x="208" y="2116"/>
                  </a:cubicBezTo>
                  <a:cubicBezTo>
                    <a:pt x="0" y="3359"/>
                    <a:pt x="208" y="4431"/>
                    <a:pt x="672" y="4508"/>
                  </a:cubicBezTo>
                  <a:cubicBezTo>
                    <a:pt x="690" y="4511"/>
                    <a:pt x="708" y="4512"/>
                    <a:pt x="726" y="4512"/>
                  </a:cubicBezTo>
                  <a:cubicBezTo>
                    <a:pt x="1177" y="4512"/>
                    <a:pt x="1688" y="3592"/>
                    <a:pt x="1887" y="2396"/>
                  </a:cubicBezTo>
                  <a:cubicBezTo>
                    <a:pt x="2095" y="1153"/>
                    <a:pt x="1887" y="81"/>
                    <a:pt x="1424" y="5"/>
                  </a:cubicBezTo>
                  <a:cubicBezTo>
                    <a:pt x="1406" y="2"/>
                    <a:pt x="1388" y="0"/>
                    <a:pt x="1370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8155906" y="2666495"/>
              <a:ext cx="80571" cy="257937"/>
            </a:xfrm>
            <a:custGeom>
              <a:avLst/>
              <a:gdLst/>
              <a:ahLst/>
              <a:cxnLst/>
              <a:rect l="l" t="t" r="r" b="b"/>
              <a:pathLst>
                <a:path w="1455" h="4658" extrusionOk="0">
                  <a:moveTo>
                    <a:pt x="1378" y="0"/>
                  </a:moveTo>
                  <a:cubicBezTo>
                    <a:pt x="1365" y="0"/>
                    <a:pt x="1352" y="4"/>
                    <a:pt x="1340" y="13"/>
                  </a:cubicBezTo>
                  <a:cubicBezTo>
                    <a:pt x="1043" y="222"/>
                    <a:pt x="806" y="543"/>
                    <a:pt x="593" y="1022"/>
                  </a:cubicBezTo>
                  <a:cubicBezTo>
                    <a:pt x="96" y="2148"/>
                    <a:pt x="1" y="3422"/>
                    <a:pt x="327" y="4609"/>
                  </a:cubicBezTo>
                  <a:cubicBezTo>
                    <a:pt x="335" y="4638"/>
                    <a:pt x="362" y="4657"/>
                    <a:pt x="391" y="4657"/>
                  </a:cubicBezTo>
                  <a:cubicBezTo>
                    <a:pt x="397" y="4657"/>
                    <a:pt x="402" y="4657"/>
                    <a:pt x="409" y="4655"/>
                  </a:cubicBezTo>
                  <a:cubicBezTo>
                    <a:pt x="444" y="4646"/>
                    <a:pt x="465" y="4609"/>
                    <a:pt x="456" y="4573"/>
                  </a:cubicBezTo>
                  <a:cubicBezTo>
                    <a:pt x="137" y="3416"/>
                    <a:pt x="230" y="2174"/>
                    <a:pt x="715" y="1075"/>
                  </a:cubicBezTo>
                  <a:cubicBezTo>
                    <a:pt x="917" y="619"/>
                    <a:pt x="1140" y="315"/>
                    <a:pt x="1417" y="121"/>
                  </a:cubicBezTo>
                  <a:cubicBezTo>
                    <a:pt x="1447" y="100"/>
                    <a:pt x="1454" y="58"/>
                    <a:pt x="1432" y="28"/>
                  </a:cubicBezTo>
                  <a:cubicBezTo>
                    <a:pt x="1420" y="10"/>
                    <a:pt x="1399" y="0"/>
                    <a:pt x="1378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8167369" y="2796359"/>
              <a:ext cx="69606" cy="80681"/>
            </a:xfrm>
            <a:custGeom>
              <a:avLst/>
              <a:gdLst/>
              <a:ahLst/>
              <a:cxnLst/>
              <a:rect l="l" t="t" r="r" b="b"/>
              <a:pathLst>
                <a:path w="1257" h="1457" extrusionOk="0">
                  <a:moveTo>
                    <a:pt x="76" y="1"/>
                  </a:moveTo>
                  <a:cubicBezTo>
                    <a:pt x="54" y="1"/>
                    <a:pt x="32" y="12"/>
                    <a:pt x="20" y="32"/>
                  </a:cubicBezTo>
                  <a:cubicBezTo>
                    <a:pt x="0" y="62"/>
                    <a:pt x="10" y="103"/>
                    <a:pt x="41" y="123"/>
                  </a:cubicBezTo>
                  <a:cubicBezTo>
                    <a:pt x="524" y="427"/>
                    <a:pt x="907" y="886"/>
                    <a:pt x="1120" y="1415"/>
                  </a:cubicBezTo>
                  <a:cubicBezTo>
                    <a:pt x="1130" y="1441"/>
                    <a:pt x="1155" y="1457"/>
                    <a:pt x="1181" y="1457"/>
                  </a:cubicBezTo>
                  <a:cubicBezTo>
                    <a:pt x="1189" y="1457"/>
                    <a:pt x="1198" y="1455"/>
                    <a:pt x="1206" y="1453"/>
                  </a:cubicBezTo>
                  <a:cubicBezTo>
                    <a:pt x="1240" y="1438"/>
                    <a:pt x="1256" y="1399"/>
                    <a:pt x="1243" y="1366"/>
                  </a:cubicBezTo>
                  <a:cubicBezTo>
                    <a:pt x="1019" y="811"/>
                    <a:pt x="617" y="329"/>
                    <a:pt x="112" y="11"/>
                  </a:cubicBezTo>
                  <a:cubicBezTo>
                    <a:pt x="101" y="4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8069847" y="2583427"/>
              <a:ext cx="155770" cy="387237"/>
            </a:xfrm>
            <a:custGeom>
              <a:avLst/>
              <a:gdLst/>
              <a:ahLst/>
              <a:cxnLst/>
              <a:rect l="l" t="t" r="r" b="b"/>
              <a:pathLst>
                <a:path w="2813" h="6993" extrusionOk="0">
                  <a:moveTo>
                    <a:pt x="1795" y="1"/>
                  </a:moveTo>
                  <a:cubicBezTo>
                    <a:pt x="1559" y="1"/>
                    <a:pt x="1322" y="43"/>
                    <a:pt x="1102" y="127"/>
                  </a:cubicBezTo>
                  <a:cubicBezTo>
                    <a:pt x="611" y="314"/>
                    <a:pt x="203" y="709"/>
                    <a:pt x="0" y="1191"/>
                  </a:cubicBezTo>
                  <a:lnTo>
                    <a:pt x="0" y="1192"/>
                  </a:lnTo>
                  <a:lnTo>
                    <a:pt x="105" y="6863"/>
                  </a:lnTo>
                  <a:cubicBezTo>
                    <a:pt x="303" y="6932"/>
                    <a:pt x="507" y="6976"/>
                    <a:pt x="712" y="6993"/>
                  </a:cubicBezTo>
                  <a:lnTo>
                    <a:pt x="715" y="6993"/>
                  </a:lnTo>
                  <a:cubicBezTo>
                    <a:pt x="715" y="6993"/>
                    <a:pt x="972" y="2130"/>
                    <a:pt x="2812" y="284"/>
                  </a:cubicBezTo>
                  <a:lnTo>
                    <a:pt x="2807" y="279"/>
                  </a:lnTo>
                  <a:cubicBezTo>
                    <a:pt x="2751" y="245"/>
                    <a:pt x="2693" y="214"/>
                    <a:pt x="2632" y="185"/>
                  </a:cubicBezTo>
                  <a:cubicBezTo>
                    <a:pt x="2371" y="63"/>
                    <a:pt x="2083" y="1"/>
                    <a:pt x="1795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7174925" y="2310576"/>
              <a:ext cx="962584" cy="901173"/>
            </a:xfrm>
            <a:custGeom>
              <a:avLst/>
              <a:gdLst/>
              <a:ahLst/>
              <a:cxnLst/>
              <a:rect l="l" t="t" r="r" b="b"/>
              <a:pathLst>
                <a:path w="17383" h="16274" extrusionOk="0">
                  <a:moveTo>
                    <a:pt x="8692" y="0"/>
                  </a:moveTo>
                  <a:cubicBezTo>
                    <a:pt x="3891" y="0"/>
                    <a:pt x="0" y="3991"/>
                    <a:pt x="0" y="8914"/>
                  </a:cubicBezTo>
                  <a:cubicBezTo>
                    <a:pt x="0" y="13183"/>
                    <a:pt x="2928" y="15581"/>
                    <a:pt x="6836" y="16145"/>
                  </a:cubicBezTo>
                  <a:cubicBezTo>
                    <a:pt x="7435" y="16230"/>
                    <a:pt x="8055" y="16273"/>
                    <a:pt x="8692" y="16273"/>
                  </a:cubicBezTo>
                  <a:cubicBezTo>
                    <a:pt x="9328" y="16273"/>
                    <a:pt x="9949" y="16230"/>
                    <a:pt x="10547" y="16145"/>
                  </a:cubicBezTo>
                  <a:cubicBezTo>
                    <a:pt x="14455" y="15584"/>
                    <a:pt x="17382" y="13183"/>
                    <a:pt x="17382" y="8914"/>
                  </a:cubicBezTo>
                  <a:cubicBezTo>
                    <a:pt x="17382" y="3990"/>
                    <a:pt x="13491" y="0"/>
                    <a:pt x="8692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7172322" y="2804223"/>
              <a:ext cx="970336" cy="414980"/>
            </a:xfrm>
            <a:custGeom>
              <a:avLst/>
              <a:gdLst/>
              <a:ahLst/>
              <a:cxnLst/>
              <a:rect l="l" t="t" r="r" b="b"/>
              <a:pathLst>
                <a:path w="17523" h="7494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403"/>
                    <a:pt x="344" y="2846"/>
                    <a:pt x="1104" y="4041"/>
                  </a:cubicBezTo>
                  <a:cubicBezTo>
                    <a:pt x="1169" y="4142"/>
                    <a:pt x="1397" y="4438"/>
                    <a:pt x="1461" y="4534"/>
                  </a:cubicBezTo>
                  <a:cubicBezTo>
                    <a:pt x="1603" y="4715"/>
                    <a:pt x="1782" y="4893"/>
                    <a:pt x="1932" y="5068"/>
                  </a:cubicBezTo>
                  <a:cubicBezTo>
                    <a:pt x="2160" y="5271"/>
                    <a:pt x="2372" y="5493"/>
                    <a:pt x="2623" y="5668"/>
                  </a:cubicBezTo>
                  <a:lnTo>
                    <a:pt x="2947" y="5912"/>
                  </a:lnTo>
                  <a:lnTo>
                    <a:pt x="3293" y="6128"/>
                  </a:lnTo>
                  <a:cubicBezTo>
                    <a:pt x="4892" y="7070"/>
                    <a:pt x="6791" y="7493"/>
                    <a:pt x="8681" y="7493"/>
                  </a:cubicBezTo>
                  <a:cubicBezTo>
                    <a:pt x="9793" y="7493"/>
                    <a:pt x="10902" y="7347"/>
                    <a:pt x="11944" y="7074"/>
                  </a:cubicBezTo>
                  <a:cubicBezTo>
                    <a:pt x="15360" y="6146"/>
                    <a:pt x="17523" y="3606"/>
                    <a:pt x="17429" y="0"/>
                  </a:cubicBezTo>
                  <a:lnTo>
                    <a:pt x="17429" y="0"/>
                  </a:lnTo>
                  <a:cubicBezTo>
                    <a:pt x="17393" y="2151"/>
                    <a:pt x="16503" y="4240"/>
                    <a:pt x="14730" y="5506"/>
                  </a:cubicBezTo>
                  <a:cubicBezTo>
                    <a:pt x="13179" y="6662"/>
                    <a:pt x="10959" y="7239"/>
                    <a:pt x="8740" y="7239"/>
                  </a:cubicBezTo>
                  <a:cubicBezTo>
                    <a:pt x="6519" y="7239"/>
                    <a:pt x="4298" y="6661"/>
                    <a:pt x="2746" y="5505"/>
                  </a:cubicBezTo>
                  <a:cubicBezTo>
                    <a:pt x="2498" y="5340"/>
                    <a:pt x="2288" y="5129"/>
                    <a:pt x="2062" y="4937"/>
                  </a:cubicBezTo>
                  <a:cubicBezTo>
                    <a:pt x="1912" y="4771"/>
                    <a:pt x="1733" y="4602"/>
                    <a:pt x="1591" y="4429"/>
                  </a:cubicBezTo>
                  <a:cubicBezTo>
                    <a:pt x="1510" y="4328"/>
                    <a:pt x="1308" y="4051"/>
                    <a:pt x="1233" y="3955"/>
                  </a:cubicBezTo>
                  <a:cubicBezTo>
                    <a:pt x="1073" y="3695"/>
                    <a:pt x="865" y="3373"/>
                    <a:pt x="748" y="3091"/>
                  </a:cubicBezTo>
                  <a:cubicBezTo>
                    <a:pt x="286" y="2137"/>
                    <a:pt x="74" y="1069"/>
                    <a:pt x="47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7219505" y="2826928"/>
              <a:ext cx="236894" cy="236894"/>
            </a:xfrm>
            <a:custGeom>
              <a:avLst/>
              <a:gdLst/>
              <a:ahLst/>
              <a:cxnLst/>
              <a:rect l="l" t="t" r="r" b="b"/>
              <a:pathLst>
                <a:path w="4278" h="4278" extrusionOk="0">
                  <a:moveTo>
                    <a:pt x="2140" y="1"/>
                  </a:moveTo>
                  <a:cubicBezTo>
                    <a:pt x="958" y="1"/>
                    <a:pt x="0" y="958"/>
                    <a:pt x="0" y="2140"/>
                  </a:cubicBezTo>
                  <a:cubicBezTo>
                    <a:pt x="0" y="3320"/>
                    <a:pt x="958" y="4278"/>
                    <a:pt x="2140" y="4278"/>
                  </a:cubicBezTo>
                  <a:cubicBezTo>
                    <a:pt x="3320" y="4278"/>
                    <a:pt x="4277" y="3320"/>
                    <a:pt x="4277" y="2140"/>
                  </a:cubicBezTo>
                  <a:cubicBezTo>
                    <a:pt x="4277" y="958"/>
                    <a:pt x="3320" y="1"/>
                    <a:pt x="2140" y="1"/>
                  </a:cubicBezTo>
                  <a:close/>
                </a:path>
              </a:pathLst>
            </a:custGeom>
            <a:solidFill>
              <a:srgbClr val="EB667B">
                <a:alpha val="7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7856085" y="2826928"/>
              <a:ext cx="236950" cy="236894"/>
            </a:xfrm>
            <a:custGeom>
              <a:avLst/>
              <a:gdLst/>
              <a:ahLst/>
              <a:cxnLst/>
              <a:rect l="l" t="t" r="r" b="b"/>
              <a:pathLst>
                <a:path w="4279" h="4278" extrusionOk="0">
                  <a:moveTo>
                    <a:pt x="2139" y="1"/>
                  </a:moveTo>
                  <a:cubicBezTo>
                    <a:pt x="957" y="1"/>
                    <a:pt x="0" y="958"/>
                    <a:pt x="0" y="2140"/>
                  </a:cubicBezTo>
                  <a:cubicBezTo>
                    <a:pt x="0" y="3320"/>
                    <a:pt x="957" y="4278"/>
                    <a:pt x="2139" y="4278"/>
                  </a:cubicBezTo>
                  <a:cubicBezTo>
                    <a:pt x="3320" y="4278"/>
                    <a:pt x="4278" y="3320"/>
                    <a:pt x="4278" y="2140"/>
                  </a:cubicBezTo>
                  <a:cubicBezTo>
                    <a:pt x="4278" y="958"/>
                    <a:pt x="3320" y="1"/>
                    <a:pt x="2139" y="1"/>
                  </a:cubicBezTo>
                  <a:close/>
                </a:path>
              </a:pathLst>
            </a:custGeom>
            <a:solidFill>
              <a:srgbClr val="EB667B">
                <a:alpha val="7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7297312" y="2675688"/>
              <a:ext cx="262533" cy="270673"/>
            </a:xfrm>
            <a:custGeom>
              <a:avLst/>
              <a:gdLst/>
              <a:ahLst/>
              <a:cxnLst/>
              <a:rect l="l" t="t" r="r" b="b"/>
              <a:pathLst>
                <a:path w="4741" h="4888" extrusionOk="0">
                  <a:moveTo>
                    <a:pt x="2370" y="0"/>
                  </a:moveTo>
                  <a:cubicBezTo>
                    <a:pt x="1062" y="0"/>
                    <a:pt x="1" y="1198"/>
                    <a:pt x="1" y="2674"/>
                  </a:cubicBezTo>
                  <a:cubicBezTo>
                    <a:pt x="1" y="4151"/>
                    <a:pt x="1062" y="4888"/>
                    <a:pt x="2370" y="4888"/>
                  </a:cubicBezTo>
                  <a:cubicBezTo>
                    <a:pt x="3679" y="4888"/>
                    <a:pt x="4740" y="4151"/>
                    <a:pt x="4740" y="2674"/>
                  </a:cubicBezTo>
                  <a:cubicBezTo>
                    <a:pt x="4740" y="1198"/>
                    <a:pt x="3679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7292494" y="2672089"/>
              <a:ext cx="251513" cy="151728"/>
            </a:xfrm>
            <a:custGeom>
              <a:avLst/>
              <a:gdLst/>
              <a:ahLst/>
              <a:cxnLst/>
              <a:rect l="l" t="t" r="r" b="b"/>
              <a:pathLst>
                <a:path w="4542" h="2740" extrusionOk="0">
                  <a:moveTo>
                    <a:pt x="2440" y="0"/>
                  </a:moveTo>
                  <a:cubicBezTo>
                    <a:pt x="1108" y="0"/>
                    <a:pt x="1" y="1304"/>
                    <a:pt x="88" y="2739"/>
                  </a:cubicBezTo>
                  <a:cubicBezTo>
                    <a:pt x="135" y="1356"/>
                    <a:pt x="1169" y="128"/>
                    <a:pt x="2461" y="128"/>
                  </a:cubicBezTo>
                  <a:cubicBezTo>
                    <a:pt x="2761" y="128"/>
                    <a:pt x="3075" y="194"/>
                    <a:pt x="3393" y="339"/>
                  </a:cubicBezTo>
                  <a:cubicBezTo>
                    <a:pt x="3882" y="573"/>
                    <a:pt x="4276" y="982"/>
                    <a:pt x="4541" y="1465"/>
                  </a:cubicBezTo>
                  <a:cubicBezTo>
                    <a:pt x="4324" y="952"/>
                    <a:pt x="3935" y="511"/>
                    <a:pt x="3439" y="248"/>
                  </a:cubicBezTo>
                  <a:cubicBezTo>
                    <a:pt x="3102" y="77"/>
                    <a:pt x="2764" y="0"/>
                    <a:pt x="2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7369914" y="2763907"/>
              <a:ext cx="191210" cy="210425"/>
            </a:xfrm>
            <a:custGeom>
              <a:avLst/>
              <a:gdLst/>
              <a:ahLst/>
              <a:cxnLst/>
              <a:rect l="l" t="t" r="r" b="b"/>
              <a:pathLst>
                <a:path w="3453" h="3800" extrusionOk="0">
                  <a:moveTo>
                    <a:pt x="1726" y="1"/>
                  </a:moveTo>
                  <a:cubicBezTo>
                    <a:pt x="1313" y="1"/>
                    <a:pt x="934" y="159"/>
                    <a:pt x="637" y="427"/>
                  </a:cubicBezTo>
                  <a:cubicBezTo>
                    <a:pt x="650" y="424"/>
                    <a:pt x="661" y="424"/>
                    <a:pt x="673" y="424"/>
                  </a:cubicBezTo>
                  <a:cubicBezTo>
                    <a:pt x="1031" y="424"/>
                    <a:pt x="1320" y="714"/>
                    <a:pt x="1320" y="1072"/>
                  </a:cubicBezTo>
                  <a:cubicBezTo>
                    <a:pt x="1320" y="1431"/>
                    <a:pt x="1031" y="1720"/>
                    <a:pt x="673" y="1720"/>
                  </a:cubicBezTo>
                  <a:cubicBezTo>
                    <a:pt x="408" y="1720"/>
                    <a:pt x="179" y="1562"/>
                    <a:pt x="79" y="1332"/>
                  </a:cubicBezTo>
                  <a:cubicBezTo>
                    <a:pt x="29" y="1511"/>
                    <a:pt x="0" y="1702"/>
                    <a:pt x="0" y="1900"/>
                  </a:cubicBezTo>
                  <a:cubicBezTo>
                    <a:pt x="0" y="2949"/>
                    <a:pt x="773" y="3800"/>
                    <a:pt x="1726" y="3800"/>
                  </a:cubicBezTo>
                  <a:cubicBezTo>
                    <a:pt x="2680" y="3800"/>
                    <a:pt x="3453" y="2949"/>
                    <a:pt x="3453" y="1900"/>
                  </a:cubicBezTo>
                  <a:cubicBezTo>
                    <a:pt x="3453" y="850"/>
                    <a:pt x="2680" y="1"/>
                    <a:pt x="17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7277708" y="2690973"/>
              <a:ext cx="45131" cy="60636"/>
            </a:xfrm>
            <a:custGeom>
              <a:avLst/>
              <a:gdLst/>
              <a:ahLst/>
              <a:cxnLst/>
              <a:rect l="l" t="t" r="r" b="b"/>
              <a:pathLst>
                <a:path w="815" h="1095" extrusionOk="0">
                  <a:moveTo>
                    <a:pt x="0" y="1"/>
                  </a:moveTo>
                  <a:cubicBezTo>
                    <a:pt x="108" y="429"/>
                    <a:pt x="372" y="824"/>
                    <a:pt x="742" y="1094"/>
                  </a:cubicBezTo>
                  <a:lnTo>
                    <a:pt x="814" y="983"/>
                  </a:lnTo>
                  <a:cubicBezTo>
                    <a:pt x="447" y="768"/>
                    <a:pt x="149" y="41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7752692" y="2668323"/>
              <a:ext cx="262533" cy="270618"/>
            </a:xfrm>
            <a:custGeom>
              <a:avLst/>
              <a:gdLst/>
              <a:ahLst/>
              <a:cxnLst/>
              <a:rect l="l" t="t" r="r" b="b"/>
              <a:pathLst>
                <a:path w="4741" h="4887" extrusionOk="0">
                  <a:moveTo>
                    <a:pt x="2370" y="1"/>
                  </a:moveTo>
                  <a:cubicBezTo>
                    <a:pt x="1062" y="1"/>
                    <a:pt x="1" y="1198"/>
                    <a:pt x="1" y="2675"/>
                  </a:cubicBezTo>
                  <a:cubicBezTo>
                    <a:pt x="1" y="4152"/>
                    <a:pt x="1062" y="4887"/>
                    <a:pt x="2370" y="4887"/>
                  </a:cubicBezTo>
                  <a:cubicBezTo>
                    <a:pt x="3679" y="4887"/>
                    <a:pt x="4740" y="4152"/>
                    <a:pt x="4740" y="2675"/>
                  </a:cubicBezTo>
                  <a:cubicBezTo>
                    <a:pt x="4740" y="1198"/>
                    <a:pt x="3679" y="1"/>
                    <a:pt x="2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7768531" y="2664723"/>
              <a:ext cx="251458" cy="151728"/>
            </a:xfrm>
            <a:custGeom>
              <a:avLst/>
              <a:gdLst/>
              <a:ahLst/>
              <a:cxnLst/>
              <a:rect l="l" t="t" r="r" b="b"/>
              <a:pathLst>
                <a:path w="4541" h="2740" extrusionOk="0">
                  <a:moveTo>
                    <a:pt x="2100" y="1"/>
                  </a:moveTo>
                  <a:cubicBezTo>
                    <a:pt x="1776" y="1"/>
                    <a:pt x="1439" y="78"/>
                    <a:pt x="1102" y="249"/>
                  </a:cubicBezTo>
                  <a:cubicBezTo>
                    <a:pt x="606" y="510"/>
                    <a:pt x="217" y="953"/>
                    <a:pt x="0" y="1464"/>
                  </a:cubicBezTo>
                  <a:cubicBezTo>
                    <a:pt x="264" y="983"/>
                    <a:pt x="660" y="572"/>
                    <a:pt x="1147" y="340"/>
                  </a:cubicBezTo>
                  <a:cubicBezTo>
                    <a:pt x="1466" y="194"/>
                    <a:pt x="1780" y="128"/>
                    <a:pt x="2080" y="128"/>
                  </a:cubicBezTo>
                  <a:cubicBezTo>
                    <a:pt x="3373" y="128"/>
                    <a:pt x="4407" y="1356"/>
                    <a:pt x="4454" y="2740"/>
                  </a:cubicBezTo>
                  <a:cubicBezTo>
                    <a:pt x="4541" y="1305"/>
                    <a:pt x="3434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7753966" y="2756486"/>
              <a:ext cx="191265" cy="210536"/>
            </a:xfrm>
            <a:custGeom>
              <a:avLst/>
              <a:gdLst/>
              <a:ahLst/>
              <a:cxnLst/>
              <a:rect l="l" t="t" r="r" b="b"/>
              <a:pathLst>
                <a:path w="3454" h="3802" extrusionOk="0">
                  <a:moveTo>
                    <a:pt x="1727" y="1"/>
                  </a:moveTo>
                  <a:cubicBezTo>
                    <a:pt x="1314" y="1"/>
                    <a:pt x="935" y="161"/>
                    <a:pt x="637" y="428"/>
                  </a:cubicBezTo>
                  <a:cubicBezTo>
                    <a:pt x="649" y="426"/>
                    <a:pt x="662" y="426"/>
                    <a:pt x="674" y="426"/>
                  </a:cubicBezTo>
                  <a:cubicBezTo>
                    <a:pt x="1032" y="426"/>
                    <a:pt x="1321" y="715"/>
                    <a:pt x="1321" y="1074"/>
                  </a:cubicBezTo>
                  <a:cubicBezTo>
                    <a:pt x="1321" y="1431"/>
                    <a:pt x="1032" y="1722"/>
                    <a:pt x="674" y="1722"/>
                  </a:cubicBezTo>
                  <a:cubicBezTo>
                    <a:pt x="408" y="1722"/>
                    <a:pt x="180" y="1563"/>
                    <a:pt x="80" y="1334"/>
                  </a:cubicBezTo>
                  <a:cubicBezTo>
                    <a:pt x="28" y="1513"/>
                    <a:pt x="1" y="1704"/>
                    <a:pt x="1" y="1901"/>
                  </a:cubicBezTo>
                  <a:cubicBezTo>
                    <a:pt x="1" y="2951"/>
                    <a:pt x="773" y="3801"/>
                    <a:pt x="1727" y="3801"/>
                  </a:cubicBezTo>
                  <a:cubicBezTo>
                    <a:pt x="2681" y="3801"/>
                    <a:pt x="3453" y="2951"/>
                    <a:pt x="3453" y="1901"/>
                  </a:cubicBezTo>
                  <a:cubicBezTo>
                    <a:pt x="3453" y="852"/>
                    <a:pt x="2681" y="1"/>
                    <a:pt x="172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7983567" y="2668323"/>
              <a:ext cx="45186" cy="60636"/>
            </a:xfrm>
            <a:custGeom>
              <a:avLst/>
              <a:gdLst/>
              <a:ahLst/>
              <a:cxnLst/>
              <a:rect l="l" t="t" r="r" b="b"/>
              <a:pathLst>
                <a:path w="816" h="1095" extrusionOk="0">
                  <a:moveTo>
                    <a:pt x="815" y="1"/>
                  </a:moveTo>
                  <a:lnTo>
                    <a:pt x="815" y="1"/>
                  </a:lnTo>
                  <a:cubicBezTo>
                    <a:pt x="666" y="416"/>
                    <a:pt x="370" y="768"/>
                    <a:pt x="1" y="984"/>
                  </a:cubicBezTo>
                  <a:lnTo>
                    <a:pt x="74" y="1094"/>
                  </a:lnTo>
                  <a:cubicBezTo>
                    <a:pt x="444" y="825"/>
                    <a:pt x="709" y="429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7586888" y="2856057"/>
              <a:ext cx="138659" cy="107926"/>
            </a:xfrm>
            <a:custGeom>
              <a:avLst/>
              <a:gdLst/>
              <a:ahLst/>
              <a:cxnLst/>
              <a:rect l="l" t="t" r="r" b="b"/>
              <a:pathLst>
                <a:path w="2504" h="1949" extrusionOk="0">
                  <a:moveTo>
                    <a:pt x="1268" y="1"/>
                  </a:moveTo>
                  <a:cubicBezTo>
                    <a:pt x="474" y="1"/>
                    <a:pt x="1" y="810"/>
                    <a:pt x="1" y="1262"/>
                  </a:cubicBezTo>
                  <a:cubicBezTo>
                    <a:pt x="1" y="1715"/>
                    <a:pt x="410" y="1949"/>
                    <a:pt x="1205" y="1949"/>
                  </a:cubicBezTo>
                  <a:cubicBezTo>
                    <a:pt x="2000" y="1949"/>
                    <a:pt x="2504" y="1715"/>
                    <a:pt x="2504" y="1262"/>
                  </a:cubicBezTo>
                  <a:cubicBezTo>
                    <a:pt x="2504" y="810"/>
                    <a:pt x="2063" y="1"/>
                    <a:pt x="1268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7583233" y="2852402"/>
              <a:ext cx="145968" cy="77193"/>
            </a:xfrm>
            <a:custGeom>
              <a:avLst/>
              <a:gdLst/>
              <a:ahLst/>
              <a:cxnLst/>
              <a:rect l="l" t="t" r="r" b="b"/>
              <a:pathLst>
                <a:path w="2636" h="1394" extrusionOk="0">
                  <a:moveTo>
                    <a:pt x="1334" y="0"/>
                  </a:moveTo>
                  <a:cubicBezTo>
                    <a:pt x="471" y="0"/>
                    <a:pt x="1" y="877"/>
                    <a:pt x="1" y="1328"/>
                  </a:cubicBezTo>
                  <a:cubicBezTo>
                    <a:pt x="1" y="1365"/>
                    <a:pt x="30" y="1394"/>
                    <a:pt x="67" y="1394"/>
                  </a:cubicBezTo>
                  <a:cubicBezTo>
                    <a:pt x="103" y="1394"/>
                    <a:pt x="133" y="1365"/>
                    <a:pt x="133" y="1328"/>
                  </a:cubicBezTo>
                  <a:cubicBezTo>
                    <a:pt x="133" y="907"/>
                    <a:pt x="577" y="134"/>
                    <a:pt x="1334" y="134"/>
                  </a:cubicBezTo>
                  <a:cubicBezTo>
                    <a:pt x="2090" y="134"/>
                    <a:pt x="2503" y="922"/>
                    <a:pt x="2503" y="1328"/>
                  </a:cubicBezTo>
                  <a:cubicBezTo>
                    <a:pt x="2503" y="1365"/>
                    <a:pt x="2533" y="1394"/>
                    <a:pt x="2570" y="1394"/>
                  </a:cubicBezTo>
                  <a:cubicBezTo>
                    <a:pt x="2606" y="1394"/>
                    <a:pt x="2636" y="1365"/>
                    <a:pt x="2636" y="1328"/>
                  </a:cubicBezTo>
                  <a:cubicBezTo>
                    <a:pt x="2636" y="865"/>
                    <a:pt x="2197" y="0"/>
                    <a:pt x="1334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7608043" y="2871785"/>
              <a:ext cx="43857" cy="38319"/>
            </a:xfrm>
            <a:custGeom>
              <a:avLst/>
              <a:gdLst/>
              <a:ahLst/>
              <a:cxnLst/>
              <a:rect l="l" t="t" r="r" b="b"/>
              <a:pathLst>
                <a:path w="792" h="692" extrusionOk="0">
                  <a:moveTo>
                    <a:pt x="580" y="1"/>
                  </a:moveTo>
                  <a:cubicBezTo>
                    <a:pt x="562" y="1"/>
                    <a:pt x="545" y="3"/>
                    <a:pt x="528" y="10"/>
                  </a:cubicBezTo>
                  <a:cubicBezTo>
                    <a:pt x="344" y="82"/>
                    <a:pt x="175" y="197"/>
                    <a:pt x="55" y="357"/>
                  </a:cubicBezTo>
                  <a:cubicBezTo>
                    <a:pt x="36" y="375"/>
                    <a:pt x="23" y="398"/>
                    <a:pt x="16" y="424"/>
                  </a:cubicBezTo>
                  <a:cubicBezTo>
                    <a:pt x="5" y="448"/>
                    <a:pt x="1" y="472"/>
                    <a:pt x="2" y="498"/>
                  </a:cubicBezTo>
                  <a:cubicBezTo>
                    <a:pt x="5" y="548"/>
                    <a:pt x="28" y="605"/>
                    <a:pt x="66" y="637"/>
                  </a:cubicBezTo>
                  <a:cubicBezTo>
                    <a:pt x="102" y="669"/>
                    <a:pt x="148" y="691"/>
                    <a:pt x="197" y="691"/>
                  </a:cubicBezTo>
                  <a:cubicBezTo>
                    <a:pt x="201" y="691"/>
                    <a:pt x="205" y="691"/>
                    <a:pt x="208" y="691"/>
                  </a:cubicBezTo>
                  <a:cubicBezTo>
                    <a:pt x="258" y="687"/>
                    <a:pt x="316" y="669"/>
                    <a:pt x="347" y="628"/>
                  </a:cubicBezTo>
                  <a:cubicBezTo>
                    <a:pt x="384" y="579"/>
                    <a:pt x="425" y="535"/>
                    <a:pt x="472" y="495"/>
                  </a:cubicBezTo>
                  <a:cubicBezTo>
                    <a:pt x="523" y="456"/>
                    <a:pt x="577" y="421"/>
                    <a:pt x="636" y="393"/>
                  </a:cubicBezTo>
                  <a:cubicBezTo>
                    <a:pt x="638" y="393"/>
                    <a:pt x="640" y="392"/>
                    <a:pt x="642" y="391"/>
                  </a:cubicBezTo>
                  <a:cubicBezTo>
                    <a:pt x="693" y="371"/>
                    <a:pt x="736" y="343"/>
                    <a:pt x="762" y="293"/>
                  </a:cubicBezTo>
                  <a:cubicBezTo>
                    <a:pt x="784" y="250"/>
                    <a:pt x="792" y="189"/>
                    <a:pt x="776" y="144"/>
                  </a:cubicBezTo>
                  <a:lnTo>
                    <a:pt x="776" y="143"/>
                  </a:lnTo>
                  <a:cubicBezTo>
                    <a:pt x="758" y="93"/>
                    <a:pt x="725" y="46"/>
                    <a:pt x="677" y="24"/>
                  </a:cubicBezTo>
                  <a:cubicBezTo>
                    <a:pt x="648" y="11"/>
                    <a:pt x="613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7529460" y="2989908"/>
              <a:ext cx="253618" cy="139157"/>
            </a:xfrm>
            <a:custGeom>
              <a:avLst/>
              <a:gdLst/>
              <a:ahLst/>
              <a:cxnLst/>
              <a:rect l="l" t="t" r="r" b="b"/>
              <a:pathLst>
                <a:path w="4580" h="2513" extrusionOk="0">
                  <a:moveTo>
                    <a:pt x="3948" y="1"/>
                  </a:moveTo>
                  <a:cubicBezTo>
                    <a:pt x="3544" y="1"/>
                    <a:pt x="2975" y="115"/>
                    <a:pt x="2335" y="115"/>
                  </a:cubicBezTo>
                  <a:cubicBezTo>
                    <a:pt x="1695" y="115"/>
                    <a:pt x="1103" y="1"/>
                    <a:pt x="676" y="1"/>
                  </a:cubicBezTo>
                  <a:cubicBezTo>
                    <a:pt x="620" y="1"/>
                    <a:pt x="568" y="3"/>
                    <a:pt x="518" y="7"/>
                  </a:cubicBezTo>
                  <a:cubicBezTo>
                    <a:pt x="196" y="36"/>
                    <a:pt x="0" y="166"/>
                    <a:pt x="0" y="533"/>
                  </a:cubicBezTo>
                  <a:cubicBezTo>
                    <a:pt x="0" y="1201"/>
                    <a:pt x="644" y="2028"/>
                    <a:pt x="1526" y="2362"/>
                  </a:cubicBezTo>
                  <a:cubicBezTo>
                    <a:pt x="1779" y="2458"/>
                    <a:pt x="2051" y="2513"/>
                    <a:pt x="2331" y="2513"/>
                  </a:cubicBezTo>
                  <a:cubicBezTo>
                    <a:pt x="3017" y="2513"/>
                    <a:pt x="3621" y="2183"/>
                    <a:pt x="4030" y="1744"/>
                  </a:cubicBezTo>
                  <a:cubicBezTo>
                    <a:pt x="4373" y="1374"/>
                    <a:pt x="4580" y="925"/>
                    <a:pt x="4580" y="533"/>
                  </a:cubicBezTo>
                  <a:cubicBezTo>
                    <a:pt x="4580" y="167"/>
                    <a:pt x="4403" y="37"/>
                    <a:pt x="4100" y="7"/>
                  </a:cubicBezTo>
                  <a:cubicBezTo>
                    <a:pt x="4053" y="3"/>
                    <a:pt x="4002" y="1"/>
                    <a:pt x="39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7613968" y="3073308"/>
              <a:ext cx="138714" cy="55818"/>
            </a:xfrm>
            <a:custGeom>
              <a:avLst/>
              <a:gdLst/>
              <a:ahLst/>
              <a:cxnLst/>
              <a:rect l="l" t="t" r="r" b="b"/>
              <a:pathLst>
                <a:path w="2505" h="1008" extrusionOk="0">
                  <a:moveTo>
                    <a:pt x="1575" y="1"/>
                  </a:moveTo>
                  <a:cubicBezTo>
                    <a:pt x="1445" y="1"/>
                    <a:pt x="1315" y="14"/>
                    <a:pt x="1187" y="42"/>
                  </a:cubicBezTo>
                  <a:cubicBezTo>
                    <a:pt x="707" y="146"/>
                    <a:pt x="273" y="446"/>
                    <a:pt x="0" y="856"/>
                  </a:cubicBezTo>
                  <a:cubicBezTo>
                    <a:pt x="253" y="952"/>
                    <a:pt x="525" y="1008"/>
                    <a:pt x="805" y="1008"/>
                  </a:cubicBezTo>
                  <a:cubicBezTo>
                    <a:pt x="1491" y="1008"/>
                    <a:pt x="2095" y="677"/>
                    <a:pt x="2504" y="238"/>
                  </a:cubicBezTo>
                  <a:cubicBezTo>
                    <a:pt x="2220" y="83"/>
                    <a:pt x="1897" y="1"/>
                    <a:pt x="1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7558147" y="2989908"/>
              <a:ext cx="198409" cy="50336"/>
            </a:xfrm>
            <a:custGeom>
              <a:avLst/>
              <a:gdLst/>
              <a:ahLst/>
              <a:cxnLst/>
              <a:rect l="l" t="t" r="r" b="b"/>
              <a:pathLst>
                <a:path w="3583" h="909" extrusionOk="0">
                  <a:moveTo>
                    <a:pt x="3430" y="1"/>
                  </a:moveTo>
                  <a:cubicBezTo>
                    <a:pt x="3026" y="1"/>
                    <a:pt x="2458" y="115"/>
                    <a:pt x="1819" y="115"/>
                  </a:cubicBezTo>
                  <a:cubicBezTo>
                    <a:pt x="1177" y="115"/>
                    <a:pt x="585" y="1"/>
                    <a:pt x="158" y="1"/>
                  </a:cubicBezTo>
                  <a:cubicBezTo>
                    <a:pt x="102" y="1"/>
                    <a:pt x="50" y="3"/>
                    <a:pt x="0" y="7"/>
                  </a:cubicBezTo>
                  <a:cubicBezTo>
                    <a:pt x="0" y="7"/>
                    <a:pt x="255" y="909"/>
                    <a:pt x="1772" y="909"/>
                  </a:cubicBezTo>
                  <a:cubicBezTo>
                    <a:pt x="3288" y="909"/>
                    <a:pt x="3582" y="7"/>
                    <a:pt x="3582" y="7"/>
                  </a:cubicBezTo>
                  <a:cubicBezTo>
                    <a:pt x="3535" y="3"/>
                    <a:pt x="3484" y="1"/>
                    <a:pt x="3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7628312" y="3137714"/>
              <a:ext cx="60802" cy="28186"/>
            </a:xfrm>
            <a:custGeom>
              <a:avLst/>
              <a:gdLst/>
              <a:ahLst/>
              <a:cxnLst/>
              <a:rect l="l" t="t" r="r" b="b"/>
              <a:pathLst>
                <a:path w="1098" h="509" extrusionOk="0">
                  <a:moveTo>
                    <a:pt x="74" y="1"/>
                  </a:moveTo>
                  <a:cubicBezTo>
                    <a:pt x="56" y="1"/>
                    <a:pt x="38" y="9"/>
                    <a:pt x="24" y="24"/>
                  </a:cubicBezTo>
                  <a:cubicBezTo>
                    <a:pt x="1" y="51"/>
                    <a:pt x="4" y="93"/>
                    <a:pt x="32" y="118"/>
                  </a:cubicBezTo>
                  <a:cubicBezTo>
                    <a:pt x="309" y="357"/>
                    <a:pt x="662" y="496"/>
                    <a:pt x="1027" y="509"/>
                  </a:cubicBezTo>
                  <a:lnTo>
                    <a:pt x="1030" y="509"/>
                  </a:lnTo>
                  <a:cubicBezTo>
                    <a:pt x="1066" y="509"/>
                    <a:pt x="1095" y="480"/>
                    <a:pt x="1096" y="445"/>
                  </a:cubicBezTo>
                  <a:cubicBezTo>
                    <a:pt x="1097" y="407"/>
                    <a:pt x="1069" y="377"/>
                    <a:pt x="1032" y="376"/>
                  </a:cubicBezTo>
                  <a:cubicBezTo>
                    <a:pt x="697" y="364"/>
                    <a:pt x="372" y="237"/>
                    <a:pt x="118" y="18"/>
                  </a:cubicBezTo>
                  <a:cubicBezTo>
                    <a:pt x="105" y="6"/>
                    <a:pt x="90" y="1"/>
                    <a:pt x="74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7304955" y="2587027"/>
              <a:ext cx="187057" cy="83339"/>
            </a:xfrm>
            <a:custGeom>
              <a:avLst/>
              <a:gdLst/>
              <a:ahLst/>
              <a:cxnLst/>
              <a:rect l="l" t="t" r="r" b="b"/>
              <a:pathLst>
                <a:path w="3378" h="1505" extrusionOk="0">
                  <a:moveTo>
                    <a:pt x="2429" y="0"/>
                  </a:moveTo>
                  <a:cubicBezTo>
                    <a:pt x="2366" y="0"/>
                    <a:pt x="2302" y="5"/>
                    <a:pt x="2236" y="15"/>
                  </a:cubicBezTo>
                  <a:cubicBezTo>
                    <a:pt x="1510" y="128"/>
                    <a:pt x="0" y="991"/>
                    <a:pt x="138" y="1469"/>
                  </a:cubicBezTo>
                  <a:cubicBezTo>
                    <a:pt x="145" y="1494"/>
                    <a:pt x="186" y="1505"/>
                    <a:pt x="251" y="1505"/>
                  </a:cubicBezTo>
                  <a:cubicBezTo>
                    <a:pt x="619" y="1505"/>
                    <a:pt x="1779" y="1159"/>
                    <a:pt x="2350" y="1043"/>
                  </a:cubicBezTo>
                  <a:cubicBezTo>
                    <a:pt x="2856" y="939"/>
                    <a:pt x="3377" y="913"/>
                    <a:pt x="3355" y="598"/>
                  </a:cubicBezTo>
                  <a:cubicBezTo>
                    <a:pt x="3336" y="318"/>
                    <a:pt x="2942" y="0"/>
                    <a:pt x="2429" y="0"/>
                  </a:cubicBezTo>
                  <a:close/>
                </a:path>
              </a:pathLst>
            </a:custGeom>
            <a:solidFill>
              <a:srgbClr val="DC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7820476" y="2579661"/>
              <a:ext cx="187057" cy="83395"/>
            </a:xfrm>
            <a:custGeom>
              <a:avLst/>
              <a:gdLst/>
              <a:ahLst/>
              <a:cxnLst/>
              <a:rect l="l" t="t" r="r" b="b"/>
              <a:pathLst>
                <a:path w="3378" h="1506" extrusionOk="0">
                  <a:moveTo>
                    <a:pt x="949" y="1"/>
                  </a:moveTo>
                  <a:cubicBezTo>
                    <a:pt x="436" y="1"/>
                    <a:pt x="43" y="318"/>
                    <a:pt x="24" y="599"/>
                  </a:cubicBezTo>
                  <a:cubicBezTo>
                    <a:pt x="0" y="913"/>
                    <a:pt x="521" y="939"/>
                    <a:pt x="1028" y="1042"/>
                  </a:cubicBezTo>
                  <a:lnTo>
                    <a:pt x="1028" y="1043"/>
                  </a:lnTo>
                  <a:cubicBezTo>
                    <a:pt x="1599" y="1160"/>
                    <a:pt x="2759" y="1505"/>
                    <a:pt x="3127" y="1505"/>
                  </a:cubicBezTo>
                  <a:cubicBezTo>
                    <a:pt x="3192" y="1505"/>
                    <a:pt x="3232" y="1494"/>
                    <a:pt x="3239" y="1469"/>
                  </a:cubicBezTo>
                  <a:cubicBezTo>
                    <a:pt x="3377" y="991"/>
                    <a:pt x="1869" y="129"/>
                    <a:pt x="1143" y="16"/>
                  </a:cubicBezTo>
                  <a:cubicBezTo>
                    <a:pt x="1077" y="5"/>
                    <a:pt x="1012" y="1"/>
                    <a:pt x="949" y="1"/>
                  </a:cubicBezTo>
                  <a:close/>
                </a:path>
              </a:pathLst>
            </a:custGeom>
            <a:solidFill>
              <a:srgbClr val="DC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7362770" y="1911571"/>
              <a:ext cx="542066" cy="408501"/>
            </a:xfrm>
            <a:custGeom>
              <a:avLst/>
              <a:gdLst/>
              <a:ahLst/>
              <a:cxnLst/>
              <a:rect l="l" t="t" r="r" b="b"/>
              <a:pathLst>
                <a:path w="9789" h="7377" extrusionOk="0">
                  <a:moveTo>
                    <a:pt x="5191" y="0"/>
                  </a:moveTo>
                  <a:cubicBezTo>
                    <a:pt x="4083" y="0"/>
                    <a:pt x="3128" y="659"/>
                    <a:pt x="2698" y="1606"/>
                  </a:cubicBezTo>
                  <a:cubicBezTo>
                    <a:pt x="2431" y="1428"/>
                    <a:pt x="2110" y="1323"/>
                    <a:pt x="1764" y="1323"/>
                  </a:cubicBezTo>
                  <a:cubicBezTo>
                    <a:pt x="1360" y="1323"/>
                    <a:pt x="992" y="1466"/>
                    <a:pt x="702" y="1702"/>
                  </a:cubicBezTo>
                  <a:cubicBezTo>
                    <a:pt x="329" y="2010"/>
                    <a:pt x="93" y="2475"/>
                    <a:pt x="93" y="2996"/>
                  </a:cubicBezTo>
                  <a:cubicBezTo>
                    <a:pt x="93" y="3440"/>
                    <a:pt x="266" y="3844"/>
                    <a:pt x="549" y="4142"/>
                  </a:cubicBezTo>
                  <a:cubicBezTo>
                    <a:pt x="210" y="4485"/>
                    <a:pt x="1" y="4957"/>
                    <a:pt x="1" y="5478"/>
                  </a:cubicBezTo>
                  <a:cubicBezTo>
                    <a:pt x="1" y="6527"/>
                    <a:pt x="851" y="7377"/>
                    <a:pt x="1901" y="7377"/>
                  </a:cubicBezTo>
                  <a:cubicBezTo>
                    <a:pt x="2490" y="7377"/>
                    <a:pt x="3018" y="7108"/>
                    <a:pt x="3365" y="6684"/>
                  </a:cubicBezTo>
                  <a:cubicBezTo>
                    <a:pt x="3522" y="6731"/>
                    <a:pt x="3689" y="6756"/>
                    <a:pt x="3859" y="6756"/>
                  </a:cubicBezTo>
                  <a:cubicBezTo>
                    <a:pt x="4549" y="6756"/>
                    <a:pt x="5148" y="6360"/>
                    <a:pt x="5438" y="5783"/>
                  </a:cubicBezTo>
                  <a:cubicBezTo>
                    <a:pt x="5732" y="6671"/>
                    <a:pt x="6569" y="7310"/>
                    <a:pt x="7556" y="7310"/>
                  </a:cubicBezTo>
                  <a:cubicBezTo>
                    <a:pt x="8790" y="7310"/>
                    <a:pt x="9789" y="6312"/>
                    <a:pt x="9789" y="5078"/>
                  </a:cubicBezTo>
                  <a:cubicBezTo>
                    <a:pt x="9789" y="4714"/>
                    <a:pt x="9703" y="4372"/>
                    <a:pt x="9547" y="4068"/>
                  </a:cubicBezTo>
                  <a:cubicBezTo>
                    <a:pt x="9686" y="3824"/>
                    <a:pt x="9767" y="3542"/>
                    <a:pt x="9767" y="3241"/>
                  </a:cubicBezTo>
                  <a:cubicBezTo>
                    <a:pt x="9767" y="2446"/>
                    <a:pt x="9212" y="1781"/>
                    <a:pt x="8469" y="1611"/>
                  </a:cubicBezTo>
                  <a:cubicBezTo>
                    <a:pt x="8348" y="1584"/>
                    <a:pt x="8224" y="1569"/>
                    <a:pt x="8095" y="1569"/>
                  </a:cubicBezTo>
                  <a:cubicBezTo>
                    <a:pt x="7956" y="1569"/>
                    <a:pt x="7820" y="1586"/>
                    <a:pt x="7690" y="1620"/>
                  </a:cubicBezTo>
                  <a:cubicBezTo>
                    <a:pt x="7261" y="665"/>
                    <a:pt x="6299" y="0"/>
                    <a:pt x="5191" y="0"/>
                  </a:cubicBezTo>
                  <a:close/>
                </a:path>
              </a:pathLst>
            </a:custGeom>
            <a:solidFill>
              <a:srgbClr val="DC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7362770" y="2000842"/>
              <a:ext cx="542066" cy="319237"/>
            </a:xfrm>
            <a:custGeom>
              <a:avLst/>
              <a:gdLst/>
              <a:ahLst/>
              <a:cxnLst/>
              <a:rect l="l" t="t" r="r" b="b"/>
              <a:pathLst>
                <a:path w="9789" h="5765" extrusionOk="0">
                  <a:moveTo>
                    <a:pt x="8469" y="0"/>
                  </a:moveTo>
                  <a:lnTo>
                    <a:pt x="8469" y="0"/>
                  </a:lnTo>
                  <a:cubicBezTo>
                    <a:pt x="8476" y="57"/>
                    <a:pt x="8477" y="115"/>
                    <a:pt x="8474" y="173"/>
                  </a:cubicBezTo>
                  <a:cubicBezTo>
                    <a:pt x="8448" y="696"/>
                    <a:pt x="8066" y="1168"/>
                    <a:pt x="7572" y="1323"/>
                  </a:cubicBezTo>
                  <a:cubicBezTo>
                    <a:pt x="7535" y="1334"/>
                    <a:pt x="8325" y="2695"/>
                    <a:pt x="7127" y="3399"/>
                  </a:cubicBezTo>
                  <a:cubicBezTo>
                    <a:pt x="6827" y="3576"/>
                    <a:pt x="6497" y="3663"/>
                    <a:pt x="6167" y="3663"/>
                  </a:cubicBezTo>
                  <a:cubicBezTo>
                    <a:pt x="5971" y="3663"/>
                    <a:pt x="5774" y="3632"/>
                    <a:pt x="5584" y="3572"/>
                  </a:cubicBezTo>
                  <a:cubicBezTo>
                    <a:pt x="5332" y="3493"/>
                    <a:pt x="5106" y="3346"/>
                    <a:pt x="4886" y="3199"/>
                  </a:cubicBezTo>
                  <a:cubicBezTo>
                    <a:pt x="4173" y="2723"/>
                    <a:pt x="3998" y="2109"/>
                    <a:pt x="3964" y="2109"/>
                  </a:cubicBezTo>
                  <a:cubicBezTo>
                    <a:pt x="3963" y="2109"/>
                    <a:pt x="3963" y="2109"/>
                    <a:pt x="3962" y="2110"/>
                  </a:cubicBezTo>
                  <a:cubicBezTo>
                    <a:pt x="3593" y="2445"/>
                    <a:pt x="3100" y="2616"/>
                    <a:pt x="2605" y="2616"/>
                  </a:cubicBezTo>
                  <a:cubicBezTo>
                    <a:pt x="2382" y="2616"/>
                    <a:pt x="2158" y="2581"/>
                    <a:pt x="1946" y="2511"/>
                  </a:cubicBezTo>
                  <a:cubicBezTo>
                    <a:pt x="1268" y="2285"/>
                    <a:pt x="799" y="1678"/>
                    <a:pt x="670" y="986"/>
                  </a:cubicBezTo>
                  <a:cubicBezTo>
                    <a:pt x="614" y="690"/>
                    <a:pt x="623" y="381"/>
                    <a:pt x="702" y="90"/>
                  </a:cubicBezTo>
                  <a:lnTo>
                    <a:pt x="702" y="90"/>
                  </a:lnTo>
                  <a:cubicBezTo>
                    <a:pt x="329" y="398"/>
                    <a:pt x="93" y="863"/>
                    <a:pt x="93" y="1384"/>
                  </a:cubicBezTo>
                  <a:cubicBezTo>
                    <a:pt x="93" y="1828"/>
                    <a:pt x="266" y="2232"/>
                    <a:pt x="549" y="2530"/>
                  </a:cubicBezTo>
                  <a:cubicBezTo>
                    <a:pt x="210" y="2873"/>
                    <a:pt x="1" y="3345"/>
                    <a:pt x="1" y="3866"/>
                  </a:cubicBezTo>
                  <a:cubicBezTo>
                    <a:pt x="1" y="4915"/>
                    <a:pt x="851" y="5765"/>
                    <a:pt x="1901" y="5765"/>
                  </a:cubicBezTo>
                  <a:cubicBezTo>
                    <a:pt x="2490" y="5765"/>
                    <a:pt x="3018" y="5496"/>
                    <a:pt x="3365" y="5072"/>
                  </a:cubicBezTo>
                  <a:cubicBezTo>
                    <a:pt x="3522" y="5119"/>
                    <a:pt x="3689" y="5144"/>
                    <a:pt x="3859" y="5144"/>
                  </a:cubicBezTo>
                  <a:cubicBezTo>
                    <a:pt x="4549" y="5144"/>
                    <a:pt x="5148" y="4748"/>
                    <a:pt x="5438" y="4171"/>
                  </a:cubicBezTo>
                  <a:cubicBezTo>
                    <a:pt x="5732" y="5059"/>
                    <a:pt x="6569" y="5698"/>
                    <a:pt x="7556" y="5698"/>
                  </a:cubicBezTo>
                  <a:cubicBezTo>
                    <a:pt x="8790" y="5698"/>
                    <a:pt x="9788" y="4700"/>
                    <a:pt x="9789" y="3466"/>
                  </a:cubicBezTo>
                  <a:lnTo>
                    <a:pt x="9789" y="3466"/>
                  </a:lnTo>
                  <a:cubicBezTo>
                    <a:pt x="9789" y="3467"/>
                    <a:pt x="9789" y="3467"/>
                    <a:pt x="9789" y="3467"/>
                  </a:cubicBezTo>
                  <a:lnTo>
                    <a:pt x="9789" y="3466"/>
                  </a:lnTo>
                  <a:cubicBezTo>
                    <a:pt x="9789" y="3466"/>
                    <a:pt x="9789" y="3466"/>
                    <a:pt x="9789" y="3466"/>
                  </a:cubicBezTo>
                  <a:lnTo>
                    <a:pt x="9789" y="3466"/>
                  </a:lnTo>
                  <a:cubicBezTo>
                    <a:pt x="9789" y="3103"/>
                    <a:pt x="9702" y="2760"/>
                    <a:pt x="9547" y="2456"/>
                  </a:cubicBezTo>
                  <a:cubicBezTo>
                    <a:pt x="9686" y="2212"/>
                    <a:pt x="9765" y="1930"/>
                    <a:pt x="9765" y="1629"/>
                  </a:cubicBezTo>
                  <a:cubicBezTo>
                    <a:pt x="9765" y="834"/>
                    <a:pt x="9212" y="169"/>
                    <a:pt x="846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7216348" y="2388327"/>
              <a:ext cx="882345" cy="221666"/>
            </a:xfrm>
            <a:custGeom>
              <a:avLst/>
              <a:gdLst/>
              <a:ahLst/>
              <a:cxnLst/>
              <a:rect l="l" t="t" r="r" b="b"/>
              <a:pathLst>
                <a:path w="15934" h="4003" extrusionOk="0">
                  <a:moveTo>
                    <a:pt x="7967" y="0"/>
                  </a:moveTo>
                  <a:cubicBezTo>
                    <a:pt x="5903" y="3591"/>
                    <a:pt x="0" y="3998"/>
                    <a:pt x="0" y="3998"/>
                  </a:cubicBezTo>
                  <a:cubicBezTo>
                    <a:pt x="0" y="3998"/>
                    <a:pt x="93" y="4002"/>
                    <a:pt x="259" y="4002"/>
                  </a:cubicBezTo>
                  <a:cubicBezTo>
                    <a:pt x="1419" y="4002"/>
                    <a:pt x="6162" y="3805"/>
                    <a:pt x="7967" y="664"/>
                  </a:cubicBezTo>
                  <a:cubicBezTo>
                    <a:pt x="9771" y="3805"/>
                    <a:pt x="14514" y="4002"/>
                    <a:pt x="15674" y="4002"/>
                  </a:cubicBezTo>
                  <a:cubicBezTo>
                    <a:pt x="15840" y="4002"/>
                    <a:pt x="15933" y="3998"/>
                    <a:pt x="15933" y="3998"/>
                  </a:cubicBezTo>
                  <a:cubicBezTo>
                    <a:pt x="15933" y="3998"/>
                    <a:pt x="10030" y="3591"/>
                    <a:pt x="796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7204110" y="2228172"/>
              <a:ext cx="906876" cy="381589"/>
            </a:xfrm>
            <a:custGeom>
              <a:avLst/>
              <a:gdLst/>
              <a:ahLst/>
              <a:cxnLst/>
              <a:rect l="l" t="t" r="r" b="b"/>
              <a:pathLst>
                <a:path w="16377" h="6891" extrusionOk="0">
                  <a:moveTo>
                    <a:pt x="8052" y="1"/>
                  </a:moveTo>
                  <a:lnTo>
                    <a:pt x="8052" y="6"/>
                  </a:lnTo>
                  <a:cubicBezTo>
                    <a:pt x="7962" y="9"/>
                    <a:pt x="7874" y="13"/>
                    <a:pt x="7784" y="19"/>
                  </a:cubicBezTo>
                  <a:cubicBezTo>
                    <a:pt x="7366" y="43"/>
                    <a:pt x="6954" y="97"/>
                    <a:pt x="6553" y="180"/>
                  </a:cubicBezTo>
                  <a:cubicBezTo>
                    <a:pt x="6367" y="218"/>
                    <a:pt x="6187" y="262"/>
                    <a:pt x="6006" y="311"/>
                  </a:cubicBezTo>
                  <a:cubicBezTo>
                    <a:pt x="5649" y="407"/>
                    <a:pt x="5300" y="527"/>
                    <a:pt x="4966" y="667"/>
                  </a:cubicBezTo>
                  <a:cubicBezTo>
                    <a:pt x="4802" y="735"/>
                    <a:pt x="4641" y="808"/>
                    <a:pt x="4484" y="884"/>
                  </a:cubicBezTo>
                  <a:cubicBezTo>
                    <a:pt x="3654" y="1291"/>
                    <a:pt x="2903" y="1826"/>
                    <a:pt x="2260" y="2461"/>
                  </a:cubicBezTo>
                  <a:cubicBezTo>
                    <a:pt x="1676" y="3040"/>
                    <a:pt x="1181" y="3703"/>
                    <a:pt x="795" y="4427"/>
                  </a:cubicBezTo>
                  <a:cubicBezTo>
                    <a:pt x="560" y="4868"/>
                    <a:pt x="367" y="5334"/>
                    <a:pt x="219" y="5816"/>
                  </a:cubicBezTo>
                  <a:cubicBezTo>
                    <a:pt x="202" y="5870"/>
                    <a:pt x="186" y="5926"/>
                    <a:pt x="172" y="5982"/>
                  </a:cubicBezTo>
                  <a:cubicBezTo>
                    <a:pt x="103" y="6225"/>
                    <a:pt x="45" y="6472"/>
                    <a:pt x="0" y="6722"/>
                  </a:cubicBezTo>
                  <a:cubicBezTo>
                    <a:pt x="43" y="6750"/>
                    <a:pt x="87" y="6782"/>
                    <a:pt x="126" y="6813"/>
                  </a:cubicBezTo>
                  <a:cubicBezTo>
                    <a:pt x="181" y="6854"/>
                    <a:pt x="222" y="6890"/>
                    <a:pt x="222" y="6890"/>
                  </a:cubicBezTo>
                  <a:cubicBezTo>
                    <a:pt x="222" y="6890"/>
                    <a:pt x="6124" y="6483"/>
                    <a:pt x="8188" y="2892"/>
                  </a:cubicBezTo>
                  <a:cubicBezTo>
                    <a:pt x="10251" y="6483"/>
                    <a:pt x="16154" y="6890"/>
                    <a:pt x="16154" y="6890"/>
                  </a:cubicBezTo>
                  <a:cubicBezTo>
                    <a:pt x="16154" y="6890"/>
                    <a:pt x="16196" y="6854"/>
                    <a:pt x="16250" y="6813"/>
                  </a:cubicBezTo>
                  <a:cubicBezTo>
                    <a:pt x="16289" y="6782"/>
                    <a:pt x="16333" y="6748"/>
                    <a:pt x="16376" y="6722"/>
                  </a:cubicBezTo>
                  <a:cubicBezTo>
                    <a:pt x="16322" y="6415"/>
                    <a:pt x="16248" y="6112"/>
                    <a:pt x="16157" y="5816"/>
                  </a:cubicBezTo>
                  <a:cubicBezTo>
                    <a:pt x="16154" y="5808"/>
                    <a:pt x="16151" y="5799"/>
                    <a:pt x="16149" y="5791"/>
                  </a:cubicBezTo>
                  <a:cubicBezTo>
                    <a:pt x="16003" y="5317"/>
                    <a:pt x="15812" y="4860"/>
                    <a:pt x="15581" y="4427"/>
                  </a:cubicBezTo>
                  <a:cubicBezTo>
                    <a:pt x="15540" y="4347"/>
                    <a:pt x="15494" y="4265"/>
                    <a:pt x="15447" y="4187"/>
                  </a:cubicBezTo>
                  <a:cubicBezTo>
                    <a:pt x="14634" y="2774"/>
                    <a:pt x="13394" y="1621"/>
                    <a:pt x="11893" y="884"/>
                  </a:cubicBezTo>
                  <a:cubicBezTo>
                    <a:pt x="11735" y="806"/>
                    <a:pt x="11574" y="735"/>
                    <a:pt x="11411" y="667"/>
                  </a:cubicBezTo>
                  <a:cubicBezTo>
                    <a:pt x="11077" y="527"/>
                    <a:pt x="10727" y="407"/>
                    <a:pt x="10370" y="310"/>
                  </a:cubicBezTo>
                  <a:cubicBezTo>
                    <a:pt x="10191" y="261"/>
                    <a:pt x="10009" y="218"/>
                    <a:pt x="9823" y="180"/>
                  </a:cubicBezTo>
                  <a:cubicBezTo>
                    <a:pt x="9740" y="163"/>
                    <a:pt x="9659" y="148"/>
                    <a:pt x="9573" y="133"/>
                  </a:cubicBezTo>
                  <a:cubicBezTo>
                    <a:pt x="9331" y="91"/>
                    <a:pt x="9086" y="58"/>
                    <a:pt x="8838" y="36"/>
                  </a:cubicBezTo>
                  <a:cubicBezTo>
                    <a:pt x="8669" y="22"/>
                    <a:pt x="8497" y="11"/>
                    <a:pt x="8325" y="6"/>
                  </a:cubicBezTo>
                  <a:lnTo>
                    <a:pt x="8325" y="1"/>
                  </a:lnTo>
                  <a:lnTo>
                    <a:pt x="8278" y="1"/>
                  </a:lnTo>
                  <a:cubicBezTo>
                    <a:pt x="8248" y="1"/>
                    <a:pt x="8217" y="1"/>
                    <a:pt x="8188" y="2"/>
                  </a:cubicBezTo>
                  <a:cubicBezTo>
                    <a:pt x="8143" y="1"/>
                    <a:pt x="8097" y="1"/>
                    <a:pt x="8052" y="1"/>
                  </a:cubicBezTo>
                  <a:close/>
                </a:path>
              </a:pathLst>
            </a:custGeom>
            <a:solidFill>
              <a:srgbClr val="DC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7693492" y="2230165"/>
              <a:ext cx="404902" cy="322283"/>
            </a:xfrm>
            <a:custGeom>
              <a:avLst/>
              <a:gdLst/>
              <a:ahLst/>
              <a:cxnLst/>
              <a:rect l="l" t="t" r="r" b="b"/>
              <a:pathLst>
                <a:path w="7312" h="5820" extrusionOk="0">
                  <a:moveTo>
                    <a:pt x="1" y="0"/>
                  </a:moveTo>
                  <a:lnTo>
                    <a:pt x="1" y="0"/>
                  </a:lnTo>
                  <a:cubicBezTo>
                    <a:pt x="133" y="1361"/>
                    <a:pt x="710" y="2672"/>
                    <a:pt x="1613" y="3699"/>
                  </a:cubicBezTo>
                  <a:cubicBezTo>
                    <a:pt x="2722" y="4958"/>
                    <a:pt x="4314" y="5697"/>
                    <a:pt x="5982" y="5806"/>
                  </a:cubicBezTo>
                  <a:cubicBezTo>
                    <a:pt x="6123" y="5815"/>
                    <a:pt x="6265" y="5820"/>
                    <a:pt x="6407" y="5820"/>
                  </a:cubicBezTo>
                  <a:cubicBezTo>
                    <a:pt x="6709" y="5820"/>
                    <a:pt x="7012" y="5799"/>
                    <a:pt x="7312" y="5755"/>
                  </a:cubicBezTo>
                  <a:cubicBezTo>
                    <a:pt x="7166" y="5281"/>
                    <a:pt x="6975" y="4824"/>
                    <a:pt x="6744" y="4391"/>
                  </a:cubicBezTo>
                  <a:cubicBezTo>
                    <a:pt x="6703" y="4311"/>
                    <a:pt x="6657" y="4229"/>
                    <a:pt x="6610" y="4151"/>
                  </a:cubicBezTo>
                  <a:cubicBezTo>
                    <a:pt x="6368" y="4143"/>
                    <a:pt x="6126" y="4098"/>
                    <a:pt x="5899" y="4032"/>
                  </a:cubicBezTo>
                  <a:cubicBezTo>
                    <a:pt x="5260" y="3846"/>
                    <a:pt x="4647" y="3532"/>
                    <a:pt x="4075" y="3195"/>
                  </a:cubicBezTo>
                  <a:cubicBezTo>
                    <a:pt x="2992" y="2554"/>
                    <a:pt x="2020" y="1718"/>
                    <a:pt x="1224" y="743"/>
                  </a:cubicBezTo>
                  <a:cubicBezTo>
                    <a:pt x="1053" y="535"/>
                    <a:pt x="890" y="318"/>
                    <a:pt x="736" y="97"/>
                  </a:cubicBezTo>
                  <a:cubicBezTo>
                    <a:pt x="494" y="55"/>
                    <a:pt x="249" y="2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7213579" y="2228172"/>
              <a:ext cx="448925" cy="331364"/>
            </a:xfrm>
            <a:custGeom>
              <a:avLst/>
              <a:gdLst/>
              <a:ahLst/>
              <a:cxnLst/>
              <a:rect l="l" t="t" r="r" b="b"/>
              <a:pathLst>
                <a:path w="8107" h="5984" extrusionOk="0">
                  <a:moveTo>
                    <a:pt x="7881" y="1"/>
                  </a:moveTo>
                  <a:lnTo>
                    <a:pt x="7881" y="6"/>
                  </a:lnTo>
                  <a:cubicBezTo>
                    <a:pt x="7791" y="9"/>
                    <a:pt x="7703" y="13"/>
                    <a:pt x="7613" y="19"/>
                  </a:cubicBezTo>
                  <a:cubicBezTo>
                    <a:pt x="6824" y="685"/>
                    <a:pt x="5931" y="1232"/>
                    <a:pt x="4983" y="1644"/>
                  </a:cubicBezTo>
                  <a:cubicBezTo>
                    <a:pt x="4061" y="2045"/>
                    <a:pt x="3084" y="2322"/>
                    <a:pt x="2089" y="2461"/>
                  </a:cubicBezTo>
                  <a:cubicBezTo>
                    <a:pt x="1505" y="3040"/>
                    <a:pt x="1010" y="3703"/>
                    <a:pt x="624" y="4427"/>
                  </a:cubicBezTo>
                  <a:cubicBezTo>
                    <a:pt x="389" y="4868"/>
                    <a:pt x="196" y="5334"/>
                    <a:pt x="48" y="5816"/>
                  </a:cubicBezTo>
                  <a:cubicBezTo>
                    <a:pt x="31" y="5870"/>
                    <a:pt x="15" y="5926"/>
                    <a:pt x="1" y="5982"/>
                  </a:cubicBezTo>
                  <a:cubicBezTo>
                    <a:pt x="41" y="5983"/>
                    <a:pt x="82" y="5984"/>
                    <a:pt x="123" y="5984"/>
                  </a:cubicBezTo>
                  <a:cubicBezTo>
                    <a:pt x="1344" y="5984"/>
                    <a:pt x="2570" y="5535"/>
                    <a:pt x="3619" y="4933"/>
                  </a:cubicBezTo>
                  <a:cubicBezTo>
                    <a:pt x="4958" y="4168"/>
                    <a:pt x="6129" y="3106"/>
                    <a:pt x="7030" y="1857"/>
                  </a:cubicBezTo>
                  <a:cubicBezTo>
                    <a:pt x="7450" y="1275"/>
                    <a:pt x="7812" y="653"/>
                    <a:pt x="8107" y="2"/>
                  </a:cubicBezTo>
                  <a:lnTo>
                    <a:pt x="8107" y="1"/>
                  </a:lnTo>
                  <a:cubicBezTo>
                    <a:pt x="8077" y="1"/>
                    <a:pt x="8046" y="1"/>
                    <a:pt x="8017" y="2"/>
                  </a:cubicBezTo>
                  <a:cubicBezTo>
                    <a:pt x="7972" y="1"/>
                    <a:pt x="7926" y="1"/>
                    <a:pt x="788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6945214" y="3296596"/>
              <a:ext cx="482316" cy="506072"/>
            </a:xfrm>
            <a:custGeom>
              <a:avLst/>
              <a:gdLst/>
              <a:ahLst/>
              <a:cxnLst/>
              <a:rect l="l" t="t" r="r" b="b"/>
              <a:pathLst>
                <a:path w="8710" h="9139" extrusionOk="0">
                  <a:moveTo>
                    <a:pt x="5734" y="1"/>
                  </a:moveTo>
                  <a:lnTo>
                    <a:pt x="5094" y="741"/>
                  </a:lnTo>
                  <a:cubicBezTo>
                    <a:pt x="5094" y="741"/>
                    <a:pt x="4935" y="589"/>
                    <a:pt x="4624" y="589"/>
                  </a:cubicBezTo>
                  <a:cubicBezTo>
                    <a:pt x="4419" y="589"/>
                    <a:pt x="4148" y="655"/>
                    <a:pt x="3813" y="876"/>
                  </a:cubicBezTo>
                  <a:cubicBezTo>
                    <a:pt x="3239" y="1254"/>
                    <a:pt x="1248" y="2371"/>
                    <a:pt x="381" y="4218"/>
                  </a:cubicBezTo>
                  <a:cubicBezTo>
                    <a:pt x="270" y="4455"/>
                    <a:pt x="177" y="4703"/>
                    <a:pt x="109" y="4964"/>
                  </a:cubicBezTo>
                  <a:cubicBezTo>
                    <a:pt x="109" y="4964"/>
                    <a:pt x="107" y="4965"/>
                    <a:pt x="109" y="4966"/>
                  </a:cubicBezTo>
                  <a:cubicBezTo>
                    <a:pt x="80" y="5231"/>
                    <a:pt x="57" y="5498"/>
                    <a:pt x="40" y="5761"/>
                  </a:cubicBezTo>
                  <a:cubicBezTo>
                    <a:pt x="1" y="6337"/>
                    <a:pt x="45" y="6826"/>
                    <a:pt x="154" y="7241"/>
                  </a:cubicBezTo>
                  <a:cubicBezTo>
                    <a:pt x="154" y="7243"/>
                    <a:pt x="155" y="7247"/>
                    <a:pt x="157" y="7251"/>
                  </a:cubicBezTo>
                  <a:cubicBezTo>
                    <a:pt x="159" y="7261"/>
                    <a:pt x="162" y="7272"/>
                    <a:pt x="166" y="7282"/>
                  </a:cubicBezTo>
                  <a:cubicBezTo>
                    <a:pt x="541" y="8627"/>
                    <a:pt x="1625" y="9138"/>
                    <a:pt x="2851" y="9138"/>
                  </a:cubicBezTo>
                  <a:cubicBezTo>
                    <a:pt x="4564" y="9138"/>
                    <a:pt x="6552" y="8139"/>
                    <a:pt x="7263" y="7021"/>
                  </a:cubicBezTo>
                  <a:cubicBezTo>
                    <a:pt x="8132" y="5655"/>
                    <a:pt x="8528" y="4963"/>
                    <a:pt x="8634" y="4351"/>
                  </a:cubicBezTo>
                  <a:cubicBezTo>
                    <a:pt x="8695" y="3990"/>
                    <a:pt x="8656" y="3659"/>
                    <a:pt x="8551" y="3234"/>
                  </a:cubicBezTo>
                  <a:cubicBezTo>
                    <a:pt x="8551" y="3234"/>
                    <a:pt x="8411" y="2892"/>
                    <a:pt x="8316" y="2819"/>
                  </a:cubicBezTo>
                  <a:lnTo>
                    <a:pt x="8710" y="1956"/>
                  </a:lnTo>
                  <a:cubicBezTo>
                    <a:pt x="8710" y="1956"/>
                    <a:pt x="8638" y="1875"/>
                    <a:pt x="8513" y="1748"/>
                  </a:cubicBezTo>
                  <a:cubicBezTo>
                    <a:pt x="8074" y="1299"/>
                    <a:pt x="6973" y="257"/>
                    <a:pt x="5999" y="39"/>
                  </a:cubicBezTo>
                  <a:cubicBezTo>
                    <a:pt x="5909" y="18"/>
                    <a:pt x="5821" y="6"/>
                    <a:pt x="5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7190708" y="3030058"/>
              <a:ext cx="87991" cy="167066"/>
            </a:xfrm>
            <a:custGeom>
              <a:avLst/>
              <a:gdLst/>
              <a:ahLst/>
              <a:cxnLst/>
              <a:rect l="l" t="t" r="r" b="b"/>
              <a:pathLst>
                <a:path w="1589" h="3017" extrusionOk="0">
                  <a:moveTo>
                    <a:pt x="472" y="0"/>
                  </a:moveTo>
                  <a:cubicBezTo>
                    <a:pt x="362" y="0"/>
                    <a:pt x="262" y="167"/>
                    <a:pt x="212" y="260"/>
                  </a:cubicBezTo>
                  <a:cubicBezTo>
                    <a:pt x="116" y="445"/>
                    <a:pt x="59" y="650"/>
                    <a:pt x="41" y="856"/>
                  </a:cubicBezTo>
                  <a:cubicBezTo>
                    <a:pt x="1" y="1285"/>
                    <a:pt x="119" y="1715"/>
                    <a:pt x="355" y="2072"/>
                  </a:cubicBezTo>
                  <a:cubicBezTo>
                    <a:pt x="619" y="2473"/>
                    <a:pt x="1009" y="2779"/>
                    <a:pt x="1437" y="2988"/>
                  </a:cubicBezTo>
                  <a:cubicBezTo>
                    <a:pt x="1445" y="2993"/>
                    <a:pt x="1453" y="2994"/>
                    <a:pt x="1462" y="2996"/>
                  </a:cubicBezTo>
                  <a:cubicBezTo>
                    <a:pt x="1468" y="2999"/>
                    <a:pt x="1474" y="3003"/>
                    <a:pt x="1480" y="3007"/>
                  </a:cubicBezTo>
                  <a:cubicBezTo>
                    <a:pt x="1491" y="3014"/>
                    <a:pt x="1502" y="3016"/>
                    <a:pt x="1512" y="3016"/>
                  </a:cubicBezTo>
                  <a:cubicBezTo>
                    <a:pt x="1558" y="3016"/>
                    <a:pt x="1589" y="2958"/>
                    <a:pt x="1567" y="2914"/>
                  </a:cubicBezTo>
                  <a:cubicBezTo>
                    <a:pt x="1344" y="2445"/>
                    <a:pt x="1149" y="1960"/>
                    <a:pt x="988" y="1467"/>
                  </a:cubicBezTo>
                  <a:cubicBezTo>
                    <a:pt x="909" y="1221"/>
                    <a:pt x="835" y="975"/>
                    <a:pt x="771" y="724"/>
                  </a:cubicBezTo>
                  <a:cubicBezTo>
                    <a:pt x="741" y="604"/>
                    <a:pt x="711" y="484"/>
                    <a:pt x="685" y="363"/>
                  </a:cubicBezTo>
                  <a:cubicBezTo>
                    <a:pt x="663" y="265"/>
                    <a:pt x="653" y="149"/>
                    <a:pt x="585" y="65"/>
                  </a:cubicBezTo>
                  <a:cubicBezTo>
                    <a:pt x="547" y="19"/>
                    <a:pt x="509" y="0"/>
                    <a:pt x="472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7209703" y="2941285"/>
              <a:ext cx="267461" cy="452081"/>
            </a:xfrm>
            <a:custGeom>
              <a:avLst/>
              <a:gdLst/>
              <a:ahLst/>
              <a:cxnLst/>
              <a:rect l="l" t="t" r="r" b="b"/>
              <a:pathLst>
                <a:path w="4830" h="8164" extrusionOk="0">
                  <a:moveTo>
                    <a:pt x="1211" y="0"/>
                  </a:moveTo>
                  <a:cubicBezTo>
                    <a:pt x="1207" y="0"/>
                    <a:pt x="1203" y="1"/>
                    <a:pt x="1200" y="1"/>
                  </a:cubicBezTo>
                  <a:cubicBezTo>
                    <a:pt x="993" y="6"/>
                    <a:pt x="832" y="185"/>
                    <a:pt x="745" y="373"/>
                  </a:cubicBezTo>
                  <a:cubicBezTo>
                    <a:pt x="680" y="514"/>
                    <a:pt x="645" y="662"/>
                    <a:pt x="628" y="815"/>
                  </a:cubicBezTo>
                  <a:cubicBezTo>
                    <a:pt x="616" y="814"/>
                    <a:pt x="604" y="813"/>
                    <a:pt x="592" y="813"/>
                  </a:cubicBezTo>
                  <a:cubicBezTo>
                    <a:pt x="390" y="813"/>
                    <a:pt x="202" y="964"/>
                    <a:pt x="108" y="1148"/>
                  </a:cubicBezTo>
                  <a:cubicBezTo>
                    <a:pt x="97" y="1171"/>
                    <a:pt x="86" y="1196"/>
                    <a:pt x="79" y="1219"/>
                  </a:cubicBezTo>
                  <a:lnTo>
                    <a:pt x="77" y="1219"/>
                  </a:lnTo>
                  <a:cubicBezTo>
                    <a:pt x="6" y="1403"/>
                    <a:pt x="1" y="1610"/>
                    <a:pt x="8" y="1810"/>
                  </a:cubicBezTo>
                  <a:cubicBezTo>
                    <a:pt x="60" y="3062"/>
                    <a:pt x="855" y="4801"/>
                    <a:pt x="1789" y="5694"/>
                  </a:cubicBezTo>
                  <a:lnTo>
                    <a:pt x="1223" y="6455"/>
                  </a:lnTo>
                  <a:cubicBezTo>
                    <a:pt x="2197" y="6673"/>
                    <a:pt x="3298" y="7715"/>
                    <a:pt x="3737" y="8164"/>
                  </a:cubicBezTo>
                  <a:cubicBezTo>
                    <a:pt x="4462" y="7433"/>
                    <a:pt x="4830" y="6362"/>
                    <a:pt x="4704" y="5340"/>
                  </a:cubicBezTo>
                  <a:cubicBezTo>
                    <a:pt x="4578" y="4310"/>
                    <a:pt x="3954" y="3352"/>
                    <a:pt x="3063" y="2820"/>
                  </a:cubicBezTo>
                  <a:cubicBezTo>
                    <a:pt x="3232" y="2368"/>
                    <a:pt x="3252" y="1859"/>
                    <a:pt x="3111" y="1394"/>
                  </a:cubicBezTo>
                  <a:cubicBezTo>
                    <a:pt x="3045" y="1174"/>
                    <a:pt x="2913" y="936"/>
                    <a:pt x="2687" y="888"/>
                  </a:cubicBezTo>
                  <a:cubicBezTo>
                    <a:pt x="2659" y="882"/>
                    <a:pt x="2632" y="879"/>
                    <a:pt x="2604" y="879"/>
                  </a:cubicBezTo>
                  <a:cubicBezTo>
                    <a:pt x="2484" y="879"/>
                    <a:pt x="2364" y="934"/>
                    <a:pt x="2272" y="1015"/>
                  </a:cubicBezTo>
                  <a:cubicBezTo>
                    <a:pt x="2161" y="1114"/>
                    <a:pt x="2084" y="1248"/>
                    <a:pt x="2022" y="1383"/>
                  </a:cubicBezTo>
                  <a:cubicBezTo>
                    <a:pt x="1950" y="1541"/>
                    <a:pt x="1894" y="1706"/>
                    <a:pt x="1857" y="1876"/>
                  </a:cubicBezTo>
                  <a:cubicBezTo>
                    <a:pt x="1749" y="1663"/>
                    <a:pt x="1689" y="1427"/>
                    <a:pt x="1681" y="1188"/>
                  </a:cubicBezTo>
                  <a:cubicBezTo>
                    <a:pt x="1677" y="1031"/>
                    <a:pt x="1696" y="874"/>
                    <a:pt x="1696" y="718"/>
                  </a:cubicBezTo>
                  <a:cubicBezTo>
                    <a:pt x="1696" y="633"/>
                    <a:pt x="1690" y="547"/>
                    <a:pt x="1672" y="466"/>
                  </a:cubicBezTo>
                  <a:cubicBezTo>
                    <a:pt x="1626" y="233"/>
                    <a:pt x="1447" y="0"/>
                    <a:pt x="1211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7300912" y="3049329"/>
              <a:ext cx="32505" cy="81124"/>
            </a:xfrm>
            <a:custGeom>
              <a:avLst/>
              <a:gdLst/>
              <a:ahLst/>
              <a:cxnLst/>
              <a:rect l="l" t="t" r="r" b="b"/>
              <a:pathLst>
                <a:path w="587" h="1465" extrusionOk="0">
                  <a:moveTo>
                    <a:pt x="158" y="1"/>
                  </a:moveTo>
                  <a:cubicBezTo>
                    <a:pt x="130" y="1"/>
                    <a:pt x="104" y="16"/>
                    <a:pt x="97" y="51"/>
                  </a:cubicBezTo>
                  <a:cubicBezTo>
                    <a:pt x="1" y="536"/>
                    <a:pt x="124" y="1054"/>
                    <a:pt x="436" y="1438"/>
                  </a:cubicBezTo>
                  <a:cubicBezTo>
                    <a:pt x="451" y="1457"/>
                    <a:pt x="471" y="1464"/>
                    <a:pt x="490" y="1464"/>
                  </a:cubicBezTo>
                  <a:cubicBezTo>
                    <a:pt x="540" y="1464"/>
                    <a:pt x="587" y="1416"/>
                    <a:pt x="549" y="1368"/>
                  </a:cubicBezTo>
                  <a:cubicBezTo>
                    <a:pt x="258" y="1010"/>
                    <a:pt x="136" y="534"/>
                    <a:pt x="227" y="80"/>
                  </a:cubicBezTo>
                  <a:cubicBezTo>
                    <a:pt x="236" y="31"/>
                    <a:pt x="196" y="1"/>
                    <a:pt x="158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7234070" y="2990517"/>
              <a:ext cx="46737" cy="151783"/>
            </a:xfrm>
            <a:custGeom>
              <a:avLst/>
              <a:gdLst/>
              <a:ahLst/>
              <a:cxnLst/>
              <a:rect l="l" t="t" r="r" b="b"/>
              <a:pathLst>
                <a:path w="844" h="2741" extrusionOk="0">
                  <a:moveTo>
                    <a:pt x="196" y="0"/>
                  </a:moveTo>
                  <a:cubicBezTo>
                    <a:pt x="169" y="0"/>
                    <a:pt x="144" y="16"/>
                    <a:pt x="139" y="51"/>
                  </a:cubicBezTo>
                  <a:cubicBezTo>
                    <a:pt x="1" y="970"/>
                    <a:pt x="200" y="1925"/>
                    <a:pt x="698" y="2711"/>
                  </a:cubicBezTo>
                  <a:cubicBezTo>
                    <a:pt x="712" y="2732"/>
                    <a:pt x="732" y="2741"/>
                    <a:pt x="751" y="2741"/>
                  </a:cubicBezTo>
                  <a:cubicBezTo>
                    <a:pt x="797" y="2741"/>
                    <a:pt x="843" y="2692"/>
                    <a:pt x="811" y="2641"/>
                  </a:cubicBezTo>
                  <a:cubicBezTo>
                    <a:pt x="332" y="1885"/>
                    <a:pt x="135" y="966"/>
                    <a:pt x="267" y="81"/>
                  </a:cubicBezTo>
                  <a:cubicBezTo>
                    <a:pt x="275" y="31"/>
                    <a:pt x="234" y="0"/>
                    <a:pt x="196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7360887" y="2989299"/>
              <a:ext cx="108092" cy="235621"/>
            </a:xfrm>
            <a:custGeom>
              <a:avLst/>
              <a:gdLst/>
              <a:ahLst/>
              <a:cxnLst/>
              <a:rect l="l" t="t" r="r" b="b"/>
              <a:pathLst>
                <a:path w="1952" h="4255" extrusionOk="0">
                  <a:moveTo>
                    <a:pt x="91" y="1"/>
                  </a:moveTo>
                  <a:cubicBezTo>
                    <a:pt x="44" y="1"/>
                    <a:pt x="0" y="71"/>
                    <a:pt x="42" y="120"/>
                  </a:cubicBezTo>
                  <a:cubicBezTo>
                    <a:pt x="462" y="612"/>
                    <a:pt x="548" y="1350"/>
                    <a:pt x="259" y="1926"/>
                  </a:cubicBezTo>
                  <a:cubicBezTo>
                    <a:pt x="245" y="1953"/>
                    <a:pt x="253" y="1979"/>
                    <a:pt x="268" y="1996"/>
                  </a:cubicBezTo>
                  <a:cubicBezTo>
                    <a:pt x="271" y="2008"/>
                    <a:pt x="276" y="2018"/>
                    <a:pt x="288" y="2029"/>
                  </a:cubicBezTo>
                  <a:cubicBezTo>
                    <a:pt x="966" y="2596"/>
                    <a:pt x="1698" y="3264"/>
                    <a:pt x="1814" y="4193"/>
                  </a:cubicBezTo>
                  <a:cubicBezTo>
                    <a:pt x="1819" y="4234"/>
                    <a:pt x="1853" y="4254"/>
                    <a:pt x="1886" y="4254"/>
                  </a:cubicBezTo>
                  <a:cubicBezTo>
                    <a:pt x="1920" y="4254"/>
                    <a:pt x="1952" y="4232"/>
                    <a:pt x="1946" y="4189"/>
                  </a:cubicBezTo>
                  <a:cubicBezTo>
                    <a:pt x="1827" y="3228"/>
                    <a:pt x="1100" y="2538"/>
                    <a:pt x="396" y="1946"/>
                  </a:cubicBezTo>
                  <a:lnTo>
                    <a:pt x="396" y="1946"/>
                  </a:lnTo>
                  <a:cubicBezTo>
                    <a:pt x="688" y="1318"/>
                    <a:pt x="582" y="549"/>
                    <a:pt x="133" y="22"/>
                  </a:cubicBezTo>
                  <a:cubicBezTo>
                    <a:pt x="120" y="7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7313926" y="3255616"/>
              <a:ext cx="53215" cy="9358"/>
            </a:xfrm>
            <a:custGeom>
              <a:avLst/>
              <a:gdLst/>
              <a:ahLst/>
              <a:cxnLst/>
              <a:rect l="l" t="t" r="r" b="b"/>
              <a:pathLst>
                <a:path w="961" h="169" extrusionOk="0">
                  <a:moveTo>
                    <a:pt x="83" y="1"/>
                  </a:moveTo>
                  <a:cubicBezTo>
                    <a:pt x="1" y="1"/>
                    <a:pt x="7" y="129"/>
                    <a:pt x="92" y="133"/>
                  </a:cubicBezTo>
                  <a:cubicBezTo>
                    <a:pt x="353" y="145"/>
                    <a:pt x="614" y="156"/>
                    <a:pt x="875" y="168"/>
                  </a:cubicBezTo>
                  <a:cubicBezTo>
                    <a:pt x="876" y="168"/>
                    <a:pt x="877" y="168"/>
                    <a:pt x="878" y="168"/>
                  </a:cubicBezTo>
                  <a:cubicBezTo>
                    <a:pt x="960" y="168"/>
                    <a:pt x="954" y="40"/>
                    <a:pt x="870" y="36"/>
                  </a:cubicBezTo>
                  <a:cubicBezTo>
                    <a:pt x="609" y="24"/>
                    <a:pt x="347" y="12"/>
                    <a:pt x="86" y="1"/>
                  </a:cubicBezTo>
                  <a:cubicBezTo>
                    <a:pt x="85" y="1"/>
                    <a:pt x="84" y="1"/>
                    <a:pt x="83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8027925" y="3043625"/>
              <a:ext cx="87935" cy="167066"/>
            </a:xfrm>
            <a:custGeom>
              <a:avLst/>
              <a:gdLst/>
              <a:ahLst/>
              <a:cxnLst/>
              <a:rect l="l" t="t" r="r" b="b"/>
              <a:pathLst>
                <a:path w="1588" h="3017" extrusionOk="0">
                  <a:moveTo>
                    <a:pt x="1116" y="1"/>
                  </a:moveTo>
                  <a:cubicBezTo>
                    <a:pt x="1079" y="1"/>
                    <a:pt x="1040" y="20"/>
                    <a:pt x="1003" y="66"/>
                  </a:cubicBezTo>
                  <a:cubicBezTo>
                    <a:pt x="935" y="148"/>
                    <a:pt x="926" y="265"/>
                    <a:pt x="903" y="362"/>
                  </a:cubicBezTo>
                  <a:cubicBezTo>
                    <a:pt x="877" y="483"/>
                    <a:pt x="848" y="604"/>
                    <a:pt x="817" y="723"/>
                  </a:cubicBezTo>
                  <a:cubicBezTo>
                    <a:pt x="753" y="974"/>
                    <a:pt x="681" y="1221"/>
                    <a:pt x="600" y="1466"/>
                  </a:cubicBezTo>
                  <a:cubicBezTo>
                    <a:pt x="439" y="1960"/>
                    <a:pt x="245" y="2444"/>
                    <a:pt x="21" y="2914"/>
                  </a:cubicBezTo>
                  <a:cubicBezTo>
                    <a:pt x="1" y="2958"/>
                    <a:pt x="30" y="3016"/>
                    <a:pt x="76" y="3016"/>
                  </a:cubicBezTo>
                  <a:cubicBezTo>
                    <a:pt x="86" y="3016"/>
                    <a:pt x="97" y="3013"/>
                    <a:pt x="109" y="3006"/>
                  </a:cubicBezTo>
                  <a:cubicBezTo>
                    <a:pt x="116" y="3003"/>
                    <a:pt x="121" y="2999"/>
                    <a:pt x="127" y="2995"/>
                  </a:cubicBezTo>
                  <a:cubicBezTo>
                    <a:pt x="135" y="2993"/>
                    <a:pt x="143" y="2992"/>
                    <a:pt x="151" y="2988"/>
                  </a:cubicBezTo>
                  <a:cubicBezTo>
                    <a:pt x="579" y="2778"/>
                    <a:pt x="969" y="2474"/>
                    <a:pt x="1234" y="2071"/>
                  </a:cubicBezTo>
                  <a:cubicBezTo>
                    <a:pt x="1469" y="1714"/>
                    <a:pt x="1587" y="1284"/>
                    <a:pt x="1548" y="856"/>
                  </a:cubicBezTo>
                  <a:cubicBezTo>
                    <a:pt x="1530" y="649"/>
                    <a:pt x="1473" y="445"/>
                    <a:pt x="1375" y="261"/>
                  </a:cubicBezTo>
                  <a:cubicBezTo>
                    <a:pt x="1326" y="167"/>
                    <a:pt x="1226" y="1"/>
                    <a:pt x="1116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7829392" y="2954798"/>
              <a:ext cx="267461" cy="452192"/>
            </a:xfrm>
            <a:custGeom>
              <a:avLst/>
              <a:gdLst/>
              <a:ahLst/>
              <a:cxnLst/>
              <a:rect l="l" t="t" r="r" b="b"/>
              <a:pathLst>
                <a:path w="4830" h="8166" extrusionOk="0">
                  <a:moveTo>
                    <a:pt x="3621" y="1"/>
                  </a:moveTo>
                  <a:cubicBezTo>
                    <a:pt x="3385" y="1"/>
                    <a:pt x="3205" y="234"/>
                    <a:pt x="3158" y="466"/>
                  </a:cubicBezTo>
                  <a:cubicBezTo>
                    <a:pt x="3141" y="549"/>
                    <a:pt x="3134" y="633"/>
                    <a:pt x="3134" y="719"/>
                  </a:cubicBezTo>
                  <a:cubicBezTo>
                    <a:pt x="3134" y="874"/>
                    <a:pt x="3152" y="1032"/>
                    <a:pt x="3149" y="1188"/>
                  </a:cubicBezTo>
                  <a:cubicBezTo>
                    <a:pt x="3142" y="1427"/>
                    <a:pt x="3082" y="1665"/>
                    <a:pt x="2973" y="1876"/>
                  </a:cubicBezTo>
                  <a:cubicBezTo>
                    <a:pt x="2936" y="1708"/>
                    <a:pt x="2880" y="1541"/>
                    <a:pt x="2808" y="1383"/>
                  </a:cubicBezTo>
                  <a:cubicBezTo>
                    <a:pt x="2746" y="1248"/>
                    <a:pt x="2669" y="1114"/>
                    <a:pt x="2558" y="1015"/>
                  </a:cubicBezTo>
                  <a:cubicBezTo>
                    <a:pt x="2465" y="934"/>
                    <a:pt x="2345" y="880"/>
                    <a:pt x="2224" y="880"/>
                  </a:cubicBezTo>
                  <a:cubicBezTo>
                    <a:pt x="2197" y="880"/>
                    <a:pt x="2171" y="882"/>
                    <a:pt x="2145" y="888"/>
                  </a:cubicBezTo>
                  <a:cubicBezTo>
                    <a:pt x="1917" y="936"/>
                    <a:pt x="1785" y="1174"/>
                    <a:pt x="1719" y="1396"/>
                  </a:cubicBezTo>
                  <a:cubicBezTo>
                    <a:pt x="1580" y="1860"/>
                    <a:pt x="1598" y="2369"/>
                    <a:pt x="1768" y="2822"/>
                  </a:cubicBezTo>
                  <a:cubicBezTo>
                    <a:pt x="876" y="3352"/>
                    <a:pt x="252" y="4312"/>
                    <a:pt x="126" y="5340"/>
                  </a:cubicBezTo>
                  <a:cubicBezTo>
                    <a:pt x="0" y="6364"/>
                    <a:pt x="368" y="7433"/>
                    <a:pt x="1094" y="8165"/>
                  </a:cubicBezTo>
                  <a:cubicBezTo>
                    <a:pt x="1533" y="7715"/>
                    <a:pt x="2633" y="6673"/>
                    <a:pt x="3607" y="6455"/>
                  </a:cubicBezTo>
                  <a:lnTo>
                    <a:pt x="3041" y="5695"/>
                  </a:lnTo>
                  <a:cubicBezTo>
                    <a:pt x="3975" y="4801"/>
                    <a:pt x="4770" y="3062"/>
                    <a:pt x="4821" y="1810"/>
                  </a:cubicBezTo>
                  <a:cubicBezTo>
                    <a:pt x="4829" y="1611"/>
                    <a:pt x="4824" y="1405"/>
                    <a:pt x="4754" y="1220"/>
                  </a:cubicBezTo>
                  <a:lnTo>
                    <a:pt x="4753" y="1220"/>
                  </a:lnTo>
                  <a:cubicBezTo>
                    <a:pt x="4745" y="1196"/>
                    <a:pt x="4733" y="1172"/>
                    <a:pt x="4721" y="1148"/>
                  </a:cubicBezTo>
                  <a:cubicBezTo>
                    <a:pt x="4628" y="963"/>
                    <a:pt x="4439" y="814"/>
                    <a:pt x="4236" y="814"/>
                  </a:cubicBezTo>
                  <a:cubicBezTo>
                    <a:pt x="4225" y="814"/>
                    <a:pt x="4213" y="814"/>
                    <a:pt x="4202" y="815"/>
                  </a:cubicBezTo>
                  <a:cubicBezTo>
                    <a:pt x="4185" y="663"/>
                    <a:pt x="4150" y="514"/>
                    <a:pt x="4085" y="374"/>
                  </a:cubicBezTo>
                  <a:cubicBezTo>
                    <a:pt x="3998" y="185"/>
                    <a:pt x="3837" y="6"/>
                    <a:pt x="3630" y="1"/>
                  </a:cubicBezTo>
                  <a:cubicBezTo>
                    <a:pt x="3627" y="1"/>
                    <a:pt x="3624" y="1"/>
                    <a:pt x="3621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7973156" y="3062897"/>
              <a:ext cx="32560" cy="81124"/>
            </a:xfrm>
            <a:custGeom>
              <a:avLst/>
              <a:gdLst/>
              <a:ahLst/>
              <a:cxnLst/>
              <a:rect l="l" t="t" r="r" b="b"/>
              <a:pathLst>
                <a:path w="588" h="1465" extrusionOk="0">
                  <a:moveTo>
                    <a:pt x="430" y="0"/>
                  </a:moveTo>
                  <a:cubicBezTo>
                    <a:pt x="392" y="0"/>
                    <a:pt x="352" y="31"/>
                    <a:pt x="362" y="80"/>
                  </a:cubicBezTo>
                  <a:cubicBezTo>
                    <a:pt x="451" y="534"/>
                    <a:pt x="330" y="1010"/>
                    <a:pt x="38" y="1369"/>
                  </a:cubicBezTo>
                  <a:cubicBezTo>
                    <a:pt x="0" y="1416"/>
                    <a:pt x="47" y="1464"/>
                    <a:pt x="96" y="1464"/>
                  </a:cubicBezTo>
                  <a:cubicBezTo>
                    <a:pt x="116" y="1464"/>
                    <a:pt x="136" y="1457"/>
                    <a:pt x="151" y="1438"/>
                  </a:cubicBezTo>
                  <a:cubicBezTo>
                    <a:pt x="464" y="1053"/>
                    <a:pt x="588" y="535"/>
                    <a:pt x="490" y="50"/>
                  </a:cubicBezTo>
                  <a:cubicBezTo>
                    <a:pt x="483" y="15"/>
                    <a:pt x="457" y="0"/>
                    <a:pt x="430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8025765" y="3004029"/>
              <a:ext cx="46792" cy="151838"/>
            </a:xfrm>
            <a:custGeom>
              <a:avLst/>
              <a:gdLst/>
              <a:ahLst/>
              <a:cxnLst/>
              <a:rect l="l" t="t" r="r" b="b"/>
              <a:pathLst>
                <a:path w="845" h="2742" extrusionOk="0">
                  <a:moveTo>
                    <a:pt x="649" y="1"/>
                  </a:moveTo>
                  <a:cubicBezTo>
                    <a:pt x="611" y="1"/>
                    <a:pt x="569" y="31"/>
                    <a:pt x="577" y="81"/>
                  </a:cubicBezTo>
                  <a:cubicBezTo>
                    <a:pt x="709" y="967"/>
                    <a:pt x="513" y="1886"/>
                    <a:pt x="34" y="2642"/>
                  </a:cubicBezTo>
                  <a:cubicBezTo>
                    <a:pt x="1" y="2692"/>
                    <a:pt x="47" y="2742"/>
                    <a:pt x="93" y="2742"/>
                  </a:cubicBezTo>
                  <a:cubicBezTo>
                    <a:pt x="113" y="2742"/>
                    <a:pt x="133" y="2733"/>
                    <a:pt x="147" y="2711"/>
                  </a:cubicBezTo>
                  <a:cubicBezTo>
                    <a:pt x="644" y="1925"/>
                    <a:pt x="844" y="972"/>
                    <a:pt x="707" y="51"/>
                  </a:cubicBezTo>
                  <a:cubicBezTo>
                    <a:pt x="701" y="16"/>
                    <a:pt x="676" y="1"/>
                    <a:pt x="649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7837588" y="3002922"/>
              <a:ext cx="108092" cy="235565"/>
            </a:xfrm>
            <a:custGeom>
              <a:avLst/>
              <a:gdLst/>
              <a:ahLst/>
              <a:cxnLst/>
              <a:rect l="l" t="t" r="r" b="b"/>
              <a:pathLst>
                <a:path w="1952" h="4254" extrusionOk="0">
                  <a:moveTo>
                    <a:pt x="1861" y="0"/>
                  </a:moveTo>
                  <a:cubicBezTo>
                    <a:pt x="1846" y="0"/>
                    <a:pt x="1832" y="6"/>
                    <a:pt x="1819" y="22"/>
                  </a:cubicBezTo>
                  <a:cubicBezTo>
                    <a:pt x="1371" y="549"/>
                    <a:pt x="1264" y="1318"/>
                    <a:pt x="1556" y="1945"/>
                  </a:cubicBezTo>
                  <a:cubicBezTo>
                    <a:pt x="852" y="2536"/>
                    <a:pt x="126" y="3226"/>
                    <a:pt x="5" y="4187"/>
                  </a:cubicBezTo>
                  <a:cubicBezTo>
                    <a:pt x="0" y="4231"/>
                    <a:pt x="32" y="4253"/>
                    <a:pt x="67" y="4253"/>
                  </a:cubicBezTo>
                  <a:cubicBezTo>
                    <a:pt x="99" y="4253"/>
                    <a:pt x="133" y="4233"/>
                    <a:pt x="138" y="4192"/>
                  </a:cubicBezTo>
                  <a:cubicBezTo>
                    <a:pt x="255" y="3262"/>
                    <a:pt x="986" y="2596"/>
                    <a:pt x="1665" y="2027"/>
                  </a:cubicBezTo>
                  <a:cubicBezTo>
                    <a:pt x="1677" y="2018"/>
                    <a:pt x="1682" y="2006"/>
                    <a:pt x="1685" y="1996"/>
                  </a:cubicBezTo>
                  <a:cubicBezTo>
                    <a:pt x="1700" y="1978"/>
                    <a:pt x="1707" y="1953"/>
                    <a:pt x="1693" y="1926"/>
                  </a:cubicBezTo>
                  <a:cubicBezTo>
                    <a:pt x="1406" y="1348"/>
                    <a:pt x="1490" y="611"/>
                    <a:pt x="1910" y="119"/>
                  </a:cubicBezTo>
                  <a:cubicBezTo>
                    <a:pt x="1951" y="69"/>
                    <a:pt x="1908" y="0"/>
                    <a:pt x="1861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7939485" y="3269128"/>
              <a:ext cx="53160" cy="9414"/>
            </a:xfrm>
            <a:custGeom>
              <a:avLst/>
              <a:gdLst/>
              <a:ahLst/>
              <a:cxnLst/>
              <a:rect l="l" t="t" r="r" b="b"/>
              <a:pathLst>
                <a:path w="960" h="170" extrusionOk="0">
                  <a:moveTo>
                    <a:pt x="877" y="1"/>
                  </a:moveTo>
                  <a:cubicBezTo>
                    <a:pt x="876" y="1"/>
                    <a:pt x="875" y="1"/>
                    <a:pt x="874" y="1"/>
                  </a:cubicBezTo>
                  <a:cubicBezTo>
                    <a:pt x="612" y="12"/>
                    <a:pt x="351" y="25"/>
                    <a:pt x="90" y="37"/>
                  </a:cubicBezTo>
                  <a:cubicBezTo>
                    <a:pt x="7" y="41"/>
                    <a:pt x="1" y="170"/>
                    <a:pt x="82" y="170"/>
                  </a:cubicBezTo>
                  <a:cubicBezTo>
                    <a:pt x="83" y="170"/>
                    <a:pt x="84" y="170"/>
                    <a:pt x="85" y="170"/>
                  </a:cubicBezTo>
                  <a:cubicBezTo>
                    <a:pt x="347" y="158"/>
                    <a:pt x="609" y="145"/>
                    <a:pt x="870" y="133"/>
                  </a:cubicBezTo>
                  <a:cubicBezTo>
                    <a:pt x="953" y="129"/>
                    <a:pt x="959" y="1"/>
                    <a:pt x="877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7875744" y="3301635"/>
              <a:ext cx="482704" cy="506128"/>
            </a:xfrm>
            <a:custGeom>
              <a:avLst/>
              <a:gdLst/>
              <a:ahLst/>
              <a:cxnLst/>
              <a:rect l="l" t="t" r="r" b="b"/>
              <a:pathLst>
                <a:path w="8717" h="9140" extrusionOk="0">
                  <a:moveTo>
                    <a:pt x="2984" y="1"/>
                  </a:moveTo>
                  <a:cubicBezTo>
                    <a:pt x="2897" y="6"/>
                    <a:pt x="2809" y="19"/>
                    <a:pt x="2719" y="40"/>
                  </a:cubicBezTo>
                  <a:cubicBezTo>
                    <a:pt x="1747" y="255"/>
                    <a:pt x="641" y="1301"/>
                    <a:pt x="204" y="1749"/>
                  </a:cubicBezTo>
                  <a:cubicBezTo>
                    <a:pt x="79" y="1876"/>
                    <a:pt x="9" y="1956"/>
                    <a:pt x="9" y="1956"/>
                  </a:cubicBezTo>
                  <a:lnTo>
                    <a:pt x="401" y="2821"/>
                  </a:lnTo>
                  <a:cubicBezTo>
                    <a:pt x="306" y="2893"/>
                    <a:pt x="166" y="3236"/>
                    <a:pt x="166" y="3236"/>
                  </a:cubicBezTo>
                  <a:cubicBezTo>
                    <a:pt x="15" y="3849"/>
                    <a:pt x="1" y="4269"/>
                    <a:pt x="230" y="4860"/>
                  </a:cubicBezTo>
                  <a:cubicBezTo>
                    <a:pt x="431" y="5373"/>
                    <a:pt x="814" y="6013"/>
                    <a:pt x="1454" y="7022"/>
                  </a:cubicBezTo>
                  <a:cubicBezTo>
                    <a:pt x="2166" y="8141"/>
                    <a:pt x="4155" y="9140"/>
                    <a:pt x="5868" y="9140"/>
                  </a:cubicBezTo>
                  <a:cubicBezTo>
                    <a:pt x="7093" y="9140"/>
                    <a:pt x="8177" y="8629"/>
                    <a:pt x="8552" y="7285"/>
                  </a:cubicBezTo>
                  <a:cubicBezTo>
                    <a:pt x="8556" y="7273"/>
                    <a:pt x="8559" y="7261"/>
                    <a:pt x="8562" y="7250"/>
                  </a:cubicBezTo>
                  <a:cubicBezTo>
                    <a:pt x="8672" y="6835"/>
                    <a:pt x="8716" y="6341"/>
                    <a:pt x="8677" y="5761"/>
                  </a:cubicBezTo>
                  <a:cubicBezTo>
                    <a:pt x="8660" y="5498"/>
                    <a:pt x="8638" y="5231"/>
                    <a:pt x="8608" y="4966"/>
                  </a:cubicBezTo>
                  <a:lnTo>
                    <a:pt x="8608" y="4964"/>
                  </a:lnTo>
                  <a:cubicBezTo>
                    <a:pt x="8519" y="4621"/>
                    <a:pt x="8388" y="4299"/>
                    <a:pt x="8226" y="3999"/>
                  </a:cubicBezTo>
                  <a:cubicBezTo>
                    <a:pt x="7312" y="2283"/>
                    <a:pt x="5453" y="1240"/>
                    <a:pt x="4905" y="876"/>
                  </a:cubicBezTo>
                  <a:cubicBezTo>
                    <a:pt x="4571" y="656"/>
                    <a:pt x="4300" y="589"/>
                    <a:pt x="4095" y="589"/>
                  </a:cubicBezTo>
                  <a:cubicBezTo>
                    <a:pt x="3784" y="589"/>
                    <a:pt x="3625" y="743"/>
                    <a:pt x="3625" y="743"/>
                  </a:cubicBezTo>
                  <a:lnTo>
                    <a:pt x="3622" y="739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7888426" y="3523040"/>
              <a:ext cx="470023" cy="284738"/>
            </a:xfrm>
            <a:custGeom>
              <a:avLst/>
              <a:gdLst/>
              <a:ahLst/>
              <a:cxnLst/>
              <a:rect l="l" t="t" r="r" b="b"/>
              <a:pathLst>
                <a:path w="8488" h="5142" extrusionOk="0">
                  <a:moveTo>
                    <a:pt x="7997" y="1"/>
                  </a:moveTo>
                  <a:cubicBezTo>
                    <a:pt x="7438" y="902"/>
                    <a:pt x="6627" y="1645"/>
                    <a:pt x="5644" y="2076"/>
                  </a:cubicBezTo>
                  <a:cubicBezTo>
                    <a:pt x="4996" y="2361"/>
                    <a:pt x="4285" y="2514"/>
                    <a:pt x="3576" y="2514"/>
                  </a:cubicBezTo>
                  <a:cubicBezTo>
                    <a:pt x="3367" y="2514"/>
                    <a:pt x="3158" y="2501"/>
                    <a:pt x="2951" y="2474"/>
                  </a:cubicBezTo>
                  <a:cubicBezTo>
                    <a:pt x="2101" y="2365"/>
                    <a:pt x="1294" y="2020"/>
                    <a:pt x="629" y="1480"/>
                  </a:cubicBezTo>
                  <a:cubicBezTo>
                    <a:pt x="401" y="1294"/>
                    <a:pt x="189" y="1087"/>
                    <a:pt x="1" y="862"/>
                  </a:cubicBezTo>
                  <a:lnTo>
                    <a:pt x="1" y="862"/>
                  </a:lnTo>
                  <a:cubicBezTo>
                    <a:pt x="202" y="1375"/>
                    <a:pt x="585" y="2015"/>
                    <a:pt x="1225" y="3024"/>
                  </a:cubicBezTo>
                  <a:cubicBezTo>
                    <a:pt x="1937" y="4143"/>
                    <a:pt x="3926" y="5142"/>
                    <a:pt x="5639" y="5142"/>
                  </a:cubicBezTo>
                  <a:cubicBezTo>
                    <a:pt x="6864" y="5142"/>
                    <a:pt x="7948" y="4631"/>
                    <a:pt x="8323" y="3287"/>
                  </a:cubicBezTo>
                  <a:cubicBezTo>
                    <a:pt x="8327" y="3275"/>
                    <a:pt x="8330" y="3263"/>
                    <a:pt x="8333" y="3252"/>
                  </a:cubicBezTo>
                  <a:cubicBezTo>
                    <a:pt x="8444" y="2837"/>
                    <a:pt x="8487" y="2344"/>
                    <a:pt x="8449" y="1763"/>
                  </a:cubicBezTo>
                  <a:cubicBezTo>
                    <a:pt x="8431" y="1500"/>
                    <a:pt x="8409" y="1235"/>
                    <a:pt x="8381" y="970"/>
                  </a:cubicBezTo>
                  <a:lnTo>
                    <a:pt x="8381" y="967"/>
                  </a:lnTo>
                  <a:cubicBezTo>
                    <a:pt x="8290" y="623"/>
                    <a:pt x="8159" y="302"/>
                    <a:pt x="799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6945214" y="3530184"/>
              <a:ext cx="478163" cy="272500"/>
            </a:xfrm>
            <a:custGeom>
              <a:avLst/>
              <a:gdLst/>
              <a:ahLst/>
              <a:cxnLst/>
              <a:rect l="l" t="t" r="r" b="b"/>
              <a:pathLst>
                <a:path w="8635" h="4921" extrusionOk="0">
                  <a:moveTo>
                    <a:pt x="381" y="0"/>
                  </a:moveTo>
                  <a:cubicBezTo>
                    <a:pt x="270" y="237"/>
                    <a:pt x="177" y="485"/>
                    <a:pt x="109" y="746"/>
                  </a:cubicBezTo>
                  <a:cubicBezTo>
                    <a:pt x="109" y="746"/>
                    <a:pt x="107" y="747"/>
                    <a:pt x="109" y="748"/>
                  </a:cubicBezTo>
                  <a:cubicBezTo>
                    <a:pt x="80" y="1015"/>
                    <a:pt x="57" y="1280"/>
                    <a:pt x="40" y="1543"/>
                  </a:cubicBezTo>
                  <a:cubicBezTo>
                    <a:pt x="1" y="2119"/>
                    <a:pt x="45" y="2608"/>
                    <a:pt x="154" y="3023"/>
                  </a:cubicBezTo>
                  <a:cubicBezTo>
                    <a:pt x="154" y="3025"/>
                    <a:pt x="155" y="3029"/>
                    <a:pt x="157" y="3033"/>
                  </a:cubicBezTo>
                  <a:cubicBezTo>
                    <a:pt x="159" y="3043"/>
                    <a:pt x="162" y="3054"/>
                    <a:pt x="166" y="3066"/>
                  </a:cubicBezTo>
                  <a:cubicBezTo>
                    <a:pt x="541" y="4410"/>
                    <a:pt x="1625" y="4921"/>
                    <a:pt x="2850" y="4921"/>
                  </a:cubicBezTo>
                  <a:cubicBezTo>
                    <a:pt x="4563" y="4921"/>
                    <a:pt x="6552" y="3922"/>
                    <a:pt x="7263" y="2803"/>
                  </a:cubicBezTo>
                  <a:cubicBezTo>
                    <a:pt x="8132" y="1437"/>
                    <a:pt x="8528" y="745"/>
                    <a:pt x="8634" y="133"/>
                  </a:cubicBezTo>
                  <a:lnTo>
                    <a:pt x="8634" y="133"/>
                  </a:lnTo>
                  <a:cubicBezTo>
                    <a:pt x="7780" y="1091"/>
                    <a:pt x="6678" y="1821"/>
                    <a:pt x="5466" y="2243"/>
                  </a:cubicBezTo>
                  <a:cubicBezTo>
                    <a:pt x="4738" y="2498"/>
                    <a:pt x="3967" y="2643"/>
                    <a:pt x="3197" y="2655"/>
                  </a:cubicBezTo>
                  <a:cubicBezTo>
                    <a:pt x="3170" y="2656"/>
                    <a:pt x="3142" y="2656"/>
                    <a:pt x="3114" y="2656"/>
                  </a:cubicBezTo>
                  <a:cubicBezTo>
                    <a:pt x="2709" y="2656"/>
                    <a:pt x="2298" y="2609"/>
                    <a:pt x="1924" y="2449"/>
                  </a:cubicBezTo>
                  <a:cubicBezTo>
                    <a:pt x="1570" y="2294"/>
                    <a:pt x="1271" y="2038"/>
                    <a:pt x="1041" y="1729"/>
                  </a:cubicBezTo>
                  <a:cubicBezTo>
                    <a:pt x="662" y="1219"/>
                    <a:pt x="484" y="617"/>
                    <a:pt x="38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7211420" y="3351310"/>
              <a:ext cx="183070" cy="126089"/>
            </a:xfrm>
            <a:custGeom>
              <a:avLst/>
              <a:gdLst/>
              <a:ahLst/>
              <a:cxnLst/>
              <a:rect l="l" t="t" r="r" b="b"/>
              <a:pathLst>
                <a:path w="3306" h="2277" extrusionOk="0">
                  <a:moveTo>
                    <a:pt x="322" y="0"/>
                  </a:moveTo>
                  <a:cubicBezTo>
                    <a:pt x="279" y="0"/>
                    <a:pt x="235" y="9"/>
                    <a:pt x="193" y="27"/>
                  </a:cubicBezTo>
                  <a:cubicBezTo>
                    <a:pt x="52" y="91"/>
                    <a:pt x="1" y="246"/>
                    <a:pt x="14" y="391"/>
                  </a:cubicBezTo>
                  <a:cubicBezTo>
                    <a:pt x="27" y="552"/>
                    <a:pt x="100" y="698"/>
                    <a:pt x="177" y="837"/>
                  </a:cubicBezTo>
                  <a:cubicBezTo>
                    <a:pt x="259" y="986"/>
                    <a:pt x="358" y="1125"/>
                    <a:pt x="466" y="1255"/>
                  </a:cubicBezTo>
                  <a:cubicBezTo>
                    <a:pt x="905" y="1777"/>
                    <a:pt x="1544" y="2138"/>
                    <a:pt x="2219" y="2243"/>
                  </a:cubicBezTo>
                  <a:cubicBezTo>
                    <a:pt x="2356" y="2264"/>
                    <a:pt x="2496" y="2277"/>
                    <a:pt x="2636" y="2277"/>
                  </a:cubicBezTo>
                  <a:cubicBezTo>
                    <a:pt x="2670" y="2277"/>
                    <a:pt x="2704" y="2276"/>
                    <a:pt x="2738" y="2274"/>
                  </a:cubicBezTo>
                  <a:cubicBezTo>
                    <a:pt x="2883" y="2268"/>
                    <a:pt x="3070" y="2265"/>
                    <a:pt x="3184" y="2156"/>
                  </a:cubicBezTo>
                  <a:cubicBezTo>
                    <a:pt x="3305" y="2042"/>
                    <a:pt x="3256" y="1861"/>
                    <a:pt x="3131" y="1769"/>
                  </a:cubicBezTo>
                  <a:cubicBezTo>
                    <a:pt x="3058" y="1715"/>
                    <a:pt x="2969" y="1694"/>
                    <a:pt x="2880" y="1673"/>
                  </a:cubicBezTo>
                  <a:cubicBezTo>
                    <a:pt x="2784" y="1650"/>
                    <a:pt x="2688" y="1624"/>
                    <a:pt x="2593" y="1594"/>
                  </a:cubicBezTo>
                  <a:cubicBezTo>
                    <a:pt x="2122" y="1443"/>
                    <a:pt x="1684" y="1198"/>
                    <a:pt x="1304" y="883"/>
                  </a:cubicBezTo>
                  <a:cubicBezTo>
                    <a:pt x="1209" y="794"/>
                    <a:pt x="1118" y="701"/>
                    <a:pt x="1031" y="605"/>
                  </a:cubicBezTo>
                  <a:cubicBezTo>
                    <a:pt x="897" y="457"/>
                    <a:pt x="789" y="282"/>
                    <a:pt x="645" y="146"/>
                  </a:cubicBezTo>
                  <a:cubicBezTo>
                    <a:pt x="559" y="63"/>
                    <a:pt x="441" y="0"/>
                    <a:pt x="322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7911076" y="3351144"/>
              <a:ext cx="166568" cy="115955"/>
            </a:xfrm>
            <a:custGeom>
              <a:avLst/>
              <a:gdLst/>
              <a:ahLst/>
              <a:cxnLst/>
              <a:rect l="l" t="t" r="r" b="b"/>
              <a:pathLst>
                <a:path w="3008" h="2094" extrusionOk="0">
                  <a:moveTo>
                    <a:pt x="2707" y="0"/>
                  </a:moveTo>
                  <a:cubicBezTo>
                    <a:pt x="2596" y="0"/>
                    <a:pt x="2490" y="71"/>
                    <a:pt x="2410" y="149"/>
                  </a:cubicBezTo>
                  <a:cubicBezTo>
                    <a:pt x="2265" y="286"/>
                    <a:pt x="2140" y="447"/>
                    <a:pt x="1997" y="588"/>
                  </a:cubicBezTo>
                  <a:cubicBezTo>
                    <a:pt x="1849" y="732"/>
                    <a:pt x="1693" y="869"/>
                    <a:pt x="1529" y="995"/>
                  </a:cubicBezTo>
                  <a:cubicBezTo>
                    <a:pt x="1513" y="1008"/>
                    <a:pt x="1494" y="1020"/>
                    <a:pt x="1479" y="1033"/>
                  </a:cubicBezTo>
                  <a:cubicBezTo>
                    <a:pt x="1272" y="1155"/>
                    <a:pt x="1058" y="1263"/>
                    <a:pt x="835" y="1353"/>
                  </a:cubicBezTo>
                  <a:cubicBezTo>
                    <a:pt x="672" y="1419"/>
                    <a:pt x="503" y="1468"/>
                    <a:pt x="334" y="1520"/>
                  </a:cubicBezTo>
                  <a:cubicBezTo>
                    <a:pt x="190" y="1564"/>
                    <a:pt x="28" y="1649"/>
                    <a:pt x="16" y="1820"/>
                  </a:cubicBezTo>
                  <a:cubicBezTo>
                    <a:pt x="0" y="2044"/>
                    <a:pt x="210" y="2094"/>
                    <a:pt x="417" y="2094"/>
                  </a:cubicBezTo>
                  <a:cubicBezTo>
                    <a:pt x="533" y="2094"/>
                    <a:pt x="648" y="2078"/>
                    <a:pt x="722" y="2068"/>
                  </a:cubicBezTo>
                  <a:cubicBezTo>
                    <a:pt x="1377" y="1977"/>
                    <a:pt x="1996" y="1668"/>
                    <a:pt x="2465" y="1202"/>
                  </a:cubicBezTo>
                  <a:cubicBezTo>
                    <a:pt x="2578" y="1086"/>
                    <a:pt x="2683" y="962"/>
                    <a:pt x="2778" y="829"/>
                  </a:cubicBezTo>
                  <a:cubicBezTo>
                    <a:pt x="2874" y="695"/>
                    <a:pt x="2980" y="543"/>
                    <a:pt x="2996" y="375"/>
                  </a:cubicBezTo>
                  <a:cubicBezTo>
                    <a:pt x="3007" y="236"/>
                    <a:pt x="2946" y="84"/>
                    <a:pt x="2815" y="24"/>
                  </a:cubicBezTo>
                  <a:cubicBezTo>
                    <a:pt x="2779" y="8"/>
                    <a:pt x="2743" y="0"/>
                    <a:pt x="270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1"/>
            <p:cNvSpPr/>
            <p:nvPr/>
          </p:nvSpPr>
          <p:spPr>
            <a:xfrm>
              <a:off x="5488806" y="3037368"/>
              <a:ext cx="1499444" cy="801221"/>
            </a:xfrm>
            <a:custGeom>
              <a:avLst/>
              <a:gdLst/>
              <a:ahLst/>
              <a:cxnLst/>
              <a:rect l="l" t="t" r="r" b="b"/>
              <a:pathLst>
                <a:path w="27078" h="14469" extrusionOk="0">
                  <a:moveTo>
                    <a:pt x="18968" y="0"/>
                  </a:moveTo>
                  <a:cubicBezTo>
                    <a:pt x="16701" y="0"/>
                    <a:pt x="14521" y="650"/>
                    <a:pt x="14521" y="650"/>
                  </a:cubicBezTo>
                  <a:lnTo>
                    <a:pt x="12559" y="650"/>
                  </a:lnTo>
                  <a:cubicBezTo>
                    <a:pt x="12559" y="650"/>
                    <a:pt x="10382" y="0"/>
                    <a:pt x="8116" y="0"/>
                  </a:cubicBezTo>
                  <a:cubicBezTo>
                    <a:pt x="7435" y="0"/>
                    <a:pt x="6747" y="59"/>
                    <a:pt x="6107" y="211"/>
                  </a:cubicBezTo>
                  <a:cubicBezTo>
                    <a:pt x="5928" y="254"/>
                    <a:pt x="5750" y="304"/>
                    <a:pt x="5578" y="362"/>
                  </a:cubicBezTo>
                  <a:cubicBezTo>
                    <a:pt x="5343" y="443"/>
                    <a:pt x="5118" y="537"/>
                    <a:pt x="4907" y="650"/>
                  </a:cubicBezTo>
                  <a:cubicBezTo>
                    <a:pt x="2160" y="2114"/>
                    <a:pt x="1552" y="3847"/>
                    <a:pt x="775" y="8825"/>
                  </a:cubicBezTo>
                  <a:cubicBezTo>
                    <a:pt x="1" y="13804"/>
                    <a:pt x="1108" y="14469"/>
                    <a:pt x="5127" y="14469"/>
                  </a:cubicBezTo>
                  <a:cubicBezTo>
                    <a:pt x="8077" y="14469"/>
                    <a:pt x="11779" y="13557"/>
                    <a:pt x="13540" y="13070"/>
                  </a:cubicBezTo>
                  <a:cubicBezTo>
                    <a:pt x="15304" y="13557"/>
                    <a:pt x="19004" y="14469"/>
                    <a:pt x="21951" y="14469"/>
                  </a:cubicBezTo>
                  <a:cubicBezTo>
                    <a:pt x="25971" y="14469"/>
                    <a:pt x="27078" y="13804"/>
                    <a:pt x="26302" y="8825"/>
                  </a:cubicBezTo>
                  <a:cubicBezTo>
                    <a:pt x="25536" y="3897"/>
                    <a:pt x="24932" y="2149"/>
                    <a:pt x="22257" y="696"/>
                  </a:cubicBezTo>
                  <a:cubicBezTo>
                    <a:pt x="22228" y="682"/>
                    <a:pt x="22201" y="665"/>
                    <a:pt x="22173" y="650"/>
                  </a:cubicBezTo>
                  <a:cubicBezTo>
                    <a:pt x="21646" y="370"/>
                    <a:pt x="21041" y="197"/>
                    <a:pt x="20406" y="101"/>
                  </a:cubicBezTo>
                  <a:cubicBezTo>
                    <a:pt x="19936" y="30"/>
                    <a:pt x="19450" y="0"/>
                    <a:pt x="18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1"/>
            <p:cNvSpPr/>
            <p:nvPr/>
          </p:nvSpPr>
          <p:spPr>
            <a:xfrm>
              <a:off x="5827060" y="3037368"/>
              <a:ext cx="791752" cy="363703"/>
            </a:xfrm>
            <a:custGeom>
              <a:avLst/>
              <a:gdLst/>
              <a:ahLst/>
              <a:cxnLst/>
              <a:rect l="l" t="t" r="r" b="b"/>
              <a:pathLst>
                <a:path w="14298" h="6568" extrusionOk="0">
                  <a:moveTo>
                    <a:pt x="12860" y="0"/>
                  </a:moveTo>
                  <a:cubicBezTo>
                    <a:pt x="10593" y="0"/>
                    <a:pt x="8413" y="650"/>
                    <a:pt x="8413" y="650"/>
                  </a:cubicBezTo>
                  <a:lnTo>
                    <a:pt x="6451" y="650"/>
                  </a:lnTo>
                  <a:cubicBezTo>
                    <a:pt x="6451" y="650"/>
                    <a:pt x="4274" y="0"/>
                    <a:pt x="2008" y="0"/>
                  </a:cubicBezTo>
                  <a:cubicBezTo>
                    <a:pt x="1328" y="0"/>
                    <a:pt x="640" y="59"/>
                    <a:pt x="0" y="211"/>
                  </a:cubicBezTo>
                  <a:cubicBezTo>
                    <a:pt x="136" y="3744"/>
                    <a:pt x="3242" y="6568"/>
                    <a:pt x="7146" y="6568"/>
                  </a:cubicBezTo>
                  <a:cubicBezTo>
                    <a:pt x="11051" y="6568"/>
                    <a:pt x="14224" y="3686"/>
                    <a:pt x="14298" y="101"/>
                  </a:cubicBezTo>
                  <a:cubicBezTo>
                    <a:pt x="13828" y="30"/>
                    <a:pt x="13342" y="0"/>
                    <a:pt x="128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1"/>
            <p:cNvSpPr/>
            <p:nvPr/>
          </p:nvSpPr>
          <p:spPr>
            <a:xfrm>
              <a:off x="5654333" y="3301414"/>
              <a:ext cx="618816" cy="224712"/>
            </a:xfrm>
            <a:custGeom>
              <a:avLst/>
              <a:gdLst/>
              <a:ahLst/>
              <a:cxnLst/>
              <a:rect l="l" t="t" r="r" b="b"/>
              <a:pathLst>
                <a:path w="11175" h="4058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1603" y="1"/>
                    <a:pt x="4283" y="1130"/>
                    <a:pt x="4585" y="1800"/>
                  </a:cubicBezTo>
                  <a:cubicBezTo>
                    <a:pt x="4585" y="1800"/>
                    <a:pt x="875" y="2152"/>
                    <a:pt x="1" y="2853"/>
                  </a:cubicBezTo>
                  <a:cubicBezTo>
                    <a:pt x="1" y="2853"/>
                    <a:pt x="1425" y="2429"/>
                    <a:pt x="3661" y="2429"/>
                  </a:cubicBezTo>
                  <a:cubicBezTo>
                    <a:pt x="5662" y="2429"/>
                    <a:pt x="8313" y="2769"/>
                    <a:pt x="11174" y="4057"/>
                  </a:cubicBezTo>
                  <a:cubicBezTo>
                    <a:pt x="11174" y="4057"/>
                    <a:pt x="4363" y="10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1"/>
            <p:cNvSpPr/>
            <p:nvPr/>
          </p:nvSpPr>
          <p:spPr>
            <a:xfrm>
              <a:off x="6312787" y="3389909"/>
              <a:ext cx="474342" cy="164851"/>
            </a:xfrm>
            <a:custGeom>
              <a:avLst/>
              <a:gdLst/>
              <a:ahLst/>
              <a:cxnLst/>
              <a:rect l="l" t="t" r="r" b="b"/>
              <a:pathLst>
                <a:path w="8566" h="2977" extrusionOk="0">
                  <a:moveTo>
                    <a:pt x="7644" y="1"/>
                  </a:moveTo>
                  <a:lnTo>
                    <a:pt x="7644" y="1"/>
                  </a:lnTo>
                  <a:cubicBezTo>
                    <a:pt x="2468" y="210"/>
                    <a:pt x="0" y="2976"/>
                    <a:pt x="0" y="2976"/>
                  </a:cubicBezTo>
                  <a:cubicBezTo>
                    <a:pt x="687" y="2259"/>
                    <a:pt x="1897" y="2023"/>
                    <a:pt x="3195" y="2023"/>
                  </a:cubicBezTo>
                  <a:cubicBezTo>
                    <a:pt x="5715" y="2023"/>
                    <a:pt x="8566" y="2914"/>
                    <a:pt x="8566" y="2914"/>
                  </a:cubicBezTo>
                  <a:cubicBezTo>
                    <a:pt x="7240" y="1624"/>
                    <a:pt x="5259" y="1231"/>
                    <a:pt x="5259" y="1231"/>
                  </a:cubicBezTo>
                  <a:cubicBezTo>
                    <a:pt x="5972" y="714"/>
                    <a:pt x="7644" y="1"/>
                    <a:pt x="7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1"/>
            <p:cNvSpPr/>
            <p:nvPr/>
          </p:nvSpPr>
          <p:spPr>
            <a:xfrm>
              <a:off x="5361601" y="3712823"/>
              <a:ext cx="1589429" cy="325605"/>
            </a:xfrm>
            <a:custGeom>
              <a:avLst/>
              <a:gdLst/>
              <a:ahLst/>
              <a:cxnLst/>
              <a:rect l="l" t="t" r="r" b="b"/>
              <a:pathLst>
                <a:path w="28703" h="5880" extrusionOk="0">
                  <a:moveTo>
                    <a:pt x="17494" y="1"/>
                  </a:moveTo>
                  <a:cubicBezTo>
                    <a:pt x="17121" y="1"/>
                    <a:pt x="16741" y="18"/>
                    <a:pt x="16354" y="53"/>
                  </a:cubicBezTo>
                  <a:cubicBezTo>
                    <a:pt x="8741" y="753"/>
                    <a:pt x="1917" y="2339"/>
                    <a:pt x="1917" y="2339"/>
                  </a:cubicBezTo>
                  <a:cubicBezTo>
                    <a:pt x="1917" y="2339"/>
                    <a:pt x="1834" y="2717"/>
                    <a:pt x="1625" y="3268"/>
                  </a:cubicBezTo>
                  <a:lnTo>
                    <a:pt x="1624" y="3268"/>
                  </a:lnTo>
                  <a:cubicBezTo>
                    <a:pt x="1345" y="3999"/>
                    <a:pt x="839" y="5036"/>
                    <a:pt x="0" y="5880"/>
                  </a:cubicBezTo>
                  <a:lnTo>
                    <a:pt x="28031" y="5880"/>
                  </a:lnTo>
                  <a:cubicBezTo>
                    <a:pt x="28161" y="5863"/>
                    <a:pt x="28279" y="5857"/>
                    <a:pt x="28379" y="5857"/>
                  </a:cubicBezTo>
                  <a:cubicBezTo>
                    <a:pt x="28578" y="5857"/>
                    <a:pt x="28702" y="5880"/>
                    <a:pt x="28702" y="5880"/>
                  </a:cubicBezTo>
                  <a:cubicBezTo>
                    <a:pt x="28702" y="5880"/>
                    <a:pt x="24436" y="1"/>
                    <a:pt x="17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1"/>
            <p:cNvSpPr/>
            <p:nvPr/>
          </p:nvSpPr>
          <p:spPr>
            <a:xfrm>
              <a:off x="5467762" y="3472036"/>
              <a:ext cx="1483275" cy="566375"/>
            </a:xfrm>
            <a:custGeom>
              <a:avLst/>
              <a:gdLst/>
              <a:ahLst/>
              <a:cxnLst/>
              <a:rect l="l" t="t" r="r" b="b"/>
              <a:pathLst>
                <a:path w="26786" h="10228" extrusionOk="0">
                  <a:moveTo>
                    <a:pt x="14219" y="0"/>
                  </a:moveTo>
                  <a:cubicBezTo>
                    <a:pt x="10920" y="0"/>
                    <a:pt x="7952" y="935"/>
                    <a:pt x="7952" y="935"/>
                  </a:cubicBezTo>
                  <a:lnTo>
                    <a:pt x="4110" y="3714"/>
                  </a:lnTo>
                  <a:lnTo>
                    <a:pt x="0" y="6687"/>
                  </a:lnTo>
                  <a:cubicBezTo>
                    <a:pt x="0" y="6687"/>
                    <a:pt x="6824" y="5101"/>
                    <a:pt x="14437" y="4401"/>
                  </a:cubicBezTo>
                  <a:cubicBezTo>
                    <a:pt x="14824" y="4366"/>
                    <a:pt x="15204" y="4349"/>
                    <a:pt x="15577" y="4349"/>
                  </a:cubicBezTo>
                  <a:cubicBezTo>
                    <a:pt x="22519" y="4349"/>
                    <a:pt x="26785" y="10228"/>
                    <a:pt x="26785" y="10228"/>
                  </a:cubicBezTo>
                  <a:lnTo>
                    <a:pt x="26785" y="5950"/>
                  </a:lnTo>
                  <a:cubicBezTo>
                    <a:pt x="26785" y="5950"/>
                    <a:pt x="23544" y="3036"/>
                    <a:pt x="19087" y="935"/>
                  </a:cubicBezTo>
                  <a:cubicBezTo>
                    <a:pt x="17601" y="234"/>
                    <a:pt x="15868" y="0"/>
                    <a:pt x="14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1"/>
            <p:cNvSpPr/>
            <p:nvPr/>
          </p:nvSpPr>
          <p:spPr>
            <a:xfrm>
              <a:off x="5253723" y="3893746"/>
              <a:ext cx="1607868" cy="167177"/>
            </a:xfrm>
            <a:custGeom>
              <a:avLst/>
              <a:gdLst/>
              <a:ahLst/>
              <a:cxnLst/>
              <a:rect l="l" t="t" r="r" b="b"/>
              <a:pathLst>
                <a:path w="29036" h="3019" extrusionOk="0">
                  <a:moveTo>
                    <a:pt x="3572" y="1"/>
                  </a:moveTo>
                  <a:lnTo>
                    <a:pt x="0" y="3001"/>
                  </a:lnTo>
                  <a:lnTo>
                    <a:pt x="28312" y="3018"/>
                  </a:lnTo>
                  <a:cubicBezTo>
                    <a:pt x="28312" y="3018"/>
                    <a:pt x="28603" y="2786"/>
                    <a:pt x="29036" y="2613"/>
                  </a:cubicBezTo>
                  <a:lnTo>
                    <a:pt x="1948" y="2613"/>
                  </a:lnTo>
                  <a:cubicBezTo>
                    <a:pt x="2786" y="1769"/>
                    <a:pt x="3293" y="733"/>
                    <a:pt x="3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1"/>
            <p:cNvSpPr/>
            <p:nvPr/>
          </p:nvSpPr>
          <p:spPr>
            <a:xfrm>
              <a:off x="5253723" y="4038396"/>
              <a:ext cx="1660143" cy="65453"/>
            </a:xfrm>
            <a:custGeom>
              <a:avLst/>
              <a:gdLst/>
              <a:ahLst/>
              <a:cxnLst/>
              <a:rect l="l" t="t" r="r" b="b"/>
              <a:pathLst>
                <a:path w="29980" h="1182" extrusionOk="0">
                  <a:moveTo>
                    <a:pt x="29036" y="1"/>
                  </a:moveTo>
                  <a:cubicBezTo>
                    <a:pt x="28603" y="172"/>
                    <a:pt x="28312" y="406"/>
                    <a:pt x="28312" y="406"/>
                  </a:cubicBezTo>
                  <a:lnTo>
                    <a:pt x="0" y="389"/>
                  </a:lnTo>
                  <a:lnTo>
                    <a:pt x="462" y="1182"/>
                  </a:lnTo>
                  <a:lnTo>
                    <a:pt x="28152" y="1182"/>
                  </a:lnTo>
                  <a:cubicBezTo>
                    <a:pt x="28686" y="333"/>
                    <a:pt x="29440" y="72"/>
                    <a:pt x="29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1"/>
            <p:cNvSpPr/>
            <p:nvPr/>
          </p:nvSpPr>
          <p:spPr>
            <a:xfrm>
              <a:off x="6951084" y="3712823"/>
              <a:ext cx="1589373" cy="325605"/>
            </a:xfrm>
            <a:custGeom>
              <a:avLst/>
              <a:gdLst/>
              <a:ahLst/>
              <a:cxnLst/>
              <a:rect l="l" t="t" r="r" b="b"/>
              <a:pathLst>
                <a:path w="28702" h="5880" extrusionOk="0">
                  <a:moveTo>
                    <a:pt x="11208" y="1"/>
                  </a:moveTo>
                  <a:cubicBezTo>
                    <a:pt x="4265" y="1"/>
                    <a:pt x="0" y="5880"/>
                    <a:pt x="0" y="5880"/>
                  </a:cubicBezTo>
                  <a:cubicBezTo>
                    <a:pt x="0" y="5880"/>
                    <a:pt x="124" y="5857"/>
                    <a:pt x="323" y="5857"/>
                  </a:cubicBezTo>
                  <a:cubicBezTo>
                    <a:pt x="422" y="5857"/>
                    <a:pt x="540" y="5863"/>
                    <a:pt x="670" y="5880"/>
                  </a:cubicBezTo>
                  <a:lnTo>
                    <a:pt x="28702" y="5880"/>
                  </a:lnTo>
                  <a:cubicBezTo>
                    <a:pt x="27864" y="5036"/>
                    <a:pt x="27358" y="4000"/>
                    <a:pt x="27077" y="3268"/>
                  </a:cubicBezTo>
                  <a:cubicBezTo>
                    <a:pt x="26867" y="2717"/>
                    <a:pt x="26785" y="2339"/>
                    <a:pt x="26785" y="2339"/>
                  </a:cubicBezTo>
                  <a:cubicBezTo>
                    <a:pt x="26785" y="2339"/>
                    <a:pt x="19961" y="753"/>
                    <a:pt x="12348" y="53"/>
                  </a:cubicBezTo>
                  <a:cubicBezTo>
                    <a:pt x="11961" y="18"/>
                    <a:pt x="11580" y="1"/>
                    <a:pt x="11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1"/>
            <p:cNvSpPr/>
            <p:nvPr/>
          </p:nvSpPr>
          <p:spPr>
            <a:xfrm>
              <a:off x="6951084" y="3472036"/>
              <a:ext cx="1483219" cy="566375"/>
            </a:xfrm>
            <a:custGeom>
              <a:avLst/>
              <a:gdLst/>
              <a:ahLst/>
              <a:cxnLst/>
              <a:rect l="l" t="t" r="r" b="b"/>
              <a:pathLst>
                <a:path w="26785" h="10228" extrusionOk="0">
                  <a:moveTo>
                    <a:pt x="12566" y="0"/>
                  </a:moveTo>
                  <a:cubicBezTo>
                    <a:pt x="10916" y="0"/>
                    <a:pt x="9184" y="234"/>
                    <a:pt x="7698" y="935"/>
                  </a:cubicBezTo>
                  <a:cubicBezTo>
                    <a:pt x="3241" y="3036"/>
                    <a:pt x="0" y="5950"/>
                    <a:pt x="0" y="5950"/>
                  </a:cubicBezTo>
                  <a:lnTo>
                    <a:pt x="0" y="10228"/>
                  </a:lnTo>
                  <a:cubicBezTo>
                    <a:pt x="0" y="10228"/>
                    <a:pt x="101" y="10086"/>
                    <a:pt x="299" y="9851"/>
                  </a:cubicBezTo>
                  <a:cubicBezTo>
                    <a:pt x="1380" y="8553"/>
                    <a:pt x="5335" y="4349"/>
                    <a:pt x="11206" y="4349"/>
                  </a:cubicBezTo>
                  <a:cubicBezTo>
                    <a:pt x="11579" y="4349"/>
                    <a:pt x="11960" y="4366"/>
                    <a:pt x="12348" y="4401"/>
                  </a:cubicBezTo>
                  <a:cubicBezTo>
                    <a:pt x="12990" y="4461"/>
                    <a:pt x="13626" y="4526"/>
                    <a:pt x="14254" y="4596"/>
                  </a:cubicBezTo>
                  <a:cubicBezTo>
                    <a:pt x="21063" y="5357"/>
                    <a:pt x="26785" y="6687"/>
                    <a:pt x="26785" y="6687"/>
                  </a:cubicBezTo>
                  <a:lnTo>
                    <a:pt x="20318" y="2009"/>
                  </a:lnTo>
                  <a:lnTo>
                    <a:pt x="18833" y="935"/>
                  </a:lnTo>
                  <a:cubicBezTo>
                    <a:pt x="18833" y="935"/>
                    <a:pt x="15865" y="0"/>
                    <a:pt x="12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1"/>
            <p:cNvSpPr/>
            <p:nvPr/>
          </p:nvSpPr>
          <p:spPr>
            <a:xfrm>
              <a:off x="6988188" y="4038396"/>
              <a:ext cx="1660198" cy="65453"/>
            </a:xfrm>
            <a:custGeom>
              <a:avLst/>
              <a:gdLst/>
              <a:ahLst/>
              <a:cxnLst/>
              <a:rect l="l" t="t" r="r" b="b"/>
              <a:pathLst>
                <a:path w="29981" h="1182" extrusionOk="0">
                  <a:moveTo>
                    <a:pt x="0" y="1"/>
                  </a:moveTo>
                  <a:cubicBezTo>
                    <a:pt x="539" y="72"/>
                    <a:pt x="1294" y="333"/>
                    <a:pt x="1828" y="1182"/>
                  </a:cubicBezTo>
                  <a:lnTo>
                    <a:pt x="29518" y="1182"/>
                  </a:lnTo>
                  <a:lnTo>
                    <a:pt x="29980" y="389"/>
                  </a:lnTo>
                  <a:lnTo>
                    <a:pt x="1668" y="406"/>
                  </a:lnTo>
                  <a:cubicBezTo>
                    <a:pt x="1668" y="406"/>
                    <a:pt x="1376" y="174"/>
                    <a:pt x="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1"/>
            <p:cNvSpPr/>
            <p:nvPr/>
          </p:nvSpPr>
          <p:spPr>
            <a:xfrm>
              <a:off x="7040465" y="3893746"/>
              <a:ext cx="1607924" cy="167177"/>
            </a:xfrm>
            <a:custGeom>
              <a:avLst/>
              <a:gdLst/>
              <a:ahLst/>
              <a:cxnLst/>
              <a:rect l="l" t="t" r="r" b="b"/>
              <a:pathLst>
                <a:path w="29037" h="3019" extrusionOk="0">
                  <a:moveTo>
                    <a:pt x="25464" y="1"/>
                  </a:moveTo>
                  <a:lnTo>
                    <a:pt x="25464" y="1"/>
                  </a:lnTo>
                  <a:cubicBezTo>
                    <a:pt x="25744" y="732"/>
                    <a:pt x="26250" y="1769"/>
                    <a:pt x="27089" y="2613"/>
                  </a:cubicBezTo>
                  <a:lnTo>
                    <a:pt x="1" y="2613"/>
                  </a:lnTo>
                  <a:cubicBezTo>
                    <a:pt x="433" y="2786"/>
                    <a:pt x="724" y="3018"/>
                    <a:pt x="724" y="3018"/>
                  </a:cubicBezTo>
                  <a:lnTo>
                    <a:pt x="29036" y="3001"/>
                  </a:lnTo>
                  <a:lnTo>
                    <a:pt x="254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1"/>
            <p:cNvSpPr/>
            <p:nvPr/>
          </p:nvSpPr>
          <p:spPr>
            <a:xfrm>
              <a:off x="6951084" y="3472036"/>
              <a:ext cx="1125109" cy="545554"/>
            </a:xfrm>
            <a:custGeom>
              <a:avLst/>
              <a:gdLst/>
              <a:ahLst/>
              <a:cxnLst/>
              <a:rect l="l" t="t" r="r" b="b"/>
              <a:pathLst>
                <a:path w="20318" h="9852" extrusionOk="0">
                  <a:moveTo>
                    <a:pt x="12566" y="0"/>
                  </a:moveTo>
                  <a:cubicBezTo>
                    <a:pt x="10916" y="0"/>
                    <a:pt x="9184" y="234"/>
                    <a:pt x="7698" y="935"/>
                  </a:cubicBezTo>
                  <a:cubicBezTo>
                    <a:pt x="3241" y="3036"/>
                    <a:pt x="0" y="5950"/>
                    <a:pt x="0" y="5950"/>
                  </a:cubicBezTo>
                  <a:lnTo>
                    <a:pt x="0" y="9653"/>
                  </a:lnTo>
                  <a:cubicBezTo>
                    <a:pt x="99" y="9719"/>
                    <a:pt x="199" y="9786"/>
                    <a:pt x="299" y="9851"/>
                  </a:cubicBezTo>
                  <a:cubicBezTo>
                    <a:pt x="1380" y="8553"/>
                    <a:pt x="5335" y="4349"/>
                    <a:pt x="11206" y="4349"/>
                  </a:cubicBezTo>
                  <a:cubicBezTo>
                    <a:pt x="11579" y="4349"/>
                    <a:pt x="11960" y="4366"/>
                    <a:pt x="12348" y="4401"/>
                  </a:cubicBezTo>
                  <a:cubicBezTo>
                    <a:pt x="12990" y="4461"/>
                    <a:pt x="13627" y="4526"/>
                    <a:pt x="14254" y="4596"/>
                  </a:cubicBezTo>
                  <a:cubicBezTo>
                    <a:pt x="16128" y="3249"/>
                    <a:pt x="18197" y="2374"/>
                    <a:pt x="20318" y="2009"/>
                  </a:cubicBezTo>
                  <a:lnTo>
                    <a:pt x="18833" y="935"/>
                  </a:lnTo>
                  <a:cubicBezTo>
                    <a:pt x="18833" y="935"/>
                    <a:pt x="15865" y="0"/>
                    <a:pt x="12566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1"/>
            <p:cNvSpPr/>
            <p:nvPr/>
          </p:nvSpPr>
          <p:spPr>
            <a:xfrm>
              <a:off x="5695313" y="3472036"/>
              <a:ext cx="1255739" cy="534535"/>
            </a:xfrm>
            <a:custGeom>
              <a:avLst/>
              <a:gdLst/>
              <a:ahLst/>
              <a:cxnLst/>
              <a:rect l="l" t="t" r="r" b="b"/>
              <a:pathLst>
                <a:path w="22677" h="9653" extrusionOk="0">
                  <a:moveTo>
                    <a:pt x="10110" y="0"/>
                  </a:moveTo>
                  <a:cubicBezTo>
                    <a:pt x="6811" y="0"/>
                    <a:pt x="3843" y="935"/>
                    <a:pt x="3843" y="935"/>
                  </a:cubicBezTo>
                  <a:lnTo>
                    <a:pt x="1" y="3714"/>
                  </a:lnTo>
                  <a:cubicBezTo>
                    <a:pt x="2611" y="3154"/>
                    <a:pt x="5235" y="2734"/>
                    <a:pt x="7866" y="2734"/>
                  </a:cubicBezTo>
                  <a:cubicBezTo>
                    <a:pt x="8498" y="2734"/>
                    <a:pt x="9130" y="2758"/>
                    <a:pt x="9762" y="2810"/>
                  </a:cubicBezTo>
                  <a:cubicBezTo>
                    <a:pt x="14182" y="3179"/>
                    <a:pt x="18683" y="5075"/>
                    <a:pt x="21859" y="9085"/>
                  </a:cubicBezTo>
                  <a:cubicBezTo>
                    <a:pt x="22129" y="9278"/>
                    <a:pt x="22402" y="9469"/>
                    <a:pt x="22676" y="9653"/>
                  </a:cubicBezTo>
                  <a:lnTo>
                    <a:pt x="22676" y="5950"/>
                  </a:lnTo>
                  <a:cubicBezTo>
                    <a:pt x="22676" y="5950"/>
                    <a:pt x="19435" y="3036"/>
                    <a:pt x="14978" y="935"/>
                  </a:cubicBezTo>
                  <a:cubicBezTo>
                    <a:pt x="13492" y="234"/>
                    <a:pt x="11759" y="0"/>
                    <a:pt x="10110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1"/>
            <p:cNvSpPr/>
            <p:nvPr/>
          </p:nvSpPr>
          <p:spPr>
            <a:xfrm>
              <a:off x="5531780" y="3744832"/>
              <a:ext cx="1382105" cy="287175"/>
            </a:xfrm>
            <a:custGeom>
              <a:avLst/>
              <a:gdLst/>
              <a:ahLst/>
              <a:cxnLst/>
              <a:rect l="l" t="t" r="r" b="b"/>
              <a:pathLst>
                <a:path w="24959" h="5186" extrusionOk="0">
                  <a:moveTo>
                    <a:pt x="13777" y="0"/>
                  </a:moveTo>
                  <a:cubicBezTo>
                    <a:pt x="12770" y="0"/>
                    <a:pt x="7457" y="474"/>
                    <a:pt x="5913" y="803"/>
                  </a:cubicBezTo>
                  <a:cubicBezTo>
                    <a:pt x="8047" y="905"/>
                    <a:pt x="14156" y="1113"/>
                    <a:pt x="16231" y="1525"/>
                  </a:cubicBezTo>
                  <a:cubicBezTo>
                    <a:pt x="15993" y="1509"/>
                    <a:pt x="15713" y="1502"/>
                    <a:pt x="15396" y="1502"/>
                  </a:cubicBezTo>
                  <a:cubicBezTo>
                    <a:pt x="11343" y="1502"/>
                    <a:pt x="1346" y="2691"/>
                    <a:pt x="0" y="2941"/>
                  </a:cubicBezTo>
                  <a:cubicBezTo>
                    <a:pt x="1768" y="2664"/>
                    <a:pt x="5221" y="2550"/>
                    <a:pt x="8756" y="2550"/>
                  </a:cubicBezTo>
                  <a:cubicBezTo>
                    <a:pt x="12653" y="2550"/>
                    <a:pt x="16651" y="2688"/>
                    <a:pt x="18601" y="2902"/>
                  </a:cubicBezTo>
                  <a:cubicBezTo>
                    <a:pt x="13773" y="3229"/>
                    <a:pt x="5337" y="3459"/>
                    <a:pt x="555" y="4386"/>
                  </a:cubicBezTo>
                  <a:cubicBezTo>
                    <a:pt x="2850" y="4080"/>
                    <a:pt x="6355" y="3967"/>
                    <a:pt x="9952" y="3967"/>
                  </a:cubicBezTo>
                  <a:cubicBezTo>
                    <a:pt x="14125" y="3967"/>
                    <a:pt x="18420" y="4118"/>
                    <a:pt x="21092" y="4293"/>
                  </a:cubicBezTo>
                  <a:cubicBezTo>
                    <a:pt x="20758" y="4309"/>
                    <a:pt x="20292" y="4316"/>
                    <a:pt x="19734" y="4316"/>
                  </a:cubicBezTo>
                  <a:cubicBezTo>
                    <a:pt x="17219" y="4316"/>
                    <a:pt x="12841" y="4178"/>
                    <a:pt x="10326" y="4178"/>
                  </a:cubicBezTo>
                  <a:cubicBezTo>
                    <a:pt x="9768" y="4178"/>
                    <a:pt x="9301" y="4185"/>
                    <a:pt x="8968" y="4202"/>
                  </a:cubicBezTo>
                  <a:cubicBezTo>
                    <a:pt x="6057" y="4346"/>
                    <a:pt x="3132" y="4493"/>
                    <a:pt x="269" y="5185"/>
                  </a:cubicBezTo>
                  <a:cubicBezTo>
                    <a:pt x="8499" y="5084"/>
                    <a:pt x="16728" y="4982"/>
                    <a:pt x="24959" y="4882"/>
                  </a:cubicBezTo>
                  <a:cubicBezTo>
                    <a:pt x="21470" y="1651"/>
                    <a:pt x="17837" y="14"/>
                    <a:pt x="13789" y="0"/>
                  </a:cubicBezTo>
                  <a:cubicBezTo>
                    <a:pt x="13785" y="0"/>
                    <a:pt x="13781" y="0"/>
                    <a:pt x="1377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1"/>
            <p:cNvSpPr/>
            <p:nvPr/>
          </p:nvSpPr>
          <p:spPr>
            <a:xfrm>
              <a:off x="5467762" y="3705513"/>
              <a:ext cx="1483275" cy="332914"/>
            </a:xfrm>
            <a:custGeom>
              <a:avLst/>
              <a:gdLst/>
              <a:ahLst/>
              <a:cxnLst/>
              <a:rect l="l" t="t" r="r" b="b"/>
              <a:pathLst>
                <a:path w="26786" h="6012" extrusionOk="0">
                  <a:moveTo>
                    <a:pt x="15485" y="1"/>
                  </a:moveTo>
                  <a:cubicBezTo>
                    <a:pt x="14960" y="1"/>
                    <a:pt x="14434" y="35"/>
                    <a:pt x="13911" y="105"/>
                  </a:cubicBezTo>
                  <a:cubicBezTo>
                    <a:pt x="9247" y="584"/>
                    <a:pt x="4598" y="1348"/>
                    <a:pt x="0" y="2471"/>
                  </a:cubicBezTo>
                  <a:cubicBezTo>
                    <a:pt x="4044" y="1669"/>
                    <a:pt x="8105" y="1015"/>
                    <a:pt x="12180" y="549"/>
                  </a:cubicBezTo>
                  <a:cubicBezTo>
                    <a:pt x="13152" y="448"/>
                    <a:pt x="14264" y="311"/>
                    <a:pt x="15233" y="267"/>
                  </a:cubicBezTo>
                  <a:cubicBezTo>
                    <a:pt x="15363" y="263"/>
                    <a:pt x="15492" y="261"/>
                    <a:pt x="15622" y="261"/>
                  </a:cubicBezTo>
                  <a:cubicBezTo>
                    <a:pt x="18548" y="261"/>
                    <a:pt x="21457" y="1352"/>
                    <a:pt x="23974" y="3296"/>
                  </a:cubicBezTo>
                  <a:cubicBezTo>
                    <a:pt x="24980" y="4068"/>
                    <a:pt x="25937" y="4957"/>
                    <a:pt x="26785" y="6012"/>
                  </a:cubicBezTo>
                  <a:cubicBezTo>
                    <a:pt x="26380" y="5459"/>
                    <a:pt x="25932" y="4962"/>
                    <a:pt x="25471" y="4492"/>
                  </a:cubicBezTo>
                  <a:cubicBezTo>
                    <a:pt x="22638" y="1606"/>
                    <a:pt x="19071" y="1"/>
                    <a:pt x="15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1"/>
            <p:cNvSpPr/>
            <p:nvPr/>
          </p:nvSpPr>
          <p:spPr>
            <a:xfrm>
              <a:off x="6951084" y="3705624"/>
              <a:ext cx="1483219" cy="332804"/>
            </a:xfrm>
            <a:custGeom>
              <a:avLst/>
              <a:gdLst/>
              <a:ahLst/>
              <a:cxnLst/>
              <a:rect l="l" t="t" r="r" b="b"/>
              <a:pathLst>
                <a:path w="26785" h="6010" extrusionOk="0">
                  <a:moveTo>
                    <a:pt x="11308" y="0"/>
                  </a:moveTo>
                  <a:cubicBezTo>
                    <a:pt x="7138" y="0"/>
                    <a:pt x="2965" y="2159"/>
                    <a:pt x="0" y="6010"/>
                  </a:cubicBezTo>
                  <a:cubicBezTo>
                    <a:pt x="3003" y="2385"/>
                    <a:pt x="7075" y="261"/>
                    <a:pt x="11164" y="261"/>
                  </a:cubicBezTo>
                  <a:cubicBezTo>
                    <a:pt x="11438" y="261"/>
                    <a:pt x="11712" y="271"/>
                    <a:pt x="11986" y="290"/>
                  </a:cubicBezTo>
                  <a:cubicBezTo>
                    <a:pt x="16938" y="718"/>
                    <a:pt x="21876" y="1506"/>
                    <a:pt x="26785" y="2469"/>
                  </a:cubicBezTo>
                  <a:cubicBezTo>
                    <a:pt x="25637" y="2180"/>
                    <a:pt x="24482" y="1933"/>
                    <a:pt x="23327" y="1691"/>
                  </a:cubicBezTo>
                  <a:cubicBezTo>
                    <a:pt x="19859" y="991"/>
                    <a:pt x="16372" y="455"/>
                    <a:pt x="12873" y="103"/>
                  </a:cubicBezTo>
                  <a:cubicBezTo>
                    <a:pt x="12353" y="34"/>
                    <a:pt x="11831" y="0"/>
                    <a:pt x="11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1"/>
            <p:cNvSpPr/>
            <p:nvPr/>
          </p:nvSpPr>
          <p:spPr>
            <a:xfrm>
              <a:off x="7001645" y="3750204"/>
              <a:ext cx="1382049" cy="287175"/>
            </a:xfrm>
            <a:custGeom>
              <a:avLst/>
              <a:gdLst/>
              <a:ahLst/>
              <a:cxnLst/>
              <a:rect l="l" t="t" r="r" b="b"/>
              <a:pathLst>
                <a:path w="24958" h="5186" extrusionOk="0">
                  <a:moveTo>
                    <a:pt x="11181" y="0"/>
                  </a:moveTo>
                  <a:cubicBezTo>
                    <a:pt x="11177" y="0"/>
                    <a:pt x="11173" y="0"/>
                    <a:pt x="11169" y="0"/>
                  </a:cubicBezTo>
                  <a:cubicBezTo>
                    <a:pt x="7122" y="15"/>
                    <a:pt x="3488" y="1651"/>
                    <a:pt x="0" y="4883"/>
                  </a:cubicBezTo>
                  <a:cubicBezTo>
                    <a:pt x="8230" y="4983"/>
                    <a:pt x="16459" y="5084"/>
                    <a:pt x="24688" y="5185"/>
                  </a:cubicBezTo>
                  <a:cubicBezTo>
                    <a:pt x="21827" y="4493"/>
                    <a:pt x="18902" y="4346"/>
                    <a:pt x="15990" y="4202"/>
                  </a:cubicBezTo>
                  <a:cubicBezTo>
                    <a:pt x="15656" y="4186"/>
                    <a:pt x="15190" y="4179"/>
                    <a:pt x="14632" y="4179"/>
                  </a:cubicBezTo>
                  <a:cubicBezTo>
                    <a:pt x="12117" y="4179"/>
                    <a:pt x="7740" y="4316"/>
                    <a:pt x="5225" y="4316"/>
                  </a:cubicBezTo>
                  <a:cubicBezTo>
                    <a:pt x="4667" y="4316"/>
                    <a:pt x="4201" y="4310"/>
                    <a:pt x="3867" y="4293"/>
                  </a:cubicBezTo>
                  <a:cubicBezTo>
                    <a:pt x="6539" y="4119"/>
                    <a:pt x="10834" y="3968"/>
                    <a:pt x="15006" y="3968"/>
                  </a:cubicBezTo>
                  <a:cubicBezTo>
                    <a:pt x="18603" y="3968"/>
                    <a:pt x="22109" y="4080"/>
                    <a:pt x="24403" y="4387"/>
                  </a:cubicBezTo>
                  <a:cubicBezTo>
                    <a:pt x="19620" y="3459"/>
                    <a:pt x="11186" y="3229"/>
                    <a:pt x="6357" y="2902"/>
                  </a:cubicBezTo>
                  <a:cubicBezTo>
                    <a:pt x="8307" y="2689"/>
                    <a:pt x="12305" y="2550"/>
                    <a:pt x="16202" y="2550"/>
                  </a:cubicBezTo>
                  <a:cubicBezTo>
                    <a:pt x="19738" y="2550"/>
                    <a:pt x="23191" y="2664"/>
                    <a:pt x="24957" y="2941"/>
                  </a:cubicBezTo>
                  <a:cubicBezTo>
                    <a:pt x="23612" y="2692"/>
                    <a:pt x="13616" y="1503"/>
                    <a:pt x="9561" y="1503"/>
                  </a:cubicBezTo>
                  <a:cubicBezTo>
                    <a:pt x="9245" y="1503"/>
                    <a:pt x="8964" y="1510"/>
                    <a:pt x="8727" y="1525"/>
                  </a:cubicBezTo>
                  <a:cubicBezTo>
                    <a:pt x="10801" y="1114"/>
                    <a:pt x="16912" y="906"/>
                    <a:pt x="19046" y="803"/>
                  </a:cubicBezTo>
                  <a:cubicBezTo>
                    <a:pt x="17502" y="475"/>
                    <a:pt x="12188" y="0"/>
                    <a:pt x="1118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1"/>
            <p:cNvSpPr/>
            <p:nvPr/>
          </p:nvSpPr>
          <p:spPr>
            <a:xfrm>
              <a:off x="5246302" y="3893746"/>
              <a:ext cx="1575253" cy="177532"/>
            </a:xfrm>
            <a:custGeom>
              <a:avLst/>
              <a:gdLst/>
              <a:ahLst/>
              <a:cxnLst/>
              <a:rect l="l" t="t" r="r" b="b"/>
              <a:pathLst>
                <a:path w="28447" h="3206" extrusionOk="0">
                  <a:moveTo>
                    <a:pt x="3706" y="1"/>
                  </a:moveTo>
                  <a:lnTo>
                    <a:pt x="3706" y="1"/>
                  </a:lnTo>
                  <a:cubicBezTo>
                    <a:pt x="2489" y="965"/>
                    <a:pt x="1281" y="1941"/>
                    <a:pt x="74" y="2919"/>
                  </a:cubicBezTo>
                  <a:cubicBezTo>
                    <a:pt x="1" y="2973"/>
                    <a:pt x="44" y="3105"/>
                    <a:pt x="130" y="3105"/>
                  </a:cubicBezTo>
                  <a:cubicBezTo>
                    <a:pt x="131" y="3105"/>
                    <a:pt x="132" y="3105"/>
                    <a:pt x="133" y="3105"/>
                  </a:cubicBezTo>
                  <a:cubicBezTo>
                    <a:pt x="2491" y="3136"/>
                    <a:pt x="4853" y="3179"/>
                    <a:pt x="7213" y="3190"/>
                  </a:cubicBezTo>
                  <a:cubicBezTo>
                    <a:pt x="9057" y="3200"/>
                    <a:pt x="10902" y="3206"/>
                    <a:pt x="12746" y="3206"/>
                  </a:cubicBezTo>
                  <a:cubicBezTo>
                    <a:pt x="17980" y="3206"/>
                    <a:pt x="23213" y="3157"/>
                    <a:pt x="28446" y="3018"/>
                  </a:cubicBezTo>
                  <a:cubicBezTo>
                    <a:pt x="22875" y="2864"/>
                    <a:pt x="17303" y="2812"/>
                    <a:pt x="11731" y="2812"/>
                  </a:cubicBezTo>
                  <a:cubicBezTo>
                    <a:pt x="10225" y="2812"/>
                    <a:pt x="8719" y="2815"/>
                    <a:pt x="7213" y="2822"/>
                  </a:cubicBezTo>
                  <a:cubicBezTo>
                    <a:pt x="4946" y="2830"/>
                    <a:pt x="2679" y="2866"/>
                    <a:pt x="412" y="2894"/>
                  </a:cubicBezTo>
                  <a:lnTo>
                    <a:pt x="412" y="2894"/>
                  </a:lnTo>
                  <a:cubicBezTo>
                    <a:pt x="1514" y="1934"/>
                    <a:pt x="2614" y="972"/>
                    <a:pt x="3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1"/>
            <p:cNvSpPr/>
            <p:nvPr/>
          </p:nvSpPr>
          <p:spPr>
            <a:xfrm>
              <a:off x="7080504" y="3893746"/>
              <a:ext cx="1575142" cy="177698"/>
            </a:xfrm>
            <a:custGeom>
              <a:avLst/>
              <a:gdLst/>
              <a:ahLst/>
              <a:cxnLst/>
              <a:rect l="l" t="t" r="r" b="b"/>
              <a:pathLst>
                <a:path w="28445" h="3209" extrusionOk="0">
                  <a:moveTo>
                    <a:pt x="24740" y="1"/>
                  </a:moveTo>
                  <a:lnTo>
                    <a:pt x="24740" y="1"/>
                  </a:lnTo>
                  <a:cubicBezTo>
                    <a:pt x="25799" y="942"/>
                    <a:pt x="26953" y="1951"/>
                    <a:pt x="28035" y="2893"/>
                  </a:cubicBezTo>
                  <a:lnTo>
                    <a:pt x="28035" y="2893"/>
                  </a:lnTo>
                  <a:cubicBezTo>
                    <a:pt x="24174" y="2840"/>
                    <a:pt x="20304" y="2810"/>
                    <a:pt x="16432" y="2810"/>
                  </a:cubicBezTo>
                  <a:cubicBezTo>
                    <a:pt x="10950" y="2810"/>
                    <a:pt x="5465" y="2871"/>
                    <a:pt x="1" y="3018"/>
                  </a:cubicBezTo>
                  <a:cubicBezTo>
                    <a:pt x="5175" y="3152"/>
                    <a:pt x="10367" y="3208"/>
                    <a:pt x="15557" y="3208"/>
                  </a:cubicBezTo>
                  <a:cubicBezTo>
                    <a:pt x="19814" y="3208"/>
                    <a:pt x="24070" y="3170"/>
                    <a:pt x="28313" y="3105"/>
                  </a:cubicBezTo>
                  <a:cubicBezTo>
                    <a:pt x="28315" y="3105"/>
                    <a:pt x="28317" y="3105"/>
                    <a:pt x="28318" y="3105"/>
                  </a:cubicBezTo>
                  <a:cubicBezTo>
                    <a:pt x="28406" y="3105"/>
                    <a:pt x="28444" y="2976"/>
                    <a:pt x="28373" y="2919"/>
                  </a:cubicBezTo>
                  <a:lnTo>
                    <a:pt x="27468" y="2187"/>
                  </a:lnTo>
                  <a:cubicBezTo>
                    <a:pt x="26586" y="1480"/>
                    <a:pt x="25624" y="695"/>
                    <a:pt x="24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1"/>
            <p:cNvSpPr/>
            <p:nvPr/>
          </p:nvSpPr>
          <p:spPr>
            <a:xfrm>
              <a:off x="6111485" y="3176701"/>
              <a:ext cx="247083" cy="112633"/>
            </a:xfrm>
            <a:custGeom>
              <a:avLst/>
              <a:gdLst/>
              <a:ahLst/>
              <a:cxnLst/>
              <a:rect l="l" t="t" r="r" b="b"/>
              <a:pathLst>
                <a:path w="4462" h="2034" extrusionOk="0">
                  <a:moveTo>
                    <a:pt x="375" y="1"/>
                  </a:moveTo>
                  <a:lnTo>
                    <a:pt x="1" y="1406"/>
                  </a:lnTo>
                  <a:cubicBezTo>
                    <a:pt x="1" y="1406"/>
                    <a:pt x="488" y="2033"/>
                    <a:pt x="2231" y="2033"/>
                  </a:cubicBezTo>
                  <a:cubicBezTo>
                    <a:pt x="3974" y="2033"/>
                    <a:pt x="4461" y="1406"/>
                    <a:pt x="4461" y="1406"/>
                  </a:cubicBezTo>
                  <a:lnTo>
                    <a:pt x="4086" y="1"/>
                  </a:lnTo>
                  <a:cubicBezTo>
                    <a:pt x="3488" y="87"/>
                    <a:pt x="2869" y="129"/>
                    <a:pt x="2231" y="129"/>
                  </a:cubicBezTo>
                  <a:cubicBezTo>
                    <a:pt x="1595" y="129"/>
                    <a:pt x="974" y="87"/>
                    <a:pt x="375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1"/>
            <p:cNvSpPr/>
            <p:nvPr/>
          </p:nvSpPr>
          <p:spPr>
            <a:xfrm>
              <a:off x="6111485" y="3176701"/>
              <a:ext cx="226262" cy="82841"/>
            </a:xfrm>
            <a:custGeom>
              <a:avLst/>
              <a:gdLst/>
              <a:ahLst/>
              <a:cxnLst/>
              <a:rect l="l" t="t" r="r" b="b"/>
              <a:pathLst>
                <a:path w="4086" h="1496" extrusionOk="0">
                  <a:moveTo>
                    <a:pt x="375" y="1"/>
                  </a:moveTo>
                  <a:lnTo>
                    <a:pt x="1" y="1406"/>
                  </a:lnTo>
                  <a:cubicBezTo>
                    <a:pt x="289" y="1468"/>
                    <a:pt x="567" y="1495"/>
                    <a:pt x="832" y="1495"/>
                  </a:cubicBezTo>
                  <a:cubicBezTo>
                    <a:pt x="2795" y="1495"/>
                    <a:pt x="4086" y="1"/>
                    <a:pt x="4086" y="1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1"/>
            <p:cNvSpPr/>
            <p:nvPr/>
          </p:nvSpPr>
          <p:spPr>
            <a:xfrm>
              <a:off x="5583559" y="2616378"/>
              <a:ext cx="237448" cy="387736"/>
            </a:xfrm>
            <a:custGeom>
              <a:avLst/>
              <a:gdLst/>
              <a:ahLst/>
              <a:cxnLst/>
              <a:rect l="l" t="t" r="r" b="b"/>
              <a:pathLst>
                <a:path w="4288" h="7002" extrusionOk="0">
                  <a:moveTo>
                    <a:pt x="2491" y="0"/>
                  </a:moveTo>
                  <a:cubicBezTo>
                    <a:pt x="2204" y="0"/>
                    <a:pt x="1916" y="62"/>
                    <a:pt x="1655" y="185"/>
                  </a:cubicBezTo>
                  <a:cubicBezTo>
                    <a:pt x="1594" y="213"/>
                    <a:pt x="1536" y="245"/>
                    <a:pt x="1480" y="277"/>
                  </a:cubicBezTo>
                  <a:cubicBezTo>
                    <a:pt x="768" y="709"/>
                    <a:pt x="371" y="1556"/>
                    <a:pt x="217" y="2385"/>
                  </a:cubicBezTo>
                  <a:cubicBezTo>
                    <a:pt x="0" y="3573"/>
                    <a:pt x="207" y="4871"/>
                    <a:pt x="956" y="5816"/>
                  </a:cubicBezTo>
                  <a:cubicBezTo>
                    <a:pt x="1531" y="6538"/>
                    <a:pt x="2447" y="7001"/>
                    <a:pt x="3357" y="7001"/>
                  </a:cubicBezTo>
                  <a:cubicBezTo>
                    <a:pt x="3429" y="7001"/>
                    <a:pt x="3501" y="6998"/>
                    <a:pt x="3572" y="6992"/>
                  </a:cubicBezTo>
                  <a:lnTo>
                    <a:pt x="3575" y="6992"/>
                  </a:lnTo>
                  <a:cubicBezTo>
                    <a:pt x="3781" y="6976"/>
                    <a:pt x="3985" y="6931"/>
                    <a:pt x="4183" y="6863"/>
                  </a:cubicBezTo>
                  <a:lnTo>
                    <a:pt x="4288" y="1191"/>
                  </a:lnTo>
                  <a:cubicBezTo>
                    <a:pt x="4085" y="707"/>
                    <a:pt x="3678" y="314"/>
                    <a:pt x="3187" y="127"/>
                  </a:cubicBezTo>
                  <a:cubicBezTo>
                    <a:pt x="2965" y="42"/>
                    <a:pt x="2728" y="0"/>
                    <a:pt x="2491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1"/>
            <p:cNvSpPr/>
            <p:nvPr/>
          </p:nvSpPr>
          <p:spPr>
            <a:xfrm>
              <a:off x="5613796" y="2710300"/>
              <a:ext cx="116066" cy="249963"/>
            </a:xfrm>
            <a:custGeom>
              <a:avLst/>
              <a:gdLst/>
              <a:ahLst/>
              <a:cxnLst/>
              <a:rect l="l" t="t" r="r" b="b"/>
              <a:pathLst>
                <a:path w="2096" h="4514" extrusionOk="0">
                  <a:moveTo>
                    <a:pt x="726" y="1"/>
                  </a:moveTo>
                  <a:cubicBezTo>
                    <a:pt x="708" y="1"/>
                    <a:pt x="690" y="2"/>
                    <a:pt x="673" y="5"/>
                  </a:cubicBezTo>
                  <a:cubicBezTo>
                    <a:pt x="208" y="83"/>
                    <a:pt x="0" y="1153"/>
                    <a:pt x="208" y="2397"/>
                  </a:cubicBezTo>
                  <a:cubicBezTo>
                    <a:pt x="408" y="3594"/>
                    <a:pt x="918" y="4514"/>
                    <a:pt x="1370" y="4514"/>
                  </a:cubicBezTo>
                  <a:cubicBezTo>
                    <a:pt x="1388" y="4514"/>
                    <a:pt x="1406" y="4512"/>
                    <a:pt x="1424" y="4509"/>
                  </a:cubicBezTo>
                  <a:cubicBezTo>
                    <a:pt x="1887" y="4431"/>
                    <a:pt x="2095" y="3361"/>
                    <a:pt x="1887" y="2117"/>
                  </a:cubicBezTo>
                  <a:cubicBezTo>
                    <a:pt x="1689" y="921"/>
                    <a:pt x="1177" y="1"/>
                    <a:pt x="726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1"/>
            <p:cNvSpPr/>
            <p:nvPr/>
          </p:nvSpPr>
          <p:spPr>
            <a:xfrm>
              <a:off x="5654388" y="2699390"/>
              <a:ext cx="80571" cy="257992"/>
            </a:xfrm>
            <a:custGeom>
              <a:avLst/>
              <a:gdLst/>
              <a:ahLst/>
              <a:cxnLst/>
              <a:rect l="l" t="t" r="r" b="b"/>
              <a:pathLst>
                <a:path w="1455" h="4659" extrusionOk="0">
                  <a:moveTo>
                    <a:pt x="76" y="1"/>
                  </a:moveTo>
                  <a:cubicBezTo>
                    <a:pt x="55" y="1"/>
                    <a:pt x="35" y="11"/>
                    <a:pt x="22" y="29"/>
                  </a:cubicBezTo>
                  <a:cubicBezTo>
                    <a:pt x="1" y="59"/>
                    <a:pt x="9" y="101"/>
                    <a:pt x="39" y="121"/>
                  </a:cubicBezTo>
                  <a:cubicBezTo>
                    <a:pt x="315" y="316"/>
                    <a:pt x="539" y="620"/>
                    <a:pt x="740" y="1076"/>
                  </a:cubicBezTo>
                  <a:cubicBezTo>
                    <a:pt x="1226" y="2174"/>
                    <a:pt x="1318" y="3417"/>
                    <a:pt x="1000" y="4574"/>
                  </a:cubicBezTo>
                  <a:cubicBezTo>
                    <a:pt x="991" y="4610"/>
                    <a:pt x="1011" y="4647"/>
                    <a:pt x="1046" y="4656"/>
                  </a:cubicBezTo>
                  <a:cubicBezTo>
                    <a:pt x="1053" y="4657"/>
                    <a:pt x="1058" y="4658"/>
                    <a:pt x="1065" y="4658"/>
                  </a:cubicBezTo>
                  <a:cubicBezTo>
                    <a:pt x="1093" y="4658"/>
                    <a:pt x="1120" y="4639"/>
                    <a:pt x="1128" y="4610"/>
                  </a:cubicBezTo>
                  <a:cubicBezTo>
                    <a:pt x="1454" y="3423"/>
                    <a:pt x="1359" y="2149"/>
                    <a:pt x="861" y="1023"/>
                  </a:cubicBezTo>
                  <a:cubicBezTo>
                    <a:pt x="649" y="544"/>
                    <a:pt x="411" y="223"/>
                    <a:pt x="115" y="14"/>
                  </a:cubicBezTo>
                  <a:cubicBezTo>
                    <a:pt x="103" y="5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1"/>
            <p:cNvSpPr/>
            <p:nvPr/>
          </p:nvSpPr>
          <p:spPr>
            <a:xfrm>
              <a:off x="5653890" y="2829254"/>
              <a:ext cx="69551" cy="80737"/>
            </a:xfrm>
            <a:custGeom>
              <a:avLst/>
              <a:gdLst/>
              <a:ahLst/>
              <a:cxnLst/>
              <a:rect l="l" t="t" r="r" b="b"/>
              <a:pathLst>
                <a:path w="1256" h="1458" extrusionOk="0">
                  <a:moveTo>
                    <a:pt x="1180" y="1"/>
                  </a:moveTo>
                  <a:cubicBezTo>
                    <a:pt x="1168" y="1"/>
                    <a:pt x="1156" y="4"/>
                    <a:pt x="1145" y="10"/>
                  </a:cubicBezTo>
                  <a:cubicBezTo>
                    <a:pt x="640" y="330"/>
                    <a:pt x="237" y="812"/>
                    <a:pt x="14" y="1366"/>
                  </a:cubicBezTo>
                  <a:cubicBezTo>
                    <a:pt x="1" y="1400"/>
                    <a:pt x="16" y="1439"/>
                    <a:pt x="50" y="1452"/>
                  </a:cubicBezTo>
                  <a:cubicBezTo>
                    <a:pt x="59" y="1456"/>
                    <a:pt x="67" y="1457"/>
                    <a:pt x="75" y="1457"/>
                  </a:cubicBezTo>
                  <a:cubicBezTo>
                    <a:pt x="102" y="1457"/>
                    <a:pt x="127" y="1442"/>
                    <a:pt x="137" y="1416"/>
                  </a:cubicBezTo>
                  <a:cubicBezTo>
                    <a:pt x="350" y="887"/>
                    <a:pt x="733" y="427"/>
                    <a:pt x="1215" y="123"/>
                  </a:cubicBezTo>
                  <a:cubicBezTo>
                    <a:pt x="1246" y="104"/>
                    <a:pt x="1255" y="62"/>
                    <a:pt x="1236" y="31"/>
                  </a:cubicBezTo>
                  <a:cubicBezTo>
                    <a:pt x="1223" y="12"/>
                    <a:pt x="1202" y="1"/>
                    <a:pt x="1180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1"/>
            <p:cNvSpPr/>
            <p:nvPr/>
          </p:nvSpPr>
          <p:spPr>
            <a:xfrm>
              <a:off x="5665187" y="2616378"/>
              <a:ext cx="155825" cy="387237"/>
            </a:xfrm>
            <a:custGeom>
              <a:avLst/>
              <a:gdLst/>
              <a:ahLst/>
              <a:cxnLst/>
              <a:rect l="l" t="t" r="r" b="b"/>
              <a:pathLst>
                <a:path w="2814" h="6993" extrusionOk="0">
                  <a:moveTo>
                    <a:pt x="1017" y="0"/>
                  </a:moveTo>
                  <a:cubicBezTo>
                    <a:pt x="730" y="0"/>
                    <a:pt x="442" y="62"/>
                    <a:pt x="181" y="185"/>
                  </a:cubicBezTo>
                  <a:cubicBezTo>
                    <a:pt x="120" y="213"/>
                    <a:pt x="62" y="245"/>
                    <a:pt x="6" y="277"/>
                  </a:cubicBezTo>
                  <a:lnTo>
                    <a:pt x="1" y="284"/>
                  </a:lnTo>
                  <a:cubicBezTo>
                    <a:pt x="1842" y="2128"/>
                    <a:pt x="2098" y="6992"/>
                    <a:pt x="2098" y="6992"/>
                  </a:cubicBezTo>
                  <a:lnTo>
                    <a:pt x="2101" y="6992"/>
                  </a:lnTo>
                  <a:cubicBezTo>
                    <a:pt x="2307" y="6976"/>
                    <a:pt x="2511" y="6931"/>
                    <a:pt x="2709" y="6863"/>
                  </a:cubicBezTo>
                  <a:lnTo>
                    <a:pt x="2814" y="1191"/>
                  </a:lnTo>
                  <a:cubicBezTo>
                    <a:pt x="2611" y="707"/>
                    <a:pt x="2204" y="314"/>
                    <a:pt x="1713" y="127"/>
                  </a:cubicBezTo>
                  <a:cubicBezTo>
                    <a:pt x="1491" y="42"/>
                    <a:pt x="1254" y="0"/>
                    <a:pt x="101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1"/>
            <p:cNvSpPr/>
            <p:nvPr/>
          </p:nvSpPr>
          <p:spPr>
            <a:xfrm>
              <a:off x="6645946" y="2616378"/>
              <a:ext cx="237559" cy="387736"/>
            </a:xfrm>
            <a:custGeom>
              <a:avLst/>
              <a:gdLst/>
              <a:ahLst/>
              <a:cxnLst/>
              <a:rect l="l" t="t" r="r" b="b"/>
              <a:pathLst>
                <a:path w="4290" h="7002" extrusionOk="0">
                  <a:moveTo>
                    <a:pt x="1797" y="0"/>
                  </a:moveTo>
                  <a:cubicBezTo>
                    <a:pt x="1560" y="0"/>
                    <a:pt x="1323" y="42"/>
                    <a:pt x="1102" y="127"/>
                  </a:cubicBezTo>
                  <a:cubicBezTo>
                    <a:pt x="611" y="314"/>
                    <a:pt x="204" y="707"/>
                    <a:pt x="0" y="1191"/>
                  </a:cubicBezTo>
                  <a:lnTo>
                    <a:pt x="2" y="1191"/>
                  </a:lnTo>
                  <a:lnTo>
                    <a:pt x="106" y="6863"/>
                  </a:lnTo>
                  <a:cubicBezTo>
                    <a:pt x="303" y="6931"/>
                    <a:pt x="508" y="6976"/>
                    <a:pt x="713" y="6992"/>
                  </a:cubicBezTo>
                  <a:lnTo>
                    <a:pt x="716" y="6992"/>
                  </a:lnTo>
                  <a:cubicBezTo>
                    <a:pt x="788" y="6998"/>
                    <a:pt x="860" y="7001"/>
                    <a:pt x="932" y="7001"/>
                  </a:cubicBezTo>
                  <a:cubicBezTo>
                    <a:pt x="1841" y="7001"/>
                    <a:pt x="2758" y="6538"/>
                    <a:pt x="3332" y="5816"/>
                  </a:cubicBezTo>
                  <a:cubicBezTo>
                    <a:pt x="4081" y="4871"/>
                    <a:pt x="4289" y="3573"/>
                    <a:pt x="4071" y="2385"/>
                  </a:cubicBezTo>
                  <a:cubicBezTo>
                    <a:pt x="3919" y="1556"/>
                    <a:pt x="3520" y="709"/>
                    <a:pt x="2808" y="277"/>
                  </a:cubicBezTo>
                  <a:cubicBezTo>
                    <a:pt x="2753" y="245"/>
                    <a:pt x="2694" y="213"/>
                    <a:pt x="2633" y="185"/>
                  </a:cubicBezTo>
                  <a:cubicBezTo>
                    <a:pt x="2373" y="62"/>
                    <a:pt x="2085" y="0"/>
                    <a:pt x="1797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1"/>
            <p:cNvSpPr/>
            <p:nvPr/>
          </p:nvSpPr>
          <p:spPr>
            <a:xfrm>
              <a:off x="6736989" y="2710134"/>
              <a:ext cx="116066" cy="249907"/>
            </a:xfrm>
            <a:custGeom>
              <a:avLst/>
              <a:gdLst/>
              <a:ahLst/>
              <a:cxnLst/>
              <a:rect l="l" t="t" r="r" b="b"/>
              <a:pathLst>
                <a:path w="2096" h="4513" extrusionOk="0">
                  <a:moveTo>
                    <a:pt x="1370" y="1"/>
                  </a:moveTo>
                  <a:cubicBezTo>
                    <a:pt x="919" y="1"/>
                    <a:pt x="408" y="921"/>
                    <a:pt x="209" y="2117"/>
                  </a:cubicBezTo>
                  <a:cubicBezTo>
                    <a:pt x="1" y="3360"/>
                    <a:pt x="209" y="4432"/>
                    <a:pt x="672" y="4508"/>
                  </a:cubicBezTo>
                  <a:cubicBezTo>
                    <a:pt x="690" y="4511"/>
                    <a:pt x="708" y="4513"/>
                    <a:pt x="726" y="4513"/>
                  </a:cubicBezTo>
                  <a:cubicBezTo>
                    <a:pt x="1177" y="4513"/>
                    <a:pt x="1688" y="3593"/>
                    <a:pt x="1888" y="2397"/>
                  </a:cubicBezTo>
                  <a:cubicBezTo>
                    <a:pt x="2096" y="1154"/>
                    <a:pt x="1888" y="82"/>
                    <a:pt x="1424" y="5"/>
                  </a:cubicBezTo>
                  <a:cubicBezTo>
                    <a:pt x="1406" y="2"/>
                    <a:pt x="1388" y="1"/>
                    <a:pt x="1370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1"/>
            <p:cNvSpPr/>
            <p:nvPr/>
          </p:nvSpPr>
          <p:spPr>
            <a:xfrm>
              <a:off x="6732116" y="2699390"/>
              <a:ext cx="80460" cy="257992"/>
            </a:xfrm>
            <a:custGeom>
              <a:avLst/>
              <a:gdLst/>
              <a:ahLst/>
              <a:cxnLst/>
              <a:rect l="l" t="t" r="r" b="b"/>
              <a:pathLst>
                <a:path w="1453" h="4659" extrusionOk="0">
                  <a:moveTo>
                    <a:pt x="1377" y="1"/>
                  </a:moveTo>
                  <a:cubicBezTo>
                    <a:pt x="1364" y="1"/>
                    <a:pt x="1351" y="4"/>
                    <a:pt x="1339" y="12"/>
                  </a:cubicBezTo>
                  <a:cubicBezTo>
                    <a:pt x="1042" y="221"/>
                    <a:pt x="804" y="542"/>
                    <a:pt x="593" y="1023"/>
                  </a:cubicBezTo>
                  <a:cubicBezTo>
                    <a:pt x="95" y="2149"/>
                    <a:pt x="0" y="3422"/>
                    <a:pt x="326" y="4609"/>
                  </a:cubicBezTo>
                  <a:cubicBezTo>
                    <a:pt x="334" y="4639"/>
                    <a:pt x="361" y="4658"/>
                    <a:pt x="390" y="4658"/>
                  </a:cubicBezTo>
                  <a:cubicBezTo>
                    <a:pt x="395" y="4658"/>
                    <a:pt x="402" y="4657"/>
                    <a:pt x="407" y="4656"/>
                  </a:cubicBezTo>
                  <a:cubicBezTo>
                    <a:pt x="443" y="4647"/>
                    <a:pt x="464" y="4609"/>
                    <a:pt x="454" y="4574"/>
                  </a:cubicBezTo>
                  <a:cubicBezTo>
                    <a:pt x="137" y="3417"/>
                    <a:pt x="229" y="2174"/>
                    <a:pt x="713" y="1076"/>
                  </a:cubicBezTo>
                  <a:cubicBezTo>
                    <a:pt x="916" y="619"/>
                    <a:pt x="1139" y="316"/>
                    <a:pt x="1416" y="121"/>
                  </a:cubicBezTo>
                  <a:cubicBezTo>
                    <a:pt x="1446" y="101"/>
                    <a:pt x="1452" y="59"/>
                    <a:pt x="1432" y="29"/>
                  </a:cubicBezTo>
                  <a:cubicBezTo>
                    <a:pt x="1419" y="11"/>
                    <a:pt x="1398" y="1"/>
                    <a:pt x="1377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1"/>
            <p:cNvSpPr/>
            <p:nvPr/>
          </p:nvSpPr>
          <p:spPr>
            <a:xfrm>
              <a:off x="6743524" y="2829309"/>
              <a:ext cx="69606" cy="80681"/>
            </a:xfrm>
            <a:custGeom>
              <a:avLst/>
              <a:gdLst/>
              <a:ahLst/>
              <a:cxnLst/>
              <a:rect l="l" t="t" r="r" b="b"/>
              <a:pathLst>
                <a:path w="1257" h="1457" extrusionOk="0">
                  <a:moveTo>
                    <a:pt x="76" y="1"/>
                  </a:moveTo>
                  <a:cubicBezTo>
                    <a:pt x="54" y="1"/>
                    <a:pt x="33" y="11"/>
                    <a:pt x="20" y="32"/>
                  </a:cubicBezTo>
                  <a:cubicBezTo>
                    <a:pt x="1" y="61"/>
                    <a:pt x="10" y="103"/>
                    <a:pt x="41" y="122"/>
                  </a:cubicBezTo>
                  <a:cubicBezTo>
                    <a:pt x="523" y="426"/>
                    <a:pt x="906" y="885"/>
                    <a:pt x="1120" y="1415"/>
                  </a:cubicBezTo>
                  <a:cubicBezTo>
                    <a:pt x="1130" y="1441"/>
                    <a:pt x="1156" y="1456"/>
                    <a:pt x="1182" y="1456"/>
                  </a:cubicBezTo>
                  <a:cubicBezTo>
                    <a:pt x="1189" y="1456"/>
                    <a:pt x="1198" y="1455"/>
                    <a:pt x="1206" y="1451"/>
                  </a:cubicBezTo>
                  <a:cubicBezTo>
                    <a:pt x="1240" y="1438"/>
                    <a:pt x="1257" y="1399"/>
                    <a:pt x="1243" y="1365"/>
                  </a:cubicBezTo>
                  <a:cubicBezTo>
                    <a:pt x="1019" y="811"/>
                    <a:pt x="618" y="329"/>
                    <a:pt x="111" y="11"/>
                  </a:cubicBezTo>
                  <a:cubicBezTo>
                    <a:pt x="100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1"/>
            <p:cNvSpPr/>
            <p:nvPr/>
          </p:nvSpPr>
          <p:spPr>
            <a:xfrm>
              <a:off x="6645946" y="2616378"/>
              <a:ext cx="155825" cy="387237"/>
            </a:xfrm>
            <a:custGeom>
              <a:avLst/>
              <a:gdLst/>
              <a:ahLst/>
              <a:cxnLst/>
              <a:rect l="l" t="t" r="r" b="b"/>
              <a:pathLst>
                <a:path w="2814" h="6993" extrusionOk="0">
                  <a:moveTo>
                    <a:pt x="1797" y="0"/>
                  </a:moveTo>
                  <a:cubicBezTo>
                    <a:pt x="1560" y="0"/>
                    <a:pt x="1323" y="42"/>
                    <a:pt x="1102" y="127"/>
                  </a:cubicBezTo>
                  <a:cubicBezTo>
                    <a:pt x="611" y="314"/>
                    <a:pt x="204" y="707"/>
                    <a:pt x="0" y="1191"/>
                  </a:cubicBezTo>
                  <a:lnTo>
                    <a:pt x="2" y="1191"/>
                  </a:lnTo>
                  <a:lnTo>
                    <a:pt x="106" y="6863"/>
                  </a:lnTo>
                  <a:cubicBezTo>
                    <a:pt x="303" y="6931"/>
                    <a:pt x="508" y="6976"/>
                    <a:pt x="713" y="6992"/>
                  </a:cubicBezTo>
                  <a:lnTo>
                    <a:pt x="716" y="6992"/>
                  </a:lnTo>
                  <a:cubicBezTo>
                    <a:pt x="716" y="6992"/>
                    <a:pt x="972" y="2128"/>
                    <a:pt x="2814" y="284"/>
                  </a:cubicBezTo>
                  <a:lnTo>
                    <a:pt x="2808" y="277"/>
                  </a:lnTo>
                  <a:cubicBezTo>
                    <a:pt x="2753" y="245"/>
                    <a:pt x="2694" y="213"/>
                    <a:pt x="2633" y="185"/>
                  </a:cubicBezTo>
                  <a:cubicBezTo>
                    <a:pt x="2373" y="62"/>
                    <a:pt x="2085" y="0"/>
                    <a:pt x="179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1"/>
            <p:cNvSpPr/>
            <p:nvPr/>
          </p:nvSpPr>
          <p:spPr>
            <a:xfrm>
              <a:off x="5751025" y="2343526"/>
              <a:ext cx="962639" cy="901173"/>
            </a:xfrm>
            <a:custGeom>
              <a:avLst/>
              <a:gdLst/>
              <a:ahLst/>
              <a:cxnLst/>
              <a:rect l="l" t="t" r="r" b="b"/>
              <a:pathLst>
                <a:path w="17384" h="16274" extrusionOk="0">
                  <a:moveTo>
                    <a:pt x="8693" y="0"/>
                  </a:moveTo>
                  <a:cubicBezTo>
                    <a:pt x="3893" y="0"/>
                    <a:pt x="0" y="3990"/>
                    <a:pt x="0" y="8914"/>
                  </a:cubicBezTo>
                  <a:cubicBezTo>
                    <a:pt x="0" y="13183"/>
                    <a:pt x="2929" y="15581"/>
                    <a:pt x="6837" y="16143"/>
                  </a:cubicBezTo>
                  <a:cubicBezTo>
                    <a:pt x="7435" y="16230"/>
                    <a:pt x="8056" y="16273"/>
                    <a:pt x="8693" y="16273"/>
                  </a:cubicBezTo>
                  <a:cubicBezTo>
                    <a:pt x="9330" y="16273"/>
                    <a:pt x="9951" y="16230"/>
                    <a:pt x="10547" y="16143"/>
                  </a:cubicBezTo>
                  <a:cubicBezTo>
                    <a:pt x="14455" y="15582"/>
                    <a:pt x="17384" y="13183"/>
                    <a:pt x="17384" y="8914"/>
                  </a:cubicBezTo>
                  <a:cubicBezTo>
                    <a:pt x="17384" y="4067"/>
                    <a:pt x="13493" y="0"/>
                    <a:pt x="8693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1"/>
            <p:cNvSpPr/>
            <p:nvPr/>
          </p:nvSpPr>
          <p:spPr>
            <a:xfrm>
              <a:off x="5748477" y="2837118"/>
              <a:ext cx="970392" cy="414980"/>
            </a:xfrm>
            <a:custGeom>
              <a:avLst/>
              <a:gdLst/>
              <a:ahLst/>
              <a:cxnLst/>
              <a:rect l="l" t="t" r="r" b="b"/>
              <a:pathLst>
                <a:path w="17524" h="7494" extrusionOk="0">
                  <a:moveTo>
                    <a:pt x="46" y="1"/>
                  </a:moveTo>
                  <a:cubicBezTo>
                    <a:pt x="1" y="1404"/>
                    <a:pt x="344" y="2847"/>
                    <a:pt x="1105" y="4042"/>
                  </a:cubicBezTo>
                  <a:cubicBezTo>
                    <a:pt x="1170" y="4143"/>
                    <a:pt x="1397" y="4438"/>
                    <a:pt x="1462" y="4535"/>
                  </a:cubicBezTo>
                  <a:cubicBezTo>
                    <a:pt x="1602" y="4716"/>
                    <a:pt x="1783" y="4894"/>
                    <a:pt x="1932" y="5069"/>
                  </a:cubicBezTo>
                  <a:cubicBezTo>
                    <a:pt x="2159" y="5272"/>
                    <a:pt x="2372" y="5494"/>
                    <a:pt x="2623" y="5668"/>
                  </a:cubicBezTo>
                  <a:lnTo>
                    <a:pt x="2948" y="5913"/>
                  </a:lnTo>
                  <a:lnTo>
                    <a:pt x="3293" y="6129"/>
                  </a:lnTo>
                  <a:cubicBezTo>
                    <a:pt x="4892" y="7071"/>
                    <a:pt x="6791" y="7493"/>
                    <a:pt x="8681" y="7493"/>
                  </a:cubicBezTo>
                  <a:cubicBezTo>
                    <a:pt x="9793" y="7493"/>
                    <a:pt x="10902" y="7347"/>
                    <a:pt x="11945" y="7074"/>
                  </a:cubicBezTo>
                  <a:cubicBezTo>
                    <a:pt x="15361" y="6147"/>
                    <a:pt x="17523" y="3605"/>
                    <a:pt x="17430" y="1"/>
                  </a:cubicBezTo>
                  <a:lnTo>
                    <a:pt x="17430" y="1"/>
                  </a:lnTo>
                  <a:cubicBezTo>
                    <a:pt x="17394" y="2152"/>
                    <a:pt x="16504" y="4240"/>
                    <a:pt x="14731" y="5507"/>
                  </a:cubicBezTo>
                  <a:cubicBezTo>
                    <a:pt x="13179" y="6662"/>
                    <a:pt x="10959" y="7240"/>
                    <a:pt x="8739" y="7240"/>
                  </a:cubicBezTo>
                  <a:cubicBezTo>
                    <a:pt x="6518" y="7240"/>
                    <a:pt x="4297" y="6662"/>
                    <a:pt x="2745" y="5505"/>
                  </a:cubicBezTo>
                  <a:cubicBezTo>
                    <a:pt x="2498" y="5340"/>
                    <a:pt x="2288" y="5130"/>
                    <a:pt x="2061" y="4938"/>
                  </a:cubicBezTo>
                  <a:cubicBezTo>
                    <a:pt x="1911" y="4772"/>
                    <a:pt x="1732" y="4603"/>
                    <a:pt x="1592" y="4429"/>
                  </a:cubicBezTo>
                  <a:cubicBezTo>
                    <a:pt x="1510" y="4329"/>
                    <a:pt x="1309" y="4052"/>
                    <a:pt x="1232" y="3956"/>
                  </a:cubicBezTo>
                  <a:cubicBezTo>
                    <a:pt x="1074" y="3696"/>
                    <a:pt x="864" y="3374"/>
                    <a:pt x="748" y="3092"/>
                  </a:cubicBezTo>
                  <a:cubicBezTo>
                    <a:pt x="285" y="2138"/>
                    <a:pt x="75" y="1069"/>
                    <a:pt x="46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1"/>
            <p:cNvSpPr/>
            <p:nvPr/>
          </p:nvSpPr>
          <p:spPr>
            <a:xfrm>
              <a:off x="5795604" y="2859823"/>
              <a:ext cx="236950" cy="236950"/>
            </a:xfrm>
            <a:custGeom>
              <a:avLst/>
              <a:gdLst/>
              <a:ahLst/>
              <a:cxnLst/>
              <a:rect l="l" t="t" r="r" b="b"/>
              <a:pathLst>
                <a:path w="4279" h="4279" extrusionOk="0">
                  <a:moveTo>
                    <a:pt x="2140" y="0"/>
                  </a:moveTo>
                  <a:cubicBezTo>
                    <a:pt x="959" y="0"/>
                    <a:pt x="0" y="959"/>
                    <a:pt x="0" y="2139"/>
                  </a:cubicBezTo>
                  <a:cubicBezTo>
                    <a:pt x="0" y="3321"/>
                    <a:pt x="959" y="4278"/>
                    <a:pt x="2140" y="4278"/>
                  </a:cubicBezTo>
                  <a:cubicBezTo>
                    <a:pt x="3322" y="4278"/>
                    <a:pt x="4279" y="3321"/>
                    <a:pt x="4279" y="2139"/>
                  </a:cubicBezTo>
                  <a:cubicBezTo>
                    <a:pt x="4279" y="959"/>
                    <a:pt x="3322" y="0"/>
                    <a:pt x="2140" y="0"/>
                  </a:cubicBezTo>
                  <a:close/>
                </a:path>
              </a:pathLst>
            </a:custGeom>
            <a:solidFill>
              <a:srgbClr val="EB667B">
                <a:alpha val="7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1"/>
            <p:cNvSpPr/>
            <p:nvPr/>
          </p:nvSpPr>
          <p:spPr>
            <a:xfrm>
              <a:off x="6432240" y="2859823"/>
              <a:ext cx="236894" cy="236950"/>
            </a:xfrm>
            <a:custGeom>
              <a:avLst/>
              <a:gdLst/>
              <a:ahLst/>
              <a:cxnLst/>
              <a:rect l="l" t="t" r="r" b="b"/>
              <a:pathLst>
                <a:path w="4278" h="4279" extrusionOk="0">
                  <a:moveTo>
                    <a:pt x="2140" y="0"/>
                  </a:moveTo>
                  <a:cubicBezTo>
                    <a:pt x="958" y="0"/>
                    <a:pt x="1" y="959"/>
                    <a:pt x="1" y="2139"/>
                  </a:cubicBezTo>
                  <a:cubicBezTo>
                    <a:pt x="1" y="3321"/>
                    <a:pt x="958" y="4278"/>
                    <a:pt x="2140" y="4278"/>
                  </a:cubicBezTo>
                  <a:cubicBezTo>
                    <a:pt x="3320" y="4278"/>
                    <a:pt x="4278" y="3321"/>
                    <a:pt x="4278" y="2139"/>
                  </a:cubicBezTo>
                  <a:cubicBezTo>
                    <a:pt x="4278" y="959"/>
                    <a:pt x="3320" y="0"/>
                    <a:pt x="2140" y="0"/>
                  </a:cubicBezTo>
                  <a:close/>
                </a:path>
              </a:pathLst>
            </a:custGeom>
            <a:solidFill>
              <a:srgbClr val="EB667B">
                <a:alpha val="7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1"/>
            <p:cNvSpPr/>
            <p:nvPr/>
          </p:nvSpPr>
          <p:spPr>
            <a:xfrm>
              <a:off x="5873412" y="2708583"/>
              <a:ext cx="262533" cy="270673"/>
            </a:xfrm>
            <a:custGeom>
              <a:avLst/>
              <a:gdLst/>
              <a:ahLst/>
              <a:cxnLst/>
              <a:rect l="l" t="t" r="r" b="b"/>
              <a:pathLst>
                <a:path w="4741" h="4888" extrusionOk="0">
                  <a:moveTo>
                    <a:pt x="2371" y="1"/>
                  </a:moveTo>
                  <a:cubicBezTo>
                    <a:pt x="1062" y="1"/>
                    <a:pt x="1" y="1198"/>
                    <a:pt x="1" y="2675"/>
                  </a:cubicBezTo>
                  <a:cubicBezTo>
                    <a:pt x="1" y="4152"/>
                    <a:pt x="1062" y="4887"/>
                    <a:pt x="2371" y="4887"/>
                  </a:cubicBezTo>
                  <a:cubicBezTo>
                    <a:pt x="3680" y="4887"/>
                    <a:pt x="4740" y="4152"/>
                    <a:pt x="4740" y="2675"/>
                  </a:cubicBezTo>
                  <a:cubicBezTo>
                    <a:pt x="4740" y="1198"/>
                    <a:pt x="3680" y="1"/>
                    <a:pt x="2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1"/>
            <p:cNvSpPr/>
            <p:nvPr/>
          </p:nvSpPr>
          <p:spPr>
            <a:xfrm>
              <a:off x="5868649" y="2705039"/>
              <a:ext cx="251458" cy="151728"/>
            </a:xfrm>
            <a:custGeom>
              <a:avLst/>
              <a:gdLst/>
              <a:ahLst/>
              <a:cxnLst/>
              <a:rect l="l" t="t" r="r" b="b"/>
              <a:pathLst>
                <a:path w="4541" h="2740" extrusionOk="0">
                  <a:moveTo>
                    <a:pt x="2441" y="0"/>
                  </a:moveTo>
                  <a:cubicBezTo>
                    <a:pt x="1108" y="0"/>
                    <a:pt x="0" y="1304"/>
                    <a:pt x="88" y="2739"/>
                  </a:cubicBezTo>
                  <a:cubicBezTo>
                    <a:pt x="135" y="1355"/>
                    <a:pt x="1168" y="127"/>
                    <a:pt x="2461" y="127"/>
                  </a:cubicBezTo>
                  <a:cubicBezTo>
                    <a:pt x="2761" y="127"/>
                    <a:pt x="3075" y="193"/>
                    <a:pt x="3394" y="339"/>
                  </a:cubicBezTo>
                  <a:cubicBezTo>
                    <a:pt x="3881" y="571"/>
                    <a:pt x="4277" y="982"/>
                    <a:pt x="4541" y="1465"/>
                  </a:cubicBezTo>
                  <a:cubicBezTo>
                    <a:pt x="4324" y="952"/>
                    <a:pt x="3935" y="510"/>
                    <a:pt x="3439" y="248"/>
                  </a:cubicBezTo>
                  <a:cubicBezTo>
                    <a:pt x="3102" y="77"/>
                    <a:pt x="2765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1"/>
            <p:cNvSpPr/>
            <p:nvPr/>
          </p:nvSpPr>
          <p:spPr>
            <a:xfrm>
              <a:off x="5946069" y="2796802"/>
              <a:ext cx="191154" cy="210480"/>
            </a:xfrm>
            <a:custGeom>
              <a:avLst/>
              <a:gdLst/>
              <a:ahLst/>
              <a:cxnLst/>
              <a:rect l="l" t="t" r="r" b="b"/>
              <a:pathLst>
                <a:path w="3452" h="3801" extrusionOk="0">
                  <a:moveTo>
                    <a:pt x="1727" y="0"/>
                  </a:moveTo>
                  <a:cubicBezTo>
                    <a:pt x="1314" y="0"/>
                    <a:pt x="935" y="160"/>
                    <a:pt x="637" y="428"/>
                  </a:cubicBezTo>
                  <a:cubicBezTo>
                    <a:pt x="649" y="425"/>
                    <a:pt x="660" y="425"/>
                    <a:pt x="673" y="425"/>
                  </a:cubicBezTo>
                  <a:cubicBezTo>
                    <a:pt x="1031" y="425"/>
                    <a:pt x="1320" y="715"/>
                    <a:pt x="1320" y="1073"/>
                  </a:cubicBezTo>
                  <a:cubicBezTo>
                    <a:pt x="1320" y="1432"/>
                    <a:pt x="1031" y="1721"/>
                    <a:pt x="673" y="1721"/>
                  </a:cubicBezTo>
                  <a:cubicBezTo>
                    <a:pt x="407" y="1721"/>
                    <a:pt x="180" y="1563"/>
                    <a:pt x="80" y="1333"/>
                  </a:cubicBezTo>
                  <a:cubicBezTo>
                    <a:pt x="28" y="1512"/>
                    <a:pt x="1" y="1703"/>
                    <a:pt x="1" y="1901"/>
                  </a:cubicBezTo>
                  <a:cubicBezTo>
                    <a:pt x="1" y="2950"/>
                    <a:pt x="772" y="3801"/>
                    <a:pt x="1727" y="3801"/>
                  </a:cubicBezTo>
                  <a:cubicBezTo>
                    <a:pt x="2680" y="3801"/>
                    <a:pt x="3452" y="2950"/>
                    <a:pt x="3452" y="1901"/>
                  </a:cubicBezTo>
                  <a:cubicBezTo>
                    <a:pt x="3452" y="851"/>
                    <a:pt x="2680" y="0"/>
                    <a:pt x="172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1"/>
            <p:cNvSpPr/>
            <p:nvPr/>
          </p:nvSpPr>
          <p:spPr>
            <a:xfrm>
              <a:off x="6328903" y="2701273"/>
              <a:ext cx="262422" cy="270618"/>
            </a:xfrm>
            <a:custGeom>
              <a:avLst/>
              <a:gdLst/>
              <a:ahLst/>
              <a:cxnLst/>
              <a:rect l="l" t="t" r="r" b="b"/>
              <a:pathLst>
                <a:path w="4739" h="4887" extrusionOk="0">
                  <a:moveTo>
                    <a:pt x="2369" y="0"/>
                  </a:moveTo>
                  <a:cubicBezTo>
                    <a:pt x="1060" y="0"/>
                    <a:pt x="0" y="1198"/>
                    <a:pt x="0" y="2675"/>
                  </a:cubicBezTo>
                  <a:cubicBezTo>
                    <a:pt x="0" y="4150"/>
                    <a:pt x="1060" y="4887"/>
                    <a:pt x="2369" y="4887"/>
                  </a:cubicBezTo>
                  <a:cubicBezTo>
                    <a:pt x="3677" y="4887"/>
                    <a:pt x="4738" y="4150"/>
                    <a:pt x="4738" y="2675"/>
                  </a:cubicBezTo>
                  <a:cubicBezTo>
                    <a:pt x="4738" y="1198"/>
                    <a:pt x="3677" y="0"/>
                    <a:pt x="2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1"/>
            <p:cNvSpPr/>
            <p:nvPr/>
          </p:nvSpPr>
          <p:spPr>
            <a:xfrm>
              <a:off x="6344686" y="2697674"/>
              <a:ext cx="251513" cy="151728"/>
            </a:xfrm>
            <a:custGeom>
              <a:avLst/>
              <a:gdLst/>
              <a:ahLst/>
              <a:cxnLst/>
              <a:rect l="l" t="t" r="r" b="b"/>
              <a:pathLst>
                <a:path w="4542" h="2740" extrusionOk="0">
                  <a:moveTo>
                    <a:pt x="2100" y="1"/>
                  </a:moveTo>
                  <a:cubicBezTo>
                    <a:pt x="1776" y="1"/>
                    <a:pt x="1439" y="78"/>
                    <a:pt x="1102" y="249"/>
                  </a:cubicBezTo>
                  <a:cubicBezTo>
                    <a:pt x="606" y="510"/>
                    <a:pt x="216" y="953"/>
                    <a:pt x="1" y="1464"/>
                  </a:cubicBezTo>
                  <a:cubicBezTo>
                    <a:pt x="264" y="982"/>
                    <a:pt x="659" y="572"/>
                    <a:pt x="1148" y="339"/>
                  </a:cubicBezTo>
                  <a:cubicBezTo>
                    <a:pt x="1467" y="194"/>
                    <a:pt x="1781" y="127"/>
                    <a:pt x="2081" y="127"/>
                  </a:cubicBezTo>
                  <a:cubicBezTo>
                    <a:pt x="3373" y="127"/>
                    <a:pt x="4406" y="1355"/>
                    <a:pt x="4453" y="2740"/>
                  </a:cubicBezTo>
                  <a:cubicBezTo>
                    <a:pt x="4541" y="1305"/>
                    <a:pt x="3433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1"/>
            <p:cNvSpPr/>
            <p:nvPr/>
          </p:nvSpPr>
          <p:spPr>
            <a:xfrm>
              <a:off x="6330176" y="2789436"/>
              <a:ext cx="191154" cy="210536"/>
            </a:xfrm>
            <a:custGeom>
              <a:avLst/>
              <a:gdLst/>
              <a:ahLst/>
              <a:cxnLst/>
              <a:rect l="l" t="t" r="r" b="b"/>
              <a:pathLst>
                <a:path w="3452" h="3802" extrusionOk="0">
                  <a:moveTo>
                    <a:pt x="1725" y="1"/>
                  </a:moveTo>
                  <a:cubicBezTo>
                    <a:pt x="1314" y="1"/>
                    <a:pt x="934" y="161"/>
                    <a:pt x="637" y="428"/>
                  </a:cubicBezTo>
                  <a:cubicBezTo>
                    <a:pt x="649" y="426"/>
                    <a:pt x="660" y="426"/>
                    <a:pt x="672" y="426"/>
                  </a:cubicBezTo>
                  <a:cubicBezTo>
                    <a:pt x="1030" y="426"/>
                    <a:pt x="1320" y="715"/>
                    <a:pt x="1320" y="1072"/>
                  </a:cubicBezTo>
                  <a:cubicBezTo>
                    <a:pt x="1320" y="1431"/>
                    <a:pt x="1030" y="1722"/>
                    <a:pt x="672" y="1722"/>
                  </a:cubicBezTo>
                  <a:cubicBezTo>
                    <a:pt x="407" y="1722"/>
                    <a:pt x="178" y="1563"/>
                    <a:pt x="80" y="1333"/>
                  </a:cubicBezTo>
                  <a:cubicBezTo>
                    <a:pt x="28" y="1513"/>
                    <a:pt x="0" y="1704"/>
                    <a:pt x="0" y="1901"/>
                  </a:cubicBezTo>
                  <a:cubicBezTo>
                    <a:pt x="0" y="2950"/>
                    <a:pt x="773" y="3801"/>
                    <a:pt x="1725" y="3801"/>
                  </a:cubicBezTo>
                  <a:cubicBezTo>
                    <a:pt x="2680" y="3801"/>
                    <a:pt x="3451" y="2950"/>
                    <a:pt x="3451" y="1901"/>
                  </a:cubicBezTo>
                  <a:cubicBezTo>
                    <a:pt x="3451" y="852"/>
                    <a:pt x="2680" y="1"/>
                    <a:pt x="172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1"/>
            <p:cNvSpPr/>
            <p:nvPr/>
          </p:nvSpPr>
          <p:spPr>
            <a:xfrm>
              <a:off x="6163098" y="2889008"/>
              <a:ext cx="138659" cy="107871"/>
            </a:xfrm>
            <a:custGeom>
              <a:avLst/>
              <a:gdLst/>
              <a:ahLst/>
              <a:cxnLst/>
              <a:rect l="l" t="t" r="r" b="b"/>
              <a:pathLst>
                <a:path w="2504" h="1948" extrusionOk="0">
                  <a:moveTo>
                    <a:pt x="1267" y="0"/>
                  </a:moveTo>
                  <a:cubicBezTo>
                    <a:pt x="473" y="0"/>
                    <a:pt x="0" y="810"/>
                    <a:pt x="0" y="1262"/>
                  </a:cubicBezTo>
                  <a:cubicBezTo>
                    <a:pt x="0" y="1715"/>
                    <a:pt x="409" y="1947"/>
                    <a:pt x="1204" y="1947"/>
                  </a:cubicBezTo>
                  <a:cubicBezTo>
                    <a:pt x="1999" y="1947"/>
                    <a:pt x="2503" y="1715"/>
                    <a:pt x="2503" y="1262"/>
                  </a:cubicBezTo>
                  <a:cubicBezTo>
                    <a:pt x="2503" y="810"/>
                    <a:pt x="2062" y="0"/>
                    <a:pt x="1267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1"/>
            <p:cNvSpPr/>
            <p:nvPr/>
          </p:nvSpPr>
          <p:spPr>
            <a:xfrm>
              <a:off x="6159443" y="2885353"/>
              <a:ext cx="145968" cy="77193"/>
            </a:xfrm>
            <a:custGeom>
              <a:avLst/>
              <a:gdLst/>
              <a:ahLst/>
              <a:cxnLst/>
              <a:rect l="l" t="t" r="r" b="b"/>
              <a:pathLst>
                <a:path w="2636" h="1394" extrusionOk="0">
                  <a:moveTo>
                    <a:pt x="1333" y="0"/>
                  </a:moveTo>
                  <a:cubicBezTo>
                    <a:pt x="470" y="0"/>
                    <a:pt x="0" y="877"/>
                    <a:pt x="0" y="1328"/>
                  </a:cubicBezTo>
                  <a:cubicBezTo>
                    <a:pt x="0" y="1364"/>
                    <a:pt x="29" y="1394"/>
                    <a:pt x="66" y="1394"/>
                  </a:cubicBezTo>
                  <a:cubicBezTo>
                    <a:pt x="103" y="1394"/>
                    <a:pt x="132" y="1364"/>
                    <a:pt x="132" y="1328"/>
                  </a:cubicBezTo>
                  <a:cubicBezTo>
                    <a:pt x="132" y="907"/>
                    <a:pt x="577" y="133"/>
                    <a:pt x="1333" y="133"/>
                  </a:cubicBezTo>
                  <a:cubicBezTo>
                    <a:pt x="2090" y="133"/>
                    <a:pt x="2503" y="922"/>
                    <a:pt x="2503" y="1328"/>
                  </a:cubicBezTo>
                  <a:cubicBezTo>
                    <a:pt x="2503" y="1364"/>
                    <a:pt x="2533" y="1394"/>
                    <a:pt x="2569" y="1394"/>
                  </a:cubicBezTo>
                  <a:cubicBezTo>
                    <a:pt x="2605" y="1394"/>
                    <a:pt x="2635" y="1364"/>
                    <a:pt x="2635" y="1328"/>
                  </a:cubicBezTo>
                  <a:cubicBezTo>
                    <a:pt x="2635" y="864"/>
                    <a:pt x="2196" y="0"/>
                    <a:pt x="1333" y="0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1"/>
            <p:cNvSpPr/>
            <p:nvPr/>
          </p:nvSpPr>
          <p:spPr>
            <a:xfrm>
              <a:off x="6184253" y="2904735"/>
              <a:ext cx="43857" cy="38264"/>
            </a:xfrm>
            <a:custGeom>
              <a:avLst/>
              <a:gdLst/>
              <a:ahLst/>
              <a:cxnLst/>
              <a:rect l="l" t="t" r="r" b="b"/>
              <a:pathLst>
                <a:path w="792" h="691" extrusionOk="0">
                  <a:moveTo>
                    <a:pt x="580" y="0"/>
                  </a:moveTo>
                  <a:cubicBezTo>
                    <a:pt x="562" y="0"/>
                    <a:pt x="544" y="3"/>
                    <a:pt x="527" y="10"/>
                  </a:cubicBezTo>
                  <a:cubicBezTo>
                    <a:pt x="343" y="81"/>
                    <a:pt x="174" y="197"/>
                    <a:pt x="55" y="355"/>
                  </a:cubicBezTo>
                  <a:cubicBezTo>
                    <a:pt x="35" y="375"/>
                    <a:pt x="22" y="398"/>
                    <a:pt x="14" y="424"/>
                  </a:cubicBezTo>
                  <a:cubicBezTo>
                    <a:pt x="4" y="448"/>
                    <a:pt x="0" y="472"/>
                    <a:pt x="1" y="498"/>
                  </a:cubicBezTo>
                  <a:cubicBezTo>
                    <a:pt x="3" y="548"/>
                    <a:pt x="26" y="605"/>
                    <a:pt x="65" y="637"/>
                  </a:cubicBezTo>
                  <a:cubicBezTo>
                    <a:pt x="101" y="669"/>
                    <a:pt x="147" y="691"/>
                    <a:pt x="195" y="691"/>
                  </a:cubicBezTo>
                  <a:cubicBezTo>
                    <a:pt x="199" y="691"/>
                    <a:pt x="203" y="691"/>
                    <a:pt x="207" y="691"/>
                  </a:cubicBezTo>
                  <a:cubicBezTo>
                    <a:pt x="256" y="687"/>
                    <a:pt x="314" y="668"/>
                    <a:pt x="346" y="627"/>
                  </a:cubicBezTo>
                  <a:cubicBezTo>
                    <a:pt x="382" y="579"/>
                    <a:pt x="425" y="535"/>
                    <a:pt x="470" y="494"/>
                  </a:cubicBezTo>
                  <a:cubicBezTo>
                    <a:pt x="522" y="455"/>
                    <a:pt x="577" y="420"/>
                    <a:pt x="635" y="393"/>
                  </a:cubicBezTo>
                  <a:cubicBezTo>
                    <a:pt x="638" y="392"/>
                    <a:pt x="639" y="392"/>
                    <a:pt x="642" y="391"/>
                  </a:cubicBezTo>
                  <a:cubicBezTo>
                    <a:pt x="692" y="371"/>
                    <a:pt x="735" y="342"/>
                    <a:pt x="760" y="292"/>
                  </a:cubicBezTo>
                  <a:cubicBezTo>
                    <a:pt x="783" y="250"/>
                    <a:pt x="791" y="189"/>
                    <a:pt x="774" y="142"/>
                  </a:cubicBezTo>
                  <a:cubicBezTo>
                    <a:pt x="757" y="93"/>
                    <a:pt x="725" y="46"/>
                    <a:pt x="677" y="24"/>
                  </a:cubicBezTo>
                  <a:cubicBezTo>
                    <a:pt x="647" y="10"/>
                    <a:pt x="613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1"/>
            <p:cNvSpPr/>
            <p:nvPr/>
          </p:nvSpPr>
          <p:spPr>
            <a:xfrm>
              <a:off x="6197046" y="3188718"/>
              <a:ext cx="60746" cy="28131"/>
            </a:xfrm>
            <a:custGeom>
              <a:avLst/>
              <a:gdLst/>
              <a:ahLst/>
              <a:cxnLst/>
              <a:rect l="l" t="t" r="r" b="b"/>
              <a:pathLst>
                <a:path w="1097" h="508" extrusionOk="0">
                  <a:moveTo>
                    <a:pt x="75" y="0"/>
                  </a:moveTo>
                  <a:cubicBezTo>
                    <a:pt x="56" y="0"/>
                    <a:pt x="38" y="8"/>
                    <a:pt x="25" y="23"/>
                  </a:cubicBezTo>
                  <a:cubicBezTo>
                    <a:pt x="0" y="51"/>
                    <a:pt x="3" y="93"/>
                    <a:pt x="31" y="116"/>
                  </a:cubicBezTo>
                  <a:cubicBezTo>
                    <a:pt x="308" y="357"/>
                    <a:pt x="661" y="494"/>
                    <a:pt x="1028" y="507"/>
                  </a:cubicBezTo>
                  <a:lnTo>
                    <a:pt x="1029" y="507"/>
                  </a:lnTo>
                  <a:cubicBezTo>
                    <a:pt x="1065" y="507"/>
                    <a:pt x="1094" y="479"/>
                    <a:pt x="1095" y="444"/>
                  </a:cubicBezTo>
                  <a:cubicBezTo>
                    <a:pt x="1097" y="407"/>
                    <a:pt x="1068" y="376"/>
                    <a:pt x="1032" y="375"/>
                  </a:cubicBezTo>
                  <a:cubicBezTo>
                    <a:pt x="696" y="363"/>
                    <a:pt x="372" y="236"/>
                    <a:pt x="118" y="16"/>
                  </a:cubicBezTo>
                  <a:cubicBezTo>
                    <a:pt x="106" y="6"/>
                    <a:pt x="90" y="0"/>
                    <a:pt x="75" y="0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1"/>
            <p:cNvSpPr/>
            <p:nvPr/>
          </p:nvSpPr>
          <p:spPr>
            <a:xfrm>
              <a:off x="6157284" y="3016157"/>
              <a:ext cx="155548" cy="167842"/>
            </a:xfrm>
            <a:custGeom>
              <a:avLst/>
              <a:gdLst/>
              <a:ahLst/>
              <a:cxnLst/>
              <a:rect l="l" t="t" r="r" b="b"/>
              <a:pathLst>
                <a:path w="2809" h="3031" extrusionOk="0">
                  <a:moveTo>
                    <a:pt x="1405" y="1"/>
                  </a:moveTo>
                  <a:cubicBezTo>
                    <a:pt x="629" y="1"/>
                    <a:pt x="0" y="1013"/>
                    <a:pt x="0" y="1841"/>
                  </a:cubicBezTo>
                  <a:cubicBezTo>
                    <a:pt x="0" y="2019"/>
                    <a:pt x="29" y="2174"/>
                    <a:pt x="81" y="2310"/>
                  </a:cubicBezTo>
                  <a:cubicBezTo>
                    <a:pt x="274" y="2809"/>
                    <a:pt x="795" y="3031"/>
                    <a:pt x="1405" y="3031"/>
                  </a:cubicBezTo>
                  <a:cubicBezTo>
                    <a:pt x="1977" y="3031"/>
                    <a:pt x="2470" y="2835"/>
                    <a:pt x="2689" y="2397"/>
                  </a:cubicBezTo>
                  <a:cubicBezTo>
                    <a:pt x="2767" y="2243"/>
                    <a:pt x="2808" y="2057"/>
                    <a:pt x="2808" y="1841"/>
                  </a:cubicBezTo>
                  <a:cubicBezTo>
                    <a:pt x="2808" y="1013"/>
                    <a:pt x="2181" y="1"/>
                    <a:pt x="1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1"/>
            <p:cNvSpPr/>
            <p:nvPr/>
          </p:nvSpPr>
          <p:spPr>
            <a:xfrm>
              <a:off x="6161714" y="3114510"/>
              <a:ext cx="144473" cy="69496"/>
            </a:xfrm>
            <a:custGeom>
              <a:avLst/>
              <a:gdLst/>
              <a:ahLst/>
              <a:cxnLst/>
              <a:rect l="l" t="t" r="r" b="b"/>
              <a:pathLst>
                <a:path w="2609" h="1255" extrusionOk="0">
                  <a:moveTo>
                    <a:pt x="1288" y="1"/>
                  </a:moveTo>
                  <a:cubicBezTo>
                    <a:pt x="1232" y="1"/>
                    <a:pt x="1176" y="3"/>
                    <a:pt x="1121" y="8"/>
                  </a:cubicBezTo>
                  <a:cubicBezTo>
                    <a:pt x="694" y="48"/>
                    <a:pt x="301" y="238"/>
                    <a:pt x="1" y="534"/>
                  </a:cubicBezTo>
                  <a:cubicBezTo>
                    <a:pt x="194" y="1033"/>
                    <a:pt x="715" y="1255"/>
                    <a:pt x="1324" y="1255"/>
                  </a:cubicBezTo>
                  <a:cubicBezTo>
                    <a:pt x="1897" y="1255"/>
                    <a:pt x="2390" y="1059"/>
                    <a:pt x="2609" y="621"/>
                  </a:cubicBezTo>
                  <a:cubicBezTo>
                    <a:pt x="2588" y="590"/>
                    <a:pt x="2566" y="561"/>
                    <a:pt x="2542" y="534"/>
                  </a:cubicBezTo>
                  <a:cubicBezTo>
                    <a:pt x="2242" y="174"/>
                    <a:pt x="1752" y="1"/>
                    <a:pt x="1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1"/>
            <p:cNvSpPr/>
            <p:nvPr/>
          </p:nvSpPr>
          <p:spPr>
            <a:xfrm>
              <a:off x="5881109" y="2619977"/>
              <a:ext cx="187057" cy="83339"/>
            </a:xfrm>
            <a:custGeom>
              <a:avLst/>
              <a:gdLst/>
              <a:ahLst/>
              <a:cxnLst/>
              <a:rect l="l" t="t" r="r" b="b"/>
              <a:pathLst>
                <a:path w="3378" h="1505" extrusionOk="0">
                  <a:moveTo>
                    <a:pt x="2428" y="0"/>
                  </a:moveTo>
                  <a:cubicBezTo>
                    <a:pt x="2366" y="0"/>
                    <a:pt x="2301" y="5"/>
                    <a:pt x="2235" y="15"/>
                  </a:cubicBezTo>
                  <a:cubicBezTo>
                    <a:pt x="1510" y="128"/>
                    <a:pt x="1" y="990"/>
                    <a:pt x="138" y="1468"/>
                  </a:cubicBezTo>
                  <a:cubicBezTo>
                    <a:pt x="146" y="1494"/>
                    <a:pt x="186" y="1505"/>
                    <a:pt x="251" y="1505"/>
                  </a:cubicBezTo>
                  <a:cubicBezTo>
                    <a:pt x="619" y="1505"/>
                    <a:pt x="1779" y="1159"/>
                    <a:pt x="2350" y="1042"/>
                  </a:cubicBezTo>
                  <a:cubicBezTo>
                    <a:pt x="2857" y="939"/>
                    <a:pt x="3378" y="913"/>
                    <a:pt x="3356" y="598"/>
                  </a:cubicBezTo>
                  <a:cubicBezTo>
                    <a:pt x="3335" y="318"/>
                    <a:pt x="2942" y="0"/>
                    <a:pt x="24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1"/>
            <p:cNvSpPr/>
            <p:nvPr/>
          </p:nvSpPr>
          <p:spPr>
            <a:xfrm>
              <a:off x="6396631" y="2612612"/>
              <a:ext cx="187057" cy="83339"/>
            </a:xfrm>
            <a:custGeom>
              <a:avLst/>
              <a:gdLst/>
              <a:ahLst/>
              <a:cxnLst/>
              <a:rect l="l" t="t" r="r" b="b"/>
              <a:pathLst>
                <a:path w="3378" h="1505" extrusionOk="0">
                  <a:moveTo>
                    <a:pt x="949" y="1"/>
                  </a:moveTo>
                  <a:cubicBezTo>
                    <a:pt x="436" y="1"/>
                    <a:pt x="42" y="318"/>
                    <a:pt x="23" y="599"/>
                  </a:cubicBezTo>
                  <a:cubicBezTo>
                    <a:pt x="1" y="913"/>
                    <a:pt x="521" y="939"/>
                    <a:pt x="1028" y="1042"/>
                  </a:cubicBezTo>
                  <a:cubicBezTo>
                    <a:pt x="1598" y="1159"/>
                    <a:pt x="2757" y="1504"/>
                    <a:pt x="3126" y="1504"/>
                  </a:cubicBezTo>
                  <a:cubicBezTo>
                    <a:pt x="3192" y="1504"/>
                    <a:pt x="3233" y="1493"/>
                    <a:pt x="3240" y="1468"/>
                  </a:cubicBezTo>
                  <a:cubicBezTo>
                    <a:pt x="3378" y="991"/>
                    <a:pt x="1868" y="129"/>
                    <a:pt x="1144" y="16"/>
                  </a:cubicBezTo>
                  <a:cubicBezTo>
                    <a:pt x="1077" y="5"/>
                    <a:pt x="1012" y="1"/>
                    <a:pt x="94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1"/>
            <p:cNvSpPr/>
            <p:nvPr/>
          </p:nvSpPr>
          <p:spPr>
            <a:xfrm>
              <a:off x="6007373" y="2454837"/>
              <a:ext cx="288393" cy="167952"/>
            </a:xfrm>
            <a:custGeom>
              <a:avLst/>
              <a:gdLst/>
              <a:ahLst/>
              <a:cxnLst/>
              <a:rect l="l" t="t" r="r" b="b"/>
              <a:pathLst>
                <a:path w="5208" h="3033" extrusionOk="0">
                  <a:moveTo>
                    <a:pt x="5207" y="1"/>
                  </a:moveTo>
                  <a:cubicBezTo>
                    <a:pt x="4332" y="1167"/>
                    <a:pt x="3058" y="2029"/>
                    <a:pt x="1648" y="2406"/>
                  </a:cubicBezTo>
                  <a:cubicBezTo>
                    <a:pt x="1448" y="2460"/>
                    <a:pt x="1234" y="2502"/>
                    <a:pt x="1027" y="2502"/>
                  </a:cubicBezTo>
                  <a:cubicBezTo>
                    <a:pt x="826" y="2502"/>
                    <a:pt x="633" y="2462"/>
                    <a:pt x="464" y="2355"/>
                  </a:cubicBezTo>
                  <a:cubicBezTo>
                    <a:pt x="220" y="2200"/>
                    <a:pt x="78" y="1929"/>
                    <a:pt x="28" y="1642"/>
                  </a:cubicBezTo>
                  <a:cubicBezTo>
                    <a:pt x="13" y="1732"/>
                    <a:pt x="4" y="1820"/>
                    <a:pt x="4" y="1911"/>
                  </a:cubicBezTo>
                  <a:cubicBezTo>
                    <a:pt x="0" y="2287"/>
                    <a:pt x="147" y="2684"/>
                    <a:pt x="464" y="2885"/>
                  </a:cubicBezTo>
                  <a:cubicBezTo>
                    <a:pt x="633" y="2993"/>
                    <a:pt x="827" y="3033"/>
                    <a:pt x="1028" y="3033"/>
                  </a:cubicBezTo>
                  <a:cubicBezTo>
                    <a:pt x="1235" y="3033"/>
                    <a:pt x="1448" y="2991"/>
                    <a:pt x="1648" y="2937"/>
                  </a:cubicBezTo>
                  <a:cubicBezTo>
                    <a:pt x="2771" y="2637"/>
                    <a:pt x="3808" y="2028"/>
                    <a:pt x="4627" y="1202"/>
                  </a:cubicBezTo>
                  <a:cubicBezTo>
                    <a:pt x="4735" y="771"/>
                    <a:pt x="4972" y="380"/>
                    <a:pt x="520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1"/>
            <p:cNvSpPr/>
            <p:nvPr/>
          </p:nvSpPr>
          <p:spPr>
            <a:xfrm>
              <a:off x="6257685" y="2517360"/>
              <a:ext cx="445603" cy="219506"/>
            </a:xfrm>
            <a:custGeom>
              <a:avLst/>
              <a:gdLst/>
              <a:ahLst/>
              <a:cxnLst/>
              <a:rect l="l" t="t" r="r" b="b"/>
              <a:pathLst>
                <a:path w="8047" h="3964" extrusionOk="0">
                  <a:moveTo>
                    <a:pt x="5388" y="0"/>
                  </a:moveTo>
                  <a:cubicBezTo>
                    <a:pt x="4427" y="825"/>
                    <a:pt x="3262" y="1407"/>
                    <a:pt x="2026" y="1681"/>
                  </a:cubicBezTo>
                  <a:cubicBezTo>
                    <a:pt x="1805" y="1730"/>
                    <a:pt x="1569" y="1766"/>
                    <a:pt x="1339" y="1766"/>
                  </a:cubicBezTo>
                  <a:cubicBezTo>
                    <a:pt x="1016" y="1766"/>
                    <a:pt x="705" y="1695"/>
                    <a:pt x="461" y="1491"/>
                  </a:cubicBezTo>
                  <a:cubicBezTo>
                    <a:pt x="243" y="1308"/>
                    <a:pt x="118" y="1045"/>
                    <a:pt x="73" y="763"/>
                  </a:cubicBezTo>
                  <a:lnTo>
                    <a:pt x="73" y="763"/>
                  </a:lnTo>
                  <a:cubicBezTo>
                    <a:pt x="0" y="1220"/>
                    <a:pt x="109" y="1726"/>
                    <a:pt x="461" y="2021"/>
                  </a:cubicBezTo>
                  <a:cubicBezTo>
                    <a:pt x="704" y="2226"/>
                    <a:pt x="1015" y="2296"/>
                    <a:pt x="1337" y="2296"/>
                  </a:cubicBezTo>
                  <a:cubicBezTo>
                    <a:pt x="1568" y="2296"/>
                    <a:pt x="1804" y="2260"/>
                    <a:pt x="2026" y="2211"/>
                  </a:cubicBezTo>
                  <a:cubicBezTo>
                    <a:pt x="3262" y="1938"/>
                    <a:pt x="4427" y="1356"/>
                    <a:pt x="5388" y="530"/>
                  </a:cubicBezTo>
                  <a:cubicBezTo>
                    <a:pt x="5680" y="2172"/>
                    <a:pt x="6618" y="3092"/>
                    <a:pt x="8047" y="3963"/>
                  </a:cubicBezTo>
                  <a:cubicBezTo>
                    <a:pt x="6618" y="3090"/>
                    <a:pt x="5680" y="1641"/>
                    <a:pt x="5388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1"/>
            <p:cNvSpPr/>
            <p:nvPr/>
          </p:nvSpPr>
          <p:spPr>
            <a:xfrm>
              <a:off x="5790399" y="2470953"/>
              <a:ext cx="231523" cy="170389"/>
            </a:xfrm>
            <a:custGeom>
              <a:avLst/>
              <a:gdLst/>
              <a:ahLst/>
              <a:cxnLst/>
              <a:rect l="l" t="t" r="r" b="b"/>
              <a:pathLst>
                <a:path w="4181" h="3077" extrusionOk="0">
                  <a:moveTo>
                    <a:pt x="4181" y="1"/>
                  </a:moveTo>
                  <a:lnTo>
                    <a:pt x="1" y="3076"/>
                  </a:lnTo>
                  <a:cubicBezTo>
                    <a:pt x="1817" y="2803"/>
                    <a:pt x="3370" y="1650"/>
                    <a:pt x="4181" y="1"/>
                  </a:cubicBezTo>
                  <a:close/>
                </a:path>
              </a:pathLst>
            </a:custGeom>
            <a:solidFill>
              <a:srgbClr val="423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1"/>
            <p:cNvSpPr/>
            <p:nvPr/>
          </p:nvSpPr>
          <p:spPr>
            <a:xfrm>
              <a:off x="5666184" y="2064306"/>
              <a:ext cx="1096591" cy="672529"/>
            </a:xfrm>
            <a:custGeom>
              <a:avLst/>
              <a:gdLst/>
              <a:ahLst/>
              <a:cxnLst/>
              <a:rect l="l" t="t" r="r" b="b"/>
              <a:pathLst>
                <a:path w="19803" h="12145" extrusionOk="0">
                  <a:moveTo>
                    <a:pt x="12228" y="1"/>
                  </a:moveTo>
                  <a:cubicBezTo>
                    <a:pt x="11661" y="1"/>
                    <a:pt x="11089" y="191"/>
                    <a:pt x="10699" y="597"/>
                  </a:cubicBezTo>
                  <a:cubicBezTo>
                    <a:pt x="10363" y="952"/>
                    <a:pt x="10202" y="1478"/>
                    <a:pt x="10292" y="1949"/>
                  </a:cubicBezTo>
                  <a:cubicBezTo>
                    <a:pt x="10323" y="2124"/>
                    <a:pt x="10389" y="2290"/>
                    <a:pt x="10493" y="2437"/>
                  </a:cubicBezTo>
                  <a:cubicBezTo>
                    <a:pt x="10419" y="2378"/>
                    <a:pt x="10345" y="2321"/>
                    <a:pt x="10268" y="2262"/>
                  </a:cubicBezTo>
                  <a:cubicBezTo>
                    <a:pt x="9619" y="1760"/>
                    <a:pt x="8947" y="1277"/>
                    <a:pt x="8198" y="943"/>
                  </a:cubicBezTo>
                  <a:cubicBezTo>
                    <a:pt x="7614" y="682"/>
                    <a:pt x="6974" y="516"/>
                    <a:pt x="6338" y="516"/>
                  </a:cubicBezTo>
                  <a:cubicBezTo>
                    <a:pt x="6065" y="516"/>
                    <a:pt x="5792" y="547"/>
                    <a:pt x="5525" y="614"/>
                  </a:cubicBezTo>
                  <a:cubicBezTo>
                    <a:pt x="4636" y="835"/>
                    <a:pt x="3836" y="1510"/>
                    <a:pt x="3619" y="2400"/>
                  </a:cubicBezTo>
                  <a:cubicBezTo>
                    <a:pt x="3557" y="2660"/>
                    <a:pt x="3545" y="2921"/>
                    <a:pt x="3574" y="3181"/>
                  </a:cubicBezTo>
                  <a:cubicBezTo>
                    <a:pt x="3661" y="3937"/>
                    <a:pt x="4101" y="4665"/>
                    <a:pt x="4651" y="5217"/>
                  </a:cubicBezTo>
                  <a:cubicBezTo>
                    <a:pt x="4473" y="5155"/>
                    <a:pt x="4290" y="5111"/>
                    <a:pt x="4105" y="5082"/>
                  </a:cubicBezTo>
                  <a:cubicBezTo>
                    <a:pt x="3928" y="5054"/>
                    <a:pt x="3748" y="5040"/>
                    <a:pt x="3569" y="5040"/>
                  </a:cubicBezTo>
                  <a:cubicBezTo>
                    <a:pt x="3281" y="5040"/>
                    <a:pt x="2992" y="5076"/>
                    <a:pt x="2710" y="5145"/>
                  </a:cubicBezTo>
                  <a:cubicBezTo>
                    <a:pt x="1843" y="5356"/>
                    <a:pt x="1050" y="5882"/>
                    <a:pt x="567" y="6636"/>
                  </a:cubicBezTo>
                  <a:cubicBezTo>
                    <a:pt x="166" y="7262"/>
                    <a:pt x="1" y="8018"/>
                    <a:pt x="53" y="8758"/>
                  </a:cubicBezTo>
                  <a:cubicBezTo>
                    <a:pt x="85" y="9211"/>
                    <a:pt x="201" y="9658"/>
                    <a:pt x="393" y="10065"/>
                  </a:cubicBezTo>
                  <a:cubicBezTo>
                    <a:pt x="612" y="9998"/>
                    <a:pt x="816" y="9971"/>
                    <a:pt x="1003" y="9971"/>
                  </a:cubicBezTo>
                  <a:cubicBezTo>
                    <a:pt x="1767" y="9971"/>
                    <a:pt x="2244" y="10419"/>
                    <a:pt x="2244" y="10419"/>
                  </a:cubicBezTo>
                  <a:cubicBezTo>
                    <a:pt x="4060" y="10146"/>
                    <a:pt x="5613" y="8993"/>
                    <a:pt x="6424" y="7344"/>
                  </a:cubicBezTo>
                  <a:lnTo>
                    <a:pt x="6424" y="7344"/>
                  </a:lnTo>
                  <a:cubicBezTo>
                    <a:pt x="6308" y="7663"/>
                    <a:pt x="6194" y="7988"/>
                    <a:pt x="6169" y="8323"/>
                  </a:cubicBezTo>
                  <a:cubicBezTo>
                    <a:pt x="6166" y="8361"/>
                    <a:pt x="6165" y="8396"/>
                    <a:pt x="6165" y="8433"/>
                  </a:cubicBezTo>
                  <a:cubicBezTo>
                    <a:pt x="6164" y="8519"/>
                    <a:pt x="6172" y="8609"/>
                    <a:pt x="6189" y="8694"/>
                  </a:cubicBezTo>
                  <a:cubicBezTo>
                    <a:pt x="6238" y="8981"/>
                    <a:pt x="6381" y="9252"/>
                    <a:pt x="6625" y="9407"/>
                  </a:cubicBezTo>
                  <a:cubicBezTo>
                    <a:pt x="6794" y="9514"/>
                    <a:pt x="6988" y="9554"/>
                    <a:pt x="7189" y="9554"/>
                  </a:cubicBezTo>
                  <a:cubicBezTo>
                    <a:pt x="7396" y="9554"/>
                    <a:pt x="7609" y="9512"/>
                    <a:pt x="7809" y="9459"/>
                  </a:cubicBezTo>
                  <a:cubicBezTo>
                    <a:pt x="9217" y="9083"/>
                    <a:pt x="10493" y="8220"/>
                    <a:pt x="11368" y="7053"/>
                  </a:cubicBezTo>
                  <a:lnTo>
                    <a:pt x="11368" y="7053"/>
                  </a:lnTo>
                  <a:cubicBezTo>
                    <a:pt x="11133" y="7432"/>
                    <a:pt x="10896" y="7823"/>
                    <a:pt x="10788" y="8254"/>
                  </a:cubicBezTo>
                  <a:cubicBezTo>
                    <a:pt x="10780" y="8287"/>
                    <a:pt x="10772" y="8319"/>
                    <a:pt x="10764" y="8353"/>
                  </a:cubicBezTo>
                  <a:cubicBezTo>
                    <a:pt x="10727" y="8545"/>
                    <a:pt x="10721" y="8749"/>
                    <a:pt x="10754" y="8944"/>
                  </a:cubicBezTo>
                  <a:cubicBezTo>
                    <a:pt x="10799" y="9226"/>
                    <a:pt x="10924" y="9489"/>
                    <a:pt x="11142" y="9672"/>
                  </a:cubicBezTo>
                  <a:cubicBezTo>
                    <a:pt x="11385" y="9877"/>
                    <a:pt x="11696" y="9947"/>
                    <a:pt x="12018" y="9947"/>
                  </a:cubicBezTo>
                  <a:cubicBezTo>
                    <a:pt x="12249" y="9947"/>
                    <a:pt x="12485" y="9911"/>
                    <a:pt x="12707" y="9862"/>
                  </a:cubicBezTo>
                  <a:cubicBezTo>
                    <a:pt x="13943" y="9589"/>
                    <a:pt x="15108" y="9006"/>
                    <a:pt x="16069" y="8181"/>
                  </a:cubicBezTo>
                  <a:cubicBezTo>
                    <a:pt x="16361" y="9822"/>
                    <a:pt x="17299" y="11271"/>
                    <a:pt x="18728" y="12144"/>
                  </a:cubicBezTo>
                  <a:lnTo>
                    <a:pt x="18728" y="12143"/>
                  </a:lnTo>
                  <a:cubicBezTo>
                    <a:pt x="18718" y="12092"/>
                    <a:pt x="18587" y="11435"/>
                    <a:pt x="18373" y="10837"/>
                  </a:cubicBezTo>
                  <a:cubicBezTo>
                    <a:pt x="18322" y="10691"/>
                    <a:pt x="18274" y="10578"/>
                    <a:pt x="18213" y="10446"/>
                  </a:cubicBezTo>
                  <a:cubicBezTo>
                    <a:pt x="18213" y="10446"/>
                    <a:pt x="18769" y="9974"/>
                    <a:pt x="19533" y="9974"/>
                  </a:cubicBezTo>
                  <a:cubicBezTo>
                    <a:pt x="19600" y="9974"/>
                    <a:pt x="19669" y="9977"/>
                    <a:pt x="19739" y="9985"/>
                  </a:cubicBezTo>
                  <a:cubicBezTo>
                    <a:pt x="19764" y="9684"/>
                    <a:pt x="19785" y="9383"/>
                    <a:pt x="19793" y="9081"/>
                  </a:cubicBezTo>
                  <a:cubicBezTo>
                    <a:pt x="19803" y="8742"/>
                    <a:pt x="19796" y="8405"/>
                    <a:pt x="19760" y="8067"/>
                  </a:cubicBezTo>
                  <a:cubicBezTo>
                    <a:pt x="19682" y="7345"/>
                    <a:pt x="19459" y="6621"/>
                    <a:pt x="19002" y="6056"/>
                  </a:cubicBezTo>
                  <a:cubicBezTo>
                    <a:pt x="18573" y="5523"/>
                    <a:pt x="17924" y="5146"/>
                    <a:pt x="17243" y="5138"/>
                  </a:cubicBezTo>
                  <a:cubicBezTo>
                    <a:pt x="16848" y="3413"/>
                    <a:pt x="15804" y="1840"/>
                    <a:pt x="14362" y="812"/>
                  </a:cubicBezTo>
                  <a:cubicBezTo>
                    <a:pt x="13819" y="425"/>
                    <a:pt x="13206" y="104"/>
                    <a:pt x="12544" y="21"/>
                  </a:cubicBezTo>
                  <a:cubicBezTo>
                    <a:pt x="12439" y="8"/>
                    <a:pt x="12334" y="1"/>
                    <a:pt x="12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1"/>
            <p:cNvSpPr/>
            <p:nvPr/>
          </p:nvSpPr>
          <p:spPr>
            <a:xfrm>
              <a:off x="5666184" y="2341255"/>
              <a:ext cx="1037063" cy="395599"/>
            </a:xfrm>
            <a:custGeom>
              <a:avLst/>
              <a:gdLst/>
              <a:ahLst/>
              <a:cxnLst/>
              <a:rect l="l" t="t" r="r" b="b"/>
              <a:pathLst>
                <a:path w="18728" h="7144" extrusionOk="0">
                  <a:moveTo>
                    <a:pt x="14198" y="1"/>
                  </a:moveTo>
                  <a:lnTo>
                    <a:pt x="14198" y="1"/>
                  </a:lnTo>
                  <a:cubicBezTo>
                    <a:pt x="13167" y="506"/>
                    <a:pt x="12137" y="1011"/>
                    <a:pt x="11107" y="1518"/>
                  </a:cubicBezTo>
                  <a:cubicBezTo>
                    <a:pt x="10683" y="1726"/>
                    <a:pt x="10257" y="1936"/>
                    <a:pt x="9832" y="2144"/>
                  </a:cubicBezTo>
                  <a:cubicBezTo>
                    <a:pt x="9495" y="2310"/>
                    <a:pt x="9149" y="2478"/>
                    <a:pt x="8776" y="2519"/>
                  </a:cubicBezTo>
                  <a:cubicBezTo>
                    <a:pt x="8725" y="2525"/>
                    <a:pt x="8674" y="2528"/>
                    <a:pt x="8623" y="2528"/>
                  </a:cubicBezTo>
                  <a:cubicBezTo>
                    <a:pt x="8295" y="2528"/>
                    <a:pt x="7961" y="2411"/>
                    <a:pt x="7765" y="2153"/>
                  </a:cubicBezTo>
                  <a:cubicBezTo>
                    <a:pt x="7564" y="1885"/>
                    <a:pt x="7545" y="1515"/>
                    <a:pt x="7637" y="1193"/>
                  </a:cubicBezTo>
                  <a:cubicBezTo>
                    <a:pt x="7726" y="871"/>
                    <a:pt x="7915" y="585"/>
                    <a:pt x="8099" y="307"/>
                  </a:cubicBezTo>
                  <a:lnTo>
                    <a:pt x="8099" y="307"/>
                  </a:lnTo>
                  <a:cubicBezTo>
                    <a:pt x="7437" y="1020"/>
                    <a:pt x="6692" y="1658"/>
                    <a:pt x="5886" y="2205"/>
                  </a:cubicBezTo>
                  <a:cubicBezTo>
                    <a:pt x="5401" y="2532"/>
                    <a:pt x="4897" y="2828"/>
                    <a:pt x="4373" y="3088"/>
                  </a:cubicBezTo>
                  <a:cubicBezTo>
                    <a:pt x="4007" y="3270"/>
                    <a:pt x="3604" y="3436"/>
                    <a:pt x="3204" y="3436"/>
                  </a:cubicBezTo>
                  <a:cubicBezTo>
                    <a:pt x="3098" y="3436"/>
                    <a:pt x="2992" y="3425"/>
                    <a:pt x="2887" y="3399"/>
                  </a:cubicBezTo>
                  <a:cubicBezTo>
                    <a:pt x="2148" y="3213"/>
                    <a:pt x="1749" y="2333"/>
                    <a:pt x="1884" y="1584"/>
                  </a:cubicBezTo>
                  <a:cubicBezTo>
                    <a:pt x="1985" y="1029"/>
                    <a:pt x="2309" y="548"/>
                    <a:pt x="2710" y="144"/>
                  </a:cubicBezTo>
                  <a:lnTo>
                    <a:pt x="2710" y="144"/>
                  </a:lnTo>
                  <a:cubicBezTo>
                    <a:pt x="1843" y="355"/>
                    <a:pt x="1050" y="881"/>
                    <a:pt x="567" y="1635"/>
                  </a:cubicBezTo>
                  <a:cubicBezTo>
                    <a:pt x="166" y="2261"/>
                    <a:pt x="1" y="3017"/>
                    <a:pt x="53" y="3757"/>
                  </a:cubicBezTo>
                  <a:cubicBezTo>
                    <a:pt x="85" y="4210"/>
                    <a:pt x="201" y="4657"/>
                    <a:pt x="393" y="5064"/>
                  </a:cubicBezTo>
                  <a:cubicBezTo>
                    <a:pt x="612" y="4997"/>
                    <a:pt x="816" y="4970"/>
                    <a:pt x="1003" y="4970"/>
                  </a:cubicBezTo>
                  <a:cubicBezTo>
                    <a:pt x="1767" y="4970"/>
                    <a:pt x="2244" y="5418"/>
                    <a:pt x="2244" y="5418"/>
                  </a:cubicBezTo>
                  <a:cubicBezTo>
                    <a:pt x="4060" y="5145"/>
                    <a:pt x="5613" y="3992"/>
                    <a:pt x="6424" y="2343"/>
                  </a:cubicBezTo>
                  <a:lnTo>
                    <a:pt x="6424" y="2343"/>
                  </a:lnTo>
                  <a:cubicBezTo>
                    <a:pt x="6308" y="2662"/>
                    <a:pt x="6194" y="2987"/>
                    <a:pt x="6169" y="3322"/>
                  </a:cubicBezTo>
                  <a:cubicBezTo>
                    <a:pt x="6166" y="3360"/>
                    <a:pt x="6165" y="3395"/>
                    <a:pt x="6165" y="3432"/>
                  </a:cubicBezTo>
                  <a:cubicBezTo>
                    <a:pt x="6164" y="3518"/>
                    <a:pt x="6172" y="3608"/>
                    <a:pt x="6189" y="3693"/>
                  </a:cubicBezTo>
                  <a:cubicBezTo>
                    <a:pt x="6238" y="3980"/>
                    <a:pt x="6381" y="4251"/>
                    <a:pt x="6625" y="4406"/>
                  </a:cubicBezTo>
                  <a:cubicBezTo>
                    <a:pt x="6794" y="4513"/>
                    <a:pt x="6988" y="4553"/>
                    <a:pt x="7189" y="4553"/>
                  </a:cubicBezTo>
                  <a:cubicBezTo>
                    <a:pt x="7396" y="4553"/>
                    <a:pt x="7609" y="4511"/>
                    <a:pt x="7809" y="4458"/>
                  </a:cubicBezTo>
                  <a:cubicBezTo>
                    <a:pt x="9217" y="4080"/>
                    <a:pt x="10493" y="3219"/>
                    <a:pt x="11368" y="2052"/>
                  </a:cubicBezTo>
                  <a:lnTo>
                    <a:pt x="11368" y="2052"/>
                  </a:lnTo>
                  <a:cubicBezTo>
                    <a:pt x="11133" y="2431"/>
                    <a:pt x="10896" y="2822"/>
                    <a:pt x="10788" y="3253"/>
                  </a:cubicBezTo>
                  <a:cubicBezTo>
                    <a:pt x="10780" y="3286"/>
                    <a:pt x="10772" y="3318"/>
                    <a:pt x="10764" y="3352"/>
                  </a:cubicBezTo>
                  <a:cubicBezTo>
                    <a:pt x="10727" y="3544"/>
                    <a:pt x="10721" y="3748"/>
                    <a:pt x="10754" y="3943"/>
                  </a:cubicBezTo>
                  <a:cubicBezTo>
                    <a:pt x="10799" y="4225"/>
                    <a:pt x="10924" y="4488"/>
                    <a:pt x="11142" y="4671"/>
                  </a:cubicBezTo>
                  <a:cubicBezTo>
                    <a:pt x="11385" y="4876"/>
                    <a:pt x="11696" y="4946"/>
                    <a:pt x="12018" y="4946"/>
                  </a:cubicBezTo>
                  <a:cubicBezTo>
                    <a:pt x="12249" y="4946"/>
                    <a:pt x="12485" y="4910"/>
                    <a:pt x="12707" y="4861"/>
                  </a:cubicBezTo>
                  <a:cubicBezTo>
                    <a:pt x="13943" y="4588"/>
                    <a:pt x="15108" y="4005"/>
                    <a:pt x="16069" y="3180"/>
                  </a:cubicBezTo>
                  <a:cubicBezTo>
                    <a:pt x="16361" y="4821"/>
                    <a:pt x="17299" y="6270"/>
                    <a:pt x="18728" y="7143"/>
                  </a:cubicBezTo>
                  <a:lnTo>
                    <a:pt x="18728" y="7142"/>
                  </a:lnTo>
                  <a:cubicBezTo>
                    <a:pt x="18718" y="7091"/>
                    <a:pt x="18586" y="6434"/>
                    <a:pt x="18373" y="5836"/>
                  </a:cubicBezTo>
                  <a:cubicBezTo>
                    <a:pt x="18322" y="5690"/>
                    <a:pt x="18273" y="5577"/>
                    <a:pt x="18212" y="5445"/>
                  </a:cubicBezTo>
                  <a:cubicBezTo>
                    <a:pt x="16957" y="4773"/>
                    <a:pt x="17091" y="2793"/>
                    <a:pt x="17647" y="1480"/>
                  </a:cubicBezTo>
                  <a:lnTo>
                    <a:pt x="17647" y="1480"/>
                  </a:lnTo>
                  <a:cubicBezTo>
                    <a:pt x="16879" y="2154"/>
                    <a:pt x="15973" y="2671"/>
                    <a:pt x="15002" y="2987"/>
                  </a:cubicBezTo>
                  <a:cubicBezTo>
                    <a:pt x="14728" y="3077"/>
                    <a:pt x="14427" y="3146"/>
                    <a:pt x="14138" y="3146"/>
                  </a:cubicBezTo>
                  <a:cubicBezTo>
                    <a:pt x="13867" y="3146"/>
                    <a:pt x="13607" y="3085"/>
                    <a:pt x="13391" y="2922"/>
                  </a:cubicBezTo>
                  <a:cubicBezTo>
                    <a:pt x="12924" y="2571"/>
                    <a:pt x="12862" y="1866"/>
                    <a:pt x="13089" y="1329"/>
                  </a:cubicBezTo>
                  <a:cubicBezTo>
                    <a:pt x="13315" y="793"/>
                    <a:pt x="13763" y="388"/>
                    <a:pt x="14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4" name="Google Shape;1974;p41"/>
            <p:cNvGrpSpPr/>
            <p:nvPr/>
          </p:nvGrpSpPr>
          <p:grpSpPr>
            <a:xfrm>
              <a:off x="6853264" y="1619754"/>
              <a:ext cx="419023" cy="551272"/>
              <a:chOff x="5733802" y="1407679"/>
              <a:chExt cx="419023" cy="551272"/>
            </a:xfrm>
          </p:grpSpPr>
          <p:sp>
            <p:nvSpPr>
              <p:cNvPr id="1975" name="Google Shape;1975;p41"/>
              <p:cNvSpPr/>
              <p:nvPr/>
            </p:nvSpPr>
            <p:spPr>
              <a:xfrm>
                <a:off x="5733802" y="1407679"/>
                <a:ext cx="419023" cy="551258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9955" extrusionOk="0">
                    <a:moveTo>
                      <a:pt x="3858" y="1687"/>
                    </a:moveTo>
                    <a:cubicBezTo>
                      <a:pt x="3979" y="1687"/>
                      <a:pt x="4098" y="1696"/>
                      <a:pt x="4216" y="1716"/>
                    </a:cubicBezTo>
                    <a:lnTo>
                      <a:pt x="4214" y="1716"/>
                    </a:lnTo>
                    <a:cubicBezTo>
                      <a:pt x="4962" y="1840"/>
                      <a:pt x="5530" y="2361"/>
                      <a:pt x="5435" y="2929"/>
                    </a:cubicBezTo>
                    <a:cubicBezTo>
                      <a:pt x="5298" y="3751"/>
                      <a:pt x="3847" y="4254"/>
                      <a:pt x="3071" y="4254"/>
                    </a:cubicBezTo>
                    <a:cubicBezTo>
                      <a:pt x="3024" y="4254"/>
                      <a:pt x="2980" y="4252"/>
                      <a:pt x="2939" y="4248"/>
                    </a:cubicBezTo>
                    <a:cubicBezTo>
                      <a:pt x="3075" y="3431"/>
                      <a:pt x="3191" y="2569"/>
                      <a:pt x="3301" y="1734"/>
                    </a:cubicBezTo>
                    <a:cubicBezTo>
                      <a:pt x="3493" y="1706"/>
                      <a:pt x="3678" y="1687"/>
                      <a:pt x="3858" y="1687"/>
                    </a:cubicBezTo>
                    <a:close/>
                    <a:moveTo>
                      <a:pt x="2687" y="5671"/>
                    </a:moveTo>
                    <a:cubicBezTo>
                      <a:pt x="3914" y="5990"/>
                      <a:pt x="4716" y="6650"/>
                      <a:pt x="4601" y="7328"/>
                    </a:cubicBezTo>
                    <a:cubicBezTo>
                      <a:pt x="4508" y="7889"/>
                      <a:pt x="3747" y="8274"/>
                      <a:pt x="3074" y="8274"/>
                    </a:cubicBezTo>
                    <a:cubicBezTo>
                      <a:pt x="2985" y="8274"/>
                      <a:pt x="2896" y="8267"/>
                      <a:pt x="2811" y="8253"/>
                    </a:cubicBezTo>
                    <a:lnTo>
                      <a:pt x="2810" y="8253"/>
                    </a:lnTo>
                    <a:cubicBezTo>
                      <a:pt x="2576" y="8214"/>
                      <a:pt x="2384" y="8168"/>
                      <a:pt x="2223" y="8112"/>
                    </a:cubicBezTo>
                    <a:cubicBezTo>
                      <a:pt x="2389" y="7286"/>
                      <a:pt x="2539" y="6472"/>
                      <a:pt x="2687" y="5671"/>
                    </a:cubicBezTo>
                    <a:close/>
                    <a:moveTo>
                      <a:pt x="3223" y="1"/>
                    </a:moveTo>
                    <a:cubicBezTo>
                      <a:pt x="2676" y="1"/>
                      <a:pt x="2116" y="41"/>
                      <a:pt x="1593" y="111"/>
                    </a:cubicBezTo>
                    <a:cubicBezTo>
                      <a:pt x="1475" y="1270"/>
                      <a:pt x="1342" y="2382"/>
                      <a:pt x="1146" y="3625"/>
                    </a:cubicBezTo>
                    <a:cubicBezTo>
                      <a:pt x="1122" y="3792"/>
                      <a:pt x="1093" y="3963"/>
                      <a:pt x="1065" y="4135"/>
                    </a:cubicBezTo>
                    <a:cubicBezTo>
                      <a:pt x="797" y="5741"/>
                      <a:pt x="394" y="7637"/>
                      <a:pt x="1" y="9322"/>
                    </a:cubicBezTo>
                    <a:lnTo>
                      <a:pt x="1856" y="9801"/>
                    </a:lnTo>
                    <a:cubicBezTo>
                      <a:pt x="2005" y="9841"/>
                      <a:pt x="2156" y="9880"/>
                      <a:pt x="2336" y="9910"/>
                    </a:cubicBezTo>
                    <a:cubicBezTo>
                      <a:pt x="2517" y="9940"/>
                      <a:pt x="2706" y="9955"/>
                      <a:pt x="2898" y="9955"/>
                    </a:cubicBezTo>
                    <a:cubicBezTo>
                      <a:pt x="4249" y="9955"/>
                      <a:pt x="5790" y="9233"/>
                      <a:pt x="6304" y="8127"/>
                    </a:cubicBezTo>
                    <a:cubicBezTo>
                      <a:pt x="6375" y="7971"/>
                      <a:pt x="6427" y="7807"/>
                      <a:pt x="6456" y="7638"/>
                    </a:cubicBezTo>
                    <a:cubicBezTo>
                      <a:pt x="6518" y="7265"/>
                      <a:pt x="6504" y="6939"/>
                      <a:pt x="6430" y="6650"/>
                    </a:cubicBezTo>
                    <a:cubicBezTo>
                      <a:pt x="6338" y="6295"/>
                      <a:pt x="6153" y="5995"/>
                      <a:pt x="5905" y="5738"/>
                    </a:cubicBezTo>
                    <a:cubicBezTo>
                      <a:pt x="5710" y="5534"/>
                      <a:pt x="5475" y="5356"/>
                      <a:pt x="5213" y="5196"/>
                    </a:cubicBezTo>
                    <a:cubicBezTo>
                      <a:pt x="6221" y="4867"/>
                      <a:pt x="7138" y="4237"/>
                      <a:pt x="7335" y="3047"/>
                    </a:cubicBezTo>
                    <a:cubicBezTo>
                      <a:pt x="7567" y="1662"/>
                      <a:pt x="6327" y="389"/>
                      <a:pt x="4625" y="105"/>
                    </a:cubicBezTo>
                    <a:cubicBezTo>
                      <a:pt x="4193" y="33"/>
                      <a:pt x="3713" y="1"/>
                      <a:pt x="32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41"/>
              <p:cNvSpPr/>
              <p:nvPr/>
            </p:nvSpPr>
            <p:spPr>
              <a:xfrm>
                <a:off x="5733802" y="1608372"/>
                <a:ext cx="360990" cy="350579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6331" extrusionOk="0">
                    <a:moveTo>
                      <a:pt x="2687" y="2048"/>
                    </a:moveTo>
                    <a:cubicBezTo>
                      <a:pt x="3914" y="2366"/>
                      <a:pt x="4714" y="3026"/>
                      <a:pt x="4601" y="3704"/>
                    </a:cubicBezTo>
                    <a:cubicBezTo>
                      <a:pt x="4507" y="4266"/>
                      <a:pt x="3747" y="4650"/>
                      <a:pt x="3074" y="4650"/>
                    </a:cubicBezTo>
                    <a:cubicBezTo>
                      <a:pt x="2984" y="4650"/>
                      <a:pt x="2895" y="4643"/>
                      <a:pt x="2810" y="4629"/>
                    </a:cubicBezTo>
                    <a:cubicBezTo>
                      <a:pt x="2575" y="4590"/>
                      <a:pt x="2384" y="4544"/>
                      <a:pt x="2223" y="4488"/>
                    </a:cubicBezTo>
                    <a:cubicBezTo>
                      <a:pt x="2389" y="3662"/>
                      <a:pt x="2539" y="2848"/>
                      <a:pt x="2687" y="2048"/>
                    </a:cubicBezTo>
                    <a:close/>
                    <a:moveTo>
                      <a:pt x="1146" y="1"/>
                    </a:moveTo>
                    <a:cubicBezTo>
                      <a:pt x="1122" y="167"/>
                      <a:pt x="1093" y="337"/>
                      <a:pt x="1065" y="510"/>
                    </a:cubicBezTo>
                    <a:cubicBezTo>
                      <a:pt x="797" y="2115"/>
                      <a:pt x="396" y="4013"/>
                      <a:pt x="1" y="5696"/>
                    </a:cubicBezTo>
                    <a:lnTo>
                      <a:pt x="1856" y="6177"/>
                    </a:lnTo>
                    <a:cubicBezTo>
                      <a:pt x="2005" y="6216"/>
                      <a:pt x="2156" y="6255"/>
                      <a:pt x="2336" y="6286"/>
                    </a:cubicBezTo>
                    <a:cubicBezTo>
                      <a:pt x="2517" y="6316"/>
                      <a:pt x="2706" y="6331"/>
                      <a:pt x="2898" y="6331"/>
                    </a:cubicBezTo>
                    <a:cubicBezTo>
                      <a:pt x="4249" y="6331"/>
                      <a:pt x="5790" y="5609"/>
                      <a:pt x="6304" y="4501"/>
                    </a:cubicBezTo>
                    <a:cubicBezTo>
                      <a:pt x="6375" y="4347"/>
                      <a:pt x="6427" y="4183"/>
                      <a:pt x="6456" y="4014"/>
                    </a:cubicBezTo>
                    <a:cubicBezTo>
                      <a:pt x="6518" y="3641"/>
                      <a:pt x="6504" y="3315"/>
                      <a:pt x="6430" y="3026"/>
                    </a:cubicBezTo>
                    <a:cubicBezTo>
                      <a:pt x="6338" y="2670"/>
                      <a:pt x="6153" y="2371"/>
                      <a:pt x="5905" y="2114"/>
                    </a:cubicBezTo>
                    <a:cubicBezTo>
                      <a:pt x="5677" y="2147"/>
                      <a:pt x="5446" y="2163"/>
                      <a:pt x="5215" y="2163"/>
                    </a:cubicBezTo>
                    <a:cubicBezTo>
                      <a:pt x="5142" y="2163"/>
                      <a:pt x="5068" y="2162"/>
                      <a:pt x="4995" y="2158"/>
                    </a:cubicBezTo>
                    <a:cubicBezTo>
                      <a:pt x="4435" y="2135"/>
                      <a:pt x="3878" y="2017"/>
                      <a:pt x="3358" y="1808"/>
                    </a:cubicBezTo>
                    <a:cubicBezTo>
                      <a:pt x="2873" y="1613"/>
                      <a:pt x="2422" y="1337"/>
                      <a:pt x="2026" y="994"/>
                    </a:cubicBezTo>
                    <a:cubicBezTo>
                      <a:pt x="1689" y="705"/>
                      <a:pt x="1394" y="368"/>
                      <a:pt x="114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41"/>
              <p:cNvSpPr/>
              <p:nvPr/>
            </p:nvSpPr>
            <p:spPr>
              <a:xfrm>
                <a:off x="6011693" y="1447441"/>
                <a:ext cx="109532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3321" extrusionOk="0">
                    <a:moveTo>
                      <a:pt x="354" y="1"/>
                    </a:moveTo>
                    <a:cubicBezTo>
                      <a:pt x="116" y="1"/>
                      <a:pt x="0" y="402"/>
                      <a:pt x="268" y="548"/>
                    </a:cubicBezTo>
                    <a:cubicBezTo>
                      <a:pt x="1144" y="1025"/>
                      <a:pt x="1276" y="2163"/>
                      <a:pt x="637" y="2889"/>
                    </a:cubicBezTo>
                    <a:cubicBezTo>
                      <a:pt x="463" y="3087"/>
                      <a:pt x="659" y="3321"/>
                      <a:pt x="869" y="3321"/>
                    </a:cubicBezTo>
                    <a:cubicBezTo>
                      <a:pt x="942" y="3321"/>
                      <a:pt x="1017" y="3292"/>
                      <a:pt x="1078" y="3222"/>
                    </a:cubicBezTo>
                    <a:cubicBezTo>
                      <a:pt x="1977" y="2203"/>
                      <a:pt x="1645" y="670"/>
                      <a:pt x="477" y="35"/>
                    </a:cubicBezTo>
                    <a:cubicBezTo>
                      <a:pt x="433" y="11"/>
                      <a:pt x="392" y="1"/>
                      <a:pt x="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41"/>
              <p:cNvSpPr/>
              <p:nvPr/>
            </p:nvSpPr>
            <p:spPr>
              <a:xfrm>
                <a:off x="5978022" y="1631465"/>
                <a:ext cx="66118" cy="48896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83" extrusionOk="0">
                    <a:moveTo>
                      <a:pt x="869" y="1"/>
                    </a:moveTo>
                    <a:cubicBezTo>
                      <a:pt x="835" y="1"/>
                      <a:pt x="802" y="8"/>
                      <a:pt x="772" y="25"/>
                    </a:cubicBezTo>
                    <a:cubicBezTo>
                      <a:pt x="586" y="132"/>
                      <a:pt x="400" y="238"/>
                      <a:pt x="215" y="344"/>
                    </a:cubicBezTo>
                    <a:cubicBezTo>
                      <a:pt x="85" y="418"/>
                      <a:pt x="0" y="553"/>
                      <a:pt x="61" y="705"/>
                    </a:cubicBezTo>
                    <a:cubicBezTo>
                      <a:pt x="100" y="799"/>
                      <a:pt x="215" y="882"/>
                      <a:pt x="325" y="882"/>
                    </a:cubicBezTo>
                    <a:cubicBezTo>
                      <a:pt x="359" y="882"/>
                      <a:pt x="392" y="874"/>
                      <a:pt x="422" y="857"/>
                    </a:cubicBezTo>
                    <a:cubicBezTo>
                      <a:pt x="608" y="751"/>
                      <a:pt x="794" y="645"/>
                      <a:pt x="980" y="540"/>
                    </a:cubicBezTo>
                    <a:cubicBezTo>
                      <a:pt x="1110" y="464"/>
                      <a:pt x="1194" y="329"/>
                      <a:pt x="1132" y="179"/>
                    </a:cubicBezTo>
                    <a:cubicBezTo>
                      <a:pt x="1093" y="83"/>
                      <a:pt x="978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41"/>
              <p:cNvSpPr/>
              <p:nvPr/>
            </p:nvSpPr>
            <p:spPr>
              <a:xfrm>
                <a:off x="5897945" y="1820528"/>
                <a:ext cx="168451" cy="105046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1897" extrusionOk="0">
                    <a:moveTo>
                      <a:pt x="2676" y="0"/>
                    </a:moveTo>
                    <a:cubicBezTo>
                      <a:pt x="2577" y="0"/>
                      <a:pt x="2475" y="45"/>
                      <a:pt x="2415" y="152"/>
                    </a:cubicBezTo>
                    <a:cubicBezTo>
                      <a:pt x="2000" y="896"/>
                      <a:pt x="1194" y="1333"/>
                      <a:pt x="354" y="1347"/>
                    </a:cubicBezTo>
                    <a:cubicBezTo>
                      <a:pt x="0" y="1352"/>
                      <a:pt x="70" y="1896"/>
                      <a:pt x="418" y="1896"/>
                    </a:cubicBezTo>
                    <a:cubicBezTo>
                      <a:pt x="420" y="1896"/>
                      <a:pt x="422" y="1896"/>
                      <a:pt x="424" y="1896"/>
                    </a:cubicBezTo>
                    <a:cubicBezTo>
                      <a:pt x="1478" y="1880"/>
                      <a:pt x="2420" y="1272"/>
                      <a:pt x="2928" y="361"/>
                    </a:cubicBezTo>
                    <a:cubicBezTo>
                      <a:pt x="3042" y="159"/>
                      <a:pt x="2862" y="0"/>
                      <a:pt x="26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0" name="Google Shape;1980;p41"/>
            <p:cNvGrpSpPr/>
            <p:nvPr/>
          </p:nvGrpSpPr>
          <p:grpSpPr>
            <a:xfrm>
              <a:off x="8070937" y="1821429"/>
              <a:ext cx="474844" cy="585555"/>
              <a:chOff x="5034699" y="3238891"/>
              <a:chExt cx="474844" cy="585555"/>
            </a:xfrm>
          </p:grpSpPr>
          <p:sp>
            <p:nvSpPr>
              <p:cNvPr id="1981" name="Google Shape;1981;p41"/>
              <p:cNvSpPr/>
              <p:nvPr/>
            </p:nvSpPr>
            <p:spPr>
              <a:xfrm>
                <a:off x="5034699" y="3238891"/>
                <a:ext cx="474841" cy="585535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10574" extrusionOk="0">
                    <a:moveTo>
                      <a:pt x="2966" y="1"/>
                    </a:moveTo>
                    <a:cubicBezTo>
                      <a:pt x="2611" y="1"/>
                      <a:pt x="2233" y="99"/>
                      <a:pt x="1830" y="323"/>
                    </a:cubicBezTo>
                    <a:cubicBezTo>
                      <a:pt x="0" y="1340"/>
                      <a:pt x="191" y="3963"/>
                      <a:pt x="947" y="6157"/>
                    </a:cubicBezTo>
                    <a:cubicBezTo>
                      <a:pt x="1179" y="6831"/>
                      <a:pt x="1465" y="7463"/>
                      <a:pt x="1763" y="7998"/>
                    </a:cubicBezTo>
                    <a:cubicBezTo>
                      <a:pt x="2622" y="9544"/>
                      <a:pt x="3893" y="10574"/>
                      <a:pt x="5289" y="10574"/>
                    </a:cubicBezTo>
                    <a:cubicBezTo>
                      <a:pt x="5791" y="10574"/>
                      <a:pt x="6309" y="10441"/>
                      <a:pt x="6829" y="10152"/>
                    </a:cubicBezTo>
                    <a:cubicBezTo>
                      <a:pt x="8524" y="9209"/>
                      <a:pt x="8575" y="7444"/>
                      <a:pt x="7885" y="5212"/>
                    </a:cubicBezTo>
                    <a:lnTo>
                      <a:pt x="7885" y="5212"/>
                    </a:lnTo>
                    <a:lnTo>
                      <a:pt x="7163" y="5542"/>
                    </a:lnTo>
                    <a:lnTo>
                      <a:pt x="7163" y="5543"/>
                    </a:lnTo>
                    <a:lnTo>
                      <a:pt x="6144" y="6008"/>
                    </a:lnTo>
                    <a:cubicBezTo>
                      <a:pt x="6166" y="6098"/>
                      <a:pt x="6186" y="6188"/>
                      <a:pt x="6207" y="6277"/>
                    </a:cubicBezTo>
                    <a:cubicBezTo>
                      <a:pt x="6416" y="7183"/>
                      <a:pt x="6551" y="8103"/>
                      <a:pt x="5894" y="8470"/>
                    </a:cubicBezTo>
                    <a:cubicBezTo>
                      <a:pt x="5718" y="8568"/>
                      <a:pt x="5540" y="8614"/>
                      <a:pt x="5363" y="8614"/>
                    </a:cubicBezTo>
                    <a:cubicBezTo>
                      <a:pt x="4737" y="8614"/>
                      <a:pt x="4113" y="8037"/>
                      <a:pt x="3554" y="7097"/>
                    </a:cubicBezTo>
                    <a:cubicBezTo>
                      <a:pt x="3515" y="7032"/>
                      <a:pt x="3476" y="6964"/>
                      <a:pt x="3437" y="6894"/>
                    </a:cubicBezTo>
                    <a:cubicBezTo>
                      <a:pt x="2713" y="5594"/>
                      <a:pt x="1792" y="2546"/>
                      <a:pt x="2647" y="2072"/>
                    </a:cubicBezTo>
                    <a:cubicBezTo>
                      <a:pt x="2723" y="2029"/>
                      <a:pt x="2801" y="2010"/>
                      <a:pt x="2880" y="2010"/>
                    </a:cubicBezTo>
                    <a:cubicBezTo>
                      <a:pt x="3496" y="2010"/>
                      <a:pt x="4184" y="3196"/>
                      <a:pt x="4650" y="4035"/>
                    </a:cubicBezTo>
                    <a:lnTo>
                      <a:pt x="6433" y="3251"/>
                    </a:lnTo>
                    <a:cubicBezTo>
                      <a:pt x="5573" y="1780"/>
                      <a:pt x="4475" y="1"/>
                      <a:pt x="29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1"/>
              <p:cNvSpPr/>
              <p:nvPr/>
            </p:nvSpPr>
            <p:spPr>
              <a:xfrm>
                <a:off x="5087088" y="3527526"/>
                <a:ext cx="422456" cy="296921"/>
              </a:xfrm>
              <a:custGeom>
                <a:avLst/>
                <a:gdLst/>
                <a:ahLst/>
                <a:cxnLst/>
                <a:rect l="l" t="t" r="r" b="b"/>
                <a:pathLst>
                  <a:path w="7629" h="5362" extrusionOk="0">
                    <a:moveTo>
                      <a:pt x="6939" y="0"/>
                    </a:moveTo>
                    <a:lnTo>
                      <a:pt x="6217" y="330"/>
                    </a:lnTo>
                    <a:cubicBezTo>
                      <a:pt x="6142" y="400"/>
                      <a:pt x="6065" y="467"/>
                      <a:pt x="5987" y="533"/>
                    </a:cubicBezTo>
                    <a:cubicBezTo>
                      <a:pt x="5757" y="726"/>
                      <a:pt x="5516" y="906"/>
                      <a:pt x="5261" y="1065"/>
                    </a:cubicBezTo>
                    <a:cubicBezTo>
                      <a:pt x="5470" y="1971"/>
                      <a:pt x="5605" y="2891"/>
                      <a:pt x="4948" y="3258"/>
                    </a:cubicBezTo>
                    <a:cubicBezTo>
                      <a:pt x="4772" y="3356"/>
                      <a:pt x="4594" y="3402"/>
                      <a:pt x="4417" y="3402"/>
                    </a:cubicBezTo>
                    <a:cubicBezTo>
                      <a:pt x="3791" y="3402"/>
                      <a:pt x="3167" y="2825"/>
                      <a:pt x="2608" y="1885"/>
                    </a:cubicBezTo>
                    <a:cubicBezTo>
                      <a:pt x="2589" y="1885"/>
                      <a:pt x="2570" y="1885"/>
                      <a:pt x="2551" y="1885"/>
                    </a:cubicBezTo>
                    <a:cubicBezTo>
                      <a:pt x="2500" y="1885"/>
                      <a:pt x="2449" y="1884"/>
                      <a:pt x="2397" y="1882"/>
                    </a:cubicBezTo>
                    <a:cubicBezTo>
                      <a:pt x="1780" y="1860"/>
                      <a:pt x="1174" y="1698"/>
                      <a:pt x="635" y="1395"/>
                    </a:cubicBezTo>
                    <a:cubicBezTo>
                      <a:pt x="409" y="1268"/>
                      <a:pt x="194" y="1117"/>
                      <a:pt x="1" y="945"/>
                    </a:cubicBezTo>
                    <a:lnTo>
                      <a:pt x="1" y="945"/>
                    </a:lnTo>
                    <a:cubicBezTo>
                      <a:pt x="233" y="1619"/>
                      <a:pt x="519" y="2252"/>
                      <a:pt x="817" y="2786"/>
                    </a:cubicBezTo>
                    <a:cubicBezTo>
                      <a:pt x="1676" y="4332"/>
                      <a:pt x="2947" y="5362"/>
                      <a:pt x="4343" y="5362"/>
                    </a:cubicBezTo>
                    <a:cubicBezTo>
                      <a:pt x="4845" y="5362"/>
                      <a:pt x="5363" y="5229"/>
                      <a:pt x="5883" y="4940"/>
                    </a:cubicBezTo>
                    <a:cubicBezTo>
                      <a:pt x="7578" y="3997"/>
                      <a:pt x="7629" y="2232"/>
                      <a:pt x="6939" y="2"/>
                    </a:cubicBezTo>
                    <a:lnTo>
                      <a:pt x="6939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41"/>
              <p:cNvSpPr/>
              <p:nvPr/>
            </p:nvSpPr>
            <p:spPr>
              <a:xfrm>
                <a:off x="5421077" y="3557098"/>
                <a:ext cx="59971" cy="175982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3178" extrusionOk="0">
                    <a:moveTo>
                      <a:pt x="456" y="0"/>
                    </a:moveTo>
                    <a:cubicBezTo>
                      <a:pt x="273" y="0"/>
                      <a:pt x="92" y="147"/>
                      <a:pt x="173" y="366"/>
                    </a:cubicBezTo>
                    <a:cubicBezTo>
                      <a:pt x="456" y="1137"/>
                      <a:pt x="445" y="1978"/>
                      <a:pt x="107" y="2730"/>
                    </a:cubicBezTo>
                    <a:cubicBezTo>
                      <a:pt x="1" y="2966"/>
                      <a:pt x="207" y="3178"/>
                      <a:pt x="399" y="3178"/>
                    </a:cubicBezTo>
                    <a:cubicBezTo>
                      <a:pt x="488" y="3178"/>
                      <a:pt x="574" y="3132"/>
                      <a:pt x="624" y="3021"/>
                    </a:cubicBezTo>
                    <a:cubicBezTo>
                      <a:pt x="1026" y="2126"/>
                      <a:pt x="1082" y="1124"/>
                      <a:pt x="742" y="199"/>
                    </a:cubicBezTo>
                    <a:cubicBezTo>
                      <a:pt x="691" y="60"/>
                      <a:pt x="573" y="0"/>
                      <a:pt x="4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41"/>
              <p:cNvSpPr/>
              <p:nvPr/>
            </p:nvSpPr>
            <p:spPr>
              <a:xfrm>
                <a:off x="5211967" y="3272949"/>
                <a:ext cx="142812" cy="146301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642" extrusionOk="0">
                    <a:moveTo>
                      <a:pt x="468" y="1"/>
                    </a:moveTo>
                    <a:cubicBezTo>
                      <a:pt x="217" y="1"/>
                      <a:pt x="1" y="308"/>
                      <a:pt x="244" y="492"/>
                    </a:cubicBezTo>
                    <a:cubicBezTo>
                      <a:pt x="958" y="1031"/>
                      <a:pt x="1531" y="1702"/>
                      <a:pt x="1948" y="2494"/>
                    </a:cubicBezTo>
                    <a:cubicBezTo>
                      <a:pt x="2002" y="2598"/>
                      <a:pt x="2088" y="2642"/>
                      <a:pt x="2175" y="2642"/>
                    </a:cubicBezTo>
                    <a:cubicBezTo>
                      <a:pt x="2373" y="2642"/>
                      <a:pt x="2579" y="2422"/>
                      <a:pt x="2455" y="2188"/>
                    </a:cubicBezTo>
                    <a:cubicBezTo>
                      <a:pt x="2018" y="1357"/>
                      <a:pt x="1407" y="632"/>
                      <a:pt x="658" y="66"/>
                    </a:cubicBezTo>
                    <a:lnTo>
                      <a:pt x="657" y="66"/>
                    </a:lnTo>
                    <a:cubicBezTo>
                      <a:pt x="596" y="20"/>
                      <a:pt x="531" y="1"/>
                      <a:pt x="4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85" name="Google Shape;1985;p41"/>
            <p:cNvSpPr/>
            <p:nvPr/>
          </p:nvSpPr>
          <p:spPr>
            <a:xfrm rot="8100000" flipH="1">
              <a:off x="8405733" y="2531743"/>
              <a:ext cx="264675" cy="271823"/>
            </a:xfrm>
            <a:custGeom>
              <a:avLst/>
              <a:gdLst/>
              <a:ahLst/>
              <a:cxnLst/>
              <a:rect l="l" t="t" r="r" b="b"/>
              <a:pathLst>
                <a:path w="2573" h="2687" extrusionOk="0">
                  <a:moveTo>
                    <a:pt x="948" y="1"/>
                  </a:moveTo>
                  <a:lnTo>
                    <a:pt x="832" y="931"/>
                  </a:lnTo>
                  <a:lnTo>
                    <a:pt x="1" y="1365"/>
                  </a:lnTo>
                  <a:lnTo>
                    <a:pt x="850" y="1761"/>
                  </a:lnTo>
                  <a:lnTo>
                    <a:pt x="1005" y="2687"/>
                  </a:lnTo>
                  <a:lnTo>
                    <a:pt x="1645" y="2001"/>
                  </a:lnTo>
                  <a:lnTo>
                    <a:pt x="2573" y="2140"/>
                  </a:lnTo>
                  <a:lnTo>
                    <a:pt x="2118" y="1319"/>
                  </a:lnTo>
                  <a:lnTo>
                    <a:pt x="2536" y="480"/>
                  </a:lnTo>
                  <a:lnTo>
                    <a:pt x="1617" y="65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1"/>
            <p:cNvSpPr/>
            <p:nvPr/>
          </p:nvSpPr>
          <p:spPr>
            <a:xfrm rot="6425755" flipH="1">
              <a:off x="7560348" y="1438923"/>
              <a:ext cx="264670" cy="271818"/>
            </a:xfrm>
            <a:custGeom>
              <a:avLst/>
              <a:gdLst/>
              <a:ahLst/>
              <a:cxnLst/>
              <a:rect l="l" t="t" r="r" b="b"/>
              <a:pathLst>
                <a:path w="3807" h="3910" extrusionOk="0">
                  <a:moveTo>
                    <a:pt x="2530" y="0"/>
                  </a:moveTo>
                  <a:lnTo>
                    <a:pt x="1505" y="908"/>
                  </a:lnTo>
                  <a:lnTo>
                    <a:pt x="176" y="580"/>
                  </a:lnTo>
                  <a:lnTo>
                    <a:pt x="176" y="580"/>
                  </a:lnTo>
                  <a:lnTo>
                    <a:pt x="723" y="1834"/>
                  </a:lnTo>
                  <a:lnTo>
                    <a:pt x="1" y="2995"/>
                  </a:lnTo>
                  <a:lnTo>
                    <a:pt x="1362" y="2863"/>
                  </a:lnTo>
                  <a:lnTo>
                    <a:pt x="2244" y="3910"/>
                  </a:lnTo>
                  <a:lnTo>
                    <a:pt x="2539" y="2573"/>
                  </a:lnTo>
                  <a:lnTo>
                    <a:pt x="3806" y="2059"/>
                  </a:lnTo>
                  <a:lnTo>
                    <a:pt x="2627" y="1365"/>
                  </a:lnTo>
                  <a:lnTo>
                    <a:pt x="2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1"/>
            <p:cNvSpPr/>
            <p:nvPr/>
          </p:nvSpPr>
          <p:spPr>
            <a:xfrm rot="8100000" flipH="1">
              <a:off x="6388464" y="1802350"/>
              <a:ext cx="59790" cy="69380"/>
            </a:xfrm>
            <a:custGeom>
              <a:avLst/>
              <a:gdLst/>
              <a:ahLst/>
              <a:cxnLst/>
              <a:rect l="l" t="t" r="r" b="b"/>
              <a:pathLst>
                <a:path w="860" h="998" extrusionOk="0">
                  <a:moveTo>
                    <a:pt x="444" y="1"/>
                  </a:moveTo>
                  <a:cubicBezTo>
                    <a:pt x="434" y="1"/>
                    <a:pt x="425" y="1"/>
                    <a:pt x="415" y="2"/>
                  </a:cubicBezTo>
                  <a:lnTo>
                    <a:pt x="307" y="19"/>
                  </a:lnTo>
                  <a:cubicBezTo>
                    <a:pt x="235" y="41"/>
                    <a:pt x="171" y="81"/>
                    <a:pt x="118" y="137"/>
                  </a:cubicBezTo>
                  <a:cubicBezTo>
                    <a:pt x="96" y="168"/>
                    <a:pt x="74" y="199"/>
                    <a:pt x="52" y="230"/>
                  </a:cubicBezTo>
                  <a:cubicBezTo>
                    <a:pt x="18" y="297"/>
                    <a:pt x="1" y="368"/>
                    <a:pt x="4" y="443"/>
                  </a:cubicBezTo>
                  <a:lnTo>
                    <a:pt x="4" y="585"/>
                  </a:lnTo>
                  <a:cubicBezTo>
                    <a:pt x="4" y="642"/>
                    <a:pt x="17" y="695"/>
                    <a:pt x="44" y="743"/>
                  </a:cubicBezTo>
                  <a:cubicBezTo>
                    <a:pt x="63" y="798"/>
                    <a:pt x="94" y="845"/>
                    <a:pt x="140" y="882"/>
                  </a:cubicBezTo>
                  <a:cubicBezTo>
                    <a:pt x="180" y="924"/>
                    <a:pt x="230" y="953"/>
                    <a:pt x="284" y="968"/>
                  </a:cubicBezTo>
                  <a:cubicBezTo>
                    <a:pt x="327" y="988"/>
                    <a:pt x="373" y="998"/>
                    <a:pt x="420" y="998"/>
                  </a:cubicBezTo>
                  <a:cubicBezTo>
                    <a:pt x="429" y="998"/>
                    <a:pt x="437" y="997"/>
                    <a:pt x="445" y="997"/>
                  </a:cubicBezTo>
                  <a:cubicBezTo>
                    <a:pt x="482" y="992"/>
                    <a:pt x="517" y="985"/>
                    <a:pt x="553" y="979"/>
                  </a:cubicBezTo>
                  <a:cubicBezTo>
                    <a:pt x="627" y="956"/>
                    <a:pt x="691" y="918"/>
                    <a:pt x="743" y="862"/>
                  </a:cubicBezTo>
                  <a:cubicBezTo>
                    <a:pt x="765" y="831"/>
                    <a:pt x="787" y="799"/>
                    <a:pt x="809" y="768"/>
                  </a:cubicBezTo>
                  <a:cubicBezTo>
                    <a:pt x="844" y="701"/>
                    <a:pt x="859" y="630"/>
                    <a:pt x="857" y="555"/>
                  </a:cubicBezTo>
                  <a:lnTo>
                    <a:pt x="857" y="412"/>
                  </a:lnTo>
                  <a:cubicBezTo>
                    <a:pt x="857" y="356"/>
                    <a:pt x="844" y="303"/>
                    <a:pt x="817" y="255"/>
                  </a:cubicBezTo>
                  <a:cubicBezTo>
                    <a:pt x="798" y="201"/>
                    <a:pt x="766" y="154"/>
                    <a:pt x="722" y="115"/>
                  </a:cubicBezTo>
                  <a:cubicBezTo>
                    <a:pt x="680" y="73"/>
                    <a:pt x="632" y="46"/>
                    <a:pt x="576" y="30"/>
                  </a:cubicBezTo>
                  <a:cubicBezTo>
                    <a:pt x="534" y="11"/>
                    <a:pt x="490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1"/>
            <p:cNvSpPr/>
            <p:nvPr/>
          </p:nvSpPr>
          <p:spPr>
            <a:xfrm rot="8100000" flipH="1">
              <a:off x="5297826" y="1954457"/>
              <a:ext cx="59720" cy="69380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1"/>
            <p:cNvSpPr/>
            <p:nvPr/>
          </p:nvSpPr>
          <p:spPr>
            <a:xfrm>
              <a:off x="5421984" y="3315426"/>
              <a:ext cx="78630" cy="59440"/>
            </a:xfrm>
            <a:custGeom>
              <a:avLst/>
              <a:gdLst/>
              <a:ahLst/>
              <a:cxnLst/>
              <a:rect l="l" t="t" r="r" b="b"/>
              <a:pathLst>
                <a:path w="1131" h="855" extrusionOk="0">
                  <a:moveTo>
                    <a:pt x="552" y="1"/>
                  </a:moveTo>
                  <a:cubicBezTo>
                    <a:pt x="1" y="1"/>
                    <a:pt x="32" y="854"/>
                    <a:pt x="581" y="854"/>
                  </a:cubicBezTo>
                  <a:cubicBezTo>
                    <a:pt x="1131" y="854"/>
                    <a:pt x="1101" y="1"/>
                    <a:pt x="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1"/>
            <p:cNvSpPr/>
            <p:nvPr/>
          </p:nvSpPr>
          <p:spPr>
            <a:xfrm>
              <a:off x="5238239" y="3573013"/>
              <a:ext cx="178881" cy="186800"/>
            </a:xfrm>
            <a:custGeom>
              <a:avLst/>
              <a:gdLst/>
              <a:ahLst/>
              <a:cxnLst/>
              <a:rect l="l" t="t" r="r" b="b"/>
              <a:pathLst>
                <a:path w="2573" h="2687" extrusionOk="0">
                  <a:moveTo>
                    <a:pt x="948" y="1"/>
                  </a:moveTo>
                  <a:lnTo>
                    <a:pt x="832" y="931"/>
                  </a:lnTo>
                  <a:lnTo>
                    <a:pt x="1" y="1365"/>
                  </a:lnTo>
                  <a:lnTo>
                    <a:pt x="850" y="1761"/>
                  </a:lnTo>
                  <a:lnTo>
                    <a:pt x="1005" y="2687"/>
                  </a:lnTo>
                  <a:lnTo>
                    <a:pt x="1645" y="2001"/>
                  </a:lnTo>
                  <a:lnTo>
                    <a:pt x="2573" y="2140"/>
                  </a:lnTo>
                  <a:lnTo>
                    <a:pt x="2118" y="1319"/>
                  </a:lnTo>
                  <a:lnTo>
                    <a:pt x="2536" y="480"/>
                  </a:lnTo>
                  <a:lnTo>
                    <a:pt x="1617" y="65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1"/>
            <p:cNvSpPr/>
            <p:nvPr/>
          </p:nvSpPr>
          <p:spPr>
            <a:xfrm>
              <a:off x="4963480" y="3310456"/>
              <a:ext cx="59720" cy="69381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85761EC2-4960-49D6-B2C3-40029F6594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08" b="19357"/>
          <a:stretch/>
        </p:blipFill>
        <p:spPr>
          <a:xfrm>
            <a:off x="852454" y="3293240"/>
            <a:ext cx="2003709" cy="18950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D6ADF63-CA21-48B0-8CC6-11402E32BC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888" b="33367"/>
          <a:stretch/>
        </p:blipFill>
        <p:spPr>
          <a:xfrm>
            <a:off x="3596165" y="682402"/>
            <a:ext cx="2903237" cy="19255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43"/>
          <p:cNvSpPr/>
          <p:nvPr/>
        </p:nvSpPr>
        <p:spPr>
          <a:xfrm rot="-3339768">
            <a:off x="-1386494" y="-908947"/>
            <a:ext cx="3310932" cy="2512866"/>
          </a:xfrm>
          <a:custGeom>
            <a:avLst/>
            <a:gdLst/>
            <a:ahLst/>
            <a:cxnLst/>
            <a:rect l="l" t="t" r="r" b="b"/>
            <a:pathLst>
              <a:path w="59791" h="45379" extrusionOk="0">
                <a:moveTo>
                  <a:pt x="17852" y="0"/>
                </a:moveTo>
                <a:cubicBezTo>
                  <a:pt x="16907" y="0"/>
                  <a:pt x="15949" y="101"/>
                  <a:pt x="14988" y="309"/>
                </a:cubicBezTo>
                <a:cubicBezTo>
                  <a:pt x="8146" y="1797"/>
                  <a:pt x="3667" y="8262"/>
                  <a:pt x="4530" y="15081"/>
                </a:cubicBezTo>
                <a:cubicBezTo>
                  <a:pt x="1503" y="17916"/>
                  <a:pt x="1" y="22226"/>
                  <a:pt x="946" y="26575"/>
                </a:cubicBezTo>
                <a:cubicBezTo>
                  <a:pt x="2186" y="32282"/>
                  <a:pt x="7236" y="36181"/>
                  <a:pt x="12848" y="36181"/>
                </a:cubicBezTo>
                <a:cubicBezTo>
                  <a:pt x="13190" y="36181"/>
                  <a:pt x="13534" y="36166"/>
                  <a:pt x="13880" y="36137"/>
                </a:cubicBezTo>
                <a:cubicBezTo>
                  <a:pt x="16319" y="41739"/>
                  <a:pt x="21888" y="45378"/>
                  <a:pt x="27981" y="45378"/>
                </a:cubicBezTo>
                <a:cubicBezTo>
                  <a:pt x="29065" y="45378"/>
                  <a:pt x="30165" y="45263"/>
                  <a:pt x="31268" y="45023"/>
                </a:cubicBezTo>
                <a:cubicBezTo>
                  <a:pt x="35269" y="44153"/>
                  <a:pt x="38566" y="41800"/>
                  <a:pt x="40706" y="38668"/>
                </a:cubicBezTo>
                <a:cubicBezTo>
                  <a:pt x="42302" y="39380"/>
                  <a:pt x="44053" y="39767"/>
                  <a:pt x="45861" y="39767"/>
                </a:cubicBezTo>
                <a:cubicBezTo>
                  <a:pt x="46755" y="39767"/>
                  <a:pt x="47664" y="39672"/>
                  <a:pt x="48573" y="39475"/>
                </a:cubicBezTo>
                <a:cubicBezTo>
                  <a:pt x="55435" y="37982"/>
                  <a:pt x="59790" y="31209"/>
                  <a:pt x="58299" y="24346"/>
                </a:cubicBezTo>
                <a:cubicBezTo>
                  <a:pt x="57833" y="22203"/>
                  <a:pt x="56852" y="20306"/>
                  <a:pt x="55516" y="18753"/>
                </a:cubicBezTo>
                <a:cubicBezTo>
                  <a:pt x="57487" y="16748"/>
                  <a:pt x="58442" y="13816"/>
                  <a:pt x="57800" y="10860"/>
                </a:cubicBezTo>
                <a:cubicBezTo>
                  <a:pt x="56922" y="6818"/>
                  <a:pt x="53345" y="4056"/>
                  <a:pt x="49370" y="4056"/>
                </a:cubicBezTo>
                <a:cubicBezTo>
                  <a:pt x="48763" y="4056"/>
                  <a:pt x="48146" y="4121"/>
                  <a:pt x="47528" y="4255"/>
                </a:cubicBezTo>
                <a:cubicBezTo>
                  <a:pt x="46451" y="4489"/>
                  <a:pt x="45464" y="4915"/>
                  <a:pt x="44598" y="5489"/>
                </a:cubicBezTo>
                <a:cubicBezTo>
                  <a:pt x="42289" y="2431"/>
                  <a:pt x="38637" y="555"/>
                  <a:pt x="34713" y="555"/>
                </a:cubicBezTo>
                <a:cubicBezTo>
                  <a:pt x="33842" y="555"/>
                  <a:pt x="32957" y="648"/>
                  <a:pt x="32070" y="841"/>
                </a:cubicBezTo>
                <a:cubicBezTo>
                  <a:pt x="30055" y="1278"/>
                  <a:pt x="28261" y="2185"/>
                  <a:pt x="26780" y="3419"/>
                </a:cubicBezTo>
                <a:cubicBezTo>
                  <a:pt x="24366" y="1262"/>
                  <a:pt x="21200" y="0"/>
                  <a:pt x="178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4" name="Google Shape;2004;p43"/>
          <p:cNvSpPr txBox="1">
            <a:spLocks noGrp="1"/>
          </p:cNvSpPr>
          <p:nvPr>
            <p:ph type="title"/>
          </p:nvPr>
        </p:nvSpPr>
        <p:spPr>
          <a:xfrm>
            <a:off x="80437" y="30032"/>
            <a:ext cx="7261614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Proyecto Cuentaestrellas </a:t>
            </a:r>
            <a:r>
              <a:rPr lang="en" sz="36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1o “A”</a:t>
            </a:r>
            <a:endParaRPr sz="3600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007" name="Google Shape;2007;p43"/>
          <p:cNvGrpSpPr/>
          <p:nvPr/>
        </p:nvGrpSpPr>
        <p:grpSpPr>
          <a:xfrm rot="4602798">
            <a:off x="4925886" y="1267120"/>
            <a:ext cx="727479" cy="475810"/>
            <a:chOff x="4216875" y="2350450"/>
            <a:chExt cx="250400" cy="163775"/>
          </a:xfrm>
        </p:grpSpPr>
        <p:sp>
          <p:nvSpPr>
            <p:cNvPr id="2008" name="Google Shape;2008;p43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3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3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3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A071B983-E3E1-49B9-9CF6-D6827B578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2" t="11477" r="11042" b="5261"/>
          <a:stretch/>
        </p:blipFill>
        <p:spPr>
          <a:xfrm rot="21057934">
            <a:off x="-45130" y="938393"/>
            <a:ext cx="3269649" cy="26292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351AAD-96D2-4A82-A09A-2F6FDE271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7" t="7652" r="6937" b="9374"/>
          <a:stretch/>
        </p:blipFill>
        <p:spPr>
          <a:xfrm>
            <a:off x="2999147" y="616837"/>
            <a:ext cx="3264299" cy="41791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3DBEB5E-AB44-4C8F-B2ED-F3C0975EC8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14" t="7652" r="11042"/>
          <a:stretch/>
        </p:blipFill>
        <p:spPr>
          <a:xfrm rot="6430564">
            <a:off x="5756360" y="1852885"/>
            <a:ext cx="3345332" cy="3029237"/>
          </a:xfrm>
          <a:prstGeom prst="rect">
            <a:avLst/>
          </a:prstGeom>
        </p:spPr>
      </p:pic>
      <p:grpSp>
        <p:nvGrpSpPr>
          <p:cNvPr id="12" name="Google Shape;4162;p73">
            <a:extLst>
              <a:ext uri="{FF2B5EF4-FFF2-40B4-BE49-F238E27FC236}">
                <a16:creationId xmlns:a16="http://schemas.microsoft.com/office/drawing/2014/main" id="{EBB3E9BC-B902-42AA-8766-4B8B3386AD07}"/>
              </a:ext>
            </a:extLst>
          </p:cNvPr>
          <p:cNvGrpSpPr/>
          <p:nvPr/>
        </p:nvGrpSpPr>
        <p:grpSpPr>
          <a:xfrm>
            <a:off x="-107456" y="3279953"/>
            <a:ext cx="3253019" cy="1802874"/>
            <a:chOff x="1259350" y="2314775"/>
            <a:chExt cx="3253019" cy="1802874"/>
          </a:xfrm>
        </p:grpSpPr>
        <p:sp>
          <p:nvSpPr>
            <p:cNvPr id="13" name="Google Shape;4163;p73">
              <a:extLst>
                <a:ext uri="{FF2B5EF4-FFF2-40B4-BE49-F238E27FC236}">
                  <a16:creationId xmlns:a16="http://schemas.microsoft.com/office/drawing/2014/main" id="{706E7C2A-2B0E-4980-B454-CAD1B54F628E}"/>
                </a:ext>
              </a:extLst>
            </p:cNvPr>
            <p:cNvSpPr/>
            <p:nvPr/>
          </p:nvSpPr>
          <p:spPr>
            <a:xfrm>
              <a:off x="3731078" y="3172519"/>
              <a:ext cx="367145" cy="673654"/>
            </a:xfrm>
            <a:custGeom>
              <a:avLst/>
              <a:gdLst/>
              <a:ahLst/>
              <a:cxnLst/>
              <a:rect l="l" t="t" r="r" b="b"/>
              <a:pathLst>
                <a:path w="9506" h="17442" extrusionOk="0">
                  <a:moveTo>
                    <a:pt x="7182" y="1"/>
                  </a:moveTo>
                  <a:cubicBezTo>
                    <a:pt x="7182" y="1"/>
                    <a:pt x="1" y="4691"/>
                    <a:pt x="1885" y="12726"/>
                  </a:cubicBezTo>
                  <a:cubicBezTo>
                    <a:pt x="2050" y="13429"/>
                    <a:pt x="2286" y="14161"/>
                    <a:pt x="2601" y="14917"/>
                  </a:cubicBezTo>
                  <a:cubicBezTo>
                    <a:pt x="2941" y="15730"/>
                    <a:pt x="3375" y="16571"/>
                    <a:pt x="3917" y="17442"/>
                  </a:cubicBezTo>
                  <a:cubicBezTo>
                    <a:pt x="8110" y="14292"/>
                    <a:pt x="9419" y="10801"/>
                    <a:pt x="9501" y="7774"/>
                  </a:cubicBezTo>
                  <a:cubicBezTo>
                    <a:pt x="9504" y="7633"/>
                    <a:pt x="9506" y="7491"/>
                    <a:pt x="9506" y="7350"/>
                  </a:cubicBezTo>
                  <a:cubicBezTo>
                    <a:pt x="9489" y="5664"/>
                    <a:pt x="9104" y="4139"/>
                    <a:pt x="8654" y="2921"/>
                  </a:cubicBezTo>
                  <a:cubicBezTo>
                    <a:pt x="7990" y="1128"/>
                    <a:pt x="7182" y="1"/>
                    <a:pt x="7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64;p73">
              <a:extLst>
                <a:ext uri="{FF2B5EF4-FFF2-40B4-BE49-F238E27FC236}">
                  <a16:creationId xmlns:a16="http://schemas.microsoft.com/office/drawing/2014/main" id="{87E6969A-CAE1-4F54-A6EE-8AD3D060556C}"/>
                </a:ext>
              </a:extLst>
            </p:cNvPr>
            <p:cNvSpPr/>
            <p:nvPr/>
          </p:nvSpPr>
          <p:spPr>
            <a:xfrm>
              <a:off x="3831533" y="3285294"/>
              <a:ext cx="266688" cy="560876"/>
            </a:xfrm>
            <a:custGeom>
              <a:avLst/>
              <a:gdLst/>
              <a:ahLst/>
              <a:cxnLst/>
              <a:rect l="l" t="t" r="r" b="b"/>
              <a:pathLst>
                <a:path w="6905" h="14522" extrusionOk="0">
                  <a:moveTo>
                    <a:pt x="6053" y="1"/>
                  </a:moveTo>
                  <a:cubicBezTo>
                    <a:pt x="6072" y="856"/>
                    <a:pt x="6024" y="1715"/>
                    <a:pt x="5912" y="2564"/>
                  </a:cubicBezTo>
                  <a:cubicBezTo>
                    <a:pt x="5727" y="3962"/>
                    <a:pt x="5366" y="5337"/>
                    <a:pt x="4836" y="6645"/>
                  </a:cubicBezTo>
                  <a:cubicBezTo>
                    <a:pt x="4315" y="7926"/>
                    <a:pt x="3650" y="9199"/>
                    <a:pt x="2721" y="10233"/>
                  </a:cubicBezTo>
                  <a:cubicBezTo>
                    <a:pt x="1991" y="11042"/>
                    <a:pt x="1057" y="11710"/>
                    <a:pt x="0" y="11997"/>
                  </a:cubicBezTo>
                  <a:cubicBezTo>
                    <a:pt x="340" y="12810"/>
                    <a:pt x="774" y="13651"/>
                    <a:pt x="1316" y="14522"/>
                  </a:cubicBezTo>
                  <a:cubicBezTo>
                    <a:pt x="5509" y="11373"/>
                    <a:pt x="6818" y="7881"/>
                    <a:pt x="6900" y="4854"/>
                  </a:cubicBezTo>
                  <a:cubicBezTo>
                    <a:pt x="6903" y="4713"/>
                    <a:pt x="6905" y="4571"/>
                    <a:pt x="6905" y="4431"/>
                  </a:cubicBezTo>
                  <a:cubicBezTo>
                    <a:pt x="6888" y="2744"/>
                    <a:pt x="6503" y="1219"/>
                    <a:pt x="6053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65;p73">
              <a:extLst>
                <a:ext uri="{FF2B5EF4-FFF2-40B4-BE49-F238E27FC236}">
                  <a16:creationId xmlns:a16="http://schemas.microsoft.com/office/drawing/2014/main" id="{32884B95-E9F4-44E3-ADB8-FA8195110AEA}"/>
                </a:ext>
              </a:extLst>
            </p:cNvPr>
            <p:cNvSpPr/>
            <p:nvPr/>
          </p:nvSpPr>
          <p:spPr>
            <a:xfrm>
              <a:off x="3890701" y="3239798"/>
              <a:ext cx="114825" cy="588259"/>
            </a:xfrm>
            <a:custGeom>
              <a:avLst/>
              <a:gdLst/>
              <a:ahLst/>
              <a:cxnLst/>
              <a:rect l="l" t="t" r="r" b="b"/>
              <a:pathLst>
                <a:path w="2973" h="15231" extrusionOk="0">
                  <a:moveTo>
                    <a:pt x="2598" y="1"/>
                  </a:moveTo>
                  <a:cubicBezTo>
                    <a:pt x="2808" y="2902"/>
                    <a:pt x="2617" y="5879"/>
                    <a:pt x="2046" y="8731"/>
                  </a:cubicBezTo>
                  <a:cubicBezTo>
                    <a:pt x="1591" y="10945"/>
                    <a:pt x="901" y="13158"/>
                    <a:pt x="1" y="15231"/>
                  </a:cubicBezTo>
                  <a:cubicBezTo>
                    <a:pt x="1022" y="13210"/>
                    <a:pt x="1761" y="10985"/>
                    <a:pt x="2228" y="8768"/>
                  </a:cubicBezTo>
                  <a:cubicBezTo>
                    <a:pt x="2813" y="5909"/>
                    <a:pt x="2973" y="2896"/>
                    <a:pt x="2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66;p73">
              <a:extLst>
                <a:ext uri="{FF2B5EF4-FFF2-40B4-BE49-F238E27FC236}">
                  <a16:creationId xmlns:a16="http://schemas.microsoft.com/office/drawing/2014/main" id="{2DB9E857-522E-4B0F-8E99-D80AF41F73C4}"/>
                </a:ext>
              </a:extLst>
            </p:cNvPr>
            <p:cNvSpPr/>
            <p:nvPr/>
          </p:nvSpPr>
          <p:spPr>
            <a:xfrm>
              <a:off x="3897923" y="3349251"/>
              <a:ext cx="166077" cy="144912"/>
            </a:xfrm>
            <a:custGeom>
              <a:avLst/>
              <a:gdLst/>
              <a:ahLst/>
              <a:cxnLst/>
              <a:rect l="l" t="t" r="r" b="b"/>
              <a:pathLst>
                <a:path w="4300" h="3752" extrusionOk="0">
                  <a:moveTo>
                    <a:pt x="4300" y="1"/>
                  </a:moveTo>
                  <a:cubicBezTo>
                    <a:pt x="3765" y="1218"/>
                    <a:pt x="2911" y="2250"/>
                    <a:pt x="2344" y="3453"/>
                  </a:cubicBezTo>
                  <a:lnTo>
                    <a:pt x="2344" y="3453"/>
                  </a:lnTo>
                  <a:cubicBezTo>
                    <a:pt x="2057" y="2871"/>
                    <a:pt x="1725" y="2312"/>
                    <a:pt x="1348" y="1784"/>
                  </a:cubicBezTo>
                  <a:cubicBezTo>
                    <a:pt x="946" y="1220"/>
                    <a:pt x="497" y="690"/>
                    <a:pt x="1" y="210"/>
                  </a:cubicBezTo>
                  <a:lnTo>
                    <a:pt x="1" y="210"/>
                  </a:lnTo>
                  <a:cubicBezTo>
                    <a:pt x="915" y="1237"/>
                    <a:pt x="1696" y="2387"/>
                    <a:pt x="2289" y="3628"/>
                  </a:cubicBezTo>
                  <a:lnTo>
                    <a:pt x="2348" y="3752"/>
                  </a:lnTo>
                  <a:lnTo>
                    <a:pt x="2404" y="3627"/>
                  </a:lnTo>
                  <a:cubicBezTo>
                    <a:pt x="2957" y="2384"/>
                    <a:pt x="3841" y="1292"/>
                    <a:pt x="43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67;p73">
              <a:extLst>
                <a:ext uri="{FF2B5EF4-FFF2-40B4-BE49-F238E27FC236}">
                  <a16:creationId xmlns:a16="http://schemas.microsoft.com/office/drawing/2014/main" id="{40168B87-1D05-45BE-9EA6-6DDEDBC25479}"/>
                </a:ext>
              </a:extLst>
            </p:cNvPr>
            <p:cNvSpPr/>
            <p:nvPr/>
          </p:nvSpPr>
          <p:spPr>
            <a:xfrm>
              <a:off x="3858645" y="3546491"/>
              <a:ext cx="187165" cy="169244"/>
            </a:xfrm>
            <a:custGeom>
              <a:avLst/>
              <a:gdLst/>
              <a:ahLst/>
              <a:cxnLst/>
              <a:rect l="l" t="t" r="r" b="b"/>
              <a:pathLst>
                <a:path w="4846" h="4382" extrusionOk="0">
                  <a:moveTo>
                    <a:pt x="1" y="1"/>
                  </a:moveTo>
                  <a:cubicBezTo>
                    <a:pt x="776" y="1367"/>
                    <a:pt x="1446" y="2793"/>
                    <a:pt x="1962" y="4279"/>
                  </a:cubicBezTo>
                  <a:lnTo>
                    <a:pt x="1997" y="4382"/>
                  </a:lnTo>
                  <a:lnTo>
                    <a:pt x="2069" y="4300"/>
                  </a:lnTo>
                  <a:cubicBezTo>
                    <a:pt x="3122" y="3098"/>
                    <a:pt x="4067" y="1798"/>
                    <a:pt x="4845" y="403"/>
                  </a:cubicBezTo>
                  <a:lnTo>
                    <a:pt x="4845" y="403"/>
                  </a:lnTo>
                  <a:cubicBezTo>
                    <a:pt x="4001" y="1711"/>
                    <a:pt x="3076" y="2968"/>
                    <a:pt x="2045" y="4135"/>
                  </a:cubicBezTo>
                  <a:lnTo>
                    <a:pt x="2045" y="4135"/>
                  </a:lnTo>
                  <a:cubicBezTo>
                    <a:pt x="1923" y="3798"/>
                    <a:pt x="1792" y="3464"/>
                    <a:pt x="1654" y="3133"/>
                  </a:cubicBezTo>
                  <a:cubicBezTo>
                    <a:pt x="1200" y="2041"/>
                    <a:pt x="648" y="98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68;p73">
              <a:extLst>
                <a:ext uri="{FF2B5EF4-FFF2-40B4-BE49-F238E27FC236}">
                  <a16:creationId xmlns:a16="http://schemas.microsoft.com/office/drawing/2014/main" id="{BB19506C-59A2-47B8-B9D4-6F57EB530447}"/>
                </a:ext>
              </a:extLst>
            </p:cNvPr>
            <p:cNvSpPr/>
            <p:nvPr/>
          </p:nvSpPr>
          <p:spPr>
            <a:xfrm>
              <a:off x="3855787" y="3608749"/>
              <a:ext cx="656582" cy="320374"/>
            </a:xfrm>
            <a:custGeom>
              <a:avLst/>
              <a:gdLst/>
              <a:ahLst/>
              <a:cxnLst/>
              <a:rect l="l" t="t" r="r" b="b"/>
              <a:pathLst>
                <a:path w="17000" h="8295" extrusionOk="0">
                  <a:moveTo>
                    <a:pt x="10589" y="1"/>
                  </a:moveTo>
                  <a:cubicBezTo>
                    <a:pt x="8305" y="1"/>
                    <a:pt x="5696" y="636"/>
                    <a:pt x="3263" y="2711"/>
                  </a:cubicBezTo>
                  <a:cubicBezTo>
                    <a:pt x="2713" y="3180"/>
                    <a:pt x="2171" y="3724"/>
                    <a:pt x="1644" y="4352"/>
                  </a:cubicBezTo>
                  <a:cubicBezTo>
                    <a:pt x="1076" y="5026"/>
                    <a:pt x="527" y="5797"/>
                    <a:pt x="1" y="6677"/>
                  </a:cubicBezTo>
                  <a:cubicBezTo>
                    <a:pt x="2394" y="7835"/>
                    <a:pt x="4526" y="8295"/>
                    <a:pt x="6402" y="8295"/>
                  </a:cubicBezTo>
                  <a:cubicBezTo>
                    <a:pt x="8226" y="8295"/>
                    <a:pt x="9808" y="7860"/>
                    <a:pt x="11153" y="7213"/>
                  </a:cubicBezTo>
                  <a:cubicBezTo>
                    <a:pt x="11281" y="7152"/>
                    <a:pt x="11407" y="7088"/>
                    <a:pt x="11532" y="7022"/>
                  </a:cubicBezTo>
                  <a:cubicBezTo>
                    <a:pt x="13023" y="6235"/>
                    <a:pt x="14204" y="5196"/>
                    <a:pt x="15079" y="4236"/>
                  </a:cubicBezTo>
                  <a:cubicBezTo>
                    <a:pt x="16369" y="2825"/>
                    <a:pt x="17000" y="1590"/>
                    <a:pt x="17000" y="1590"/>
                  </a:cubicBezTo>
                  <a:cubicBezTo>
                    <a:pt x="17000" y="1590"/>
                    <a:pt x="14201" y="1"/>
                    <a:pt x="105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69;p73">
              <a:extLst>
                <a:ext uri="{FF2B5EF4-FFF2-40B4-BE49-F238E27FC236}">
                  <a16:creationId xmlns:a16="http://schemas.microsoft.com/office/drawing/2014/main" id="{1345B4C5-1899-4277-BFB2-05214C36AFD4}"/>
                </a:ext>
              </a:extLst>
            </p:cNvPr>
            <p:cNvSpPr/>
            <p:nvPr/>
          </p:nvSpPr>
          <p:spPr>
            <a:xfrm>
              <a:off x="3855787" y="3772349"/>
              <a:ext cx="582389" cy="156769"/>
            </a:xfrm>
            <a:custGeom>
              <a:avLst/>
              <a:gdLst/>
              <a:ahLst/>
              <a:cxnLst/>
              <a:rect l="l" t="t" r="r" b="b"/>
              <a:pathLst>
                <a:path w="15079" h="4059" extrusionOk="0">
                  <a:moveTo>
                    <a:pt x="15079" y="0"/>
                  </a:moveTo>
                  <a:cubicBezTo>
                    <a:pt x="14327" y="410"/>
                    <a:pt x="13541" y="761"/>
                    <a:pt x="12735" y="1049"/>
                  </a:cubicBezTo>
                  <a:cubicBezTo>
                    <a:pt x="11407" y="1525"/>
                    <a:pt x="10020" y="1835"/>
                    <a:pt x="8615" y="1961"/>
                  </a:cubicBezTo>
                  <a:cubicBezTo>
                    <a:pt x="8113" y="2007"/>
                    <a:pt x="7603" y="2035"/>
                    <a:pt x="7093" y="2035"/>
                  </a:cubicBezTo>
                  <a:cubicBezTo>
                    <a:pt x="6204" y="2035"/>
                    <a:pt x="5313" y="1950"/>
                    <a:pt x="4458" y="1726"/>
                  </a:cubicBezTo>
                  <a:cubicBezTo>
                    <a:pt x="3404" y="1448"/>
                    <a:pt x="2383" y="923"/>
                    <a:pt x="1644" y="116"/>
                  </a:cubicBezTo>
                  <a:cubicBezTo>
                    <a:pt x="1076" y="790"/>
                    <a:pt x="527" y="1561"/>
                    <a:pt x="1" y="2441"/>
                  </a:cubicBezTo>
                  <a:cubicBezTo>
                    <a:pt x="2394" y="3599"/>
                    <a:pt x="4526" y="4059"/>
                    <a:pt x="6402" y="4059"/>
                  </a:cubicBezTo>
                  <a:cubicBezTo>
                    <a:pt x="8226" y="4059"/>
                    <a:pt x="9808" y="3624"/>
                    <a:pt x="11153" y="2977"/>
                  </a:cubicBezTo>
                  <a:cubicBezTo>
                    <a:pt x="11281" y="2916"/>
                    <a:pt x="11407" y="2852"/>
                    <a:pt x="11532" y="2786"/>
                  </a:cubicBezTo>
                  <a:cubicBezTo>
                    <a:pt x="13023" y="1999"/>
                    <a:pt x="14204" y="960"/>
                    <a:pt x="1507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70;p73">
              <a:extLst>
                <a:ext uri="{FF2B5EF4-FFF2-40B4-BE49-F238E27FC236}">
                  <a16:creationId xmlns:a16="http://schemas.microsoft.com/office/drawing/2014/main" id="{A624CA5C-FEE4-47F0-B1B0-28A2865B1679}"/>
                </a:ext>
              </a:extLst>
            </p:cNvPr>
            <p:cNvSpPr/>
            <p:nvPr/>
          </p:nvSpPr>
          <p:spPr>
            <a:xfrm>
              <a:off x="3875754" y="3685489"/>
              <a:ext cx="568871" cy="180290"/>
            </a:xfrm>
            <a:custGeom>
              <a:avLst/>
              <a:gdLst/>
              <a:ahLst/>
              <a:cxnLst/>
              <a:rect l="l" t="t" r="r" b="b"/>
              <a:pathLst>
                <a:path w="14729" h="4668" extrusionOk="0">
                  <a:moveTo>
                    <a:pt x="14728" y="1"/>
                  </a:moveTo>
                  <a:lnTo>
                    <a:pt x="14728" y="1"/>
                  </a:lnTo>
                  <a:cubicBezTo>
                    <a:pt x="12246" y="1516"/>
                    <a:pt x="9512" y="2710"/>
                    <a:pt x="6716" y="3509"/>
                  </a:cubicBezTo>
                  <a:cubicBezTo>
                    <a:pt x="4539" y="4118"/>
                    <a:pt x="2256" y="4519"/>
                    <a:pt x="1" y="4667"/>
                  </a:cubicBezTo>
                  <a:cubicBezTo>
                    <a:pt x="2265" y="4651"/>
                    <a:pt x="4580" y="4288"/>
                    <a:pt x="6765" y="3688"/>
                  </a:cubicBezTo>
                  <a:cubicBezTo>
                    <a:pt x="9574" y="2897"/>
                    <a:pt x="12328" y="1659"/>
                    <a:pt x="14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71;p73">
              <a:extLst>
                <a:ext uri="{FF2B5EF4-FFF2-40B4-BE49-F238E27FC236}">
                  <a16:creationId xmlns:a16="http://schemas.microsoft.com/office/drawing/2014/main" id="{BEBE73C9-F4CB-4E16-8741-AA187BBAB398}"/>
                </a:ext>
              </a:extLst>
            </p:cNvPr>
            <p:cNvSpPr/>
            <p:nvPr/>
          </p:nvSpPr>
          <p:spPr>
            <a:xfrm>
              <a:off x="4217360" y="3656562"/>
              <a:ext cx="163373" cy="146379"/>
            </a:xfrm>
            <a:custGeom>
              <a:avLst/>
              <a:gdLst/>
              <a:ahLst/>
              <a:cxnLst/>
              <a:rect l="l" t="t" r="r" b="b"/>
              <a:pathLst>
                <a:path w="4230" h="3790" extrusionOk="0">
                  <a:moveTo>
                    <a:pt x="2074" y="0"/>
                  </a:moveTo>
                  <a:cubicBezTo>
                    <a:pt x="1579" y="1285"/>
                    <a:pt x="916" y="2504"/>
                    <a:pt x="84" y="3601"/>
                  </a:cubicBezTo>
                  <a:lnTo>
                    <a:pt x="1" y="3710"/>
                  </a:lnTo>
                  <a:lnTo>
                    <a:pt x="138" y="3702"/>
                  </a:lnTo>
                  <a:cubicBezTo>
                    <a:pt x="306" y="3693"/>
                    <a:pt x="473" y="3689"/>
                    <a:pt x="641" y="3689"/>
                  </a:cubicBezTo>
                  <a:cubicBezTo>
                    <a:pt x="1491" y="3689"/>
                    <a:pt x="2346" y="3790"/>
                    <a:pt x="3198" y="3790"/>
                  </a:cubicBezTo>
                  <a:cubicBezTo>
                    <a:pt x="3543" y="3790"/>
                    <a:pt x="3887" y="3773"/>
                    <a:pt x="4230" y="3727"/>
                  </a:cubicBezTo>
                  <a:lnTo>
                    <a:pt x="4230" y="3727"/>
                  </a:lnTo>
                  <a:cubicBezTo>
                    <a:pt x="4061" y="3737"/>
                    <a:pt x="3892" y="3742"/>
                    <a:pt x="3724" y="3742"/>
                  </a:cubicBezTo>
                  <a:cubicBezTo>
                    <a:pt x="2672" y="3742"/>
                    <a:pt x="1630" y="3564"/>
                    <a:pt x="576" y="3564"/>
                  </a:cubicBezTo>
                  <a:cubicBezTo>
                    <a:pt x="473" y="3564"/>
                    <a:pt x="369" y="3566"/>
                    <a:pt x="265" y="3570"/>
                  </a:cubicBezTo>
                  <a:lnTo>
                    <a:pt x="265" y="3570"/>
                  </a:lnTo>
                  <a:cubicBezTo>
                    <a:pt x="651" y="3048"/>
                    <a:pt x="995" y="2496"/>
                    <a:pt x="1292" y="1920"/>
                  </a:cubicBezTo>
                  <a:cubicBezTo>
                    <a:pt x="1610" y="1306"/>
                    <a:pt x="1874" y="663"/>
                    <a:pt x="2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72;p73">
              <a:extLst>
                <a:ext uri="{FF2B5EF4-FFF2-40B4-BE49-F238E27FC236}">
                  <a16:creationId xmlns:a16="http://schemas.microsoft.com/office/drawing/2014/main" id="{4B0F97E3-FF71-4146-9839-4459B7FF0762}"/>
                </a:ext>
              </a:extLst>
            </p:cNvPr>
            <p:cNvSpPr/>
            <p:nvPr/>
          </p:nvSpPr>
          <p:spPr>
            <a:xfrm>
              <a:off x="3996253" y="3708276"/>
              <a:ext cx="187010" cy="173492"/>
            </a:xfrm>
            <a:custGeom>
              <a:avLst/>
              <a:gdLst/>
              <a:ahLst/>
              <a:cxnLst/>
              <a:rect l="l" t="t" r="r" b="b"/>
              <a:pathLst>
                <a:path w="4842" h="4492" extrusionOk="0">
                  <a:moveTo>
                    <a:pt x="2980" y="0"/>
                  </a:moveTo>
                  <a:lnTo>
                    <a:pt x="2980" y="0"/>
                  </a:lnTo>
                  <a:cubicBezTo>
                    <a:pt x="2120" y="1316"/>
                    <a:pt x="1159" y="2567"/>
                    <a:pt x="76" y="3705"/>
                  </a:cubicBezTo>
                  <a:lnTo>
                    <a:pt x="1" y="3783"/>
                  </a:lnTo>
                  <a:lnTo>
                    <a:pt x="106" y="3809"/>
                  </a:lnTo>
                  <a:cubicBezTo>
                    <a:pt x="1655" y="4196"/>
                    <a:pt x="3244" y="4440"/>
                    <a:pt x="4841" y="4492"/>
                  </a:cubicBezTo>
                  <a:cubicBezTo>
                    <a:pt x="3292" y="4342"/>
                    <a:pt x="1750" y="4095"/>
                    <a:pt x="240" y="3713"/>
                  </a:cubicBezTo>
                  <a:lnTo>
                    <a:pt x="240" y="3713"/>
                  </a:lnTo>
                  <a:cubicBezTo>
                    <a:pt x="484" y="3450"/>
                    <a:pt x="722" y="3180"/>
                    <a:pt x="953" y="2906"/>
                  </a:cubicBezTo>
                  <a:cubicBezTo>
                    <a:pt x="1715" y="2002"/>
                    <a:pt x="2397" y="1029"/>
                    <a:pt x="2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73;p73">
              <a:extLst>
                <a:ext uri="{FF2B5EF4-FFF2-40B4-BE49-F238E27FC236}">
                  <a16:creationId xmlns:a16="http://schemas.microsoft.com/office/drawing/2014/main" id="{1E7F8425-AAF4-4176-AAE1-EBAFC3377A6B}"/>
                </a:ext>
              </a:extLst>
            </p:cNvPr>
            <p:cNvSpPr/>
            <p:nvPr/>
          </p:nvSpPr>
          <p:spPr>
            <a:xfrm>
              <a:off x="3865288" y="3237210"/>
              <a:ext cx="563039" cy="605330"/>
            </a:xfrm>
            <a:custGeom>
              <a:avLst/>
              <a:gdLst/>
              <a:ahLst/>
              <a:cxnLst/>
              <a:rect l="l" t="t" r="r" b="b"/>
              <a:pathLst>
                <a:path w="14578" h="15673" extrusionOk="0">
                  <a:moveTo>
                    <a:pt x="11122" y="0"/>
                  </a:moveTo>
                  <a:cubicBezTo>
                    <a:pt x="11118" y="0"/>
                    <a:pt x="11113" y="1"/>
                    <a:pt x="11109" y="4"/>
                  </a:cubicBezTo>
                  <a:cubicBezTo>
                    <a:pt x="10727" y="260"/>
                    <a:pt x="10362" y="542"/>
                    <a:pt x="10021" y="849"/>
                  </a:cubicBezTo>
                  <a:cubicBezTo>
                    <a:pt x="9874" y="982"/>
                    <a:pt x="9732" y="1118"/>
                    <a:pt x="9595" y="1260"/>
                  </a:cubicBezTo>
                  <a:cubicBezTo>
                    <a:pt x="9139" y="1729"/>
                    <a:pt x="8738" y="2251"/>
                    <a:pt x="8414" y="2818"/>
                  </a:cubicBezTo>
                  <a:cubicBezTo>
                    <a:pt x="8092" y="3386"/>
                    <a:pt x="7860" y="3997"/>
                    <a:pt x="7719" y="4634"/>
                  </a:cubicBezTo>
                  <a:cubicBezTo>
                    <a:pt x="7582" y="5264"/>
                    <a:pt x="7522" y="5907"/>
                    <a:pt x="7447" y="6546"/>
                  </a:cubicBezTo>
                  <a:cubicBezTo>
                    <a:pt x="7370" y="7185"/>
                    <a:pt x="7279" y="7827"/>
                    <a:pt x="7079" y="8441"/>
                  </a:cubicBezTo>
                  <a:cubicBezTo>
                    <a:pt x="7062" y="8493"/>
                    <a:pt x="7044" y="8545"/>
                    <a:pt x="7026" y="8597"/>
                  </a:cubicBezTo>
                  <a:cubicBezTo>
                    <a:pt x="6880" y="8804"/>
                    <a:pt x="6732" y="9007"/>
                    <a:pt x="6579" y="9209"/>
                  </a:cubicBezTo>
                  <a:cubicBezTo>
                    <a:pt x="6498" y="9315"/>
                    <a:pt x="6417" y="9420"/>
                    <a:pt x="6333" y="9524"/>
                  </a:cubicBezTo>
                  <a:cubicBezTo>
                    <a:pt x="6670" y="8561"/>
                    <a:pt x="6854" y="7546"/>
                    <a:pt x="6887" y="6525"/>
                  </a:cubicBezTo>
                  <a:cubicBezTo>
                    <a:pt x="6919" y="5477"/>
                    <a:pt x="6789" y="4424"/>
                    <a:pt x="6504" y="3413"/>
                  </a:cubicBezTo>
                  <a:cubicBezTo>
                    <a:pt x="6342" y="2844"/>
                    <a:pt x="6129" y="2291"/>
                    <a:pt x="5870" y="1761"/>
                  </a:cubicBezTo>
                  <a:cubicBezTo>
                    <a:pt x="5866" y="1752"/>
                    <a:pt x="5855" y="1746"/>
                    <a:pt x="5846" y="1746"/>
                  </a:cubicBezTo>
                  <a:cubicBezTo>
                    <a:pt x="5840" y="1746"/>
                    <a:pt x="5834" y="1748"/>
                    <a:pt x="5831" y="1755"/>
                  </a:cubicBezTo>
                  <a:cubicBezTo>
                    <a:pt x="5242" y="2689"/>
                    <a:pt x="4666" y="3685"/>
                    <a:pt x="4515" y="4797"/>
                  </a:cubicBezTo>
                  <a:cubicBezTo>
                    <a:pt x="4367" y="5880"/>
                    <a:pt x="4702" y="6947"/>
                    <a:pt x="5209" y="7897"/>
                  </a:cubicBezTo>
                  <a:cubicBezTo>
                    <a:pt x="5520" y="8480"/>
                    <a:pt x="5894" y="9028"/>
                    <a:pt x="6268" y="9572"/>
                  </a:cubicBezTo>
                  <a:cubicBezTo>
                    <a:pt x="6267" y="9574"/>
                    <a:pt x="6266" y="9576"/>
                    <a:pt x="6266" y="9578"/>
                  </a:cubicBezTo>
                  <a:cubicBezTo>
                    <a:pt x="6263" y="9587"/>
                    <a:pt x="6265" y="9597"/>
                    <a:pt x="6270" y="9604"/>
                  </a:cubicBezTo>
                  <a:cubicBezTo>
                    <a:pt x="5800" y="10195"/>
                    <a:pt x="5296" y="10758"/>
                    <a:pt x="4763" y="11293"/>
                  </a:cubicBezTo>
                  <a:cubicBezTo>
                    <a:pt x="4664" y="11392"/>
                    <a:pt x="4563" y="11490"/>
                    <a:pt x="4463" y="11587"/>
                  </a:cubicBezTo>
                  <a:cubicBezTo>
                    <a:pt x="4471" y="11557"/>
                    <a:pt x="4480" y="11527"/>
                    <a:pt x="4488" y="11497"/>
                  </a:cubicBezTo>
                  <a:cubicBezTo>
                    <a:pt x="4522" y="11370"/>
                    <a:pt x="4551" y="11240"/>
                    <a:pt x="4579" y="11112"/>
                  </a:cubicBezTo>
                  <a:cubicBezTo>
                    <a:pt x="4794" y="10063"/>
                    <a:pt x="4776" y="8974"/>
                    <a:pt x="4586" y="7924"/>
                  </a:cubicBezTo>
                  <a:cubicBezTo>
                    <a:pt x="4390" y="6836"/>
                    <a:pt x="4015" y="5785"/>
                    <a:pt x="3543" y="4786"/>
                  </a:cubicBezTo>
                  <a:cubicBezTo>
                    <a:pt x="3485" y="4663"/>
                    <a:pt x="3425" y="4539"/>
                    <a:pt x="3363" y="4417"/>
                  </a:cubicBezTo>
                  <a:cubicBezTo>
                    <a:pt x="3358" y="4407"/>
                    <a:pt x="3349" y="4402"/>
                    <a:pt x="3339" y="4402"/>
                  </a:cubicBezTo>
                  <a:cubicBezTo>
                    <a:pt x="3330" y="4402"/>
                    <a:pt x="3320" y="4408"/>
                    <a:pt x="3317" y="4421"/>
                  </a:cubicBezTo>
                  <a:cubicBezTo>
                    <a:pt x="3127" y="5407"/>
                    <a:pt x="2734" y="6351"/>
                    <a:pt x="2637" y="7354"/>
                  </a:cubicBezTo>
                  <a:cubicBezTo>
                    <a:pt x="2589" y="7845"/>
                    <a:pt x="2623" y="8339"/>
                    <a:pt x="2777" y="8809"/>
                  </a:cubicBezTo>
                  <a:cubicBezTo>
                    <a:pt x="2940" y="9306"/>
                    <a:pt x="3211" y="9761"/>
                    <a:pt x="3505" y="10189"/>
                  </a:cubicBezTo>
                  <a:cubicBezTo>
                    <a:pt x="3803" y="10626"/>
                    <a:pt x="4181" y="11048"/>
                    <a:pt x="4358" y="11553"/>
                  </a:cubicBezTo>
                  <a:cubicBezTo>
                    <a:pt x="4370" y="11587"/>
                    <a:pt x="4380" y="11621"/>
                    <a:pt x="4390" y="11656"/>
                  </a:cubicBezTo>
                  <a:cubicBezTo>
                    <a:pt x="4255" y="11784"/>
                    <a:pt x="4118" y="11910"/>
                    <a:pt x="3979" y="12036"/>
                  </a:cubicBezTo>
                  <a:cubicBezTo>
                    <a:pt x="3563" y="12410"/>
                    <a:pt x="3130" y="12766"/>
                    <a:pt x="2684" y="13105"/>
                  </a:cubicBezTo>
                  <a:cubicBezTo>
                    <a:pt x="2441" y="13288"/>
                    <a:pt x="2194" y="13466"/>
                    <a:pt x="1939" y="13635"/>
                  </a:cubicBezTo>
                  <a:cubicBezTo>
                    <a:pt x="1998" y="13492"/>
                    <a:pt x="2052" y="13348"/>
                    <a:pt x="2102" y="13203"/>
                  </a:cubicBezTo>
                  <a:cubicBezTo>
                    <a:pt x="2237" y="12908"/>
                    <a:pt x="2345" y="12601"/>
                    <a:pt x="2425" y="12287"/>
                  </a:cubicBezTo>
                  <a:cubicBezTo>
                    <a:pt x="2554" y="11791"/>
                    <a:pt x="2615" y="11279"/>
                    <a:pt x="2623" y="10766"/>
                  </a:cubicBezTo>
                  <a:cubicBezTo>
                    <a:pt x="2629" y="10258"/>
                    <a:pt x="2581" y="9749"/>
                    <a:pt x="2495" y="9249"/>
                  </a:cubicBezTo>
                  <a:cubicBezTo>
                    <a:pt x="2408" y="8749"/>
                    <a:pt x="2284" y="8257"/>
                    <a:pt x="2136" y="7772"/>
                  </a:cubicBezTo>
                  <a:cubicBezTo>
                    <a:pt x="1985" y="7281"/>
                    <a:pt x="1824" y="6781"/>
                    <a:pt x="1576" y="6329"/>
                  </a:cubicBezTo>
                  <a:cubicBezTo>
                    <a:pt x="1545" y="6271"/>
                    <a:pt x="1511" y="6215"/>
                    <a:pt x="1477" y="6159"/>
                  </a:cubicBezTo>
                  <a:cubicBezTo>
                    <a:pt x="1473" y="6152"/>
                    <a:pt x="1466" y="6149"/>
                    <a:pt x="1459" y="6149"/>
                  </a:cubicBezTo>
                  <a:cubicBezTo>
                    <a:pt x="1449" y="6149"/>
                    <a:pt x="1437" y="6157"/>
                    <a:pt x="1434" y="6168"/>
                  </a:cubicBezTo>
                  <a:cubicBezTo>
                    <a:pt x="1272" y="6749"/>
                    <a:pt x="1013" y="7296"/>
                    <a:pt x="798" y="7857"/>
                  </a:cubicBezTo>
                  <a:cubicBezTo>
                    <a:pt x="693" y="8127"/>
                    <a:pt x="599" y="8400"/>
                    <a:pt x="529" y="8680"/>
                  </a:cubicBezTo>
                  <a:cubicBezTo>
                    <a:pt x="470" y="8920"/>
                    <a:pt x="429" y="9163"/>
                    <a:pt x="407" y="9409"/>
                  </a:cubicBezTo>
                  <a:cubicBezTo>
                    <a:pt x="360" y="9893"/>
                    <a:pt x="382" y="10386"/>
                    <a:pt x="473" y="10863"/>
                  </a:cubicBezTo>
                  <a:cubicBezTo>
                    <a:pt x="564" y="11344"/>
                    <a:pt x="721" y="11813"/>
                    <a:pt x="946" y="12248"/>
                  </a:cubicBezTo>
                  <a:cubicBezTo>
                    <a:pt x="1161" y="12670"/>
                    <a:pt x="1442" y="13059"/>
                    <a:pt x="1647" y="13486"/>
                  </a:cubicBezTo>
                  <a:cubicBezTo>
                    <a:pt x="1677" y="13547"/>
                    <a:pt x="1704" y="13609"/>
                    <a:pt x="1730" y="13672"/>
                  </a:cubicBezTo>
                  <a:cubicBezTo>
                    <a:pt x="1741" y="13698"/>
                    <a:pt x="1750" y="13725"/>
                    <a:pt x="1760" y="13752"/>
                  </a:cubicBezTo>
                  <a:cubicBezTo>
                    <a:pt x="1689" y="13798"/>
                    <a:pt x="1413" y="13964"/>
                    <a:pt x="1413" y="13964"/>
                  </a:cubicBezTo>
                  <a:cubicBezTo>
                    <a:pt x="1085" y="14153"/>
                    <a:pt x="746" y="14321"/>
                    <a:pt x="390" y="14456"/>
                  </a:cubicBezTo>
                  <a:cubicBezTo>
                    <a:pt x="287" y="14495"/>
                    <a:pt x="183" y="14530"/>
                    <a:pt x="79" y="14564"/>
                  </a:cubicBezTo>
                  <a:cubicBezTo>
                    <a:pt x="0" y="14589"/>
                    <a:pt x="34" y="14700"/>
                    <a:pt x="106" y="14700"/>
                  </a:cubicBezTo>
                  <a:cubicBezTo>
                    <a:pt x="113" y="14700"/>
                    <a:pt x="120" y="14699"/>
                    <a:pt x="128" y="14696"/>
                  </a:cubicBezTo>
                  <a:cubicBezTo>
                    <a:pt x="746" y="14500"/>
                    <a:pt x="1322" y="14199"/>
                    <a:pt x="1868" y="13851"/>
                  </a:cubicBezTo>
                  <a:cubicBezTo>
                    <a:pt x="2055" y="14000"/>
                    <a:pt x="2243" y="14147"/>
                    <a:pt x="2436" y="14289"/>
                  </a:cubicBezTo>
                  <a:cubicBezTo>
                    <a:pt x="2701" y="14483"/>
                    <a:pt x="2972" y="14668"/>
                    <a:pt x="3256" y="14834"/>
                  </a:cubicBezTo>
                  <a:cubicBezTo>
                    <a:pt x="3732" y="15112"/>
                    <a:pt x="4238" y="15322"/>
                    <a:pt x="4772" y="15457"/>
                  </a:cubicBezTo>
                  <a:cubicBezTo>
                    <a:pt x="5280" y="15587"/>
                    <a:pt x="5803" y="15652"/>
                    <a:pt x="6327" y="15668"/>
                  </a:cubicBezTo>
                  <a:cubicBezTo>
                    <a:pt x="6415" y="15671"/>
                    <a:pt x="6503" y="15672"/>
                    <a:pt x="6591" y="15672"/>
                  </a:cubicBezTo>
                  <a:cubicBezTo>
                    <a:pt x="7029" y="15672"/>
                    <a:pt x="7467" y="15638"/>
                    <a:pt x="7902" y="15580"/>
                  </a:cubicBezTo>
                  <a:cubicBezTo>
                    <a:pt x="8316" y="15525"/>
                    <a:pt x="8733" y="15453"/>
                    <a:pt x="9152" y="15453"/>
                  </a:cubicBezTo>
                  <a:cubicBezTo>
                    <a:pt x="9261" y="15453"/>
                    <a:pt x="9369" y="15458"/>
                    <a:pt x="9478" y="15469"/>
                  </a:cubicBezTo>
                  <a:cubicBezTo>
                    <a:pt x="9543" y="15477"/>
                    <a:pt x="9606" y="15486"/>
                    <a:pt x="9670" y="15498"/>
                  </a:cubicBezTo>
                  <a:cubicBezTo>
                    <a:pt x="9671" y="15498"/>
                    <a:pt x="9673" y="15498"/>
                    <a:pt x="9674" y="15498"/>
                  </a:cubicBezTo>
                  <a:cubicBezTo>
                    <a:pt x="9695" y="15498"/>
                    <a:pt x="9704" y="15470"/>
                    <a:pt x="9688" y="15456"/>
                  </a:cubicBezTo>
                  <a:cubicBezTo>
                    <a:pt x="9392" y="15174"/>
                    <a:pt x="9073" y="14917"/>
                    <a:pt x="8732" y="14687"/>
                  </a:cubicBezTo>
                  <a:cubicBezTo>
                    <a:pt x="8565" y="14572"/>
                    <a:pt x="8391" y="14464"/>
                    <a:pt x="8213" y="14361"/>
                  </a:cubicBezTo>
                  <a:cubicBezTo>
                    <a:pt x="7680" y="14057"/>
                    <a:pt x="7111" y="13816"/>
                    <a:pt x="6522" y="13644"/>
                  </a:cubicBezTo>
                  <a:cubicBezTo>
                    <a:pt x="5968" y="13485"/>
                    <a:pt x="5398" y="13387"/>
                    <a:pt x="4823" y="13356"/>
                  </a:cubicBezTo>
                  <a:cubicBezTo>
                    <a:pt x="4681" y="13348"/>
                    <a:pt x="4538" y="13344"/>
                    <a:pt x="4396" y="13344"/>
                  </a:cubicBezTo>
                  <a:cubicBezTo>
                    <a:pt x="3993" y="13344"/>
                    <a:pt x="3591" y="13375"/>
                    <a:pt x="3193" y="13438"/>
                  </a:cubicBezTo>
                  <a:cubicBezTo>
                    <a:pt x="2829" y="13495"/>
                    <a:pt x="2469" y="13578"/>
                    <a:pt x="2117" y="13686"/>
                  </a:cubicBezTo>
                  <a:cubicBezTo>
                    <a:pt x="2239" y="13603"/>
                    <a:pt x="2359" y="13520"/>
                    <a:pt x="2478" y="13434"/>
                  </a:cubicBezTo>
                  <a:cubicBezTo>
                    <a:pt x="3032" y="13031"/>
                    <a:pt x="3563" y="12599"/>
                    <a:pt x="4072" y="12142"/>
                  </a:cubicBezTo>
                  <a:cubicBezTo>
                    <a:pt x="4214" y="12014"/>
                    <a:pt x="4351" y="11887"/>
                    <a:pt x="4489" y="11756"/>
                  </a:cubicBezTo>
                  <a:cubicBezTo>
                    <a:pt x="4618" y="11878"/>
                    <a:pt x="4753" y="11993"/>
                    <a:pt x="4893" y="12100"/>
                  </a:cubicBezTo>
                  <a:cubicBezTo>
                    <a:pt x="5685" y="12703"/>
                    <a:pt x="6657" y="13056"/>
                    <a:pt x="7656" y="13099"/>
                  </a:cubicBezTo>
                  <a:cubicBezTo>
                    <a:pt x="7740" y="13102"/>
                    <a:pt x="7825" y="13104"/>
                    <a:pt x="7909" y="13104"/>
                  </a:cubicBezTo>
                  <a:cubicBezTo>
                    <a:pt x="8916" y="13104"/>
                    <a:pt x="9906" y="12861"/>
                    <a:pt x="10899" y="12714"/>
                  </a:cubicBezTo>
                  <a:cubicBezTo>
                    <a:pt x="11327" y="12652"/>
                    <a:pt x="11758" y="12607"/>
                    <a:pt x="12190" y="12607"/>
                  </a:cubicBezTo>
                  <a:cubicBezTo>
                    <a:pt x="12375" y="12607"/>
                    <a:pt x="12561" y="12615"/>
                    <a:pt x="12746" y="12634"/>
                  </a:cubicBezTo>
                  <a:lnTo>
                    <a:pt x="12746" y="12633"/>
                  </a:lnTo>
                  <a:cubicBezTo>
                    <a:pt x="12746" y="12633"/>
                    <a:pt x="12747" y="12633"/>
                    <a:pt x="12747" y="12633"/>
                  </a:cubicBezTo>
                  <a:cubicBezTo>
                    <a:pt x="12769" y="12633"/>
                    <a:pt x="12784" y="12605"/>
                    <a:pt x="12765" y="12591"/>
                  </a:cubicBezTo>
                  <a:cubicBezTo>
                    <a:pt x="12354" y="12271"/>
                    <a:pt x="11916" y="11986"/>
                    <a:pt x="11456" y="11740"/>
                  </a:cubicBezTo>
                  <a:cubicBezTo>
                    <a:pt x="10811" y="11396"/>
                    <a:pt x="10123" y="11131"/>
                    <a:pt x="9408" y="10970"/>
                  </a:cubicBezTo>
                  <a:cubicBezTo>
                    <a:pt x="9034" y="10886"/>
                    <a:pt x="8652" y="10830"/>
                    <a:pt x="8269" y="10805"/>
                  </a:cubicBezTo>
                  <a:cubicBezTo>
                    <a:pt x="8120" y="10796"/>
                    <a:pt x="7971" y="10791"/>
                    <a:pt x="7821" y="10791"/>
                  </a:cubicBezTo>
                  <a:cubicBezTo>
                    <a:pt x="7238" y="10791"/>
                    <a:pt x="6655" y="10863"/>
                    <a:pt x="6088" y="11012"/>
                  </a:cubicBezTo>
                  <a:cubicBezTo>
                    <a:pt x="5597" y="11140"/>
                    <a:pt x="5124" y="11327"/>
                    <a:pt x="4680" y="11570"/>
                  </a:cubicBezTo>
                  <a:cubicBezTo>
                    <a:pt x="4741" y="11510"/>
                    <a:pt x="4801" y="11452"/>
                    <a:pt x="4862" y="11391"/>
                  </a:cubicBezTo>
                  <a:cubicBezTo>
                    <a:pt x="5407" y="10844"/>
                    <a:pt x="5923" y="10266"/>
                    <a:pt x="6405" y="9662"/>
                  </a:cubicBezTo>
                  <a:cubicBezTo>
                    <a:pt x="6667" y="9772"/>
                    <a:pt x="6933" y="9879"/>
                    <a:pt x="7202" y="9976"/>
                  </a:cubicBezTo>
                  <a:cubicBezTo>
                    <a:pt x="7550" y="10101"/>
                    <a:pt x="7905" y="10209"/>
                    <a:pt x="8269" y="10286"/>
                  </a:cubicBezTo>
                  <a:cubicBezTo>
                    <a:pt x="8622" y="10360"/>
                    <a:pt x="8985" y="10403"/>
                    <a:pt x="9347" y="10403"/>
                  </a:cubicBezTo>
                  <a:cubicBezTo>
                    <a:pt x="9598" y="10403"/>
                    <a:pt x="9849" y="10382"/>
                    <a:pt x="10096" y="10336"/>
                  </a:cubicBezTo>
                  <a:cubicBezTo>
                    <a:pt x="10659" y="10231"/>
                    <a:pt x="11172" y="9984"/>
                    <a:pt x="11642" y="9662"/>
                  </a:cubicBezTo>
                  <a:cubicBezTo>
                    <a:pt x="12112" y="9340"/>
                    <a:pt x="12537" y="8958"/>
                    <a:pt x="12972" y="8592"/>
                  </a:cubicBezTo>
                  <a:cubicBezTo>
                    <a:pt x="13406" y="8226"/>
                    <a:pt x="13855" y="7868"/>
                    <a:pt x="14363" y="7610"/>
                  </a:cubicBezTo>
                  <a:cubicBezTo>
                    <a:pt x="14426" y="7577"/>
                    <a:pt x="14490" y="7548"/>
                    <a:pt x="14555" y="7518"/>
                  </a:cubicBezTo>
                  <a:cubicBezTo>
                    <a:pt x="14577" y="7509"/>
                    <a:pt x="14575" y="7479"/>
                    <a:pt x="14551" y="7472"/>
                  </a:cubicBezTo>
                  <a:cubicBezTo>
                    <a:pt x="14051" y="7346"/>
                    <a:pt x="13539" y="7266"/>
                    <a:pt x="13024" y="7235"/>
                  </a:cubicBezTo>
                  <a:cubicBezTo>
                    <a:pt x="12960" y="7229"/>
                    <a:pt x="12896" y="7225"/>
                    <a:pt x="12833" y="7223"/>
                  </a:cubicBezTo>
                  <a:cubicBezTo>
                    <a:pt x="12714" y="7218"/>
                    <a:pt x="12595" y="7216"/>
                    <a:pt x="12476" y="7216"/>
                  </a:cubicBezTo>
                  <a:cubicBezTo>
                    <a:pt x="12016" y="7216"/>
                    <a:pt x="11555" y="7252"/>
                    <a:pt x="11100" y="7323"/>
                  </a:cubicBezTo>
                  <a:cubicBezTo>
                    <a:pt x="10530" y="7411"/>
                    <a:pt x="9968" y="7554"/>
                    <a:pt x="9425" y="7750"/>
                  </a:cubicBezTo>
                  <a:cubicBezTo>
                    <a:pt x="8882" y="7945"/>
                    <a:pt x="8357" y="8192"/>
                    <a:pt x="7862" y="8488"/>
                  </a:cubicBezTo>
                  <a:cubicBezTo>
                    <a:pt x="7415" y="8755"/>
                    <a:pt x="6993" y="9063"/>
                    <a:pt x="6604" y="9407"/>
                  </a:cubicBezTo>
                  <a:cubicBezTo>
                    <a:pt x="6632" y="9370"/>
                    <a:pt x="6662" y="9331"/>
                    <a:pt x="6689" y="9293"/>
                  </a:cubicBezTo>
                  <a:cubicBezTo>
                    <a:pt x="6848" y="9085"/>
                    <a:pt x="7001" y="8875"/>
                    <a:pt x="7150" y="8662"/>
                  </a:cubicBezTo>
                  <a:cubicBezTo>
                    <a:pt x="7687" y="8371"/>
                    <a:pt x="8186" y="8015"/>
                    <a:pt x="8632" y="7601"/>
                  </a:cubicBezTo>
                  <a:cubicBezTo>
                    <a:pt x="8808" y="7438"/>
                    <a:pt x="8975" y="7267"/>
                    <a:pt x="9134" y="7089"/>
                  </a:cubicBezTo>
                  <a:cubicBezTo>
                    <a:pt x="9408" y="6781"/>
                    <a:pt x="9655" y="6451"/>
                    <a:pt x="9874" y="6102"/>
                  </a:cubicBezTo>
                  <a:cubicBezTo>
                    <a:pt x="10223" y="5543"/>
                    <a:pt x="10492" y="4939"/>
                    <a:pt x="10681" y="4308"/>
                  </a:cubicBezTo>
                  <a:cubicBezTo>
                    <a:pt x="10877" y="3660"/>
                    <a:pt x="10991" y="2991"/>
                    <a:pt x="11057" y="2318"/>
                  </a:cubicBezTo>
                  <a:cubicBezTo>
                    <a:pt x="11125" y="1640"/>
                    <a:pt x="11143" y="960"/>
                    <a:pt x="11146" y="278"/>
                  </a:cubicBezTo>
                  <a:cubicBezTo>
                    <a:pt x="11147" y="192"/>
                    <a:pt x="11146" y="106"/>
                    <a:pt x="11146" y="22"/>
                  </a:cubicBezTo>
                  <a:cubicBezTo>
                    <a:pt x="11146" y="8"/>
                    <a:pt x="11134" y="0"/>
                    <a:pt x="1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174;p73">
              <a:extLst>
                <a:ext uri="{FF2B5EF4-FFF2-40B4-BE49-F238E27FC236}">
                  <a16:creationId xmlns:a16="http://schemas.microsoft.com/office/drawing/2014/main" id="{3A996254-6EB9-431A-8265-80277A73C842}"/>
                </a:ext>
              </a:extLst>
            </p:cNvPr>
            <p:cNvSpPr/>
            <p:nvPr/>
          </p:nvSpPr>
          <p:spPr>
            <a:xfrm>
              <a:off x="4209636" y="3237287"/>
              <a:ext cx="86167" cy="273795"/>
            </a:xfrm>
            <a:custGeom>
              <a:avLst/>
              <a:gdLst/>
              <a:ahLst/>
              <a:cxnLst/>
              <a:rect l="l" t="t" r="r" b="b"/>
              <a:pathLst>
                <a:path w="2231" h="7089" extrusionOk="0">
                  <a:moveTo>
                    <a:pt x="2207" y="1"/>
                  </a:moveTo>
                  <a:cubicBezTo>
                    <a:pt x="2202" y="1"/>
                    <a:pt x="2197" y="2"/>
                    <a:pt x="2193" y="4"/>
                  </a:cubicBezTo>
                  <a:cubicBezTo>
                    <a:pt x="1811" y="259"/>
                    <a:pt x="1446" y="541"/>
                    <a:pt x="1105" y="849"/>
                  </a:cubicBezTo>
                  <a:cubicBezTo>
                    <a:pt x="1384" y="1733"/>
                    <a:pt x="1357" y="2709"/>
                    <a:pt x="1124" y="3607"/>
                  </a:cubicBezTo>
                  <a:cubicBezTo>
                    <a:pt x="940" y="4326"/>
                    <a:pt x="1" y="7021"/>
                    <a:pt x="218" y="7088"/>
                  </a:cubicBezTo>
                  <a:cubicBezTo>
                    <a:pt x="492" y="6781"/>
                    <a:pt x="740" y="6451"/>
                    <a:pt x="958" y="6101"/>
                  </a:cubicBezTo>
                  <a:cubicBezTo>
                    <a:pt x="1309" y="5543"/>
                    <a:pt x="1576" y="4939"/>
                    <a:pt x="1766" y="4308"/>
                  </a:cubicBezTo>
                  <a:cubicBezTo>
                    <a:pt x="1961" y="3659"/>
                    <a:pt x="2075" y="2992"/>
                    <a:pt x="2141" y="2319"/>
                  </a:cubicBezTo>
                  <a:cubicBezTo>
                    <a:pt x="2209" y="1640"/>
                    <a:pt x="2227" y="959"/>
                    <a:pt x="2230" y="277"/>
                  </a:cubicBezTo>
                  <a:cubicBezTo>
                    <a:pt x="2231" y="191"/>
                    <a:pt x="2231" y="107"/>
                    <a:pt x="2231" y="21"/>
                  </a:cubicBezTo>
                  <a:cubicBezTo>
                    <a:pt x="2231" y="8"/>
                    <a:pt x="2219" y="1"/>
                    <a:pt x="220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5;p73">
              <a:extLst>
                <a:ext uri="{FF2B5EF4-FFF2-40B4-BE49-F238E27FC236}">
                  <a16:creationId xmlns:a16="http://schemas.microsoft.com/office/drawing/2014/main" id="{B5A728C7-E4E2-490A-8173-684BA25041AA}"/>
                </a:ext>
              </a:extLst>
            </p:cNvPr>
            <p:cNvSpPr/>
            <p:nvPr/>
          </p:nvSpPr>
          <p:spPr>
            <a:xfrm>
              <a:off x="3959331" y="3778374"/>
              <a:ext cx="280786" cy="64152"/>
            </a:xfrm>
            <a:custGeom>
              <a:avLst/>
              <a:gdLst/>
              <a:ahLst/>
              <a:cxnLst/>
              <a:rect l="l" t="t" r="r" b="b"/>
              <a:pathLst>
                <a:path w="7270" h="1661" extrusionOk="0">
                  <a:moveTo>
                    <a:pt x="877" y="1"/>
                  </a:moveTo>
                  <a:cubicBezTo>
                    <a:pt x="757" y="1"/>
                    <a:pt x="637" y="10"/>
                    <a:pt x="519" y="34"/>
                  </a:cubicBezTo>
                  <a:cubicBezTo>
                    <a:pt x="328" y="70"/>
                    <a:pt x="143" y="147"/>
                    <a:pt x="1" y="277"/>
                  </a:cubicBezTo>
                  <a:cubicBezTo>
                    <a:pt x="266" y="471"/>
                    <a:pt x="537" y="656"/>
                    <a:pt x="821" y="822"/>
                  </a:cubicBezTo>
                  <a:cubicBezTo>
                    <a:pt x="1297" y="1100"/>
                    <a:pt x="1805" y="1310"/>
                    <a:pt x="2337" y="1447"/>
                  </a:cubicBezTo>
                  <a:cubicBezTo>
                    <a:pt x="2845" y="1575"/>
                    <a:pt x="3368" y="1642"/>
                    <a:pt x="3892" y="1656"/>
                  </a:cubicBezTo>
                  <a:cubicBezTo>
                    <a:pt x="3980" y="1659"/>
                    <a:pt x="4068" y="1660"/>
                    <a:pt x="4156" y="1660"/>
                  </a:cubicBezTo>
                  <a:cubicBezTo>
                    <a:pt x="4594" y="1660"/>
                    <a:pt x="5032" y="1626"/>
                    <a:pt x="5467" y="1568"/>
                  </a:cubicBezTo>
                  <a:cubicBezTo>
                    <a:pt x="5880" y="1513"/>
                    <a:pt x="6296" y="1442"/>
                    <a:pt x="6714" y="1442"/>
                  </a:cubicBezTo>
                  <a:cubicBezTo>
                    <a:pt x="6824" y="1442"/>
                    <a:pt x="6933" y="1447"/>
                    <a:pt x="7043" y="1458"/>
                  </a:cubicBezTo>
                  <a:cubicBezTo>
                    <a:pt x="7108" y="1465"/>
                    <a:pt x="7171" y="1474"/>
                    <a:pt x="7235" y="1486"/>
                  </a:cubicBezTo>
                  <a:cubicBezTo>
                    <a:pt x="7237" y="1486"/>
                    <a:pt x="7238" y="1486"/>
                    <a:pt x="7239" y="1486"/>
                  </a:cubicBezTo>
                  <a:cubicBezTo>
                    <a:pt x="7261" y="1486"/>
                    <a:pt x="7269" y="1459"/>
                    <a:pt x="7255" y="1444"/>
                  </a:cubicBezTo>
                  <a:cubicBezTo>
                    <a:pt x="6957" y="1164"/>
                    <a:pt x="6638" y="905"/>
                    <a:pt x="6299" y="675"/>
                  </a:cubicBezTo>
                  <a:cubicBezTo>
                    <a:pt x="6190" y="704"/>
                    <a:pt x="6079" y="721"/>
                    <a:pt x="5999" y="732"/>
                  </a:cubicBezTo>
                  <a:cubicBezTo>
                    <a:pt x="5774" y="766"/>
                    <a:pt x="5549" y="780"/>
                    <a:pt x="5325" y="780"/>
                  </a:cubicBezTo>
                  <a:cubicBezTo>
                    <a:pt x="4292" y="780"/>
                    <a:pt x="3269" y="468"/>
                    <a:pt x="2271" y="232"/>
                  </a:cubicBezTo>
                  <a:cubicBezTo>
                    <a:pt x="1963" y="160"/>
                    <a:pt x="1653" y="88"/>
                    <a:pt x="1340" y="40"/>
                  </a:cubicBezTo>
                  <a:cubicBezTo>
                    <a:pt x="1188" y="17"/>
                    <a:pt x="1032" y="1"/>
                    <a:pt x="87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76;p73">
              <a:extLst>
                <a:ext uri="{FF2B5EF4-FFF2-40B4-BE49-F238E27FC236}">
                  <a16:creationId xmlns:a16="http://schemas.microsoft.com/office/drawing/2014/main" id="{3CF9395B-A1A8-490B-8A37-6EA48CA768CF}"/>
                </a:ext>
              </a:extLst>
            </p:cNvPr>
            <p:cNvSpPr/>
            <p:nvPr/>
          </p:nvSpPr>
          <p:spPr>
            <a:xfrm>
              <a:off x="4143439" y="3516636"/>
              <a:ext cx="284880" cy="122433"/>
            </a:xfrm>
            <a:custGeom>
              <a:avLst/>
              <a:gdLst/>
              <a:ahLst/>
              <a:cxnLst/>
              <a:rect l="l" t="t" r="r" b="b"/>
              <a:pathLst>
                <a:path w="7376" h="3170" extrusionOk="0">
                  <a:moveTo>
                    <a:pt x="5822" y="1"/>
                  </a:moveTo>
                  <a:cubicBezTo>
                    <a:pt x="5789" y="66"/>
                    <a:pt x="5750" y="127"/>
                    <a:pt x="5714" y="180"/>
                  </a:cubicBezTo>
                  <a:cubicBezTo>
                    <a:pt x="5541" y="429"/>
                    <a:pt x="5340" y="662"/>
                    <a:pt x="5119" y="874"/>
                  </a:cubicBezTo>
                  <a:cubicBezTo>
                    <a:pt x="4666" y="1310"/>
                    <a:pt x="4129" y="1657"/>
                    <a:pt x="3557" y="1918"/>
                  </a:cubicBezTo>
                  <a:cubicBezTo>
                    <a:pt x="2981" y="2180"/>
                    <a:pt x="2369" y="2360"/>
                    <a:pt x="1746" y="2465"/>
                  </a:cubicBezTo>
                  <a:cubicBezTo>
                    <a:pt x="1434" y="2518"/>
                    <a:pt x="1120" y="2544"/>
                    <a:pt x="806" y="2573"/>
                  </a:cubicBezTo>
                  <a:cubicBezTo>
                    <a:pt x="541" y="2596"/>
                    <a:pt x="246" y="2627"/>
                    <a:pt x="0" y="2743"/>
                  </a:cubicBezTo>
                  <a:cubicBezTo>
                    <a:pt x="348" y="2867"/>
                    <a:pt x="703" y="2975"/>
                    <a:pt x="1067" y="3052"/>
                  </a:cubicBezTo>
                  <a:cubicBezTo>
                    <a:pt x="1420" y="3126"/>
                    <a:pt x="1783" y="3170"/>
                    <a:pt x="2145" y="3170"/>
                  </a:cubicBezTo>
                  <a:cubicBezTo>
                    <a:pt x="2396" y="3170"/>
                    <a:pt x="2647" y="3149"/>
                    <a:pt x="2894" y="3102"/>
                  </a:cubicBezTo>
                  <a:cubicBezTo>
                    <a:pt x="3457" y="2999"/>
                    <a:pt x="3970" y="2750"/>
                    <a:pt x="4440" y="2428"/>
                  </a:cubicBezTo>
                  <a:cubicBezTo>
                    <a:pt x="4910" y="2108"/>
                    <a:pt x="5335" y="1724"/>
                    <a:pt x="5770" y="1358"/>
                  </a:cubicBezTo>
                  <a:cubicBezTo>
                    <a:pt x="6204" y="993"/>
                    <a:pt x="6653" y="636"/>
                    <a:pt x="7161" y="377"/>
                  </a:cubicBezTo>
                  <a:cubicBezTo>
                    <a:pt x="7224" y="345"/>
                    <a:pt x="7288" y="314"/>
                    <a:pt x="7353" y="284"/>
                  </a:cubicBezTo>
                  <a:cubicBezTo>
                    <a:pt x="7375" y="275"/>
                    <a:pt x="7373" y="245"/>
                    <a:pt x="7349" y="240"/>
                  </a:cubicBezTo>
                  <a:cubicBezTo>
                    <a:pt x="6849" y="113"/>
                    <a:pt x="6337" y="33"/>
                    <a:pt x="582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77;p73">
              <a:extLst>
                <a:ext uri="{FF2B5EF4-FFF2-40B4-BE49-F238E27FC236}">
                  <a16:creationId xmlns:a16="http://schemas.microsoft.com/office/drawing/2014/main" id="{E6F488F4-BB08-4304-8845-3F5C99EC9930}"/>
                </a:ext>
              </a:extLst>
            </p:cNvPr>
            <p:cNvSpPr/>
            <p:nvPr/>
          </p:nvSpPr>
          <p:spPr>
            <a:xfrm>
              <a:off x="4054223" y="3690665"/>
              <a:ext cx="304847" cy="52681"/>
            </a:xfrm>
            <a:custGeom>
              <a:avLst/>
              <a:gdLst/>
              <a:ahLst/>
              <a:cxnLst/>
              <a:rect l="l" t="t" r="r" b="b"/>
              <a:pathLst>
                <a:path w="7893" h="1364" extrusionOk="0">
                  <a:moveTo>
                    <a:pt x="6564" y="1"/>
                  </a:moveTo>
                  <a:cubicBezTo>
                    <a:pt x="6491" y="63"/>
                    <a:pt x="6402" y="110"/>
                    <a:pt x="6321" y="145"/>
                  </a:cubicBezTo>
                  <a:cubicBezTo>
                    <a:pt x="6176" y="210"/>
                    <a:pt x="6024" y="262"/>
                    <a:pt x="5872" y="308"/>
                  </a:cubicBezTo>
                  <a:cubicBezTo>
                    <a:pt x="5573" y="401"/>
                    <a:pt x="5266" y="465"/>
                    <a:pt x="4957" y="508"/>
                  </a:cubicBezTo>
                  <a:cubicBezTo>
                    <a:pt x="4626" y="553"/>
                    <a:pt x="4293" y="572"/>
                    <a:pt x="3961" y="572"/>
                  </a:cubicBezTo>
                  <a:cubicBezTo>
                    <a:pt x="3031" y="572"/>
                    <a:pt x="2099" y="424"/>
                    <a:pt x="1187" y="271"/>
                  </a:cubicBezTo>
                  <a:cubicBezTo>
                    <a:pt x="954" y="231"/>
                    <a:pt x="705" y="161"/>
                    <a:pt x="464" y="161"/>
                  </a:cubicBezTo>
                  <a:cubicBezTo>
                    <a:pt x="418" y="161"/>
                    <a:pt x="372" y="164"/>
                    <a:pt x="327" y="169"/>
                  </a:cubicBezTo>
                  <a:cubicBezTo>
                    <a:pt x="192" y="186"/>
                    <a:pt x="62" y="252"/>
                    <a:pt x="1" y="359"/>
                  </a:cubicBezTo>
                  <a:cubicBezTo>
                    <a:pt x="793" y="962"/>
                    <a:pt x="1765" y="1315"/>
                    <a:pt x="2764" y="1358"/>
                  </a:cubicBezTo>
                  <a:cubicBezTo>
                    <a:pt x="2848" y="1361"/>
                    <a:pt x="2933" y="1363"/>
                    <a:pt x="3017" y="1363"/>
                  </a:cubicBezTo>
                  <a:cubicBezTo>
                    <a:pt x="4024" y="1363"/>
                    <a:pt x="5014" y="1120"/>
                    <a:pt x="6007" y="973"/>
                  </a:cubicBezTo>
                  <a:cubicBezTo>
                    <a:pt x="6435" y="911"/>
                    <a:pt x="6866" y="866"/>
                    <a:pt x="7298" y="866"/>
                  </a:cubicBezTo>
                  <a:cubicBezTo>
                    <a:pt x="7483" y="866"/>
                    <a:pt x="7669" y="874"/>
                    <a:pt x="7854" y="893"/>
                  </a:cubicBezTo>
                  <a:cubicBezTo>
                    <a:pt x="7854" y="893"/>
                    <a:pt x="7855" y="893"/>
                    <a:pt x="7855" y="893"/>
                  </a:cubicBezTo>
                  <a:cubicBezTo>
                    <a:pt x="7877" y="893"/>
                    <a:pt x="7892" y="865"/>
                    <a:pt x="7873" y="851"/>
                  </a:cubicBezTo>
                  <a:cubicBezTo>
                    <a:pt x="7462" y="532"/>
                    <a:pt x="7024" y="246"/>
                    <a:pt x="6564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78;p73">
              <a:extLst>
                <a:ext uri="{FF2B5EF4-FFF2-40B4-BE49-F238E27FC236}">
                  <a16:creationId xmlns:a16="http://schemas.microsoft.com/office/drawing/2014/main" id="{DCFC9DC0-D052-40D2-A8FA-57B6560FC147}"/>
                </a:ext>
              </a:extLst>
            </p:cNvPr>
            <p:cNvSpPr/>
            <p:nvPr/>
          </p:nvSpPr>
          <p:spPr>
            <a:xfrm>
              <a:off x="4152206" y="3334420"/>
              <a:ext cx="119035" cy="216749"/>
            </a:xfrm>
            <a:custGeom>
              <a:avLst/>
              <a:gdLst/>
              <a:ahLst/>
              <a:cxnLst/>
              <a:rect l="l" t="t" r="r" b="b"/>
              <a:pathLst>
                <a:path w="3082" h="5612" extrusionOk="0">
                  <a:moveTo>
                    <a:pt x="3081" y="0"/>
                  </a:moveTo>
                  <a:lnTo>
                    <a:pt x="3081" y="0"/>
                  </a:lnTo>
                  <a:cubicBezTo>
                    <a:pt x="2403" y="1887"/>
                    <a:pt x="1570" y="3773"/>
                    <a:pt x="229" y="5284"/>
                  </a:cubicBezTo>
                  <a:lnTo>
                    <a:pt x="229" y="5284"/>
                  </a:lnTo>
                  <a:cubicBezTo>
                    <a:pt x="347" y="4947"/>
                    <a:pt x="462" y="4609"/>
                    <a:pt x="575" y="4269"/>
                  </a:cubicBezTo>
                  <a:cubicBezTo>
                    <a:pt x="1007" y="2965"/>
                    <a:pt x="1392" y="1644"/>
                    <a:pt x="1718" y="309"/>
                  </a:cubicBezTo>
                  <a:lnTo>
                    <a:pt x="1718" y="309"/>
                  </a:lnTo>
                  <a:cubicBezTo>
                    <a:pt x="1325" y="1626"/>
                    <a:pt x="911" y="2934"/>
                    <a:pt x="468" y="4234"/>
                  </a:cubicBezTo>
                  <a:cubicBezTo>
                    <a:pt x="320" y="4667"/>
                    <a:pt x="168" y="5098"/>
                    <a:pt x="12" y="5528"/>
                  </a:cubicBezTo>
                  <a:cubicBezTo>
                    <a:pt x="1" y="5560"/>
                    <a:pt x="18" y="5596"/>
                    <a:pt x="49" y="5607"/>
                  </a:cubicBezTo>
                  <a:cubicBezTo>
                    <a:pt x="56" y="5610"/>
                    <a:pt x="63" y="5611"/>
                    <a:pt x="70" y="5611"/>
                  </a:cubicBezTo>
                  <a:cubicBezTo>
                    <a:pt x="87" y="5611"/>
                    <a:pt x="104" y="5604"/>
                    <a:pt x="115" y="5592"/>
                  </a:cubicBezTo>
                  <a:cubicBezTo>
                    <a:pt x="851" y="4818"/>
                    <a:pt x="1441" y="3915"/>
                    <a:pt x="1923" y="2965"/>
                  </a:cubicBezTo>
                  <a:cubicBezTo>
                    <a:pt x="2400" y="2015"/>
                    <a:pt x="2775" y="1017"/>
                    <a:pt x="30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79;p73">
              <a:extLst>
                <a:ext uri="{FF2B5EF4-FFF2-40B4-BE49-F238E27FC236}">
                  <a16:creationId xmlns:a16="http://schemas.microsoft.com/office/drawing/2014/main" id="{F27237CD-39EA-4D06-921E-6567016C9136}"/>
                </a:ext>
              </a:extLst>
            </p:cNvPr>
            <p:cNvSpPr/>
            <p:nvPr/>
          </p:nvSpPr>
          <p:spPr>
            <a:xfrm>
              <a:off x="4065231" y="3389417"/>
              <a:ext cx="46193" cy="192186"/>
            </a:xfrm>
            <a:custGeom>
              <a:avLst/>
              <a:gdLst/>
              <a:ahLst/>
              <a:cxnLst/>
              <a:rect l="l" t="t" r="r" b="b"/>
              <a:pathLst>
                <a:path w="1196" h="4976" extrusionOk="0">
                  <a:moveTo>
                    <a:pt x="829" y="1"/>
                  </a:moveTo>
                  <a:lnTo>
                    <a:pt x="829" y="1"/>
                  </a:lnTo>
                  <a:cubicBezTo>
                    <a:pt x="932" y="1471"/>
                    <a:pt x="1069" y="2992"/>
                    <a:pt x="1065" y="4471"/>
                  </a:cubicBezTo>
                  <a:lnTo>
                    <a:pt x="1065" y="4471"/>
                  </a:lnTo>
                  <a:lnTo>
                    <a:pt x="897" y="3856"/>
                  </a:lnTo>
                  <a:cubicBezTo>
                    <a:pt x="628" y="2888"/>
                    <a:pt x="291" y="1697"/>
                    <a:pt x="0" y="743"/>
                  </a:cubicBezTo>
                  <a:lnTo>
                    <a:pt x="0" y="743"/>
                  </a:lnTo>
                  <a:cubicBezTo>
                    <a:pt x="312" y="2078"/>
                    <a:pt x="707" y="3601"/>
                    <a:pt x="1060" y="4930"/>
                  </a:cubicBezTo>
                  <a:cubicBezTo>
                    <a:pt x="1068" y="4961"/>
                    <a:pt x="1094" y="4976"/>
                    <a:pt x="1120" y="4976"/>
                  </a:cubicBezTo>
                  <a:cubicBezTo>
                    <a:pt x="1152" y="4976"/>
                    <a:pt x="1184" y="4955"/>
                    <a:pt x="1184" y="4916"/>
                  </a:cubicBezTo>
                  <a:cubicBezTo>
                    <a:pt x="1195" y="4504"/>
                    <a:pt x="1189" y="4092"/>
                    <a:pt x="1176" y="3681"/>
                  </a:cubicBezTo>
                  <a:cubicBezTo>
                    <a:pt x="1132" y="2448"/>
                    <a:pt x="993" y="1222"/>
                    <a:pt x="8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80;p73">
              <a:extLst>
                <a:ext uri="{FF2B5EF4-FFF2-40B4-BE49-F238E27FC236}">
                  <a16:creationId xmlns:a16="http://schemas.microsoft.com/office/drawing/2014/main" id="{0C047456-9F1D-46B3-8CC3-1CDFB8D12FF2}"/>
                </a:ext>
              </a:extLst>
            </p:cNvPr>
            <p:cNvSpPr/>
            <p:nvPr/>
          </p:nvSpPr>
          <p:spPr>
            <a:xfrm>
              <a:off x="4131930" y="3547302"/>
              <a:ext cx="169476" cy="63997"/>
            </a:xfrm>
            <a:custGeom>
              <a:avLst/>
              <a:gdLst/>
              <a:ahLst/>
              <a:cxnLst/>
              <a:rect l="l" t="t" r="r" b="b"/>
              <a:pathLst>
                <a:path w="4388" h="1657" extrusionOk="0">
                  <a:moveTo>
                    <a:pt x="4387" y="0"/>
                  </a:moveTo>
                  <a:cubicBezTo>
                    <a:pt x="3230" y="98"/>
                    <a:pt x="2163" y="611"/>
                    <a:pt x="1113" y="1067"/>
                  </a:cubicBezTo>
                  <a:lnTo>
                    <a:pt x="62" y="1536"/>
                  </a:lnTo>
                  <a:cubicBezTo>
                    <a:pt x="0" y="1561"/>
                    <a:pt x="20" y="1656"/>
                    <a:pt x="85" y="1656"/>
                  </a:cubicBezTo>
                  <a:cubicBezTo>
                    <a:pt x="86" y="1656"/>
                    <a:pt x="87" y="1656"/>
                    <a:pt x="88" y="1656"/>
                  </a:cubicBezTo>
                  <a:cubicBezTo>
                    <a:pt x="1514" y="1638"/>
                    <a:pt x="2982" y="1608"/>
                    <a:pt x="4330" y="1094"/>
                  </a:cubicBezTo>
                  <a:lnTo>
                    <a:pt x="4330" y="1094"/>
                  </a:lnTo>
                  <a:cubicBezTo>
                    <a:pt x="3647" y="1304"/>
                    <a:pt x="2938" y="1410"/>
                    <a:pt x="2227" y="1466"/>
                  </a:cubicBezTo>
                  <a:cubicBezTo>
                    <a:pt x="1618" y="1511"/>
                    <a:pt x="1006" y="1521"/>
                    <a:pt x="394" y="1528"/>
                  </a:cubicBezTo>
                  <a:lnTo>
                    <a:pt x="394" y="1528"/>
                  </a:lnTo>
                  <a:cubicBezTo>
                    <a:pt x="1602" y="989"/>
                    <a:pt x="3149" y="175"/>
                    <a:pt x="43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81;p73">
              <a:extLst>
                <a:ext uri="{FF2B5EF4-FFF2-40B4-BE49-F238E27FC236}">
                  <a16:creationId xmlns:a16="http://schemas.microsoft.com/office/drawing/2014/main" id="{CD139E70-943D-4FFC-A97B-0B58ED138709}"/>
                </a:ext>
              </a:extLst>
            </p:cNvPr>
            <p:cNvSpPr/>
            <p:nvPr/>
          </p:nvSpPr>
          <p:spPr>
            <a:xfrm>
              <a:off x="3988142" y="3504123"/>
              <a:ext cx="48317" cy="157927"/>
            </a:xfrm>
            <a:custGeom>
              <a:avLst/>
              <a:gdLst/>
              <a:ahLst/>
              <a:cxnLst/>
              <a:rect l="l" t="t" r="r" b="b"/>
              <a:pathLst>
                <a:path w="1251" h="4089" extrusionOk="0">
                  <a:moveTo>
                    <a:pt x="642" y="0"/>
                  </a:moveTo>
                  <a:cubicBezTo>
                    <a:pt x="839" y="1096"/>
                    <a:pt x="990" y="2200"/>
                    <a:pt x="1078" y="3310"/>
                  </a:cubicBezTo>
                  <a:lnTo>
                    <a:pt x="1078" y="3310"/>
                  </a:lnTo>
                  <a:cubicBezTo>
                    <a:pt x="982" y="3024"/>
                    <a:pt x="860" y="2748"/>
                    <a:pt x="733" y="2477"/>
                  </a:cubicBezTo>
                  <a:cubicBezTo>
                    <a:pt x="503" y="1999"/>
                    <a:pt x="246" y="1505"/>
                    <a:pt x="0" y="1035"/>
                  </a:cubicBezTo>
                  <a:lnTo>
                    <a:pt x="0" y="1035"/>
                  </a:lnTo>
                  <a:cubicBezTo>
                    <a:pt x="209" y="1531"/>
                    <a:pt x="433" y="2021"/>
                    <a:pt x="648" y="2515"/>
                  </a:cubicBezTo>
                  <a:cubicBezTo>
                    <a:pt x="857" y="3001"/>
                    <a:pt x="1052" y="3498"/>
                    <a:pt x="1125" y="4022"/>
                  </a:cubicBezTo>
                  <a:lnTo>
                    <a:pt x="1125" y="4022"/>
                  </a:lnTo>
                  <a:cubicBezTo>
                    <a:pt x="1125" y="4024"/>
                    <a:pt x="1125" y="4027"/>
                    <a:pt x="1125" y="4029"/>
                  </a:cubicBezTo>
                  <a:lnTo>
                    <a:pt x="1125" y="4029"/>
                  </a:lnTo>
                  <a:lnTo>
                    <a:pt x="1125" y="4029"/>
                  </a:lnTo>
                  <a:cubicBezTo>
                    <a:pt x="1126" y="4031"/>
                    <a:pt x="1126" y="4033"/>
                    <a:pt x="1126" y="4034"/>
                  </a:cubicBezTo>
                  <a:cubicBezTo>
                    <a:pt x="1130" y="4066"/>
                    <a:pt x="1156" y="4088"/>
                    <a:pt x="1186" y="4088"/>
                  </a:cubicBezTo>
                  <a:cubicBezTo>
                    <a:pt x="1189" y="4088"/>
                    <a:pt x="1192" y="4088"/>
                    <a:pt x="1195" y="4088"/>
                  </a:cubicBezTo>
                  <a:cubicBezTo>
                    <a:pt x="1228" y="4084"/>
                    <a:pt x="1251" y="4055"/>
                    <a:pt x="1250" y="4024"/>
                  </a:cubicBezTo>
                  <a:cubicBezTo>
                    <a:pt x="1234" y="3684"/>
                    <a:pt x="1208" y="3345"/>
                    <a:pt x="1176" y="3007"/>
                  </a:cubicBezTo>
                  <a:cubicBezTo>
                    <a:pt x="1077" y="1993"/>
                    <a:pt x="903" y="985"/>
                    <a:pt x="6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82;p73">
              <a:extLst>
                <a:ext uri="{FF2B5EF4-FFF2-40B4-BE49-F238E27FC236}">
                  <a16:creationId xmlns:a16="http://schemas.microsoft.com/office/drawing/2014/main" id="{E0D9A4D3-EEF9-44AE-923D-94D3CDD19749}"/>
                </a:ext>
              </a:extLst>
            </p:cNvPr>
            <p:cNvSpPr/>
            <p:nvPr/>
          </p:nvSpPr>
          <p:spPr>
            <a:xfrm>
              <a:off x="4055343" y="3670350"/>
              <a:ext cx="186663" cy="42021"/>
            </a:xfrm>
            <a:custGeom>
              <a:avLst/>
              <a:gdLst/>
              <a:ahLst/>
              <a:cxnLst/>
              <a:rect l="l" t="t" r="r" b="b"/>
              <a:pathLst>
                <a:path w="4833" h="1088" extrusionOk="0">
                  <a:moveTo>
                    <a:pt x="2588" y="0"/>
                  </a:moveTo>
                  <a:cubicBezTo>
                    <a:pt x="2142" y="0"/>
                    <a:pt x="1696" y="25"/>
                    <a:pt x="1253" y="75"/>
                  </a:cubicBezTo>
                  <a:cubicBezTo>
                    <a:pt x="855" y="119"/>
                    <a:pt x="459" y="181"/>
                    <a:pt x="68" y="264"/>
                  </a:cubicBezTo>
                  <a:cubicBezTo>
                    <a:pt x="1" y="278"/>
                    <a:pt x="4" y="380"/>
                    <a:pt x="73" y="386"/>
                  </a:cubicBezTo>
                  <a:cubicBezTo>
                    <a:pt x="1311" y="536"/>
                    <a:pt x="2537" y="775"/>
                    <a:pt x="3745" y="1088"/>
                  </a:cubicBezTo>
                  <a:cubicBezTo>
                    <a:pt x="2678" y="730"/>
                    <a:pt x="1578" y="476"/>
                    <a:pt x="465" y="315"/>
                  </a:cubicBezTo>
                  <a:lnTo>
                    <a:pt x="465" y="315"/>
                  </a:lnTo>
                  <a:cubicBezTo>
                    <a:pt x="731" y="268"/>
                    <a:pt x="999" y="228"/>
                    <a:pt x="1267" y="197"/>
                  </a:cubicBezTo>
                  <a:cubicBezTo>
                    <a:pt x="1825" y="130"/>
                    <a:pt x="2387" y="98"/>
                    <a:pt x="2950" y="98"/>
                  </a:cubicBezTo>
                  <a:cubicBezTo>
                    <a:pt x="3578" y="98"/>
                    <a:pt x="4208" y="139"/>
                    <a:pt x="4832" y="217"/>
                  </a:cubicBezTo>
                  <a:cubicBezTo>
                    <a:pt x="4094" y="71"/>
                    <a:pt x="3341" y="0"/>
                    <a:pt x="25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83;p73">
              <a:extLst>
                <a:ext uri="{FF2B5EF4-FFF2-40B4-BE49-F238E27FC236}">
                  <a16:creationId xmlns:a16="http://schemas.microsoft.com/office/drawing/2014/main" id="{B0C31BCD-1644-4E98-94B8-CE62BF43FDC0}"/>
                </a:ext>
              </a:extLst>
            </p:cNvPr>
            <p:cNvSpPr/>
            <p:nvPr/>
          </p:nvSpPr>
          <p:spPr>
            <a:xfrm>
              <a:off x="3903639" y="3601179"/>
              <a:ext cx="42948" cy="149662"/>
            </a:xfrm>
            <a:custGeom>
              <a:avLst/>
              <a:gdLst/>
              <a:ahLst/>
              <a:cxnLst/>
              <a:rect l="l" t="t" r="r" b="b"/>
              <a:pathLst>
                <a:path w="1112" h="3875" extrusionOk="0">
                  <a:moveTo>
                    <a:pt x="1" y="0"/>
                  </a:moveTo>
                  <a:lnTo>
                    <a:pt x="1" y="0"/>
                  </a:lnTo>
                  <a:cubicBezTo>
                    <a:pt x="176" y="629"/>
                    <a:pt x="362" y="1256"/>
                    <a:pt x="511" y="1891"/>
                  </a:cubicBezTo>
                  <a:cubicBezTo>
                    <a:pt x="659" y="2524"/>
                    <a:pt x="771" y="3166"/>
                    <a:pt x="798" y="3815"/>
                  </a:cubicBezTo>
                  <a:cubicBezTo>
                    <a:pt x="800" y="3849"/>
                    <a:pt x="828" y="3875"/>
                    <a:pt x="862" y="3875"/>
                  </a:cubicBezTo>
                  <a:cubicBezTo>
                    <a:pt x="863" y="3875"/>
                    <a:pt x="864" y="3875"/>
                    <a:pt x="865" y="3875"/>
                  </a:cubicBezTo>
                  <a:cubicBezTo>
                    <a:pt x="896" y="3874"/>
                    <a:pt x="920" y="3850"/>
                    <a:pt x="924" y="3819"/>
                  </a:cubicBezTo>
                  <a:cubicBezTo>
                    <a:pt x="961" y="3510"/>
                    <a:pt x="993" y="3201"/>
                    <a:pt x="1017" y="2890"/>
                  </a:cubicBezTo>
                  <a:cubicBezTo>
                    <a:pt x="1091" y="1959"/>
                    <a:pt x="1111" y="1024"/>
                    <a:pt x="1065" y="91"/>
                  </a:cubicBezTo>
                  <a:lnTo>
                    <a:pt x="1065" y="91"/>
                  </a:lnTo>
                  <a:cubicBezTo>
                    <a:pt x="1036" y="1121"/>
                    <a:pt x="976" y="2148"/>
                    <a:pt x="870" y="3171"/>
                  </a:cubicBezTo>
                  <a:lnTo>
                    <a:pt x="870" y="3171"/>
                  </a:lnTo>
                  <a:cubicBezTo>
                    <a:pt x="814" y="2731"/>
                    <a:pt x="723" y="2295"/>
                    <a:pt x="609" y="1867"/>
                  </a:cubicBezTo>
                  <a:cubicBezTo>
                    <a:pt x="441" y="1233"/>
                    <a:pt x="227" y="61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84;p73">
              <a:extLst>
                <a:ext uri="{FF2B5EF4-FFF2-40B4-BE49-F238E27FC236}">
                  <a16:creationId xmlns:a16="http://schemas.microsoft.com/office/drawing/2014/main" id="{5A71BD7C-EC2E-4D9D-9391-75D78CDFDD11}"/>
                </a:ext>
              </a:extLst>
            </p:cNvPr>
            <p:cNvSpPr/>
            <p:nvPr/>
          </p:nvSpPr>
          <p:spPr>
            <a:xfrm>
              <a:off x="3957013" y="3775362"/>
              <a:ext cx="144487" cy="40090"/>
            </a:xfrm>
            <a:custGeom>
              <a:avLst/>
              <a:gdLst/>
              <a:ahLst/>
              <a:cxnLst/>
              <a:rect l="l" t="t" r="r" b="b"/>
              <a:pathLst>
                <a:path w="3741" h="1038" extrusionOk="0">
                  <a:moveTo>
                    <a:pt x="3737" y="285"/>
                  </a:moveTo>
                  <a:lnTo>
                    <a:pt x="3737" y="285"/>
                  </a:lnTo>
                  <a:cubicBezTo>
                    <a:pt x="3738" y="285"/>
                    <a:pt x="3738" y="286"/>
                    <a:pt x="3739" y="286"/>
                  </a:cubicBezTo>
                  <a:lnTo>
                    <a:pt x="3740" y="286"/>
                  </a:lnTo>
                  <a:cubicBezTo>
                    <a:pt x="3739" y="286"/>
                    <a:pt x="3738" y="285"/>
                    <a:pt x="3737" y="285"/>
                  </a:cubicBezTo>
                  <a:close/>
                  <a:moveTo>
                    <a:pt x="1042" y="1"/>
                  </a:moveTo>
                  <a:cubicBezTo>
                    <a:pt x="721" y="1"/>
                    <a:pt x="400" y="13"/>
                    <a:pt x="80" y="36"/>
                  </a:cubicBezTo>
                  <a:cubicBezTo>
                    <a:pt x="7" y="40"/>
                    <a:pt x="1" y="149"/>
                    <a:pt x="74" y="161"/>
                  </a:cubicBezTo>
                  <a:cubicBezTo>
                    <a:pt x="1130" y="336"/>
                    <a:pt x="2163" y="639"/>
                    <a:pt x="3157" y="1038"/>
                  </a:cubicBezTo>
                  <a:cubicBezTo>
                    <a:pt x="2436" y="673"/>
                    <a:pt x="1671" y="395"/>
                    <a:pt x="887" y="203"/>
                  </a:cubicBezTo>
                  <a:cubicBezTo>
                    <a:pt x="789" y="178"/>
                    <a:pt x="691" y="155"/>
                    <a:pt x="593" y="134"/>
                  </a:cubicBezTo>
                  <a:lnTo>
                    <a:pt x="593" y="134"/>
                  </a:lnTo>
                  <a:cubicBezTo>
                    <a:pt x="819" y="125"/>
                    <a:pt x="1044" y="121"/>
                    <a:pt x="1270" y="121"/>
                  </a:cubicBezTo>
                  <a:cubicBezTo>
                    <a:pt x="2094" y="121"/>
                    <a:pt x="2919" y="178"/>
                    <a:pt x="3737" y="285"/>
                  </a:cubicBezTo>
                  <a:lnTo>
                    <a:pt x="3737" y="285"/>
                  </a:lnTo>
                  <a:cubicBezTo>
                    <a:pt x="3140" y="153"/>
                    <a:pt x="2532" y="70"/>
                    <a:pt x="1921" y="30"/>
                  </a:cubicBezTo>
                  <a:cubicBezTo>
                    <a:pt x="1628" y="11"/>
                    <a:pt x="1335" y="1"/>
                    <a:pt x="10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85;p73">
              <a:extLst>
                <a:ext uri="{FF2B5EF4-FFF2-40B4-BE49-F238E27FC236}">
                  <a16:creationId xmlns:a16="http://schemas.microsoft.com/office/drawing/2014/main" id="{AC2BFB1E-5791-4F92-A441-70FBE2BB3C8B}"/>
                </a:ext>
              </a:extLst>
            </p:cNvPr>
            <p:cNvSpPr/>
            <p:nvPr/>
          </p:nvSpPr>
          <p:spPr>
            <a:xfrm>
              <a:off x="1673525" y="3172828"/>
              <a:ext cx="367184" cy="673654"/>
            </a:xfrm>
            <a:custGeom>
              <a:avLst/>
              <a:gdLst/>
              <a:ahLst/>
              <a:cxnLst/>
              <a:rect l="l" t="t" r="r" b="b"/>
              <a:pathLst>
                <a:path w="9507" h="17442" extrusionOk="0">
                  <a:moveTo>
                    <a:pt x="2325" y="1"/>
                  </a:moveTo>
                  <a:cubicBezTo>
                    <a:pt x="2325" y="1"/>
                    <a:pt x="1516" y="1128"/>
                    <a:pt x="853" y="2920"/>
                  </a:cubicBezTo>
                  <a:cubicBezTo>
                    <a:pt x="401" y="4139"/>
                    <a:pt x="18" y="5664"/>
                    <a:pt x="1" y="7349"/>
                  </a:cubicBezTo>
                  <a:cubicBezTo>
                    <a:pt x="0" y="7491"/>
                    <a:pt x="1" y="7633"/>
                    <a:pt x="5" y="7774"/>
                  </a:cubicBezTo>
                  <a:cubicBezTo>
                    <a:pt x="87" y="10800"/>
                    <a:pt x="1396" y="14292"/>
                    <a:pt x="5590" y="17441"/>
                  </a:cubicBezTo>
                  <a:cubicBezTo>
                    <a:pt x="6131" y="16571"/>
                    <a:pt x="6564" y="15730"/>
                    <a:pt x="6905" y="14916"/>
                  </a:cubicBezTo>
                  <a:cubicBezTo>
                    <a:pt x="7220" y="14161"/>
                    <a:pt x="7455" y="13429"/>
                    <a:pt x="7620" y="12725"/>
                  </a:cubicBezTo>
                  <a:cubicBezTo>
                    <a:pt x="9506" y="4691"/>
                    <a:pt x="2325" y="1"/>
                    <a:pt x="2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86;p73">
              <a:extLst>
                <a:ext uri="{FF2B5EF4-FFF2-40B4-BE49-F238E27FC236}">
                  <a16:creationId xmlns:a16="http://schemas.microsoft.com/office/drawing/2014/main" id="{792B1341-5655-4889-B670-72A2BC6476D7}"/>
                </a:ext>
              </a:extLst>
            </p:cNvPr>
            <p:cNvSpPr/>
            <p:nvPr/>
          </p:nvSpPr>
          <p:spPr>
            <a:xfrm>
              <a:off x="1673525" y="3285603"/>
              <a:ext cx="266688" cy="560876"/>
            </a:xfrm>
            <a:custGeom>
              <a:avLst/>
              <a:gdLst/>
              <a:ahLst/>
              <a:cxnLst/>
              <a:rect l="l" t="t" r="r" b="b"/>
              <a:pathLst>
                <a:path w="6905" h="14522" extrusionOk="0">
                  <a:moveTo>
                    <a:pt x="853" y="0"/>
                  </a:moveTo>
                  <a:lnTo>
                    <a:pt x="853" y="0"/>
                  </a:lnTo>
                  <a:cubicBezTo>
                    <a:pt x="401" y="1219"/>
                    <a:pt x="18" y="2744"/>
                    <a:pt x="1" y="4429"/>
                  </a:cubicBezTo>
                  <a:cubicBezTo>
                    <a:pt x="0" y="4571"/>
                    <a:pt x="1" y="4713"/>
                    <a:pt x="5" y="4854"/>
                  </a:cubicBezTo>
                  <a:cubicBezTo>
                    <a:pt x="87" y="7880"/>
                    <a:pt x="1396" y="11372"/>
                    <a:pt x="5590" y="14521"/>
                  </a:cubicBezTo>
                  <a:cubicBezTo>
                    <a:pt x="6131" y="13651"/>
                    <a:pt x="6564" y="12810"/>
                    <a:pt x="6905" y="11996"/>
                  </a:cubicBezTo>
                  <a:cubicBezTo>
                    <a:pt x="5847" y="11709"/>
                    <a:pt x="4914" y="11042"/>
                    <a:pt x="4184" y="10233"/>
                  </a:cubicBezTo>
                  <a:cubicBezTo>
                    <a:pt x="3255" y="9199"/>
                    <a:pt x="2590" y="7926"/>
                    <a:pt x="2070" y="6645"/>
                  </a:cubicBezTo>
                  <a:cubicBezTo>
                    <a:pt x="1539" y="5337"/>
                    <a:pt x="1178" y="3962"/>
                    <a:pt x="994" y="2564"/>
                  </a:cubicBezTo>
                  <a:cubicBezTo>
                    <a:pt x="881" y="1715"/>
                    <a:pt x="833" y="856"/>
                    <a:pt x="853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187;p73">
              <a:extLst>
                <a:ext uri="{FF2B5EF4-FFF2-40B4-BE49-F238E27FC236}">
                  <a16:creationId xmlns:a16="http://schemas.microsoft.com/office/drawing/2014/main" id="{11F05D5A-978C-42F0-97AF-237DED0C9943}"/>
                </a:ext>
              </a:extLst>
            </p:cNvPr>
            <p:cNvSpPr/>
            <p:nvPr/>
          </p:nvSpPr>
          <p:spPr>
            <a:xfrm>
              <a:off x="1766217" y="3240107"/>
              <a:ext cx="114863" cy="588259"/>
            </a:xfrm>
            <a:custGeom>
              <a:avLst/>
              <a:gdLst/>
              <a:ahLst/>
              <a:cxnLst/>
              <a:rect l="l" t="t" r="r" b="b"/>
              <a:pathLst>
                <a:path w="2974" h="15231" extrusionOk="0">
                  <a:moveTo>
                    <a:pt x="374" y="0"/>
                  </a:moveTo>
                  <a:lnTo>
                    <a:pt x="374" y="0"/>
                  </a:lnTo>
                  <a:cubicBezTo>
                    <a:pt x="0" y="2895"/>
                    <a:pt x="161" y="5909"/>
                    <a:pt x="746" y="8767"/>
                  </a:cubicBezTo>
                  <a:cubicBezTo>
                    <a:pt x="1212" y="10985"/>
                    <a:pt x="1952" y="13210"/>
                    <a:pt x="2973" y="15231"/>
                  </a:cubicBezTo>
                  <a:cubicBezTo>
                    <a:pt x="2072" y="13158"/>
                    <a:pt x="1382" y="10944"/>
                    <a:pt x="928" y="8731"/>
                  </a:cubicBezTo>
                  <a:cubicBezTo>
                    <a:pt x="356" y="5879"/>
                    <a:pt x="165" y="2902"/>
                    <a:pt x="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188;p73">
              <a:extLst>
                <a:ext uri="{FF2B5EF4-FFF2-40B4-BE49-F238E27FC236}">
                  <a16:creationId xmlns:a16="http://schemas.microsoft.com/office/drawing/2014/main" id="{4D0BCDE4-3570-4D71-A8BE-5A90B1CBA529}"/>
                </a:ext>
              </a:extLst>
            </p:cNvPr>
            <p:cNvSpPr/>
            <p:nvPr/>
          </p:nvSpPr>
          <p:spPr>
            <a:xfrm>
              <a:off x="1707783" y="3349560"/>
              <a:ext cx="166077" cy="144912"/>
            </a:xfrm>
            <a:custGeom>
              <a:avLst/>
              <a:gdLst/>
              <a:ahLst/>
              <a:cxnLst/>
              <a:rect l="l" t="t" r="r" b="b"/>
              <a:pathLst>
                <a:path w="4300" h="3752" extrusionOk="0">
                  <a:moveTo>
                    <a:pt x="0" y="0"/>
                  </a:moveTo>
                  <a:lnTo>
                    <a:pt x="0" y="0"/>
                  </a:lnTo>
                  <a:cubicBezTo>
                    <a:pt x="457" y="1291"/>
                    <a:pt x="1342" y="2384"/>
                    <a:pt x="1895" y="3627"/>
                  </a:cubicBezTo>
                  <a:lnTo>
                    <a:pt x="1951" y="3751"/>
                  </a:lnTo>
                  <a:lnTo>
                    <a:pt x="2011" y="3628"/>
                  </a:lnTo>
                  <a:cubicBezTo>
                    <a:pt x="2603" y="2386"/>
                    <a:pt x="3385" y="1237"/>
                    <a:pt x="4299" y="209"/>
                  </a:cubicBezTo>
                  <a:lnTo>
                    <a:pt x="4299" y="209"/>
                  </a:lnTo>
                  <a:cubicBezTo>
                    <a:pt x="3803" y="690"/>
                    <a:pt x="3352" y="1220"/>
                    <a:pt x="2951" y="1784"/>
                  </a:cubicBezTo>
                  <a:cubicBezTo>
                    <a:pt x="2574" y="2311"/>
                    <a:pt x="2242" y="2871"/>
                    <a:pt x="1955" y="3453"/>
                  </a:cubicBezTo>
                  <a:lnTo>
                    <a:pt x="1955" y="3453"/>
                  </a:lnTo>
                  <a:cubicBezTo>
                    <a:pt x="1389" y="2250"/>
                    <a:pt x="534" y="121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189;p73">
              <a:extLst>
                <a:ext uri="{FF2B5EF4-FFF2-40B4-BE49-F238E27FC236}">
                  <a16:creationId xmlns:a16="http://schemas.microsoft.com/office/drawing/2014/main" id="{46C763CE-3C47-4FD8-A537-B8177F89B249}"/>
                </a:ext>
              </a:extLst>
            </p:cNvPr>
            <p:cNvSpPr/>
            <p:nvPr/>
          </p:nvSpPr>
          <p:spPr>
            <a:xfrm>
              <a:off x="1725935" y="3546800"/>
              <a:ext cx="187203" cy="169205"/>
            </a:xfrm>
            <a:custGeom>
              <a:avLst/>
              <a:gdLst/>
              <a:ahLst/>
              <a:cxnLst/>
              <a:rect l="l" t="t" r="r" b="b"/>
              <a:pathLst>
                <a:path w="4847" h="4381" extrusionOk="0">
                  <a:moveTo>
                    <a:pt x="4846" y="0"/>
                  </a:moveTo>
                  <a:lnTo>
                    <a:pt x="4846" y="0"/>
                  </a:lnTo>
                  <a:cubicBezTo>
                    <a:pt x="4198" y="989"/>
                    <a:pt x="3646" y="2041"/>
                    <a:pt x="3192" y="3132"/>
                  </a:cubicBezTo>
                  <a:cubicBezTo>
                    <a:pt x="3053" y="3464"/>
                    <a:pt x="2924" y="3798"/>
                    <a:pt x="2802" y="4136"/>
                  </a:cubicBezTo>
                  <a:lnTo>
                    <a:pt x="2802" y="4136"/>
                  </a:lnTo>
                  <a:cubicBezTo>
                    <a:pt x="1770" y="2968"/>
                    <a:pt x="845" y="1711"/>
                    <a:pt x="0" y="402"/>
                  </a:cubicBezTo>
                  <a:lnTo>
                    <a:pt x="0" y="402"/>
                  </a:lnTo>
                  <a:cubicBezTo>
                    <a:pt x="780" y="1798"/>
                    <a:pt x="1724" y="3098"/>
                    <a:pt x="2777" y="4300"/>
                  </a:cubicBezTo>
                  <a:lnTo>
                    <a:pt x="2849" y="4380"/>
                  </a:lnTo>
                  <a:lnTo>
                    <a:pt x="2885" y="4278"/>
                  </a:lnTo>
                  <a:cubicBezTo>
                    <a:pt x="3399" y="2793"/>
                    <a:pt x="4071" y="1366"/>
                    <a:pt x="4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190;p73">
              <a:extLst>
                <a:ext uri="{FF2B5EF4-FFF2-40B4-BE49-F238E27FC236}">
                  <a16:creationId xmlns:a16="http://schemas.microsoft.com/office/drawing/2014/main" id="{DEBA4A28-A77C-4DA9-98DE-C0463B554DD8}"/>
                </a:ext>
              </a:extLst>
            </p:cNvPr>
            <p:cNvSpPr/>
            <p:nvPr/>
          </p:nvSpPr>
          <p:spPr>
            <a:xfrm>
              <a:off x="1259350" y="3609058"/>
              <a:ext cx="656621" cy="320374"/>
            </a:xfrm>
            <a:custGeom>
              <a:avLst/>
              <a:gdLst/>
              <a:ahLst/>
              <a:cxnLst/>
              <a:rect l="l" t="t" r="r" b="b"/>
              <a:pathLst>
                <a:path w="17001" h="8295" extrusionOk="0">
                  <a:moveTo>
                    <a:pt x="6413" y="0"/>
                  </a:moveTo>
                  <a:cubicBezTo>
                    <a:pt x="2800" y="0"/>
                    <a:pt x="1" y="1590"/>
                    <a:pt x="1" y="1590"/>
                  </a:cubicBezTo>
                  <a:cubicBezTo>
                    <a:pt x="1" y="1590"/>
                    <a:pt x="633" y="2825"/>
                    <a:pt x="1922" y="4236"/>
                  </a:cubicBezTo>
                  <a:cubicBezTo>
                    <a:pt x="2799" y="5196"/>
                    <a:pt x="3978" y="6235"/>
                    <a:pt x="5469" y="7022"/>
                  </a:cubicBezTo>
                  <a:cubicBezTo>
                    <a:pt x="5594" y="7088"/>
                    <a:pt x="5720" y="7152"/>
                    <a:pt x="5848" y="7213"/>
                  </a:cubicBezTo>
                  <a:cubicBezTo>
                    <a:pt x="7193" y="7860"/>
                    <a:pt x="8775" y="8294"/>
                    <a:pt x="10599" y="8294"/>
                  </a:cubicBezTo>
                  <a:cubicBezTo>
                    <a:pt x="12475" y="8294"/>
                    <a:pt x="14607" y="7835"/>
                    <a:pt x="17000" y="6676"/>
                  </a:cubicBezTo>
                  <a:cubicBezTo>
                    <a:pt x="16474" y="5797"/>
                    <a:pt x="15925" y="5026"/>
                    <a:pt x="15357" y="4351"/>
                  </a:cubicBezTo>
                  <a:cubicBezTo>
                    <a:pt x="14831" y="3724"/>
                    <a:pt x="14288" y="3180"/>
                    <a:pt x="13737" y="2711"/>
                  </a:cubicBezTo>
                  <a:cubicBezTo>
                    <a:pt x="11306" y="636"/>
                    <a:pt x="8697" y="0"/>
                    <a:pt x="6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91;p73">
              <a:extLst>
                <a:ext uri="{FF2B5EF4-FFF2-40B4-BE49-F238E27FC236}">
                  <a16:creationId xmlns:a16="http://schemas.microsoft.com/office/drawing/2014/main" id="{1B4EDF46-E8A8-4F1D-9E66-E3149640E5DD}"/>
                </a:ext>
              </a:extLst>
            </p:cNvPr>
            <p:cNvSpPr/>
            <p:nvPr/>
          </p:nvSpPr>
          <p:spPr>
            <a:xfrm>
              <a:off x="1333542" y="3772619"/>
              <a:ext cx="582427" cy="156807"/>
            </a:xfrm>
            <a:custGeom>
              <a:avLst/>
              <a:gdLst/>
              <a:ahLst/>
              <a:cxnLst/>
              <a:rect l="l" t="t" r="r" b="b"/>
              <a:pathLst>
                <a:path w="15080" h="4060" extrusionOk="0">
                  <a:moveTo>
                    <a:pt x="1" y="1"/>
                  </a:moveTo>
                  <a:cubicBezTo>
                    <a:pt x="878" y="961"/>
                    <a:pt x="2057" y="2000"/>
                    <a:pt x="3548" y="2787"/>
                  </a:cubicBezTo>
                  <a:cubicBezTo>
                    <a:pt x="3673" y="2853"/>
                    <a:pt x="3799" y="2917"/>
                    <a:pt x="3927" y="2978"/>
                  </a:cubicBezTo>
                  <a:cubicBezTo>
                    <a:pt x="5272" y="3625"/>
                    <a:pt x="6854" y="4059"/>
                    <a:pt x="8678" y="4059"/>
                  </a:cubicBezTo>
                  <a:cubicBezTo>
                    <a:pt x="10554" y="4059"/>
                    <a:pt x="12686" y="3600"/>
                    <a:pt x="15079" y="2441"/>
                  </a:cubicBezTo>
                  <a:cubicBezTo>
                    <a:pt x="14553" y="1562"/>
                    <a:pt x="14004" y="791"/>
                    <a:pt x="13436" y="116"/>
                  </a:cubicBezTo>
                  <a:cubicBezTo>
                    <a:pt x="12697" y="924"/>
                    <a:pt x="11676" y="1449"/>
                    <a:pt x="10623" y="1727"/>
                  </a:cubicBezTo>
                  <a:cubicBezTo>
                    <a:pt x="9768" y="1951"/>
                    <a:pt x="8876" y="2035"/>
                    <a:pt x="7987" y="2035"/>
                  </a:cubicBezTo>
                  <a:cubicBezTo>
                    <a:pt x="7476" y="2035"/>
                    <a:pt x="6967" y="2008"/>
                    <a:pt x="6465" y="1962"/>
                  </a:cubicBezTo>
                  <a:cubicBezTo>
                    <a:pt x="5060" y="1836"/>
                    <a:pt x="3673" y="1526"/>
                    <a:pt x="2345" y="1050"/>
                  </a:cubicBezTo>
                  <a:cubicBezTo>
                    <a:pt x="1539" y="762"/>
                    <a:pt x="753" y="41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92;p73">
              <a:extLst>
                <a:ext uri="{FF2B5EF4-FFF2-40B4-BE49-F238E27FC236}">
                  <a16:creationId xmlns:a16="http://schemas.microsoft.com/office/drawing/2014/main" id="{88330E54-64F4-4DAB-BCC9-F475DEB1E010}"/>
                </a:ext>
              </a:extLst>
            </p:cNvPr>
            <p:cNvSpPr/>
            <p:nvPr/>
          </p:nvSpPr>
          <p:spPr>
            <a:xfrm>
              <a:off x="1327130" y="3685798"/>
              <a:ext cx="568871" cy="180290"/>
            </a:xfrm>
            <a:custGeom>
              <a:avLst/>
              <a:gdLst/>
              <a:ahLst/>
              <a:cxnLst/>
              <a:rect l="l" t="t" r="r" b="b"/>
              <a:pathLst>
                <a:path w="14729" h="4668" extrusionOk="0">
                  <a:moveTo>
                    <a:pt x="1" y="1"/>
                  </a:moveTo>
                  <a:cubicBezTo>
                    <a:pt x="2402" y="1659"/>
                    <a:pt x="5154" y="2897"/>
                    <a:pt x="7964" y="3688"/>
                  </a:cubicBezTo>
                  <a:cubicBezTo>
                    <a:pt x="10148" y="4288"/>
                    <a:pt x="12464" y="4650"/>
                    <a:pt x="14728" y="4667"/>
                  </a:cubicBezTo>
                  <a:cubicBezTo>
                    <a:pt x="12473" y="4519"/>
                    <a:pt x="10190" y="4118"/>
                    <a:pt x="8014" y="3509"/>
                  </a:cubicBezTo>
                  <a:cubicBezTo>
                    <a:pt x="5218" y="2710"/>
                    <a:pt x="2484" y="151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93;p73">
              <a:extLst>
                <a:ext uri="{FF2B5EF4-FFF2-40B4-BE49-F238E27FC236}">
                  <a16:creationId xmlns:a16="http://schemas.microsoft.com/office/drawing/2014/main" id="{3378AD92-9128-4F31-96EE-DC8FD266300C}"/>
                </a:ext>
              </a:extLst>
            </p:cNvPr>
            <p:cNvSpPr/>
            <p:nvPr/>
          </p:nvSpPr>
          <p:spPr>
            <a:xfrm>
              <a:off x="1390972" y="3656871"/>
              <a:ext cx="163373" cy="146379"/>
            </a:xfrm>
            <a:custGeom>
              <a:avLst/>
              <a:gdLst/>
              <a:ahLst/>
              <a:cxnLst/>
              <a:rect l="l" t="t" r="r" b="b"/>
              <a:pathLst>
                <a:path w="4230" h="3790" extrusionOk="0">
                  <a:moveTo>
                    <a:pt x="2157" y="0"/>
                  </a:moveTo>
                  <a:lnTo>
                    <a:pt x="2157" y="0"/>
                  </a:lnTo>
                  <a:cubicBezTo>
                    <a:pt x="2357" y="662"/>
                    <a:pt x="2622" y="1305"/>
                    <a:pt x="2939" y="1920"/>
                  </a:cubicBezTo>
                  <a:cubicBezTo>
                    <a:pt x="3235" y="2496"/>
                    <a:pt x="3581" y="3048"/>
                    <a:pt x="3967" y="3570"/>
                  </a:cubicBezTo>
                  <a:lnTo>
                    <a:pt x="3967" y="3570"/>
                  </a:lnTo>
                  <a:cubicBezTo>
                    <a:pt x="3862" y="3566"/>
                    <a:pt x="3758" y="3564"/>
                    <a:pt x="3655" y="3564"/>
                  </a:cubicBezTo>
                  <a:cubicBezTo>
                    <a:pt x="2601" y="3564"/>
                    <a:pt x="1559" y="3742"/>
                    <a:pt x="507" y="3742"/>
                  </a:cubicBezTo>
                  <a:cubicBezTo>
                    <a:pt x="339" y="3742"/>
                    <a:pt x="170" y="3737"/>
                    <a:pt x="1" y="3726"/>
                  </a:cubicBezTo>
                  <a:lnTo>
                    <a:pt x="1" y="3726"/>
                  </a:lnTo>
                  <a:cubicBezTo>
                    <a:pt x="344" y="3773"/>
                    <a:pt x="689" y="3790"/>
                    <a:pt x="1033" y="3790"/>
                  </a:cubicBezTo>
                  <a:cubicBezTo>
                    <a:pt x="1885" y="3790"/>
                    <a:pt x="2741" y="3688"/>
                    <a:pt x="3591" y="3688"/>
                  </a:cubicBezTo>
                  <a:cubicBezTo>
                    <a:pt x="3759" y="3688"/>
                    <a:pt x="3926" y="3692"/>
                    <a:pt x="4094" y="3702"/>
                  </a:cubicBezTo>
                  <a:lnTo>
                    <a:pt x="4230" y="3710"/>
                  </a:lnTo>
                  <a:lnTo>
                    <a:pt x="4147" y="3600"/>
                  </a:lnTo>
                  <a:cubicBezTo>
                    <a:pt x="3316" y="2504"/>
                    <a:pt x="2652" y="1285"/>
                    <a:pt x="2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94;p73">
              <a:extLst>
                <a:ext uri="{FF2B5EF4-FFF2-40B4-BE49-F238E27FC236}">
                  <a16:creationId xmlns:a16="http://schemas.microsoft.com/office/drawing/2014/main" id="{68710DFF-F0DA-4423-A602-31A743B81B13}"/>
                </a:ext>
              </a:extLst>
            </p:cNvPr>
            <p:cNvSpPr/>
            <p:nvPr/>
          </p:nvSpPr>
          <p:spPr>
            <a:xfrm>
              <a:off x="1588481" y="3708585"/>
              <a:ext cx="187010" cy="173492"/>
            </a:xfrm>
            <a:custGeom>
              <a:avLst/>
              <a:gdLst/>
              <a:ahLst/>
              <a:cxnLst/>
              <a:rect l="l" t="t" r="r" b="b"/>
              <a:pathLst>
                <a:path w="4842" h="4492" extrusionOk="0">
                  <a:moveTo>
                    <a:pt x="1862" y="0"/>
                  </a:moveTo>
                  <a:lnTo>
                    <a:pt x="1862" y="0"/>
                  </a:lnTo>
                  <a:cubicBezTo>
                    <a:pt x="2445" y="1029"/>
                    <a:pt x="3128" y="2002"/>
                    <a:pt x="3889" y="2906"/>
                  </a:cubicBezTo>
                  <a:cubicBezTo>
                    <a:pt x="4121" y="3180"/>
                    <a:pt x="4358" y="3450"/>
                    <a:pt x="4602" y="3713"/>
                  </a:cubicBezTo>
                  <a:lnTo>
                    <a:pt x="4602" y="3713"/>
                  </a:lnTo>
                  <a:cubicBezTo>
                    <a:pt x="3093" y="4095"/>
                    <a:pt x="1550" y="4342"/>
                    <a:pt x="0" y="4492"/>
                  </a:cubicBezTo>
                  <a:cubicBezTo>
                    <a:pt x="1598" y="4440"/>
                    <a:pt x="3187" y="4195"/>
                    <a:pt x="4736" y="3808"/>
                  </a:cubicBezTo>
                  <a:lnTo>
                    <a:pt x="4841" y="3782"/>
                  </a:lnTo>
                  <a:lnTo>
                    <a:pt x="4767" y="3703"/>
                  </a:lnTo>
                  <a:cubicBezTo>
                    <a:pt x="3683" y="2565"/>
                    <a:pt x="2722" y="1316"/>
                    <a:pt x="1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95;p73">
              <a:extLst>
                <a:ext uri="{FF2B5EF4-FFF2-40B4-BE49-F238E27FC236}">
                  <a16:creationId xmlns:a16="http://schemas.microsoft.com/office/drawing/2014/main" id="{0FB4E41B-4802-4972-B875-84C21BBAFAAB}"/>
                </a:ext>
              </a:extLst>
            </p:cNvPr>
            <p:cNvSpPr/>
            <p:nvPr/>
          </p:nvSpPr>
          <p:spPr>
            <a:xfrm>
              <a:off x="1343429" y="3237480"/>
              <a:ext cx="563039" cy="605330"/>
            </a:xfrm>
            <a:custGeom>
              <a:avLst/>
              <a:gdLst/>
              <a:ahLst/>
              <a:cxnLst/>
              <a:rect l="l" t="t" r="r" b="b"/>
              <a:pathLst>
                <a:path w="14578" h="15673" extrusionOk="0">
                  <a:moveTo>
                    <a:pt x="3456" y="1"/>
                  </a:moveTo>
                  <a:cubicBezTo>
                    <a:pt x="3444" y="1"/>
                    <a:pt x="3432" y="9"/>
                    <a:pt x="3432" y="22"/>
                  </a:cubicBezTo>
                  <a:cubicBezTo>
                    <a:pt x="3432" y="107"/>
                    <a:pt x="3432" y="193"/>
                    <a:pt x="3432" y="279"/>
                  </a:cubicBezTo>
                  <a:cubicBezTo>
                    <a:pt x="3436" y="959"/>
                    <a:pt x="3454" y="1641"/>
                    <a:pt x="3521" y="2319"/>
                  </a:cubicBezTo>
                  <a:cubicBezTo>
                    <a:pt x="3587" y="2992"/>
                    <a:pt x="3702" y="3661"/>
                    <a:pt x="3897" y="4309"/>
                  </a:cubicBezTo>
                  <a:cubicBezTo>
                    <a:pt x="4086" y="4940"/>
                    <a:pt x="4354" y="5544"/>
                    <a:pt x="4705" y="6103"/>
                  </a:cubicBezTo>
                  <a:cubicBezTo>
                    <a:pt x="4923" y="6452"/>
                    <a:pt x="5170" y="6782"/>
                    <a:pt x="5444" y="7089"/>
                  </a:cubicBezTo>
                  <a:cubicBezTo>
                    <a:pt x="5603" y="7268"/>
                    <a:pt x="5770" y="7439"/>
                    <a:pt x="5947" y="7600"/>
                  </a:cubicBezTo>
                  <a:cubicBezTo>
                    <a:pt x="6394" y="8015"/>
                    <a:pt x="6891" y="8372"/>
                    <a:pt x="7427" y="8663"/>
                  </a:cubicBezTo>
                  <a:cubicBezTo>
                    <a:pt x="7577" y="8876"/>
                    <a:pt x="7730" y="9086"/>
                    <a:pt x="7889" y="9294"/>
                  </a:cubicBezTo>
                  <a:cubicBezTo>
                    <a:pt x="7917" y="9332"/>
                    <a:pt x="7946" y="9369"/>
                    <a:pt x="7974" y="9407"/>
                  </a:cubicBezTo>
                  <a:cubicBezTo>
                    <a:pt x="7585" y="9064"/>
                    <a:pt x="7162" y="8755"/>
                    <a:pt x="6716" y="8489"/>
                  </a:cubicBezTo>
                  <a:cubicBezTo>
                    <a:pt x="6221" y="8193"/>
                    <a:pt x="5696" y="7946"/>
                    <a:pt x="5153" y="7750"/>
                  </a:cubicBezTo>
                  <a:cubicBezTo>
                    <a:pt x="4610" y="7555"/>
                    <a:pt x="4048" y="7412"/>
                    <a:pt x="3478" y="7324"/>
                  </a:cubicBezTo>
                  <a:cubicBezTo>
                    <a:pt x="3022" y="7252"/>
                    <a:pt x="2562" y="7216"/>
                    <a:pt x="2101" y="7216"/>
                  </a:cubicBezTo>
                  <a:cubicBezTo>
                    <a:pt x="1983" y="7216"/>
                    <a:pt x="1864" y="7219"/>
                    <a:pt x="1745" y="7224"/>
                  </a:cubicBezTo>
                  <a:cubicBezTo>
                    <a:pt x="1681" y="7226"/>
                    <a:pt x="1618" y="7230"/>
                    <a:pt x="1554" y="7234"/>
                  </a:cubicBezTo>
                  <a:cubicBezTo>
                    <a:pt x="1038" y="7266"/>
                    <a:pt x="527" y="7346"/>
                    <a:pt x="27" y="7473"/>
                  </a:cubicBezTo>
                  <a:cubicBezTo>
                    <a:pt x="3" y="7479"/>
                    <a:pt x="1" y="7508"/>
                    <a:pt x="23" y="7518"/>
                  </a:cubicBezTo>
                  <a:cubicBezTo>
                    <a:pt x="88" y="7547"/>
                    <a:pt x="151" y="7578"/>
                    <a:pt x="216" y="7611"/>
                  </a:cubicBezTo>
                  <a:cubicBezTo>
                    <a:pt x="723" y="7869"/>
                    <a:pt x="1172" y="8226"/>
                    <a:pt x="1606" y="8593"/>
                  </a:cubicBezTo>
                  <a:cubicBezTo>
                    <a:pt x="2041" y="8959"/>
                    <a:pt x="2466" y="9341"/>
                    <a:pt x="2936" y="9663"/>
                  </a:cubicBezTo>
                  <a:cubicBezTo>
                    <a:pt x="3406" y="9984"/>
                    <a:pt x="3921" y="10232"/>
                    <a:pt x="4482" y="10337"/>
                  </a:cubicBezTo>
                  <a:cubicBezTo>
                    <a:pt x="4728" y="10383"/>
                    <a:pt x="4977" y="10404"/>
                    <a:pt x="5227" y="10404"/>
                  </a:cubicBezTo>
                  <a:cubicBezTo>
                    <a:pt x="5591" y="10404"/>
                    <a:pt x="5955" y="10360"/>
                    <a:pt x="6310" y="10285"/>
                  </a:cubicBezTo>
                  <a:cubicBezTo>
                    <a:pt x="6673" y="10208"/>
                    <a:pt x="7027" y="10101"/>
                    <a:pt x="7377" y="9976"/>
                  </a:cubicBezTo>
                  <a:cubicBezTo>
                    <a:pt x="7644" y="9880"/>
                    <a:pt x="7911" y="9772"/>
                    <a:pt x="8174" y="9662"/>
                  </a:cubicBezTo>
                  <a:cubicBezTo>
                    <a:pt x="8655" y="10267"/>
                    <a:pt x="9170" y="10845"/>
                    <a:pt x="9717" y="11392"/>
                  </a:cubicBezTo>
                  <a:cubicBezTo>
                    <a:pt x="9777" y="11451"/>
                    <a:pt x="9838" y="11511"/>
                    <a:pt x="9899" y="11571"/>
                  </a:cubicBezTo>
                  <a:cubicBezTo>
                    <a:pt x="9455" y="11328"/>
                    <a:pt x="8981" y="11141"/>
                    <a:pt x="8490" y="11011"/>
                  </a:cubicBezTo>
                  <a:cubicBezTo>
                    <a:pt x="7925" y="10864"/>
                    <a:pt x="7344" y="10791"/>
                    <a:pt x="6761" y="10791"/>
                  </a:cubicBezTo>
                  <a:cubicBezTo>
                    <a:pt x="6611" y="10791"/>
                    <a:pt x="6460" y="10796"/>
                    <a:pt x="6309" y="10806"/>
                  </a:cubicBezTo>
                  <a:cubicBezTo>
                    <a:pt x="5926" y="10831"/>
                    <a:pt x="5545" y="10885"/>
                    <a:pt x="5170" y="10971"/>
                  </a:cubicBezTo>
                  <a:cubicBezTo>
                    <a:pt x="4456" y="11132"/>
                    <a:pt x="3767" y="11396"/>
                    <a:pt x="3122" y="11741"/>
                  </a:cubicBezTo>
                  <a:cubicBezTo>
                    <a:pt x="2662" y="11986"/>
                    <a:pt x="2224" y="12272"/>
                    <a:pt x="1814" y="12592"/>
                  </a:cubicBezTo>
                  <a:cubicBezTo>
                    <a:pt x="1795" y="12606"/>
                    <a:pt x="1809" y="12633"/>
                    <a:pt x="1831" y="12633"/>
                  </a:cubicBezTo>
                  <a:cubicBezTo>
                    <a:pt x="1831" y="12633"/>
                    <a:pt x="1832" y="12633"/>
                    <a:pt x="1832" y="12633"/>
                  </a:cubicBezTo>
                  <a:lnTo>
                    <a:pt x="1832" y="12635"/>
                  </a:lnTo>
                  <a:cubicBezTo>
                    <a:pt x="2018" y="12616"/>
                    <a:pt x="2203" y="12608"/>
                    <a:pt x="2389" y="12608"/>
                  </a:cubicBezTo>
                  <a:cubicBezTo>
                    <a:pt x="2820" y="12608"/>
                    <a:pt x="3251" y="12652"/>
                    <a:pt x="3679" y="12715"/>
                  </a:cubicBezTo>
                  <a:cubicBezTo>
                    <a:pt x="4671" y="12861"/>
                    <a:pt x="5662" y="13105"/>
                    <a:pt x="6669" y="13105"/>
                  </a:cubicBezTo>
                  <a:cubicBezTo>
                    <a:pt x="6753" y="13105"/>
                    <a:pt x="6838" y="13103"/>
                    <a:pt x="6922" y="13100"/>
                  </a:cubicBezTo>
                  <a:cubicBezTo>
                    <a:pt x="7921" y="13057"/>
                    <a:pt x="8893" y="12703"/>
                    <a:pt x="9685" y="12101"/>
                  </a:cubicBezTo>
                  <a:cubicBezTo>
                    <a:pt x="9826" y="11994"/>
                    <a:pt x="9961" y="11879"/>
                    <a:pt x="10089" y="11757"/>
                  </a:cubicBezTo>
                  <a:cubicBezTo>
                    <a:pt x="10226" y="11886"/>
                    <a:pt x="10365" y="12015"/>
                    <a:pt x="10506" y="12141"/>
                  </a:cubicBezTo>
                  <a:cubicBezTo>
                    <a:pt x="11015" y="12600"/>
                    <a:pt x="11546" y="13032"/>
                    <a:pt x="12101" y="13433"/>
                  </a:cubicBezTo>
                  <a:cubicBezTo>
                    <a:pt x="12219" y="13519"/>
                    <a:pt x="12338" y="13604"/>
                    <a:pt x="12460" y="13685"/>
                  </a:cubicBezTo>
                  <a:cubicBezTo>
                    <a:pt x="12108" y="13578"/>
                    <a:pt x="11749" y="13494"/>
                    <a:pt x="11385" y="13439"/>
                  </a:cubicBezTo>
                  <a:cubicBezTo>
                    <a:pt x="10990" y="13376"/>
                    <a:pt x="10589" y="13345"/>
                    <a:pt x="10188" y="13345"/>
                  </a:cubicBezTo>
                  <a:cubicBezTo>
                    <a:pt x="10044" y="13345"/>
                    <a:pt x="9899" y="13349"/>
                    <a:pt x="9755" y="13357"/>
                  </a:cubicBezTo>
                  <a:cubicBezTo>
                    <a:pt x="9181" y="13388"/>
                    <a:pt x="8609" y="13484"/>
                    <a:pt x="8056" y="13645"/>
                  </a:cubicBezTo>
                  <a:cubicBezTo>
                    <a:pt x="7466" y="13817"/>
                    <a:pt x="6898" y="14057"/>
                    <a:pt x="6365" y="14362"/>
                  </a:cubicBezTo>
                  <a:cubicBezTo>
                    <a:pt x="6187" y="14463"/>
                    <a:pt x="6014" y="14572"/>
                    <a:pt x="5845" y="14688"/>
                  </a:cubicBezTo>
                  <a:cubicBezTo>
                    <a:pt x="5506" y="14918"/>
                    <a:pt x="5187" y="15175"/>
                    <a:pt x="4889" y="15457"/>
                  </a:cubicBezTo>
                  <a:cubicBezTo>
                    <a:pt x="4875" y="15470"/>
                    <a:pt x="4883" y="15498"/>
                    <a:pt x="4904" y="15498"/>
                  </a:cubicBezTo>
                  <a:cubicBezTo>
                    <a:pt x="4905" y="15498"/>
                    <a:pt x="4906" y="15497"/>
                    <a:pt x="4908" y="15497"/>
                  </a:cubicBezTo>
                  <a:cubicBezTo>
                    <a:pt x="4971" y="15487"/>
                    <a:pt x="5036" y="15478"/>
                    <a:pt x="5101" y="15470"/>
                  </a:cubicBezTo>
                  <a:cubicBezTo>
                    <a:pt x="5210" y="15459"/>
                    <a:pt x="5318" y="15454"/>
                    <a:pt x="5427" y="15454"/>
                  </a:cubicBezTo>
                  <a:cubicBezTo>
                    <a:pt x="5844" y="15454"/>
                    <a:pt x="6262" y="15526"/>
                    <a:pt x="6675" y="15580"/>
                  </a:cubicBezTo>
                  <a:cubicBezTo>
                    <a:pt x="7112" y="15638"/>
                    <a:pt x="7552" y="15673"/>
                    <a:pt x="7992" y="15673"/>
                  </a:cubicBezTo>
                  <a:cubicBezTo>
                    <a:pt x="8079" y="15673"/>
                    <a:pt x="8165" y="15671"/>
                    <a:pt x="8251" y="15669"/>
                  </a:cubicBezTo>
                  <a:cubicBezTo>
                    <a:pt x="8774" y="15653"/>
                    <a:pt x="9298" y="15588"/>
                    <a:pt x="9806" y="15458"/>
                  </a:cubicBezTo>
                  <a:cubicBezTo>
                    <a:pt x="10339" y="15322"/>
                    <a:pt x="10846" y="15113"/>
                    <a:pt x="11321" y="14835"/>
                  </a:cubicBezTo>
                  <a:cubicBezTo>
                    <a:pt x="11606" y="14669"/>
                    <a:pt x="11877" y="14484"/>
                    <a:pt x="12142" y="14289"/>
                  </a:cubicBezTo>
                  <a:cubicBezTo>
                    <a:pt x="12334" y="14146"/>
                    <a:pt x="12524" y="14000"/>
                    <a:pt x="12710" y="13850"/>
                  </a:cubicBezTo>
                  <a:cubicBezTo>
                    <a:pt x="13255" y="14200"/>
                    <a:pt x="13832" y="14500"/>
                    <a:pt x="14452" y="14697"/>
                  </a:cubicBezTo>
                  <a:cubicBezTo>
                    <a:pt x="14459" y="14699"/>
                    <a:pt x="14466" y="14701"/>
                    <a:pt x="14473" y="14701"/>
                  </a:cubicBezTo>
                  <a:cubicBezTo>
                    <a:pt x="14544" y="14701"/>
                    <a:pt x="14578" y="14590"/>
                    <a:pt x="14500" y="14565"/>
                  </a:cubicBezTo>
                  <a:cubicBezTo>
                    <a:pt x="14394" y="14531"/>
                    <a:pt x="14291" y="14496"/>
                    <a:pt x="14188" y="14457"/>
                  </a:cubicBezTo>
                  <a:cubicBezTo>
                    <a:pt x="13833" y="14322"/>
                    <a:pt x="13493" y="14154"/>
                    <a:pt x="13166" y="13965"/>
                  </a:cubicBezTo>
                  <a:cubicBezTo>
                    <a:pt x="13166" y="13965"/>
                    <a:pt x="12890" y="13798"/>
                    <a:pt x="12818" y="13753"/>
                  </a:cubicBezTo>
                  <a:cubicBezTo>
                    <a:pt x="12828" y="13726"/>
                    <a:pt x="12837" y="13698"/>
                    <a:pt x="12847" y="13672"/>
                  </a:cubicBezTo>
                  <a:cubicBezTo>
                    <a:pt x="12873" y="13610"/>
                    <a:pt x="12901" y="13548"/>
                    <a:pt x="12931" y="13487"/>
                  </a:cubicBezTo>
                  <a:cubicBezTo>
                    <a:pt x="13136" y="13059"/>
                    <a:pt x="13416" y="12671"/>
                    <a:pt x="13633" y="12249"/>
                  </a:cubicBezTo>
                  <a:cubicBezTo>
                    <a:pt x="13857" y="11814"/>
                    <a:pt x="14014" y="11345"/>
                    <a:pt x="14105" y="10864"/>
                  </a:cubicBezTo>
                  <a:cubicBezTo>
                    <a:pt x="14196" y="10386"/>
                    <a:pt x="14218" y="9894"/>
                    <a:pt x="14172" y="9410"/>
                  </a:cubicBezTo>
                  <a:cubicBezTo>
                    <a:pt x="14149" y="9164"/>
                    <a:pt x="14107" y="8921"/>
                    <a:pt x="14049" y="8681"/>
                  </a:cubicBezTo>
                  <a:cubicBezTo>
                    <a:pt x="13980" y="8400"/>
                    <a:pt x="13885" y="8126"/>
                    <a:pt x="13781" y="7857"/>
                  </a:cubicBezTo>
                  <a:cubicBezTo>
                    <a:pt x="13564" y="7296"/>
                    <a:pt x="13306" y="6750"/>
                    <a:pt x="13144" y="6169"/>
                  </a:cubicBezTo>
                  <a:cubicBezTo>
                    <a:pt x="13140" y="6158"/>
                    <a:pt x="13130" y="6149"/>
                    <a:pt x="13119" y="6149"/>
                  </a:cubicBezTo>
                  <a:cubicBezTo>
                    <a:pt x="13112" y="6149"/>
                    <a:pt x="13106" y="6152"/>
                    <a:pt x="13101" y="6160"/>
                  </a:cubicBezTo>
                  <a:cubicBezTo>
                    <a:pt x="13067" y="6216"/>
                    <a:pt x="13033" y="6272"/>
                    <a:pt x="13002" y="6330"/>
                  </a:cubicBezTo>
                  <a:cubicBezTo>
                    <a:pt x="12754" y="6782"/>
                    <a:pt x="12594" y="7282"/>
                    <a:pt x="12442" y="7773"/>
                  </a:cubicBezTo>
                  <a:cubicBezTo>
                    <a:pt x="12294" y="8258"/>
                    <a:pt x="12169" y="8750"/>
                    <a:pt x="12084" y="9249"/>
                  </a:cubicBezTo>
                  <a:cubicBezTo>
                    <a:pt x="11997" y="9750"/>
                    <a:pt x="11949" y="10259"/>
                    <a:pt x="11956" y="10767"/>
                  </a:cubicBezTo>
                  <a:cubicBezTo>
                    <a:pt x="11963" y="11279"/>
                    <a:pt x="12024" y="11792"/>
                    <a:pt x="12153" y="12288"/>
                  </a:cubicBezTo>
                  <a:cubicBezTo>
                    <a:pt x="12233" y="12602"/>
                    <a:pt x="12341" y="12909"/>
                    <a:pt x="12476" y="13203"/>
                  </a:cubicBezTo>
                  <a:cubicBezTo>
                    <a:pt x="12525" y="13349"/>
                    <a:pt x="12580" y="13493"/>
                    <a:pt x="12640" y="13636"/>
                  </a:cubicBezTo>
                  <a:cubicBezTo>
                    <a:pt x="12385" y="13467"/>
                    <a:pt x="12137" y="13289"/>
                    <a:pt x="11894" y="13105"/>
                  </a:cubicBezTo>
                  <a:cubicBezTo>
                    <a:pt x="11447" y="12767"/>
                    <a:pt x="11016" y="12410"/>
                    <a:pt x="10599" y="12036"/>
                  </a:cubicBezTo>
                  <a:cubicBezTo>
                    <a:pt x="10460" y="11911"/>
                    <a:pt x="10324" y="11785"/>
                    <a:pt x="10189" y="11657"/>
                  </a:cubicBezTo>
                  <a:cubicBezTo>
                    <a:pt x="10198" y="11622"/>
                    <a:pt x="10210" y="11588"/>
                    <a:pt x="10220" y="11554"/>
                  </a:cubicBezTo>
                  <a:cubicBezTo>
                    <a:pt x="10397" y="11049"/>
                    <a:pt x="10776" y="10627"/>
                    <a:pt x="11073" y="10190"/>
                  </a:cubicBezTo>
                  <a:cubicBezTo>
                    <a:pt x="11368" y="9760"/>
                    <a:pt x="11640" y="9307"/>
                    <a:pt x="11802" y="8810"/>
                  </a:cubicBezTo>
                  <a:cubicBezTo>
                    <a:pt x="11955" y="8339"/>
                    <a:pt x="11990" y="7846"/>
                    <a:pt x="11942" y="7355"/>
                  </a:cubicBezTo>
                  <a:cubicBezTo>
                    <a:pt x="11843" y="6351"/>
                    <a:pt x="11451" y="5408"/>
                    <a:pt x="11260" y="4422"/>
                  </a:cubicBezTo>
                  <a:cubicBezTo>
                    <a:pt x="11258" y="4409"/>
                    <a:pt x="11248" y="4403"/>
                    <a:pt x="11238" y="4403"/>
                  </a:cubicBezTo>
                  <a:cubicBezTo>
                    <a:pt x="11229" y="4403"/>
                    <a:pt x="11220" y="4408"/>
                    <a:pt x="11215" y="4418"/>
                  </a:cubicBezTo>
                  <a:cubicBezTo>
                    <a:pt x="11154" y="4540"/>
                    <a:pt x="11093" y="4664"/>
                    <a:pt x="11034" y="4787"/>
                  </a:cubicBezTo>
                  <a:cubicBezTo>
                    <a:pt x="10563" y="5786"/>
                    <a:pt x="10189" y="6837"/>
                    <a:pt x="9991" y="7925"/>
                  </a:cubicBezTo>
                  <a:cubicBezTo>
                    <a:pt x="9803" y="8974"/>
                    <a:pt x="9784" y="10064"/>
                    <a:pt x="10000" y="11111"/>
                  </a:cubicBezTo>
                  <a:cubicBezTo>
                    <a:pt x="10026" y="11241"/>
                    <a:pt x="10056" y="11370"/>
                    <a:pt x="10091" y="11498"/>
                  </a:cubicBezTo>
                  <a:cubicBezTo>
                    <a:pt x="10099" y="11528"/>
                    <a:pt x="10107" y="11558"/>
                    <a:pt x="10116" y="11588"/>
                  </a:cubicBezTo>
                  <a:cubicBezTo>
                    <a:pt x="10015" y="11490"/>
                    <a:pt x="9915" y="11393"/>
                    <a:pt x="9816" y="11294"/>
                  </a:cubicBezTo>
                  <a:cubicBezTo>
                    <a:pt x="9282" y="10759"/>
                    <a:pt x="8778" y="10194"/>
                    <a:pt x="8308" y="9604"/>
                  </a:cubicBezTo>
                  <a:cubicBezTo>
                    <a:pt x="8315" y="9598"/>
                    <a:pt x="8316" y="9588"/>
                    <a:pt x="8312" y="9578"/>
                  </a:cubicBezTo>
                  <a:cubicBezTo>
                    <a:pt x="8312" y="9577"/>
                    <a:pt x="8311" y="9575"/>
                    <a:pt x="8311" y="9573"/>
                  </a:cubicBezTo>
                  <a:cubicBezTo>
                    <a:pt x="8685" y="9028"/>
                    <a:pt x="9059" y="8481"/>
                    <a:pt x="9369" y="7898"/>
                  </a:cubicBezTo>
                  <a:cubicBezTo>
                    <a:pt x="9876" y="6948"/>
                    <a:pt x="10211" y="5881"/>
                    <a:pt x="10063" y="4796"/>
                  </a:cubicBezTo>
                  <a:cubicBezTo>
                    <a:pt x="9912" y="3686"/>
                    <a:pt x="9335" y="2689"/>
                    <a:pt x="8748" y="1754"/>
                  </a:cubicBezTo>
                  <a:cubicBezTo>
                    <a:pt x="8745" y="1748"/>
                    <a:pt x="8739" y="1746"/>
                    <a:pt x="8733" y="1746"/>
                  </a:cubicBezTo>
                  <a:cubicBezTo>
                    <a:pt x="8723" y="1746"/>
                    <a:pt x="8712" y="1753"/>
                    <a:pt x="8708" y="1762"/>
                  </a:cubicBezTo>
                  <a:cubicBezTo>
                    <a:pt x="8448" y="2292"/>
                    <a:pt x="8237" y="2845"/>
                    <a:pt x="8076" y="3414"/>
                  </a:cubicBezTo>
                  <a:cubicBezTo>
                    <a:pt x="7789" y="4423"/>
                    <a:pt x="7660" y="5478"/>
                    <a:pt x="7692" y="6526"/>
                  </a:cubicBezTo>
                  <a:cubicBezTo>
                    <a:pt x="7724" y="7547"/>
                    <a:pt x="7908" y="8561"/>
                    <a:pt x="8244" y="9525"/>
                  </a:cubicBezTo>
                  <a:cubicBezTo>
                    <a:pt x="8161" y="9421"/>
                    <a:pt x="8079" y="9316"/>
                    <a:pt x="7999" y="9210"/>
                  </a:cubicBezTo>
                  <a:cubicBezTo>
                    <a:pt x="7846" y="9008"/>
                    <a:pt x="7698" y="8804"/>
                    <a:pt x="7552" y="8598"/>
                  </a:cubicBezTo>
                  <a:cubicBezTo>
                    <a:pt x="7534" y="8546"/>
                    <a:pt x="7516" y="8494"/>
                    <a:pt x="7499" y="8441"/>
                  </a:cubicBezTo>
                  <a:cubicBezTo>
                    <a:pt x="7299" y="7828"/>
                    <a:pt x="7208" y="7186"/>
                    <a:pt x="7133" y="6547"/>
                  </a:cubicBezTo>
                  <a:cubicBezTo>
                    <a:pt x="7056" y="5908"/>
                    <a:pt x="6996" y="5264"/>
                    <a:pt x="6859" y="4635"/>
                  </a:cubicBezTo>
                  <a:cubicBezTo>
                    <a:pt x="6718" y="3997"/>
                    <a:pt x="6487" y="3387"/>
                    <a:pt x="6165" y="2819"/>
                  </a:cubicBezTo>
                  <a:cubicBezTo>
                    <a:pt x="5842" y="2250"/>
                    <a:pt x="5439" y="1730"/>
                    <a:pt x="4984" y="1261"/>
                  </a:cubicBezTo>
                  <a:cubicBezTo>
                    <a:pt x="4847" y="1119"/>
                    <a:pt x="4704" y="981"/>
                    <a:pt x="4557" y="850"/>
                  </a:cubicBezTo>
                  <a:cubicBezTo>
                    <a:pt x="4215" y="542"/>
                    <a:pt x="3850" y="261"/>
                    <a:pt x="3469" y="5"/>
                  </a:cubicBezTo>
                  <a:cubicBezTo>
                    <a:pt x="3465" y="2"/>
                    <a:pt x="3460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96;p73">
              <a:extLst>
                <a:ext uri="{FF2B5EF4-FFF2-40B4-BE49-F238E27FC236}">
                  <a16:creationId xmlns:a16="http://schemas.microsoft.com/office/drawing/2014/main" id="{D8DEAF58-7A23-4F34-9B04-8B9BDE57691B}"/>
                </a:ext>
              </a:extLst>
            </p:cNvPr>
            <p:cNvSpPr/>
            <p:nvPr/>
          </p:nvSpPr>
          <p:spPr>
            <a:xfrm>
              <a:off x="1475900" y="3237558"/>
              <a:ext cx="86167" cy="273756"/>
            </a:xfrm>
            <a:custGeom>
              <a:avLst/>
              <a:gdLst/>
              <a:ahLst/>
              <a:cxnLst/>
              <a:rect l="l" t="t" r="r" b="b"/>
              <a:pathLst>
                <a:path w="2231" h="7088" extrusionOk="0">
                  <a:moveTo>
                    <a:pt x="25" y="0"/>
                  </a:moveTo>
                  <a:cubicBezTo>
                    <a:pt x="14" y="0"/>
                    <a:pt x="2" y="8"/>
                    <a:pt x="2" y="22"/>
                  </a:cubicBezTo>
                  <a:cubicBezTo>
                    <a:pt x="2" y="107"/>
                    <a:pt x="1" y="192"/>
                    <a:pt x="2" y="278"/>
                  </a:cubicBezTo>
                  <a:cubicBezTo>
                    <a:pt x="5" y="960"/>
                    <a:pt x="23" y="1640"/>
                    <a:pt x="91" y="2318"/>
                  </a:cubicBezTo>
                  <a:cubicBezTo>
                    <a:pt x="157" y="2991"/>
                    <a:pt x="271" y="3660"/>
                    <a:pt x="467" y="4308"/>
                  </a:cubicBezTo>
                  <a:cubicBezTo>
                    <a:pt x="656" y="4940"/>
                    <a:pt x="924" y="5544"/>
                    <a:pt x="1274" y="6102"/>
                  </a:cubicBezTo>
                  <a:cubicBezTo>
                    <a:pt x="1493" y="6451"/>
                    <a:pt x="1740" y="6781"/>
                    <a:pt x="2014" y="7088"/>
                  </a:cubicBezTo>
                  <a:cubicBezTo>
                    <a:pt x="2231" y="7020"/>
                    <a:pt x="1292" y="4327"/>
                    <a:pt x="1108" y="3608"/>
                  </a:cubicBezTo>
                  <a:cubicBezTo>
                    <a:pt x="876" y="2709"/>
                    <a:pt x="848" y="1734"/>
                    <a:pt x="1127" y="850"/>
                  </a:cubicBezTo>
                  <a:cubicBezTo>
                    <a:pt x="785" y="542"/>
                    <a:pt x="420" y="260"/>
                    <a:pt x="39" y="4"/>
                  </a:cubicBezTo>
                  <a:cubicBezTo>
                    <a:pt x="35" y="1"/>
                    <a:pt x="30" y="0"/>
                    <a:pt x="25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97;p73">
              <a:extLst>
                <a:ext uri="{FF2B5EF4-FFF2-40B4-BE49-F238E27FC236}">
                  <a16:creationId xmlns:a16="http://schemas.microsoft.com/office/drawing/2014/main" id="{ECF9A3E2-723C-4473-90C8-F266E1732AA3}"/>
                </a:ext>
              </a:extLst>
            </p:cNvPr>
            <p:cNvSpPr/>
            <p:nvPr/>
          </p:nvSpPr>
          <p:spPr>
            <a:xfrm>
              <a:off x="1531631" y="3778644"/>
              <a:ext cx="280786" cy="64152"/>
            </a:xfrm>
            <a:custGeom>
              <a:avLst/>
              <a:gdLst/>
              <a:ahLst/>
              <a:cxnLst/>
              <a:rect l="l" t="t" r="r" b="b"/>
              <a:pathLst>
                <a:path w="7270" h="1661" extrusionOk="0">
                  <a:moveTo>
                    <a:pt x="6393" y="1"/>
                  </a:moveTo>
                  <a:cubicBezTo>
                    <a:pt x="6238" y="1"/>
                    <a:pt x="6082" y="17"/>
                    <a:pt x="5930" y="41"/>
                  </a:cubicBezTo>
                  <a:cubicBezTo>
                    <a:pt x="5617" y="89"/>
                    <a:pt x="5308" y="160"/>
                    <a:pt x="5000" y="233"/>
                  </a:cubicBezTo>
                  <a:cubicBezTo>
                    <a:pt x="4001" y="469"/>
                    <a:pt x="2978" y="781"/>
                    <a:pt x="1945" y="781"/>
                  </a:cubicBezTo>
                  <a:cubicBezTo>
                    <a:pt x="1720" y="781"/>
                    <a:pt x="1496" y="767"/>
                    <a:pt x="1271" y="733"/>
                  </a:cubicBezTo>
                  <a:cubicBezTo>
                    <a:pt x="1191" y="720"/>
                    <a:pt x="1080" y="705"/>
                    <a:pt x="972" y="676"/>
                  </a:cubicBezTo>
                  <a:cubicBezTo>
                    <a:pt x="633" y="906"/>
                    <a:pt x="314" y="1163"/>
                    <a:pt x="16" y="1445"/>
                  </a:cubicBezTo>
                  <a:cubicBezTo>
                    <a:pt x="1" y="1460"/>
                    <a:pt x="10" y="1487"/>
                    <a:pt x="31" y="1487"/>
                  </a:cubicBezTo>
                  <a:cubicBezTo>
                    <a:pt x="32" y="1487"/>
                    <a:pt x="33" y="1487"/>
                    <a:pt x="35" y="1487"/>
                  </a:cubicBezTo>
                  <a:cubicBezTo>
                    <a:pt x="98" y="1475"/>
                    <a:pt x="162" y="1466"/>
                    <a:pt x="227" y="1458"/>
                  </a:cubicBezTo>
                  <a:cubicBezTo>
                    <a:pt x="336" y="1447"/>
                    <a:pt x="444" y="1442"/>
                    <a:pt x="553" y="1442"/>
                  </a:cubicBezTo>
                  <a:cubicBezTo>
                    <a:pt x="971" y="1442"/>
                    <a:pt x="1389" y="1514"/>
                    <a:pt x="1802" y="1568"/>
                  </a:cubicBezTo>
                  <a:cubicBezTo>
                    <a:pt x="2237" y="1627"/>
                    <a:pt x="2676" y="1661"/>
                    <a:pt x="3114" y="1661"/>
                  </a:cubicBezTo>
                  <a:cubicBezTo>
                    <a:pt x="3202" y="1661"/>
                    <a:pt x="3290" y="1660"/>
                    <a:pt x="3378" y="1657"/>
                  </a:cubicBezTo>
                  <a:cubicBezTo>
                    <a:pt x="3901" y="1641"/>
                    <a:pt x="4425" y="1576"/>
                    <a:pt x="4933" y="1448"/>
                  </a:cubicBezTo>
                  <a:cubicBezTo>
                    <a:pt x="5466" y="1311"/>
                    <a:pt x="5973" y="1101"/>
                    <a:pt x="6448" y="823"/>
                  </a:cubicBezTo>
                  <a:cubicBezTo>
                    <a:pt x="6733" y="657"/>
                    <a:pt x="7004" y="472"/>
                    <a:pt x="7269" y="277"/>
                  </a:cubicBezTo>
                  <a:cubicBezTo>
                    <a:pt x="7126" y="147"/>
                    <a:pt x="6942" y="71"/>
                    <a:pt x="6751" y="33"/>
                  </a:cubicBezTo>
                  <a:cubicBezTo>
                    <a:pt x="6634" y="10"/>
                    <a:pt x="6514" y="1"/>
                    <a:pt x="6393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98;p73">
              <a:extLst>
                <a:ext uri="{FF2B5EF4-FFF2-40B4-BE49-F238E27FC236}">
                  <a16:creationId xmlns:a16="http://schemas.microsoft.com/office/drawing/2014/main" id="{6D8BB22D-04F6-47F5-BE0E-C4BED3FB09C7}"/>
                </a:ext>
              </a:extLst>
            </p:cNvPr>
            <p:cNvSpPr/>
            <p:nvPr/>
          </p:nvSpPr>
          <p:spPr>
            <a:xfrm>
              <a:off x="1343429" y="3516945"/>
              <a:ext cx="284918" cy="122433"/>
            </a:xfrm>
            <a:custGeom>
              <a:avLst/>
              <a:gdLst/>
              <a:ahLst/>
              <a:cxnLst/>
              <a:rect l="l" t="t" r="r" b="b"/>
              <a:pathLst>
                <a:path w="7377" h="3170" extrusionOk="0">
                  <a:moveTo>
                    <a:pt x="1554" y="1"/>
                  </a:moveTo>
                  <a:cubicBezTo>
                    <a:pt x="1038" y="33"/>
                    <a:pt x="527" y="112"/>
                    <a:pt x="27" y="238"/>
                  </a:cubicBezTo>
                  <a:cubicBezTo>
                    <a:pt x="3" y="245"/>
                    <a:pt x="1" y="275"/>
                    <a:pt x="23" y="284"/>
                  </a:cubicBezTo>
                  <a:cubicBezTo>
                    <a:pt x="88" y="314"/>
                    <a:pt x="151" y="344"/>
                    <a:pt x="215" y="376"/>
                  </a:cubicBezTo>
                  <a:cubicBezTo>
                    <a:pt x="723" y="636"/>
                    <a:pt x="1172" y="993"/>
                    <a:pt x="1606" y="1358"/>
                  </a:cubicBezTo>
                  <a:cubicBezTo>
                    <a:pt x="2041" y="1724"/>
                    <a:pt x="2466" y="2107"/>
                    <a:pt x="2936" y="2428"/>
                  </a:cubicBezTo>
                  <a:cubicBezTo>
                    <a:pt x="3406" y="2750"/>
                    <a:pt x="3921" y="2997"/>
                    <a:pt x="4482" y="3102"/>
                  </a:cubicBezTo>
                  <a:cubicBezTo>
                    <a:pt x="4729" y="3149"/>
                    <a:pt x="4980" y="3170"/>
                    <a:pt x="5232" y="3170"/>
                  </a:cubicBezTo>
                  <a:cubicBezTo>
                    <a:pt x="5594" y="3170"/>
                    <a:pt x="5957" y="3126"/>
                    <a:pt x="6310" y="3052"/>
                  </a:cubicBezTo>
                  <a:cubicBezTo>
                    <a:pt x="6673" y="2975"/>
                    <a:pt x="7027" y="2867"/>
                    <a:pt x="7377" y="2742"/>
                  </a:cubicBezTo>
                  <a:cubicBezTo>
                    <a:pt x="7130" y="2626"/>
                    <a:pt x="6835" y="2594"/>
                    <a:pt x="6571" y="2572"/>
                  </a:cubicBezTo>
                  <a:cubicBezTo>
                    <a:pt x="6256" y="2544"/>
                    <a:pt x="5943" y="2518"/>
                    <a:pt x="5630" y="2465"/>
                  </a:cubicBezTo>
                  <a:cubicBezTo>
                    <a:pt x="5006" y="2359"/>
                    <a:pt x="4395" y="2180"/>
                    <a:pt x="3819" y="1918"/>
                  </a:cubicBezTo>
                  <a:cubicBezTo>
                    <a:pt x="3248" y="1655"/>
                    <a:pt x="2710" y="1310"/>
                    <a:pt x="2257" y="873"/>
                  </a:cubicBezTo>
                  <a:cubicBezTo>
                    <a:pt x="2037" y="662"/>
                    <a:pt x="1836" y="429"/>
                    <a:pt x="1662" y="180"/>
                  </a:cubicBezTo>
                  <a:cubicBezTo>
                    <a:pt x="1626" y="127"/>
                    <a:pt x="1588" y="66"/>
                    <a:pt x="1554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99;p73">
              <a:extLst>
                <a:ext uri="{FF2B5EF4-FFF2-40B4-BE49-F238E27FC236}">
                  <a16:creationId xmlns:a16="http://schemas.microsoft.com/office/drawing/2014/main" id="{959580F5-4562-429B-AA7F-A0F4708C5C12}"/>
                </a:ext>
              </a:extLst>
            </p:cNvPr>
            <p:cNvSpPr/>
            <p:nvPr/>
          </p:nvSpPr>
          <p:spPr>
            <a:xfrm>
              <a:off x="1412677" y="3690974"/>
              <a:ext cx="304809" cy="52642"/>
            </a:xfrm>
            <a:custGeom>
              <a:avLst/>
              <a:gdLst/>
              <a:ahLst/>
              <a:cxnLst/>
              <a:rect l="l" t="t" r="r" b="b"/>
              <a:pathLst>
                <a:path w="7892" h="1363" extrusionOk="0">
                  <a:moveTo>
                    <a:pt x="1329" y="0"/>
                  </a:moveTo>
                  <a:cubicBezTo>
                    <a:pt x="869" y="246"/>
                    <a:pt x="431" y="532"/>
                    <a:pt x="20" y="851"/>
                  </a:cubicBezTo>
                  <a:cubicBezTo>
                    <a:pt x="0" y="865"/>
                    <a:pt x="16" y="893"/>
                    <a:pt x="38" y="893"/>
                  </a:cubicBezTo>
                  <a:cubicBezTo>
                    <a:pt x="38" y="893"/>
                    <a:pt x="39" y="893"/>
                    <a:pt x="39" y="893"/>
                  </a:cubicBezTo>
                  <a:cubicBezTo>
                    <a:pt x="225" y="874"/>
                    <a:pt x="410" y="866"/>
                    <a:pt x="596" y="866"/>
                  </a:cubicBezTo>
                  <a:cubicBezTo>
                    <a:pt x="1027" y="866"/>
                    <a:pt x="1458" y="910"/>
                    <a:pt x="1886" y="973"/>
                  </a:cubicBezTo>
                  <a:cubicBezTo>
                    <a:pt x="2878" y="1119"/>
                    <a:pt x="3869" y="1363"/>
                    <a:pt x="4876" y="1363"/>
                  </a:cubicBezTo>
                  <a:cubicBezTo>
                    <a:pt x="4960" y="1363"/>
                    <a:pt x="5045" y="1361"/>
                    <a:pt x="5129" y="1358"/>
                  </a:cubicBezTo>
                  <a:cubicBezTo>
                    <a:pt x="6128" y="1315"/>
                    <a:pt x="7100" y="961"/>
                    <a:pt x="7892" y="359"/>
                  </a:cubicBezTo>
                  <a:cubicBezTo>
                    <a:pt x="7831" y="252"/>
                    <a:pt x="7701" y="186"/>
                    <a:pt x="7567" y="169"/>
                  </a:cubicBezTo>
                  <a:cubicBezTo>
                    <a:pt x="7521" y="163"/>
                    <a:pt x="7475" y="161"/>
                    <a:pt x="7428" y="161"/>
                  </a:cubicBezTo>
                  <a:cubicBezTo>
                    <a:pt x="7187" y="161"/>
                    <a:pt x="6938" y="230"/>
                    <a:pt x="6706" y="269"/>
                  </a:cubicBezTo>
                  <a:cubicBezTo>
                    <a:pt x="5795" y="423"/>
                    <a:pt x="4865" y="571"/>
                    <a:pt x="3937" y="571"/>
                  </a:cubicBezTo>
                  <a:cubicBezTo>
                    <a:pt x="3603" y="571"/>
                    <a:pt x="3269" y="552"/>
                    <a:pt x="2937" y="507"/>
                  </a:cubicBezTo>
                  <a:cubicBezTo>
                    <a:pt x="2626" y="465"/>
                    <a:pt x="2320" y="400"/>
                    <a:pt x="2021" y="308"/>
                  </a:cubicBezTo>
                  <a:cubicBezTo>
                    <a:pt x="1869" y="261"/>
                    <a:pt x="1717" y="209"/>
                    <a:pt x="1572" y="144"/>
                  </a:cubicBezTo>
                  <a:cubicBezTo>
                    <a:pt x="1491" y="109"/>
                    <a:pt x="1402" y="63"/>
                    <a:pt x="132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00;p73">
              <a:extLst>
                <a:ext uri="{FF2B5EF4-FFF2-40B4-BE49-F238E27FC236}">
                  <a16:creationId xmlns:a16="http://schemas.microsoft.com/office/drawing/2014/main" id="{507FF1DF-A5FC-463C-91DF-188E5E6D598B}"/>
                </a:ext>
              </a:extLst>
            </p:cNvPr>
            <p:cNvSpPr/>
            <p:nvPr/>
          </p:nvSpPr>
          <p:spPr>
            <a:xfrm>
              <a:off x="1500502" y="3334691"/>
              <a:ext cx="119035" cy="216749"/>
            </a:xfrm>
            <a:custGeom>
              <a:avLst/>
              <a:gdLst/>
              <a:ahLst/>
              <a:cxnLst/>
              <a:rect l="l" t="t" r="r" b="b"/>
              <a:pathLst>
                <a:path w="3082" h="5612" extrusionOk="0">
                  <a:moveTo>
                    <a:pt x="0" y="1"/>
                  </a:moveTo>
                  <a:lnTo>
                    <a:pt x="0" y="1"/>
                  </a:lnTo>
                  <a:cubicBezTo>
                    <a:pt x="307" y="1018"/>
                    <a:pt x="682" y="2015"/>
                    <a:pt x="1159" y="2966"/>
                  </a:cubicBezTo>
                  <a:cubicBezTo>
                    <a:pt x="1641" y="3916"/>
                    <a:pt x="2230" y="4818"/>
                    <a:pt x="2967" y="5592"/>
                  </a:cubicBezTo>
                  <a:cubicBezTo>
                    <a:pt x="2979" y="5605"/>
                    <a:pt x="2996" y="5611"/>
                    <a:pt x="3013" y="5611"/>
                  </a:cubicBezTo>
                  <a:cubicBezTo>
                    <a:pt x="3020" y="5611"/>
                    <a:pt x="3026" y="5610"/>
                    <a:pt x="3033" y="5608"/>
                  </a:cubicBezTo>
                  <a:cubicBezTo>
                    <a:pt x="3066" y="5596"/>
                    <a:pt x="3081" y="5560"/>
                    <a:pt x="3069" y="5529"/>
                  </a:cubicBezTo>
                  <a:cubicBezTo>
                    <a:pt x="2914" y="5099"/>
                    <a:pt x="2762" y="4668"/>
                    <a:pt x="2615" y="4234"/>
                  </a:cubicBezTo>
                  <a:cubicBezTo>
                    <a:pt x="2171" y="2935"/>
                    <a:pt x="1756" y="1626"/>
                    <a:pt x="1364" y="310"/>
                  </a:cubicBezTo>
                  <a:lnTo>
                    <a:pt x="1364" y="310"/>
                  </a:lnTo>
                  <a:cubicBezTo>
                    <a:pt x="1691" y="1645"/>
                    <a:pt x="2075" y="2966"/>
                    <a:pt x="2507" y="4270"/>
                  </a:cubicBezTo>
                  <a:cubicBezTo>
                    <a:pt x="2619" y="4609"/>
                    <a:pt x="2735" y="4948"/>
                    <a:pt x="2853" y="5285"/>
                  </a:cubicBezTo>
                  <a:lnTo>
                    <a:pt x="2853" y="5285"/>
                  </a:lnTo>
                  <a:cubicBezTo>
                    <a:pt x="1512" y="3774"/>
                    <a:pt x="678" y="188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1;p73">
              <a:extLst>
                <a:ext uri="{FF2B5EF4-FFF2-40B4-BE49-F238E27FC236}">
                  <a16:creationId xmlns:a16="http://schemas.microsoft.com/office/drawing/2014/main" id="{18455EB2-C463-4E05-9C73-DF0BB5E9A8F2}"/>
                </a:ext>
              </a:extLst>
            </p:cNvPr>
            <p:cNvSpPr/>
            <p:nvPr/>
          </p:nvSpPr>
          <p:spPr>
            <a:xfrm>
              <a:off x="1660317" y="3389726"/>
              <a:ext cx="46231" cy="192186"/>
            </a:xfrm>
            <a:custGeom>
              <a:avLst/>
              <a:gdLst/>
              <a:ahLst/>
              <a:cxnLst/>
              <a:rect l="l" t="t" r="r" b="b"/>
              <a:pathLst>
                <a:path w="1197" h="4976" extrusionOk="0">
                  <a:moveTo>
                    <a:pt x="367" y="1"/>
                  </a:moveTo>
                  <a:cubicBezTo>
                    <a:pt x="203" y="1222"/>
                    <a:pt x="65" y="2448"/>
                    <a:pt x="20" y="3680"/>
                  </a:cubicBezTo>
                  <a:cubicBezTo>
                    <a:pt x="7" y="4092"/>
                    <a:pt x="0" y="4504"/>
                    <a:pt x="12" y="4916"/>
                  </a:cubicBezTo>
                  <a:cubicBezTo>
                    <a:pt x="12" y="4955"/>
                    <a:pt x="44" y="4976"/>
                    <a:pt x="75" y="4976"/>
                  </a:cubicBezTo>
                  <a:cubicBezTo>
                    <a:pt x="102" y="4976"/>
                    <a:pt x="128" y="4961"/>
                    <a:pt x="136" y="4930"/>
                  </a:cubicBezTo>
                  <a:cubicBezTo>
                    <a:pt x="489" y="3601"/>
                    <a:pt x="884" y="2078"/>
                    <a:pt x="1197" y="742"/>
                  </a:cubicBezTo>
                  <a:lnTo>
                    <a:pt x="1197" y="742"/>
                  </a:lnTo>
                  <a:cubicBezTo>
                    <a:pt x="904" y="1697"/>
                    <a:pt x="568" y="2888"/>
                    <a:pt x="299" y="3856"/>
                  </a:cubicBezTo>
                  <a:lnTo>
                    <a:pt x="132" y="4466"/>
                  </a:lnTo>
                  <a:lnTo>
                    <a:pt x="132" y="4466"/>
                  </a:lnTo>
                  <a:cubicBezTo>
                    <a:pt x="128" y="2988"/>
                    <a:pt x="265" y="1469"/>
                    <a:pt x="3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02;p73">
              <a:extLst>
                <a:ext uri="{FF2B5EF4-FFF2-40B4-BE49-F238E27FC236}">
                  <a16:creationId xmlns:a16="http://schemas.microsoft.com/office/drawing/2014/main" id="{A42168A9-B9D3-499F-B195-E1C0AE01B70D}"/>
                </a:ext>
              </a:extLst>
            </p:cNvPr>
            <p:cNvSpPr/>
            <p:nvPr/>
          </p:nvSpPr>
          <p:spPr>
            <a:xfrm>
              <a:off x="1470338" y="3547611"/>
              <a:ext cx="169476" cy="63997"/>
            </a:xfrm>
            <a:custGeom>
              <a:avLst/>
              <a:gdLst/>
              <a:ahLst/>
              <a:cxnLst/>
              <a:rect l="l" t="t" r="r" b="b"/>
              <a:pathLst>
                <a:path w="4388" h="1657" extrusionOk="0">
                  <a:moveTo>
                    <a:pt x="1" y="0"/>
                  </a:moveTo>
                  <a:cubicBezTo>
                    <a:pt x="1239" y="175"/>
                    <a:pt x="2787" y="989"/>
                    <a:pt x="3995" y="1527"/>
                  </a:cubicBezTo>
                  <a:lnTo>
                    <a:pt x="3995" y="1527"/>
                  </a:lnTo>
                  <a:cubicBezTo>
                    <a:pt x="3383" y="1521"/>
                    <a:pt x="2772" y="1511"/>
                    <a:pt x="2162" y="1464"/>
                  </a:cubicBezTo>
                  <a:cubicBezTo>
                    <a:pt x="1450" y="1409"/>
                    <a:pt x="742" y="1303"/>
                    <a:pt x="58" y="1094"/>
                  </a:cubicBezTo>
                  <a:lnTo>
                    <a:pt x="58" y="1094"/>
                  </a:lnTo>
                  <a:cubicBezTo>
                    <a:pt x="1406" y="1608"/>
                    <a:pt x="2875" y="1638"/>
                    <a:pt x="4300" y="1656"/>
                  </a:cubicBezTo>
                  <a:cubicBezTo>
                    <a:pt x="4300" y="1656"/>
                    <a:pt x="4301" y="1656"/>
                    <a:pt x="4301" y="1656"/>
                  </a:cubicBezTo>
                  <a:cubicBezTo>
                    <a:pt x="4368" y="1656"/>
                    <a:pt x="4388" y="1561"/>
                    <a:pt x="4327" y="1535"/>
                  </a:cubicBezTo>
                  <a:lnTo>
                    <a:pt x="3275" y="1067"/>
                  </a:lnTo>
                  <a:cubicBezTo>
                    <a:pt x="2224" y="611"/>
                    <a:pt x="1159" y="98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03;p73">
              <a:extLst>
                <a:ext uri="{FF2B5EF4-FFF2-40B4-BE49-F238E27FC236}">
                  <a16:creationId xmlns:a16="http://schemas.microsoft.com/office/drawing/2014/main" id="{9522AC01-40D0-4134-878C-A129E3EF2A48}"/>
                </a:ext>
              </a:extLst>
            </p:cNvPr>
            <p:cNvSpPr/>
            <p:nvPr/>
          </p:nvSpPr>
          <p:spPr>
            <a:xfrm>
              <a:off x="1735242" y="3504393"/>
              <a:ext cx="48355" cy="157966"/>
            </a:xfrm>
            <a:custGeom>
              <a:avLst/>
              <a:gdLst/>
              <a:ahLst/>
              <a:cxnLst/>
              <a:rect l="l" t="t" r="r" b="b"/>
              <a:pathLst>
                <a:path w="1252" h="4090" extrusionOk="0">
                  <a:moveTo>
                    <a:pt x="611" y="1"/>
                  </a:moveTo>
                  <a:lnTo>
                    <a:pt x="611" y="1"/>
                  </a:lnTo>
                  <a:cubicBezTo>
                    <a:pt x="349" y="985"/>
                    <a:pt x="176" y="1993"/>
                    <a:pt x="76" y="3008"/>
                  </a:cubicBezTo>
                  <a:cubicBezTo>
                    <a:pt x="44" y="3343"/>
                    <a:pt x="18" y="3679"/>
                    <a:pt x="4" y="4017"/>
                  </a:cubicBezTo>
                  <a:lnTo>
                    <a:pt x="4" y="4017"/>
                  </a:lnTo>
                  <a:cubicBezTo>
                    <a:pt x="4" y="4018"/>
                    <a:pt x="4" y="4019"/>
                    <a:pt x="4" y="4020"/>
                  </a:cubicBezTo>
                  <a:lnTo>
                    <a:pt x="4" y="4020"/>
                  </a:lnTo>
                  <a:lnTo>
                    <a:pt x="4" y="4020"/>
                  </a:lnTo>
                  <a:cubicBezTo>
                    <a:pt x="4" y="4021"/>
                    <a:pt x="4" y="4023"/>
                    <a:pt x="4" y="4025"/>
                  </a:cubicBezTo>
                  <a:cubicBezTo>
                    <a:pt x="1" y="4056"/>
                    <a:pt x="24" y="4084"/>
                    <a:pt x="57" y="4088"/>
                  </a:cubicBezTo>
                  <a:cubicBezTo>
                    <a:pt x="60" y="4089"/>
                    <a:pt x="63" y="4089"/>
                    <a:pt x="66" y="4089"/>
                  </a:cubicBezTo>
                  <a:cubicBezTo>
                    <a:pt x="96" y="4089"/>
                    <a:pt x="122" y="4066"/>
                    <a:pt x="127" y="4035"/>
                  </a:cubicBezTo>
                  <a:cubicBezTo>
                    <a:pt x="197" y="3506"/>
                    <a:pt x="394" y="3005"/>
                    <a:pt x="604" y="2515"/>
                  </a:cubicBezTo>
                  <a:cubicBezTo>
                    <a:pt x="819" y="2022"/>
                    <a:pt x="1043" y="1532"/>
                    <a:pt x="1252" y="1036"/>
                  </a:cubicBezTo>
                  <a:lnTo>
                    <a:pt x="1252" y="1036"/>
                  </a:lnTo>
                  <a:cubicBezTo>
                    <a:pt x="1006" y="1505"/>
                    <a:pt x="749" y="2000"/>
                    <a:pt x="520" y="2478"/>
                  </a:cubicBezTo>
                  <a:cubicBezTo>
                    <a:pt x="392" y="2749"/>
                    <a:pt x="270" y="3027"/>
                    <a:pt x="174" y="3312"/>
                  </a:cubicBezTo>
                  <a:lnTo>
                    <a:pt x="174" y="3312"/>
                  </a:lnTo>
                  <a:cubicBezTo>
                    <a:pt x="261" y="2202"/>
                    <a:pt x="413" y="1098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04;p73">
              <a:extLst>
                <a:ext uri="{FF2B5EF4-FFF2-40B4-BE49-F238E27FC236}">
                  <a16:creationId xmlns:a16="http://schemas.microsoft.com/office/drawing/2014/main" id="{81C64B58-1428-4D43-BD98-9E1719E8CC7A}"/>
                </a:ext>
              </a:extLst>
            </p:cNvPr>
            <p:cNvSpPr/>
            <p:nvPr/>
          </p:nvSpPr>
          <p:spPr>
            <a:xfrm>
              <a:off x="1529738" y="3670620"/>
              <a:ext cx="186663" cy="42060"/>
            </a:xfrm>
            <a:custGeom>
              <a:avLst/>
              <a:gdLst/>
              <a:ahLst/>
              <a:cxnLst/>
              <a:rect l="l" t="t" r="r" b="b"/>
              <a:pathLst>
                <a:path w="4833" h="1089" extrusionOk="0">
                  <a:moveTo>
                    <a:pt x="4" y="218"/>
                  </a:moveTo>
                  <a:cubicBezTo>
                    <a:pt x="3" y="218"/>
                    <a:pt x="2" y="218"/>
                    <a:pt x="1" y="218"/>
                  </a:cubicBezTo>
                  <a:lnTo>
                    <a:pt x="2" y="218"/>
                  </a:lnTo>
                  <a:cubicBezTo>
                    <a:pt x="3" y="218"/>
                    <a:pt x="3" y="218"/>
                    <a:pt x="4" y="218"/>
                  </a:cubicBezTo>
                  <a:close/>
                  <a:moveTo>
                    <a:pt x="2246" y="1"/>
                  </a:moveTo>
                  <a:cubicBezTo>
                    <a:pt x="1494" y="1"/>
                    <a:pt x="741" y="72"/>
                    <a:pt x="4" y="218"/>
                  </a:cubicBezTo>
                  <a:lnTo>
                    <a:pt x="4" y="218"/>
                  </a:lnTo>
                  <a:cubicBezTo>
                    <a:pt x="628" y="139"/>
                    <a:pt x="1256" y="99"/>
                    <a:pt x="1883" y="99"/>
                  </a:cubicBezTo>
                  <a:cubicBezTo>
                    <a:pt x="2446" y="99"/>
                    <a:pt x="3008" y="131"/>
                    <a:pt x="3567" y="197"/>
                  </a:cubicBezTo>
                  <a:cubicBezTo>
                    <a:pt x="3835" y="228"/>
                    <a:pt x="4102" y="268"/>
                    <a:pt x="4368" y="316"/>
                  </a:cubicBezTo>
                  <a:lnTo>
                    <a:pt x="4368" y="316"/>
                  </a:lnTo>
                  <a:cubicBezTo>
                    <a:pt x="3255" y="477"/>
                    <a:pt x="2155" y="731"/>
                    <a:pt x="1089" y="1088"/>
                  </a:cubicBezTo>
                  <a:cubicBezTo>
                    <a:pt x="2296" y="775"/>
                    <a:pt x="3522" y="536"/>
                    <a:pt x="4761" y="387"/>
                  </a:cubicBezTo>
                  <a:cubicBezTo>
                    <a:pt x="4830" y="381"/>
                    <a:pt x="4832" y="279"/>
                    <a:pt x="4766" y="265"/>
                  </a:cubicBezTo>
                  <a:cubicBezTo>
                    <a:pt x="4374" y="182"/>
                    <a:pt x="3979" y="119"/>
                    <a:pt x="3581" y="75"/>
                  </a:cubicBezTo>
                  <a:cubicBezTo>
                    <a:pt x="3138" y="26"/>
                    <a:pt x="2692" y="1"/>
                    <a:pt x="22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05;p73">
              <a:extLst>
                <a:ext uri="{FF2B5EF4-FFF2-40B4-BE49-F238E27FC236}">
                  <a16:creationId xmlns:a16="http://schemas.microsoft.com/office/drawing/2014/main" id="{32F641CB-06B2-4EE5-ACAE-FC78A4609019}"/>
                </a:ext>
              </a:extLst>
            </p:cNvPr>
            <p:cNvSpPr/>
            <p:nvPr/>
          </p:nvSpPr>
          <p:spPr>
            <a:xfrm>
              <a:off x="1825153" y="3601488"/>
              <a:ext cx="42910" cy="149662"/>
            </a:xfrm>
            <a:custGeom>
              <a:avLst/>
              <a:gdLst/>
              <a:ahLst/>
              <a:cxnLst/>
              <a:rect l="l" t="t" r="r" b="b"/>
              <a:pathLst>
                <a:path w="1111" h="3875" extrusionOk="0">
                  <a:moveTo>
                    <a:pt x="1111" y="0"/>
                  </a:moveTo>
                  <a:lnTo>
                    <a:pt x="1111" y="0"/>
                  </a:lnTo>
                  <a:cubicBezTo>
                    <a:pt x="885" y="615"/>
                    <a:pt x="671" y="1233"/>
                    <a:pt x="503" y="1867"/>
                  </a:cubicBezTo>
                  <a:cubicBezTo>
                    <a:pt x="390" y="2296"/>
                    <a:pt x="298" y="2733"/>
                    <a:pt x="242" y="3175"/>
                  </a:cubicBezTo>
                  <a:lnTo>
                    <a:pt x="242" y="3175"/>
                  </a:lnTo>
                  <a:cubicBezTo>
                    <a:pt x="136" y="2150"/>
                    <a:pt x="77" y="1122"/>
                    <a:pt x="48" y="91"/>
                  </a:cubicBezTo>
                  <a:lnTo>
                    <a:pt x="48" y="91"/>
                  </a:lnTo>
                  <a:cubicBezTo>
                    <a:pt x="0" y="1024"/>
                    <a:pt x="21" y="1959"/>
                    <a:pt x="95" y="2890"/>
                  </a:cubicBezTo>
                  <a:cubicBezTo>
                    <a:pt x="120" y="3197"/>
                    <a:pt x="152" y="3503"/>
                    <a:pt x="188" y="3808"/>
                  </a:cubicBezTo>
                  <a:lnTo>
                    <a:pt x="188" y="3808"/>
                  </a:lnTo>
                  <a:cubicBezTo>
                    <a:pt x="187" y="3809"/>
                    <a:pt x="187" y="3809"/>
                    <a:pt x="187" y="3810"/>
                  </a:cubicBezTo>
                  <a:lnTo>
                    <a:pt x="188" y="3810"/>
                  </a:lnTo>
                  <a:lnTo>
                    <a:pt x="188" y="3810"/>
                  </a:lnTo>
                  <a:cubicBezTo>
                    <a:pt x="188" y="3813"/>
                    <a:pt x="188" y="3816"/>
                    <a:pt x="189" y="3819"/>
                  </a:cubicBezTo>
                  <a:cubicBezTo>
                    <a:pt x="191" y="3850"/>
                    <a:pt x="217" y="3873"/>
                    <a:pt x="249" y="3875"/>
                  </a:cubicBezTo>
                  <a:cubicBezTo>
                    <a:pt x="249" y="3875"/>
                    <a:pt x="250" y="3875"/>
                    <a:pt x="251" y="3875"/>
                  </a:cubicBezTo>
                  <a:cubicBezTo>
                    <a:pt x="285" y="3875"/>
                    <a:pt x="312" y="3849"/>
                    <a:pt x="313" y="3815"/>
                  </a:cubicBezTo>
                  <a:cubicBezTo>
                    <a:pt x="341" y="3165"/>
                    <a:pt x="454" y="2524"/>
                    <a:pt x="600" y="1891"/>
                  </a:cubicBezTo>
                  <a:cubicBezTo>
                    <a:pt x="750" y="1256"/>
                    <a:pt x="936" y="629"/>
                    <a:pt x="1111" y="0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06;p73">
              <a:extLst>
                <a:ext uri="{FF2B5EF4-FFF2-40B4-BE49-F238E27FC236}">
                  <a16:creationId xmlns:a16="http://schemas.microsoft.com/office/drawing/2014/main" id="{172EF321-55F5-4EDE-BEDC-C569D1696CCD}"/>
                </a:ext>
              </a:extLst>
            </p:cNvPr>
            <p:cNvSpPr/>
            <p:nvPr/>
          </p:nvSpPr>
          <p:spPr>
            <a:xfrm>
              <a:off x="1670281" y="3775671"/>
              <a:ext cx="144410" cy="40090"/>
            </a:xfrm>
            <a:custGeom>
              <a:avLst/>
              <a:gdLst/>
              <a:ahLst/>
              <a:cxnLst/>
              <a:rect l="l" t="t" r="r" b="b"/>
              <a:pathLst>
                <a:path w="3739" h="1038" extrusionOk="0">
                  <a:moveTo>
                    <a:pt x="2698" y="1"/>
                  </a:moveTo>
                  <a:cubicBezTo>
                    <a:pt x="2405" y="1"/>
                    <a:pt x="2113" y="10"/>
                    <a:pt x="1821" y="30"/>
                  </a:cubicBezTo>
                  <a:cubicBezTo>
                    <a:pt x="1209" y="70"/>
                    <a:pt x="600" y="153"/>
                    <a:pt x="1" y="284"/>
                  </a:cubicBezTo>
                  <a:cubicBezTo>
                    <a:pt x="819" y="178"/>
                    <a:pt x="1644" y="120"/>
                    <a:pt x="2469" y="120"/>
                  </a:cubicBezTo>
                  <a:cubicBezTo>
                    <a:pt x="2695" y="120"/>
                    <a:pt x="2920" y="125"/>
                    <a:pt x="3146" y="133"/>
                  </a:cubicBezTo>
                  <a:lnTo>
                    <a:pt x="3146" y="133"/>
                  </a:lnTo>
                  <a:cubicBezTo>
                    <a:pt x="3048" y="155"/>
                    <a:pt x="2950" y="177"/>
                    <a:pt x="2853" y="201"/>
                  </a:cubicBezTo>
                  <a:cubicBezTo>
                    <a:pt x="2069" y="395"/>
                    <a:pt x="1304" y="673"/>
                    <a:pt x="583" y="1038"/>
                  </a:cubicBezTo>
                  <a:cubicBezTo>
                    <a:pt x="1578" y="639"/>
                    <a:pt x="2610" y="336"/>
                    <a:pt x="3666" y="159"/>
                  </a:cubicBezTo>
                  <a:cubicBezTo>
                    <a:pt x="3739" y="149"/>
                    <a:pt x="3734" y="40"/>
                    <a:pt x="3661" y="36"/>
                  </a:cubicBezTo>
                  <a:cubicBezTo>
                    <a:pt x="3341" y="12"/>
                    <a:pt x="3019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07;p73">
              <a:extLst>
                <a:ext uri="{FF2B5EF4-FFF2-40B4-BE49-F238E27FC236}">
                  <a16:creationId xmlns:a16="http://schemas.microsoft.com/office/drawing/2014/main" id="{5E53CCD1-D6D7-46DD-96AC-BE931EA4806B}"/>
                </a:ext>
              </a:extLst>
            </p:cNvPr>
            <p:cNvSpPr/>
            <p:nvPr/>
          </p:nvSpPr>
          <p:spPr>
            <a:xfrm>
              <a:off x="3308870" y="3463184"/>
              <a:ext cx="608189" cy="472624"/>
            </a:xfrm>
            <a:custGeom>
              <a:avLst/>
              <a:gdLst/>
              <a:ahLst/>
              <a:cxnLst/>
              <a:rect l="l" t="t" r="r" b="b"/>
              <a:pathLst>
                <a:path w="15747" h="12237" extrusionOk="0">
                  <a:moveTo>
                    <a:pt x="13901" y="0"/>
                  </a:moveTo>
                  <a:lnTo>
                    <a:pt x="13546" y="98"/>
                  </a:lnTo>
                  <a:lnTo>
                    <a:pt x="9350" y="1243"/>
                  </a:lnTo>
                  <a:lnTo>
                    <a:pt x="1149" y="3482"/>
                  </a:lnTo>
                  <a:lnTo>
                    <a:pt x="911" y="5298"/>
                  </a:lnTo>
                  <a:lnTo>
                    <a:pt x="803" y="6119"/>
                  </a:lnTo>
                  <a:lnTo>
                    <a:pt x="793" y="6191"/>
                  </a:lnTo>
                  <a:lnTo>
                    <a:pt x="679" y="7063"/>
                  </a:lnTo>
                  <a:lnTo>
                    <a:pt x="1" y="12237"/>
                  </a:lnTo>
                  <a:lnTo>
                    <a:pt x="15746" y="12237"/>
                  </a:lnTo>
                  <a:lnTo>
                    <a:pt x="15605" y="11299"/>
                  </a:lnTo>
                  <a:lnTo>
                    <a:pt x="15357" y="9655"/>
                  </a:lnTo>
                  <a:lnTo>
                    <a:pt x="15048" y="7598"/>
                  </a:lnTo>
                  <a:lnTo>
                    <a:pt x="14992" y="7234"/>
                  </a:lnTo>
                  <a:lnTo>
                    <a:pt x="14738" y="5553"/>
                  </a:lnTo>
                  <a:lnTo>
                    <a:pt x="14731" y="5507"/>
                  </a:lnTo>
                  <a:lnTo>
                    <a:pt x="14101" y="1324"/>
                  </a:lnTo>
                  <a:lnTo>
                    <a:pt x="139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08;p73">
              <a:extLst>
                <a:ext uri="{FF2B5EF4-FFF2-40B4-BE49-F238E27FC236}">
                  <a16:creationId xmlns:a16="http://schemas.microsoft.com/office/drawing/2014/main" id="{16333253-7A8D-4C52-8DC7-BBA72510A526}"/>
                </a:ext>
              </a:extLst>
            </p:cNvPr>
            <p:cNvSpPr/>
            <p:nvPr/>
          </p:nvSpPr>
          <p:spPr>
            <a:xfrm>
              <a:off x="3157783" y="3045686"/>
              <a:ext cx="781140" cy="653879"/>
            </a:xfrm>
            <a:custGeom>
              <a:avLst/>
              <a:gdLst/>
              <a:ahLst/>
              <a:cxnLst/>
              <a:rect l="l" t="t" r="r" b="b"/>
              <a:pathLst>
                <a:path w="20225" h="16930" extrusionOk="0">
                  <a:moveTo>
                    <a:pt x="10634" y="1"/>
                  </a:moveTo>
                  <a:cubicBezTo>
                    <a:pt x="10395" y="1"/>
                    <a:pt x="10259" y="14"/>
                    <a:pt x="10259" y="14"/>
                  </a:cubicBezTo>
                  <a:lnTo>
                    <a:pt x="8229" y="183"/>
                  </a:lnTo>
                  <a:cubicBezTo>
                    <a:pt x="7603" y="85"/>
                    <a:pt x="7013" y="42"/>
                    <a:pt x="6459" y="42"/>
                  </a:cubicBezTo>
                  <a:cubicBezTo>
                    <a:pt x="5140" y="42"/>
                    <a:pt x="4026" y="288"/>
                    <a:pt x="3114" y="631"/>
                  </a:cubicBezTo>
                  <a:cubicBezTo>
                    <a:pt x="2568" y="835"/>
                    <a:pt x="2095" y="1074"/>
                    <a:pt x="1694" y="1317"/>
                  </a:cubicBezTo>
                  <a:cubicBezTo>
                    <a:pt x="1120" y="1664"/>
                    <a:pt x="693" y="2014"/>
                    <a:pt x="411" y="2277"/>
                  </a:cubicBezTo>
                  <a:cubicBezTo>
                    <a:pt x="137" y="2531"/>
                    <a:pt x="0" y="2702"/>
                    <a:pt x="0" y="2702"/>
                  </a:cubicBezTo>
                  <a:lnTo>
                    <a:pt x="0" y="16929"/>
                  </a:lnTo>
                  <a:lnTo>
                    <a:pt x="15901" y="16929"/>
                  </a:lnTo>
                  <a:cubicBezTo>
                    <a:pt x="16079" y="16927"/>
                    <a:pt x="16250" y="16917"/>
                    <a:pt x="16415" y="16907"/>
                  </a:cubicBezTo>
                  <a:cubicBezTo>
                    <a:pt x="16459" y="16904"/>
                    <a:pt x="16501" y="16902"/>
                    <a:pt x="16544" y="16898"/>
                  </a:cubicBezTo>
                  <a:cubicBezTo>
                    <a:pt x="16759" y="16881"/>
                    <a:pt x="16963" y="16858"/>
                    <a:pt x="17157" y="16826"/>
                  </a:cubicBezTo>
                  <a:cubicBezTo>
                    <a:pt x="17230" y="16815"/>
                    <a:pt x="17301" y="16803"/>
                    <a:pt x="17370" y="16789"/>
                  </a:cubicBezTo>
                  <a:cubicBezTo>
                    <a:pt x="17405" y="16782"/>
                    <a:pt x="17439" y="16775"/>
                    <a:pt x="17472" y="16768"/>
                  </a:cubicBezTo>
                  <a:cubicBezTo>
                    <a:pt x="17501" y="16763"/>
                    <a:pt x="17528" y="16756"/>
                    <a:pt x="17556" y="16750"/>
                  </a:cubicBezTo>
                  <a:cubicBezTo>
                    <a:pt x="17578" y="16745"/>
                    <a:pt x="17597" y="16741"/>
                    <a:pt x="17618" y="16736"/>
                  </a:cubicBezTo>
                  <a:cubicBezTo>
                    <a:pt x="17656" y="16726"/>
                    <a:pt x="17693" y="16717"/>
                    <a:pt x="17730" y="16708"/>
                  </a:cubicBezTo>
                  <a:cubicBezTo>
                    <a:pt x="17766" y="16699"/>
                    <a:pt x="17804" y="16690"/>
                    <a:pt x="17839" y="16678"/>
                  </a:cubicBezTo>
                  <a:cubicBezTo>
                    <a:pt x="17876" y="16668"/>
                    <a:pt x="17913" y="16658"/>
                    <a:pt x="17950" y="16646"/>
                  </a:cubicBezTo>
                  <a:cubicBezTo>
                    <a:pt x="17952" y="16645"/>
                    <a:pt x="17954" y="16645"/>
                    <a:pt x="17956" y="16645"/>
                  </a:cubicBezTo>
                  <a:cubicBezTo>
                    <a:pt x="18115" y="16595"/>
                    <a:pt x="18266" y="16541"/>
                    <a:pt x="18406" y="16478"/>
                  </a:cubicBezTo>
                  <a:cubicBezTo>
                    <a:pt x="18428" y="16469"/>
                    <a:pt x="18450" y="16460"/>
                    <a:pt x="18471" y="16450"/>
                  </a:cubicBezTo>
                  <a:cubicBezTo>
                    <a:pt x="18506" y="16434"/>
                    <a:pt x="18541" y="16417"/>
                    <a:pt x="18576" y="16400"/>
                  </a:cubicBezTo>
                  <a:cubicBezTo>
                    <a:pt x="18601" y="16387"/>
                    <a:pt x="18626" y="16376"/>
                    <a:pt x="18650" y="16363"/>
                  </a:cubicBezTo>
                  <a:cubicBezTo>
                    <a:pt x="18669" y="16354"/>
                    <a:pt x="18687" y="16343"/>
                    <a:pt x="18706" y="16332"/>
                  </a:cubicBezTo>
                  <a:cubicBezTo>
                    <a:pt x="18730" y="16320"/>
                    <a:pt x="18753" y="16307"/>
                    <a:pt x="18775" y="16294"/>
                  </a:cubicBezTo>
                  <a:cubicBezTo>
                    <a:pt x="18858" y="16246"/>
                    <a:pt x="18936" y="16197"/>
                    <a:pt x="19010" y="16143"/>
                  </a:cubicBezTo>
                  <a:lnTo>
                    <a:pt x="19012" y="16142"/>
                  </a:lnTo>
                  <a:cubicBezTo>
                    <a:pt x="19066" y="16104"/>
                    <a:pt x="19118" y="16065"/>
                    <a:pt x="19167" y="16024"/>
                  </a:cubicBezTo>
                  <a:cubicBezTo>
                    <a:pt x="19193" y="16003"/>
                    <a:pt x="19218" y="15982"/>
                    <a:pt x="19241" y="15960"/>
                  </a:cubicBezTo>
                  <a:cubicBezTo>
                    <a:pt x="19292" y="15917"/>
                    <a:pt x="19340" y="15872"/>
                    <a:pt x="19386" y="15825"/>
                  </a:cubicBezTo>
                  <a:cubicBezTo>
                    <a:pt x="19406" y="15804"/>
                    <a:pt x="19427" y="15784"/>
                    <a:pt x="19447" y="15761"/>
                  </a:cubicBezTo>
                  <a:cubicBezTo>
                    <a:pt x="19490" y="15715"/>
                    <a:pt x="19530" y="15668"/>
                    <a:pt x="19569" y="15619"/>
                  </a:cubicBezTo>
                  <a:cubicBezTo>
                    <a:pt x="19588" y="15594"/>
                    <a:pt x="19606" y="15569"/>
                    <a:pt x="19625" y="15545"/>
                  </a:cubicBezTo>
                  <a:cubicBezTo>
                    <a:pt x="19643" y="15520"/>
                    <a:pt x="19662" y="15495"/>
                    <a:pt x="19679" y="15469"/>
                  </a:cubicBezTo>
                  <a:cubicBezTo>
                    <a:pt x="19696" y="15445"/>
                    <a:pt x="19712" y="15420"/>
                    <a:pt x="19728" y="15395"/>
                  </a:cubicBezTo>
                  <a:cubicBezTo>
                    <a:pt x="19730" y="15393"/>
                    <a:pt x="19731" y="15390"/>
                    <a:pt x="19732" y="15387"/>
                  </a:cubicBezTo>
                  <a:cubicBezTo>
                    <a:pt x="19748" y="15363"/>
                    <a:pt x="19764" y="15338"/>
                    <a:pt x="19778" y="15313"/>
                  </a:cubicBezTo>
                  <a:cubicBezTo>
                    <a:pt x="19795" y="15286"/>
                    <a:pt x="19809" y="15259"/>
                    <a:pt x="19825" y="15232"/>
                  </a:cubicBezTo>
                  <a:cubicBezTo>
                    <a:pt x="19853" y="15178"/>
                    <a:pt x="19882" y="15121"/>
                    <a:pt x="19908" y="15065"/>
                  </a:cubicBezTo>
                  <a:cubicBezTo>
                    <a:pt x="19919" y="15038"/>
                    <a:pt x="19932" y="15011"/>
                    <a:pt x="19944" y="14982"/>
                  </a:cubicBezTo>
                  <a:cubicBezTo>
                    <a:pt x="19944" y="14981"/>
                    <a:pt x="19945" y="14981"/>
                    <a:pt x="19945" y="14980"/>
                  </a:cubicBezTo>
                  <a:cubicBezTo>
                    <a:pt x="19957" y="14950"/>
                    <a:pt x="19969" y="14921"/>
                    <a:pt x="19980" y="14891"/>
                  </a:cubicBezTo>
                  <a:cubicBezTo>
                    <a:pt x="20004" y="14831"/>
                    <a:pt x="20025" y="14772"/>
                    <a:pt x="20043" y="14711"/>
                  </a:cubicBezTo>
                  <a:cubicBezTo>
                    <a:pt x="20053" y="14681"/>
                    <a:pt x="20062" y="14650"/>
                    <a:pt x="20070" y="14620"/>
                  </a:cubicBezTo>
                  <a:cubicBezTo>
                    <a:pt x="20079" y="14587"/>
                    <a:pt x="20088" y="14556"/>
                    <a:pt x="20096" y="14525"/>
                  </a:cubicBezTo>
                  <a:cubicBezTo>
                    <a:pt x="20104" y="14492"/>
                    <a:pt x="20112" y="14461"/>
                    <a:pt x="20119" y="14430"/>
                  </a:cubicBezTo>
                  <a:cubicBezTo>
                    <a:pt x="20134" y="14366"/>
                    <a:pt x="20147" y="14302"/>
                    <a:pt x="20158" y="14237"/>
                  </a:cubicBezTo>
                  <a:cubicBezTo>
                    <a:pt x="20174" y="14135"/>
                    <a:pt x="20188" y="14030"/>
                    <a:pt x="20199" y="13925"/>
                  </a:cubicBezTo>
                  <a:cubicBezTo>
                    <a:pt x="20203" y="13891"/>
                    <a:pt x="20205" y="13857"/>
                    <a:pt x="20208" y="13824"/>
                  </a:cubicBezTo>
                  <a:cubicBezTo>
                    <a:pt x="20219" y="13683"/>
                    <a:pt x="20225" y="13540"/>
                    <a:pt x="20225" y="13392"/>
                  </a:cubicBezTo>
                  <a:cubicBezTo>
                    <a:pt x="20225" y="13326"/>
                    <a:pt x="20223" y="13260"/>
                    <a:pt x="20221" y="13192"/>
                  </a:cubicBezTo>
                  <a:cubicBezTo>
                    <a:pt x="20221" y="13140"/>
                    <a:pt x="20218" y="13088"/>
                    <a:pt x="20214" y="13036"/>
                  </a:cubicBezTo>
                  <a:cubicBezTo>
                    <a:pt x="20214" y="13029"/>
                    <a:pt x="20214" y="13020"/>
                    <a:pt x="20213" y="13010"/>
                  </a:cubicBezTo>
                  <a:cubicBezTo>
                    <a:pt x="20212" y="12990"/>
                    <a:pt x="20212" y="12970"/>
                    <a:pt x="20209" y="12949"/>
                  </a:cubicBezTo>
                  <a:cubicBezTo>
                    <a:pt x="20206" y="12896"/>
                    <a:pt x="20201" y="12842"/>
                    <a:pt x="20197" y="12787"/>
                  </a:cubicBezTo>
                  <a:cubicBezTo>
                    <a:pt x="20190" y="12704"/>
                    <a:pt x="20182" y="12621"/>
                    <a:pt x="20171" y="12535"/>
                  </a:cubicBezTo>
                  <a:cubicBezTo>
                    <a:pt x="20165" y="12473"/>
                    <a:pt x="20157" y="12409"/>
                    <a:pt x="20148" y="12345"/>
                  </a:cubicBezTo>
                  <a:cubicBezTo>
                    <a:pt x="20127" y="12196"/>
                    <a:pt x="20104" y="12047"/>
                    <a:pt x="20077" y="11893"/>
                  </a:cubicBezTo>
                  <a:cubicBezTo>
                    <a:pt x="20064" y="11819"/>
                    <a:pt x="20049" y="11745"/>
                    <a:pt x="20034" y="11670"/>
                  </a:cubicBezTo>
                  <a:cubicBezTo>
                    <a:pt x="20032" y="11660"/>
                    <a:pt x="20030" y="11648"/>
                    <a:pt x="20027" y="11638"/>
                  </a:cubicBezTo>
                  <a:cubicBezTo>
                    <a:pt x="20005" y="11525"/>
                    <a:pt x="19980" y="11409"/>
                    <a:pt x="19954" y="11293"/>
                  </a:cubicBezTo>
                  <a:cubicBezTo>
                    <a:pt x="19948" y="11264"/>
                    <a:pt x="19942" y="11232"/>
                    <a:pt x="19934" y="11203"/>
                  </a:cubicBezTo>
                  <a:cubicBezTo>
                    <a:pt x="19934" y="11200"/>
                    <a:pt x="19934" y="11199"/>
                    <a:pt x="19934" y="11197"/>
                  </a:cubicBezTo>
                  <a:cubicBezTo>
                    <a:pt x="19904" y="11074"/>
                    <a:pt x="19874" y="10949"/>
                    <a:pt x="19841" y="10825"/>
                  </a:cubicBezTo>
                  <a:cubicBezTo>
                    <a:pt x="19827" y="10765"/>
                    <a:pt x="19813" y="10708"/>
                    <a:pt x="19796" y="10647"/>
                  </a:cubicBezTo>
                  <a:cubicBezTo>
                    <a:pt x="19766" y="10531"/>
                    <a:pt x="19734" y="10415"/>
                    <a:pt x="19701" y="10297"/>
                  </a:cubicBezTo>
                  <a:cubicBezTo>
                    <a:pt x="19675" y="10205"/>
                    <a:pt x="19648" y="10111"/>
                    <a:pt x="19621" y="10018"/>
                  </a:cubicBezTo>
                  <a:cubicBezTo>
                    <a:pt x="19621" y="10017"/>
                    <a:pt x="19621" y="10015"/>
                    <a:pt x="19619" y="10014"/>
                  </a:cubicBezTo>
                  <a:cubicBezTo>
                    <a:pt x="19540" y="9745"/>
                    <a:pt x="19454" y="9470"/>
                    <a:pt x="19365" y="9192"/>
                  </a:cubicBezTo>
                  <a:cubicBezTo>
                    <a:pt x="19305" y="9007"/>
                    <a:pt x="19243" y="8820"/>
                    <a:pt x="19179" y="8632"/>
                  </a:cubicBezTo>
                  <a:cubicBezTo>
                    <a:pt x="19147" y="8537"/>
                    <a:pt x="19115" y="8444"/>
                    <a:pt x="19082" y="8348"/>
                  </a:cubicBezTo>
                  <a:cubicBezTo>
                    <a:pt x="18950" y="7967"/>
                    <a:pt x="18813" y="7581"/>
                    <a:pt x="18671" y="7190"/>
                  </a:cubicBezTo>
                  <a:cubicBezTo>
                    <a:pt x="18636" y="7093"/>
                    <a:pt x="18600" y="6996"/>
                    <a:pt x="18565" y="6897"/>
                  </a:cubicBezTo>
                  <a:cubicBezTo>
                    <a:pt x="18385" y="6406"/>
                    <a:pt x="18201" y="5908"/>
                    <a:pt x="18017" y="5407"/>
                  </a:cubicBezTo>
                  <a:cubicBezTo>
                    <a:pt x="17821" y="4873"/>
                    <a:pt x="17597" y="4393"/>
                    <a:pt x="17353" y="3958"/>
                  </a:cubicBezTo>
                  <a:cubicBezTo>
                    <a:pt x="17018" y="3363"/>
                    <a:pt x="16644" y="2856"/>
                    <a:pt x="16246" y="2426"/>
                  </a:cubicBezTo>
                  <a:cubicBezTo>
                    <a:pt x="16062" y="2225"/>
                    <a:pt x="15872" y="2040"/>
                    <a:pt x="15679" y="1872"/>
                  </a:cubicBezTo>
                  <a:cubicBezTo>
                    <a:pt x="15127" y="1388"/>
                    <a:pt x="14550" y="1029"/>
                    <a:pt x="13986" y="761"/>
                  </a:cubicBezTo>
                  <a:cubicBezTo>
                    <a:pt x="12579" y="93"/>
                    <a:pt x="11257" y="1"/>
                    <a:pt x="10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09;p73">
              <a:extLst>
                <a:ext uri="{FF2B5EF4-FFF2-40B4-BE49-F238E27FC236}">
                  <a16:creationId xmlns:a16="http://schemas.microsoft.com/office/drawing/2014/main" id="{9702414D-2811-47D6-9EC0-0D7ACA9FB61E}"/>
                </a:ext>
              </a:extLst>
            </p:cNvPr>
            <p:cNvSpPr/>
            <p:nvPr/>
          </p:nvSpPr>
          <p:spPr>
            <a:xfrm>
              <a:off x="3617030" y="3192332"/>
              <a:ext cx="319717" cy="500857"/>
            </a:xfrm>
            <a:custGeom>
              <a:avLst/>
              <a:gdLst/>
              <a:ahLst/>
              <a:cxnLst/>
              <a:rect l="l" t="t" r="r" b="b"/>
              <a:pathLst>
                <a:path w="8278" h="12968" extrusionOk="0">
                  <a:moveTo>
                    <a:pt x="5406" y="1"/>
                  </a:moveTo>
                  <a:cubicBezTo>
                    <a:pt x="5122" y="2588"/>
                    <a:pt x="4002" y="5092"/>
                    <a:pt x="2297" y="7070"/>
                  </a:cubicBezTo>
                  <a:cubicBezTo>
                    <a:pt x="1986" y="7430"/>
                    <a:pt x="1578" y="7703"/>
                    <a:pt x="1315" y="8096"/>
                  </a:cubicBezTo>
                  <a:cubicBezTo>
                    <a:pt x="0" y="10056"/>
                    <a:pt x="326" y="11302"/>
                    <a:pt x="933" y="12044"/>
                  </a:cubicBezTo>
                  <a:cubicBezTo>
                    <a:pt x="1423" y="12643"/>
                    <a:pt x="2173" y="12967"/>
                    <a:pt x="2947" y="12967"/>
                  </a:cubicBezTo>
                  <a:cubicBezTo>
                    <a:pt x="2953" y="12967"/>
                    <a:pt x="2959" y="12967"/>
                    <a:pt x="2966" y="12967"/>
                  </a:cubicBezTo>
                  <a:cubicBezTo>
                    <a:pt x="3575" y="12963"/>
                    <a:pt x="4364" y="12958"/>
                    <a:pt x="4468" y="12950"/>
                  </a:cubicBezTo>
                  <a:cubicBezTo>
                    <a:pt x="4512" y="12948"/>
                    <a:pt x="4554" y="12945"/>
                    <a:pt x="4597" y="12941"/>
                  </a:cubicBezTo>
                  <a:cubicBezTo>
                    <a:pt x="4813" y="12924"/>
                    <a:pt x="5016" y="12901"/>
                    <a:pt x="5210" y="12870"/>
                  </a:cubicBezTo>
                  <a:cubicBezTo>
                    <a:pt x="5283" y="12858"/>
                    <a:pt x="5354" y="12846"/>
                    <a:pt x="5423" y="12832"/>
                  </a:cubicBezTo>
                  <a:cubicBezTo>
                    <a:pt x="5458" y="12826"/>
                    <a:pt x="5493" y="12818"/>
                    <a:pt x="5526" y="12811"/>
                  </a:cubicBezTo>
                  <a:cubicBezTo>
                    <a:pt x="5554" y="12806"/>
                    <a:pt x="5581" y="12800"/>
                    <a:pt x="5609" y="12793"/>
                  </a:cubicBezTo>
                  <a:cubicBezTo>
                    <a:pt x="5631" y="12788"/>
                    <a:pt x="5650" y="12784"/>
                    <a:pt x="5672" y="12779"/>
                  </a:cubicBezTo>
                  <a:cubicBezTo>
                    <a:pt x="5709" y="12770"/>
                    <a:pt x="5746" y="12761"/>
                    <a:pt x="5783" y="12752"/>
                  </a:cubicBezTo>
                  <a:cubicBezTo>
                    <a:pt x="5819" y="12742"/>
                    <a:pt x="5857" y="12733"/>
                    <a:pt x="5892" y="12723"/>
                  </a:cubicBezTo>
                  <a:cubicBezTo>
                    <a:pt x="5930" y="12711"/>
                    <a:pt x="5967" y="12701"/>
                    <a:pt x="6004" y="12689"/>
                  </a:cubicBezTo>
                  <a:cubicBezTo>
                    <a:pt x="6006" y="12689"/>
                    <a:pt x="6007" y="12689"/>
                    <a:pt x="6009" y="12688"/>
                  </a:cubicBezTo>
                  <a:cubicBezTo>
                    <a:pt x="6168" y="12639"/>
                    <a:pt x="6319" y="12584"/>
                    <a:pt x="6461" y="12522"/>
                  </a:cubicBezTo>
                  <a:cubicBezTo>
                    <a:pt x="6482" y="12513"/>
                    <a:pt x="6504" y="12503"/>
                    <a:pt x="6524" y="12494"/>
                  </a:cubicBezTo>
                  <a:cubicBezTo>
                    <a:pt x="6559" y="12477"/>
                    <a:pt x="6595" y="12461"/>
                    <a:pt x="6630" y="12445"/>
                  </a:cubicBezTo>
                  <a:cubicBezTo>
                    <a:pt x="6654" y="12431"/>
                    <a:pt x="6679" y="12419"/>
                    <a:pt x="6704" y="12406"/>
                  </a:cubicBezTo>
                  <a:cubicBezTo>
                    <a:pt x="6722" y="12397"/>
                    <a:pt x="6741" y="12387"/>
                    <a:pt x="6759" y="12376"/>
                  </a:cubicBezTo>
                  <a:cubicBezTo>
                    <a:pt x="6783" y="12363"/>
                    <a:pt x="6806" y="12350"/>
                    <a:pt x="6828" y="12337"/>
                  </a:cubicBezTo>
                  <a:cubicBezTo>
                    <a:pt x="6911" y="12289"/>
                    <a:pt x="6989" y="12240"/>
                    <a:pt x="7063" y="12187"/>
                  </a:cubicBezTo>
                  <a:lnTo>
                    <a:pt x="7066" y="12185"/>
                  </a:lnTo>
                  <a:cubicBezTo>
                    <a:pt x="7119" y="12148"/>
                    <a:pt x="7171" y="12109"/>
                    <a:pt x="7221" y="12067"/>
                  </a:cubicBezTo>
                  <a:cubicBezTo>
                    <a:pt x="7247" y="12046"/>
                    <a:pt x="7271" y="12025"/>
                    <a:pt x="7295" y="12005"/>
                  </a:cubicBezTo>
                  <a:cubicBezTo>
                    <a:pt x="7345" y="11961"/>
                    <a:pt x="7393" y="11915"/>
                    <a:pt x="7439" y="11870"/>
                  </a:cubicBezTo>
                  <a:cubicBezTo>
                    <a:pt x="7460" y="11848"/>
                    <a:pt x="7480" y="11827"/>
                    <a:pt x="7500" y="11805"/>
                  </a:cubicBezTo>
                  <a:cubicBezTo>
                    <a:pt x="7543" y="11759"/>
                    <a:pt x="7583" y="11711"/>
                    <a:pt x="7622" y="11663"/>
                  </a:cubicBezTo>
                  <a:cubicBezTo>
                    <a:pt x="7641" y="11637"/>
                    <a:pt x="7661" y="11612"/>
                    <a:pt x="7678" y="11588"/>
                  </a:cubicBezTo>
                  <a:cubicBezTo>
                    <a:pt x="7697" y="11563"/>
                    <a:pt x="7715" y="11538"/>
                    <a:pt x="7732" y="11512"/>
                  </a:cubicBezTo>
                  <a:cubicBezTo>
                    <a:pt x="7749" y="11488"/>
                    <a:pt x="7766" y="11463"/>
                    <a:pt x="7782" y="11438"/>
                  </a:cubicBezTo>
                  <a:cubicBezTo>
                    <a:pt x="7783" y="11436"/>
                    <a:pt x="7786" y="11433"/>
                    <a:pt x="7786" y="11432"/>
                  </a:cubicBezTo>
                  <a:cubicBezTo>
                    <a:pt x="7801" y="11407"/>
                    <a:pt x="7817" y="11381"/>
                    <a:pt x="7832" y="11357"/>
                  </a:cubicBezTo>
                  <a:cubicBezTo>
                    <a:pt x="7847" y="11331"/>
                    <a:pt x="7861" y="11305"/>
                    <a:pt x="7875" y="11279"/>
                  </a:cubicBezTo>
                  <a:cubicBezTo>
                    <a:pt x="7904" y="11227"/>
                    <a:pt x="7931" y="11173"/>
                    <a:pt x="7956" y="11120"/>
                  </a:cubicBezTo>
                  <a:cubicBezTo>
                    <a:pt x="7970" y="11089"/>
                    <a:pt x="7983" y="11058"/>
                    <a:pt x="7997" y="11025"/>
                  </a:cubicBezTo>
                  <a:cubicBezTo>
                    <a:pt x="7997" y="11024"/>
                    <a:pt x="7999" y="11024"/>
                    <a:pt x="7999" y="11023"/>
                  </a:cubicBezTo>
                  <a:cubicBezTo>
                    <a:pt x="8010" y="10994"/>
                    <a:pt x="8022" y="10964"/>
                    <a:pt x="8034" y="10934"/>
                  </a:cubicBezTo>
                  <a:cubicBezTo>
                    <a:pt x="8057" y="10876"/>
                    <a:pt x="8078" y="10815"/>
                    <a:pt x="8096" y="10754"/>
                  </a:cubicBezTo>
                  <a:cubicBezTo>
                    <a:pt x="8106" y="10724"/>
                    <a:pt x="8115" y="10694"/>
                    <a:pt x="8123" y="10663"/>
                  </a:cubicBezTo>
                  <a:cubicBezTo>
                    <a:pt x="8132" y="10631"/>
                    <a:pt x="8141" y="10601"/>
                    <a:pt x="8149" y="10568"/>
                  </a:cubicBezTo>
                  <a:cubicBezTo>
                    <a:pt x="8157" y="10537"/>
                    <a:pt x="8165" y="10505"/>
                    <a:pt x="8173" y="10473"/>
                  </a:cubicBezTo>
                  <a:cubicBezTo>
                    <a:pt x="8187" y="10410"/>
                    <a:pt x="8200" y="10345"/>
                    <a:pt x="8212" y="10280"/>
                  </a:cubicBezTo>
                  <a:cubicBezTo>
                    <a:pt x="8227" y="10179"/>
                    <a:pt x="8241" y="10075"/>
                    <a:pt x="8253" y="9968"/>
                  </a:cubicBezTo>
                  <a:cubicBezTo>
                    <a:pt x="8256" y="9934"/>
                    <a:pt x="8258" y="9901"/>
                    <a:pt x="8261" y="9868"/>
                  </a:cubicBezTo>
                  <a:cubicBezTo>
                    <a:pt x="8273" y="9728"/>
                    <a:pt x="8278" y="9584"/>
                    <a:pt x="8278" y="9436"/>
                  </a:cubicBezTo>
                  <a:cubicBezTo>
                    <a:pt x="8278" y="9369"/>
                    <a:pt x="8277" y="9303"/>
                    <a:pt x="8274" y="9237"/>
                  </a:cubicBezTo>
                  <a:cubicBezTo>
                    <a:pt x="8274" y="9184"/>
                    <a:pt x="8271" y="9132"/>
                    <a:pt x="8267" y="9080"/>
                  </a:cubicBezTo>
                  <a:cubicBezTo>
                    <a:pt x="8267" y="9072"/>
                    <a:pt x="8267" y="9063"/>
                    <a:pt x="8266" y="9054"/>
                  </a:cubicBezTo>
                  <a:cubicBezTo>
                    <a:pt x="8266" y="9033"/>
                    <a:pt x="8265" y="9013"/>
                    <a:pt x="8264" y="8993"/>
                  </a:cubicBezTo>
                  <a:cubicBezTo>
                    <a:pt x="8260" y="8939"/>
                    <a:pt x="8256" y="8885"/>
                    <a:pt x="8251" y="8830"/>
                  </a:cubicBezTo>
                  <a:cubicBezTo>
                    <a:pt x="8244" y="8747"/>
                    <a:pt x="8235" y="8664"/>
                    <a:pt x="8225" y="8578"/>
                  </a:cubicBezTo>
                  <a:cubicBezTo>
                    <a:pt x="8218" y="8516"/>
                    <a:pt x="8210" y="8452"/>
                    <a:pt x="8201" y="8389"/>
                  </a:cubicBezTo>
                  <a:cubicBezTo>
                    <a:pt x="8180" y="8239"/>
                    <a:pt x="8157" y="8090"/>
                    <a:pt x="8130" y="7937"/>
                  </a:cubicBezTo>
                  <a:cubicBezTo>
                    <a:pt x="8117" y="7863"/>
                    <a:pt x="8102" y="7789"/>
                    <a:pt x="8087" y="7713"/>
                  </a:cubicBezTo>
                  <a:cubicBezTo>
                    <a:pt x="8086" y="7703"/>
                    <a:pt x="8083" y="7691"/>
                    <a:pt x="8082" y="7681"/>
                  </a:cubicBezTo>
                  <a:cubicBezTo>
                    <a:pt x="8053" y="7538"/>
                    <a:pt x="8022" y="7391"/>
                    <a:pt x="7988" y="7246"/>
                  </a:cubicBezTo>
                  <a:cubicBezTo>
                    <a:pt x="7987" y="7243"/>
                    <a:pt x="7987" y="7242"/>
                    <a:pt x="7987" y="7241"/>
                  </a:cubicBezTo>
                  <a:cubicBezTo>
                    <a:pt x="7958" y="7117"/>
                    <a:pt x="7928" y="6992"/>
                    <a:pt x="7895" y="6868"/>
                  </a:cubicBezTo>
                  <a:cubicBezTo>
                    <a:pt x="7882" y="6808"/>
                    <a:pt x="7866" y="6751"/>
                    <a:pt x="7849" y="6690"/>
                  </a:cubicBezTo>
                  <a:cubicBezTo>
                    <a:pt x="7819" y="6574"/>
                    <a:pt x="7787" y="6459"/>
                    <a:pt x="7754" y="6340"/>
                  </a:cubicBezTo>
                  <a:cubicBezTo>
                    <a:pt x="7728" y="6248"/>
                    <a:pt x="7702" y="6155"/>
                    <a:pt x="7674" y="6061"/>
                  </a:cubicBezTo>
                  <a:cubicBezTo>
                    <a:pt x="7675" y="6060"/>
                    <a:pt x="7674" y="6059"/>
                    <a:pt x="7673" y="6057"/>
                  </a:cubicBezTo>
                  <a:cubicBezTo>
                    <a:pt x="7595" y="5788"/>
                    <a:pt x="7509" y="5513"/>
                    <a:pt x="7418" y="5235"/>
                  </a:cubicBezTo>
                  <a:cubicBezTo>
                    <a:pt x="7358" y="5051"/>
                    <a:pt x="7297" y="4864"/>
                    <a:pt x="7232" y="4675"/>
                  </a:cubicBezTo>
                  <a:cubicBezTo>
                    <a:pt x="7201" y="4581"/>
                    <a:pt x="7169" y="4487"/>
                    <a:pt x="7135" y="4391"/>
                  </a:cubicBezTo>
                  <a:cubicBezTo>
                    <a:pt x="7005" y="4010"/>
                    <a:pt x="6867" y="3625"/>
                    <a:pt x="6724" y="3234"/>
                  </a:cubicBezTo>
                  <a:cubicBezTo>
                    <a:pt x="6689" y="3136"/>
                    <a:pt x="6653" y="3039"/>
                    <a:pt x="6618" y="2940"/>
                  </a:cubicBezTo>
                  <a:cubicBezTo>
                    <a:pt x="6439" y="2449"/>
                    <a:pt x="6254" y="1952"/>
                    <a:pt x="6070" y="1450"/>
                  </a:cubicBezTo>
                  <a:cubicBezTo>
                    <a:pt x="5874" y="916"/>
                    <a:pt x="5650" y="436"/>
                    <a:pt x="5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10;p73">
              <a:extLst>
                <a:ext uri="{FF2B5EF4-FFF2-40B4-BE49-F238E27FC236}">
                  <a16:creationId xmlns:a16="http://schemas.microsoft.com/office/drawing/2014/main" id="{3240E8EF-9269-44BF-BAC4-276B5A8604D8}"/>
                </a:ext>
              </a:extLst>
            </p:cNvPr>
            <p:cNvSpPr/>
            <p:nvPr/>
          </p:nvSpPr>
          <p:spPr>
            <a:xfrm>
              <a:off x="3444624" y="3015832"/>
              <a:ext cx="150010" cy="66083"/>
            </a:xfrm>
            <a:custGeom>
              <a:avLst/>
              <a:gdLst/>
              <a:ahLst/>
              <a:cxnLst/>
              <a:rect l="l" t="t" r="r" b="b"/>
              <a:pathLst>
                <a:path w="3884" h="1711" extrusionOk="0">
                  <a:moveTo>
                    <a:pt x="3573" y="0"/>
                  </a:moveTo>
                  <a:cubicBezTo>
                    <a:pt x="2958" y="108"/>
                    <a:pt x="2312" y="163"/>
                    <a:pt x="1645" y="163"/>
                  </a:cubicBezTo>
                  <a:cubicBezTo>
                    <a:pt x="1182" y="163"/>
                    <a:pt x="728" y="137"/>
                    <a:pt x="287" y="85"/>
                  </a:cubicBezTo>
                  <a:lnTo>
                    <a:pt x="0" y="1165"/>
                  </a:lnTo>
                  <a:cubicBezTo>
                    <a:pt x="0" y="1165"/>
                    <a:pt x="424" y="1711"/>
                    <a:pt x="1942" y="1711"/>
                  </a:cubicBezTo>
                  <a:cubicBezTo>
                    <a:pt x="3460" y="1711"/>
                    <a:pt x="3884" y="1165"/>
                    <a:pt x="3884" y="1165"/>
                  </a:cubicBezTo>
                  <a:lnTo>
                    <a:pt x="3573" y="0"/>
                  </a:ln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11;p73">
              <a:extLst>
                <a:ext uri="{FF2B5EF4-FFF2-40B4-BE49-F238E27FC236}">
                  <a16:creationId xmlns:a16="http://schemas.microsoft.com/office/drawing/2014/main" id="{E2EE8CB4-D9F6-4AF2-9346-23D2123CDC97}"/>
                </a:ext>
              </a:extLst>
            </p:cNvPr>
            <p:cNvSpPr/>
            <p:nvPr/>
          </p:nvSpPr>
          <p:spPr>
            <a:xfrm>
              <a:off x="3444624" y="3015832"/>
              <a:ext cx="138037" cy="45227"/>
            </a:xfrm>
            <a:custGeom>
              <a:avLst/>
              <a:gdLst/>
              <a:ahLst/>
              <a:cxnLst/>
              <a:rect l="l" t="t" r="r" b="b"/>
              <a:pathLst>
                <a:path w="3574" h="1171" extrusionOk="0">
                  <a:moveTo>
                    <a:pt x="3573" y="0"/>
                  </a:moveTo>
                  <a:lnTo>
                    <a:pt x="287" y="85"/>
                  </a:lnTo>
                  <a:lnTo>
                    <a:pt x="0" y="1165"/>
                  </a:lnTo>
                  <a:cubicBezTo>
                    <a:pt x="98" y="1169"/>
                    <a:pt x="194" y="1170"/>
                    <a:pt x="287" y="1170"/>
                  </a:cubicBezTo>
                  <a:cubicBezTo>
                    <a:pt x="2826" y="1170"/>
                    <a:pt x="3573" y="0"/>
                    <a:pt x="3573" y="0"/>
                  </a:cubicBezTo>
                  <a:close/>
                </a:path>
              </a:pathLst>
            </a:custGeom>
            <a:solidFill>
              <a:srgbClr val="FD9A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212;p73">
              <a:extLst>
                <a:ext uri="{FF2B5EF4-FFF2-40B4-BE49-F238E27FC236}">
                  <a16:creationId xmlns:a16="http://schemas.microsoft.com/office/drawing/2014/main" id="{48E15648-B28A-4840-B604-AF8D09DF654D}"/>
                </a:ext>
              </a:extLst>
            </p:cNvPr>
            <p:cNvSpPr/>
            <p:nvPr/>
          </p:nvSpPr>
          <p:spPr>
            <a:xfrm>
              <a:off x="3140365" y="2502900"/>
              <a:ext cx="621784" cy="544075"/>
            </a:xfrm>
            <a:custGeom>
              <a:avLst/>
              <a:gdLst/>
              <a:ahLst/>
              <a:cxnLst/>
              <a:rect l="l" t="t" r="r" b="b"/>
              <a:pathLst>
                <a:path w="16099" h="14087" extrusionOk="0">
                  <a:moveTo>
                    <a:pt x="8437" y="1"/>
                  </a:moveTo>
                  <a:cubicBezTo>
                    <a:pt x="6560" y="1"/>
                    <a:pt x="4693" y="742"/>
                    <a:pt x="3327" y="2189"/>
                  </a:cubicBezTo>
                  <a:cubicBezTo>
                    <a:pt x="2332" y="3245"/>
                    <a:pt x="1603" y="4753"/>
                    <a:pt x="1824" y="6877"/>
                  </a:cubicBezTo>
                  <a:cubicBezTo>
                    <a:pt x="1824" y="6877"/>
                    <a:pt x="1" y="8295"/>
                    <a:pt x="1432" y="10960"/>
                  </a:cubicBezTo>
                  <a:cubicBezTo>
                    <a:pt x="2584" y="13037"/>
                    <a:pt x="4857" y="14049"/>
                    <a:pt x="7503" y="14085"/>
                  </a:cubicBezTo>
                  <a:cubicBezTo>
                    <a:pt x="7556" y="14086"/>
                    <a:pt x="7608" y="14086"/>
                    <a:pt x="7661" y="14086"/>
                  </a:cubicBezTo>
                  <a:cubicBezTo>
                    <a:pt x="8054" y="14086"/>
                    <a:pt x="8455" y="14065"/>
                    <a:pt x="8861" y="14023"/>
                  </a:cubicBezTo>
                  <a:cubicBezTo>
                    <a:pt x="9524" y="13954"/>
                    <a:pt x="10160" y="13832"/>
                    <a:pt x="10762" y="13660"/>
                  </a:cubicBezTo>
                  <a:cubicBezTo>
                    <a:pt x="13933" y="12759"/>
                    <a:pt x="16099" y="10448"/>
                    <a:pt x="15726" y="6864"/>
                  </a:cubicBezTo>
                  <a:cubicBezTo>
                    <a:pt x="15493" y="4639"/>
                    <a:pt x="14366" y="2728"/>
                    <a:pt x="12750" y="1473"/>
                  </a:cubicBezTo>
                  <a:cubicBezTo>
                    <a:pt x="11479" y="485"/>
                    <a:pt x="9955" y="1"/>
                    <a:pt x="8437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213;p73">
              <a:extLst>
                <a:ext uri="{FF2B5EF4-FFF2-40B4-BE49-F238E27FC236}">
                  <a16:creationId xmlns:a16="http://schemas.microsoft.com/office/drawing/2014/main" id="{C5A171DD-9EDF-4D2F-9F83-D1D254547B7A}"/>
                </a:ext>
              </a:extLst>
            </p:cNvPr>
            <p:cNvSpPr/>
            <p:nvPr/>
          </p:nvSpPr>
          <p:spPr>
            <a:xfrm>
              <a:off x="3504719" y="2753322"/>
              <a:ext cx="143946" cy="143907"/>
            </a:xfrm>
            <a:custGeom>
              <a:avLst/>
              <a:gdLst/>
              <a:ahLst/>
              <a:cxnLst/>
              <a:rect l="l" t="t" r="r" b="b"/>
              <a:pathLst>
                <a:path w="3727" h="3726" extrusionOk="0">
                  <a:moveTo>
                    <a:pt x="1864" y="0"/>
                  </a:moveTo>
                  <a:cubicBezTo>
                    <a:pt x="834" y="0"/>
                    <a:pt x="0" y="834"/>
                    <a:pt x="0" y="1863"/>
                  </a:cubicBezTo>
                  <a:cubicBezTo>
                    <a:pt x="0" y="2892"/>
                    <a:pt x="834" y="3725"/>
                    <a:pt x="1864" y="3725"/>
                  </a:cubicBezTo>
                  <a:cubicBezTo>
                    <a:pt x="2893" y="3725"/>
                    <a:pt x="3727" y="2892"/>
                    <a:pt x="3727" y="1863"/>
                  </a:cubicBezTo>
                  <a:cubicBezTo>
                    <a:pt x="3727" y="834"/>
                    <a:pt x="2893" y="0"/>
                    <a:pt x="1864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214;p73">
              <a:extLst>
                <a:ext uri="{FF2B5EF4-FFF2-40B4-BE49-F238E27FC236}">
                  <a16:creationId xmlns:a16="http://schemas.microsoft.com/office/drawing/2014/main" id="{2749006E-A77E-40E2-BDAE-A6562E6890DB}"/>
                </a:ext>
              </a:extLst>
            </p:cNvPr>
            <p:cNvSpPr/>
            <p:nvPr/>
          </p:nvSpPr>
          <p:spPr>
            <a:xfrm>
              <a:off x="3184007" y="2786729"/>
              <a:ext cx="143907" cy="143946"/>
            </a:xfrm>
            <a:custGeom>
              <a:avLst/>
              <a:gdLst/>
              <a:ahLst/>
              <a:cxnLst/>
              <a:rect l="l" t="t" r="r" b="b"/>
              <a:pathLst>
                <a:path w="3726" h="3727" extrusionOk="0">
                  <a:moveTo>
                    <a:pt x="1863" y="0"/>
                  </a:moveTo>
                  <a:cubicBezTo>
                    <a:pt x="835" y="0"/>
                    <a:pt x="1" y="834"/>
                    <a:pt x="1" y="1863"/>
                  </a:cubicBezTo>
                  <a:cubicBezTo>
                    <a:pt x="1" y="2892"/>
                    <a:pt x="835" y="3727"/>
                    <a:pt x="1863" y="3727"/>
                  </a:cubicBezTo>
                  <a:cubicBezTo>
                    <a:pt x="2892" y="3727"/>
                    <a:pt x="3726" y="2892"/>
                    <a:pt x="3726" y="1863"/>
                  </a:cubicBezTo>
                  <a:cubicBezTo>
                    <a:pt x="3726" y="834"/>
                    <a:pt x="2892" y="0"/>
                    <a:pt x="1863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15;p73">
              <a:extLst>
                <a:ext uri="{FF2B5EF4-FFF2-40B4-BE49-F238E27FC236}">
                  <a16:creationId xmlns:a16="http://schemas.microsoft.com/office/drawing/2014/main" id="{D3550DE1-49B0-4C68-A0CD-53435D79586E}"/>
                </a:ext>
              </a:extLst>
            </p:cNvPr>
            <p:cNvSpPr/>
            <p:nvPr/>
          </p:nvSpPr>
          <p:spPr>
            <a:xfrm>
              <a:off x="3686085" y="2629501"/>
              <a:ext cx="151786" cy="238108"/>
            </a:xfrm>
            <a:custGeom>
              <a:avLst/>
              <a:gdLst/>
              <a:ahLst/>
              <a:cxnLst/>
              <a:rect l="l" t="t" r="r" b="b"/>
              <a:pathLst>
                <a:path w="3930" h="6165" extrusionOk="0">
                  <a:moveTo>
                    <a:pt x="1629" y="1"/>
                  </a:moveTo>
                  <a:cubicBezTo>
                    <a:pt x="1363" y="1"/>
                    <a:pt x="1096" y="62"/>
                    <a:pt x="859" y="183"/>
                  </a:cubicBezTo>
                  <a:cubicBezTo>
                    <a:pt x="451" y="389"/>
                    <a:pt x="133" y="767"/>
                    <a:pt x="1" y="1204"/>
                  </a:cubicBezTo>
                  <a:lnTo>
                    <a:pt x="605" y="6107"/>
                  </a:lnTo>
                  <a:cubicBezTo>
                    <a:pt x="768" y="6146"/>
                    <a:pt x="934" y="6164"/>
                    <a:pt x="1100" y="6164"/>
                  </a:cubicBezTo>
                  <a:cubicBezTo>
                    <a:pt x="1968" y="6164"/>
                    <a:pt x="2830" y="5653"/>
                    <a:pt x="3304" y="4909"/>
                  </a:cubicBezTo>
                  <a:cubicBezTo>
                    <a:pt x="3869" y="4023"/>
                    <a:pt x="3930" y="2879"/>
                    <a:pt x="3635" y="1871"/>
                  </a:cubicBezTo>
                  <a:cubicBezTo>
                    <a:pt x="3412" y="1110"/>
                    <a:pt x="2937" y="358"/>
                    <a:pt x="2189" y="96"/>
                  </a:cubicBezTo>
                  <a:cubicBezTo>
                    <a:pt x="2010" y="32"/>
                    <a:pt x="1819" y="1"/>
                    <a:pt x="1629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16;p73">
              <a:extLst>
                <a:ext uri="{FF2B5EF4-FFF2-40B4-BE49-F238E27FC236}">
                  <a16:creationId xmlns:a16="http://schemas.microsoft.com/office/drawing/2014/main" id="{BA500A22-83B5-4E6C-BD62-81EFD26AE08E}"/>
                </a:ext>
              </a:extLst>
            </p:cNvPr>
            <p:cNvSpPr/>
            <p:nvPr/>
          </p:nvSpPr>
          <p:spPr>
            <a:xfrm>
              <a:off x="3712270" y="2675306"/>
              <a:ext cx="92848" cy="137573"/>
            </a:xfrm>
            <a:custGeom>
              <a:avLst/>
              <a:gdLst/>
              <a:ahLst/>
              <a:cxnLst/>
              <a:rect l="l" t="t" r="r" b="b"/>
              <a:pathLst>
                <a:path w="2404" h="3562" extrusionOk="0">
                  <a:moveTo>
                    <a:pt x="1234" y="1"/>
                  </a:moveTo>
                  <a:cubicBezTo>
                    <a:pt x="1204" y="1"/>
                    <a:pt x="1173" y="3"/>
                    <a:pt x="1142" y="6"/>
                  </a:cubicBezTo>
                  <a:cubicBezTo>
                    <a:pt x="466" y="76"/>
                    <a:pt x="1" y="928"/>
                    <a:pt x="102" y="1909"/>
                  </a:cubicBezTo>
                  <a:cubicBezTo>
                    <a:pt x="200" y="2846"/>
                    <a:pt x="781" y="3561"/>
                    <a:pt x="1423" y="3561"/>
                  </a:cubicBezTo>
                  <a:cubicBezTo>
                    <a:pt x="1453" y="3561"/>
                    <a:pt x="1483" y="3560"/>
                    <a:pt x="1513" y="3557"/>
                  </a:cubicBezTo>
                  <a:cubicBezTo>
                    <a:pt x="2188" y="3487"/>
                    <a:pt x="2404" y="2614"/>
                    <a:pt x="2302" y="1633"/>
                  </a:cubicBezTo>
                  <a:cubicBezTo>
                    <a:pt x="2204" y="698"/>
                    <a:pt x="1852" y="1"/>
                    <a:pt x="1234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17;p73">
              <a:extLst>
                <a:ext uri="{FF2B5EF4-FFF2-40B4-BE49-F238E27FC236}">
                  <a16:creationId xmlns:a16="http://schemas.microsoft.com/office/drawing/2014/main" id="{217B6573-A8B8-4FDF-BFDD-72F82ACAB40A}"/>
                </a:ext>
              </a:extLst>
            </p:cNvPr>
            <p:cNvSpPr/>
            <p:nvPr/>
          </p:nvSpPr>
          <p:spPr>
            <a:xfrm>
              <a:off x="3713583" y="2670286"/>
              <a:ext cx="50789" cy="152095"/>
            </a:xfrm>
            <a:custGeom>
              <a:avLst/>
              <a:gdLst/>
              <a:ahLst/>
              <a:cxnLst/>
              <a:rect l="l" t="t" r="r" b="b"/>
              <a:pathLst>
                <a:path w="1315" h="3938" extrusionOk="0">
                  <a:moveTo>
                    <a:pt x="1253" y="1"/>
                  </a:moveTo>
                  <a:cubicBezTo>
                    <a:pt x="1252" y="1"/>
                    <a:pt x="1250" y="1"/>
                    <a:pt x="1249" y="1"/>
                  </a:cubicBezTo>
                  <a:cubicBezTo>
                    <a:pt x="968" y="28"/>
                    <a:pt x="690" y="181"/>
                    <a:pt x="485" y="423"/>
                  </a:cubicBezTo>
                  <a:cubicBezTo>
                    <a:pt x="312" y="627"/>
                    <a:pt x="188" y="892"/>
                    <a:pt x="115" y="1209"/>
                  </a:cubicBezTo>
                  <a:cubicBezTo>
                    <a:pt x="1" y="1707"/>
                    <a:pt x="38" y="2246"/>
                    <a:pt x="220" y="2724"/>
                  </a:cubicBezTo>
                  <a:cubicBezTo>
                    <a:pt x="403" y="3202"/>
                    <a:pt x="733" y="3630"/>
                    <a:pt x="1150" y="3927"/>
                  </a:cubicBezTo>
                  <a:cubicBezTo>
                    <a:pt x="1160" y="3934"/>
                    <a:pt x="1172" y="3938"/>
                    <a:pt x="1184" y="3938"/>
                  </a:cubicBezTo>
                  <a:cubicBezTo>
                    <a:pt x="1201" y="3938"/>
                    <a:pt x="1219" y="3930"/>
                    <a:pt x="1231" y="3914"/>
                  </a:cubicBezTo>
                  <a:cubicBezTo>
                    <a:pt x="1249" y="3888"/>
                    <a:pt x="1242" y="3852"/>
                    <a:pt x="1216" y="3832"/>
                  </a:cubicBezTo>
                  <a:cubicBezTo>
                    <a:pt x="818" y="3549"/>
                    <a:pt x="502" y="3141"/>
                    <a:pt x="329" y="2684"/>
                  </a:cubicBezTo>
                  <a:cubicBezTo>
                    <a:pt x="155" y="2226"/>
                    <a:pt x="119" y="1711"/>
                    <a:pt x="228" y="1235"/>
                  </a:cubicBezTo>
                  <a:cubicBezTo>
                    <a:pt x="297" y="935"/>
                    <a:pt x="412" y="688"/>
                    <a:pt x="573" y="497"/>
                  </a:cubicBezTo>
                  <a:cubicBezTo>
                    <a:pt x="759" y="279"/>
                    <a:pt x="1010" y="140"/>
                    <a:pt x="1260" y="116"/>
                  </a:cubicBezTo>
                  <a:cubicBezTo>
                    <a:pt x="1292" y="114"/>
                    <a:pt x="1315" y="85"/>
                    <a:pt x="1312" y="53"/>
                  </a:cubicBezTo>
                  <a:cubicBezTo>
                    <a:pt x="1310" y="23"/>
                    <a:pt x="1283" y="1"/>
                    <a:pt x="12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18;p73">
              <a:extLst>
                <a:ext uri="{FF2B5EF4-FFF2-40B4-BE49-F238E27FC236}">
                  <a16:creationId xmlns:a16="http://schemas.microsoft.com/office/drawing/2014/main" id="{CC4BBDC9-C7A0-4E8D-B66B-A69CEBE770A7}"/>
                </a:ext>
              </a:extLst>
            </p:cNvPr>
            <p:cNvSpPr/>
            <p:nvPr/>
          </p:nvSpPr>
          <p:spPr>
            <a:xfrm>
              <a:off x="3715475" y="2737526"/>
              <a:ext cx="62453" cy="55616"/>
            </a:xfrm>
            <a:custGeom>
              <a:avLst/>
              <a:gdLst/>
              <a:ahLst/>
              <a:cxnLst/>
              <a:rect l="l" t="t" r="r" b="b"/>
              <a:pathLst>
                <a:path w="1617" h="1440" extrusionOk="0">
                  <a:moveTo>
                    <a:pt x="65" y="0"/>
                  </a:moveTo>
                  <a:cubicBezTo>
                    <a:pt x="41" y="0"/>
                    <a:pt x="19" y="15"/>
                    <a:pt x="11" y="38"/>
                  </a:cubicBezTo>
                  <a:cubicBezTo>
                    <a:pt x="1" y="69"/>
                    <a:pt x="17" y="102"/>
                    <a:pt x="46" y="112"/>
                  </a:cubicBezTo>
                  <a:cubicBezTo>
                    <a:pt x="674" y="338"/>
                    <a:pt x="1204" y="809"/>
                    <a:pt x="1500" y="1407"/>
                  </a:cubicBezTo>
                  <a:cubicBezTo>
                    <a:pt x="1510" y="1428"/>
                    <a:pt x="1530" y="1439"/>
                    <a:pt x="1552" y="1439"/>
                  </a:cubicBezTo>
                  <a:cubicBezTo>
                    <a:pt x="1560" y="1439"/>
                    <a:pt x="1569" y="1438"/>
                    <a:pt x="1576" y="1434"/>
                  </a:cubicBezTo>
                  <a:cubicBezTo>
                    <a:pt x="1605" y="1420"/>
                    <a:pt x="1617" y="1385"/>
                    <a:pt x="1602" y="1356"/>
                  </a:cubicBezTo>
                  <a:cubicBezTo>
                    <a:pt x="1293" y="731"/>
                    <a:pt x="740" y="239"/>
                    <a:pt x="85" y="4"/>
                  </a:cubicBezTo>
                  <a:cubicBezTo>
                    <a:pt x="79" y="1"/>
                    <a:pt x="72" y="0"/>
                    <a:pt x="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19;p73">
              <a:extLst>
                <a:ext uri="{FF2B5EF4-FFF2-40B4-BE49-F238E27FC236}">
                  <a16:creationId xmlns:a16="http://schemas.microsoft.com/office/drawing/2014/main" id="{4499DD12-8B61-4235-9947-9C965359FF13}"/>
                </a:ext>
              </a:extLst>
            </p:cNvPr>
            <p:cNvSpPr/>
            <p:nvPr/>
          </p:nvSpPr>
          <p:spPr>
            <a:xfrm>
              <a:off x="3428673" y="2650705"/>
              <a:ext cx="168819" cy="164532"/>
            </a:xfrm>
            <a:custGeom>
              <a:avLst/>
              <a:gdLst/>
              <a:ahLst/>
              <a:cxnLst/>
              <a:rect l="l" t="t" r="r" b="b"/>
              <a:pathLst>
                <a:path w="4371" h="4260" extrusionOk="0">
                  <a:moveTo>
                    <a:pt x="2137" y="0"/>
                  </a:moveTo>
                  <a:cubicBezTo>
                    <a:pt x="2073" y="0"/>
                    <a:pt x="2009" y="4"/>
                    <a:pt x="1945" y="10"/>
                  </a:cubicBezTo>
                  <a:cubicBezTo>
                    <a:pt x="811" y="128"/>
                    <a:pt x="0" y="1261"/>
                    <a:pt x="133" y="2540"/>
                  </a:cubicBezTo>
                  <a:cubicBezTo>
                    <a:pt x="254" y="3706"/>
                    <a:pt x="1082" y="4259"/>
                    <a:pt x="2086" y="4259"/>
                  </a:cubicBezTo>
                  <a:cubicBezTo>
                    <a:pt x="2184" y="4259"/>
                    <a:pt x="2284" y="4254"/>
                    <a:pt x="2385" y="4243"/>
                  </a:cubicBezTo>
                  <a:cubicBezTo>
                    <a:pt x="3519" y="4125"/>
                    <a:pt x="4371" y="3391"/>
                    <a:pt x="4238" y="2112"/>
                  </a:cubicBezTo>
                  <a:cubicBezTo>
                    <a:pt x="4112" y="906"/>
                    <a:pt x="3191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20;p73">
              <a:extLst>
                <a:ext uri="{FF2B5EF4-FFF2-40B4-BE49-F238E27FC236}">
                  <a16:creationId xmlns:a16="http://schemas.microsoft.com/office/drawing/2014/main" id="{45B06885-E90C-49E7-AE30-0B51C3BDBCCE}"/>
                </a:ext>
              </a:extLst>
            </p:cNvPr>
            <p:cNvSpPr/>
            <p:nvPr/>
          </p:nvSpPr>
          <p:spPr>
            <a:xfrm>
              <a:off x="3438908" y="2644062"/>
              <a:ext cx="155494" cy="88214"/>
            </a:xfrm>
            <a:custGeom>
              <a:avLst/>
              <a:gdLst/>
              <a:ahLst/>
              <a:cxnLst/>
              <a:rect l="l" t="t" r="r" b="b"/>
              <a:pathLst>
                <a:path w="4026" h="2284" extrusionOk="0">
                  <a:moveTo>
                    <a:pt x="1888" y="1"/>
                  </a:moveTo>
                  <a:cubicBezTo>
                    <a:pt x="1525" y="1"/>
                    <a:pt x="1150" y="109"/>
                    <a:pt x="796" y="352"/>
                  </a:cubicBezTo>
                  <a:cubicBezTo>
                    <a:pt x="386" y="645"/>
                    <a:pt x="98" y="1095"/>
                    <a:pt x="0" y="1582"/>
                  </a:cubicBezTo>
                  <a:cubicBezTo>
                    <a:pt x="226" y="1169"/>
                    <a:pt x="537" y="808"/>
                    <a:pt x="942" y="581"/>
                  </a:cubicBezTo>
                  <a:cubicBezTo>
                    <a:pt x="1247" y="415"/>
                    <a:pt x="1552" y="341"/>
                    <a:pt x="1844" y="341"/>
                  </a:cubicBezTo>
                  <a:cubicBezTo>
                    <a:pt x="2856" y="341"/>
                    <a:pt x="3725" y="1228"/>
                    <a:pt x="3973" y="2284"/>
                  </a:cubicBezTo>
                  <a:cubicBezTo>
                    <a:pt x="4025" y="1036"/>
                    <a:pt x="3012" y="1"/>
                    <a:pt x="1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221;p73">
              <a:extLst>
                <a:ext uri="{FF2B5EF4-FFF2-40B4-BE49-F238E27FC236}">
                  <a16:creationId xmlns:a16="http://schemas.microsoft.com/office/drawing/2014/main" id="{51B7294E-32A4-4BA0-8958-092BAD2B9C84}"/>
                </a:ext>
              </a:extLst>
            </p:cNvPr>
            <p:cNvSpPr/>
            <p:nvPr/>
          </p:nvSpPr>
          <p:spPr>
            <a:xfrm>
              <a:off x="3462351" y="2597986"/>
              <a:ext cx="113936" cy="43141"/>
            </a:xfrm>
            <a:custGeom>
              <a:avLst/>
              <a:gdLst/>
              <a:ahLst/>
              <a:cxnLst/>
              <a:rect l="l" t="t" r="r" b="b"/>
              <a:pathLst>
                <a:path w="2950" h="1117" extrusionOk="0">
                  <a:moveTo>
                    <a:pt x="869" y="1"/>
                  </a:moveTo>
                  <a:cubicBezTo>
                    <a:pt x="367" y="1"/>
                    <a:pt x="0" y="344"/>
                    <a:pt x="9" y="608"/>
                  </a:cubicBezTo>
                  <a:cubicBezTo>
                    <a:pt x="18" y="883"/>
                    <a:pt x="471" y="857"/>
                    <a:pt x="919" y="901"/>
                  </a:cubicBezTo>
                  <a:cubicBezTo>
                    <a:pt x="1385" y="947"/>
                    <a:pt x="2304" y="1116"/>
                    <a:pt x="2693" y="1116"/>
                  </a:cubicBezTo>
                  <a:cubicBezTo>
                    <a:pt x="2800" y="1116"/>
                    <a:pt x="2867" y="1103"/>
                    <a:pt x="2873" y="1071"/>
                  </a:cubicBezTo>
                  <a:cubicBezTo>
                    <a:pt x="2949" y="644"/>
                    <a:pt x="1565" y="35"/>
                    <a:pt x="926" y="2"/>
                  </a:cubicBezTo>
                  <a:cubicBezTo>
                    <a:pt x="907" y="1"/>
                    <a:pt x="888" y="1"/>
                    <a:pt x="869" y="1"/>
                  </a:cubicBezTo>
                  <a:close/>
                </a:path>
              </a:pathLst>
            </a:custGeom>
            <a:solidFill>
              <a:srgbClr val="AD5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222;p73">
              <a:extLst>
                <a:ext uri="{FF2B5EF4-FFF2-40B4-BE49-F238E27FC236}">
                  <a16:creationId xmlns:a16="http://schemas.microsoft.com/office/drawing/2014/main" id="{6FF25D66-D27F-42CC-BEED-4971B3E6C511}"/>
                </a:ext>
              </a:extLst>
            </p:cNvPr>
            <p:cNvSpPr/>
            <p:nvPr/>
          </p:nvSpPr>
          <p:spPr>
            <a:xfrm>
              <a:off x="3431415" y="2691373"/>
              <a:ext cx="122858" cy="127725"/>
            </a:xfrm>
            <a:custGeom>
              <a:avLst/>
              <a:gdLst/>
              <a:ahLst/>
              <a:cxnLst/>
              <a:rect l="l" t="t" r="r" b="b"/>
              <a:pathLst>
                <a:path w="3181" h="3307" extrusionOk="0">
                  <a:moveTo>
                    <a:pt x="1563" y="0"/>
                  </a:moveTo>
                  <a:cubicBezTo>
                    <a:pt x="1516" y="0"/>
                    <a:pt x="1467" y="3"/>
                    <a:pt x="1419" y="8"/>
                  </a:cubicBezTo>
                  <a:cubicBezTo>
                    <a:pt x="593" y="94"/>
                    <a:pt x="1" y="900"/>
                    <a:pt x="95" y="1810"/>
                  </a:cubicBezTo>
                  <a:cubicBezTo>
                    <a:pt x="185" y="2666"/>
                    <a:pt x="851" y="3307"/>
                    <a:pt x="1619" y="3307"/>
                  </a:cubicBezTo>
                  <a:cubicBezTo>
                    <a:pt x="1666" y="3307"/>
                    <a:pt x="1714" y="3304"/>
                    <a:pt x="1762" y="3299"/>
                  </a:cubicBezTo>
                  <a:cubicBezTo>
                    <a:pt x="2587" y="3214"/>
                    <a:pt x="3180" y="2407"/>
                    <a:pt x="3085" y="1498"/>
                  </a:cubicBezTo>
                  <a:cubicBezTo>
                    <a:pt x="3067" y="1326"/>
                    <a:pt x="3026" y="1164"/>
                    <a:pt x="2966" y="1013"/>
                  </a:cubicBezTo>
                  <a:cubicBezTo>
                    <a:pt x="2900" y="1221"/>
                    <a:pt x="2716" y="1380"/>
                    <a:pt x="2487" y="1403"/>
                  </a:cubicBezTo>
                  <a:cubicBezTo>
                    <a:pt x="2467" y="1405"/>
                    <a:pt x="2447" y="1406"/>
                    <a:pt x="2427" y="1406"/>
                  </a:cubicBezTo>
                  <a:cubicBezTo>
                    <a:pt x="2141" y="1406"/>
                    <a:pt x="1897" y="1191"/>
                    <a:pt x="1867" y="900"/>
                  </a:cubicBezTo>
                  <a:cubicBezTo>
                    <a:pt x="1835" y="591"/>
                    <a:pt x="2059" y="313"/>
                    <a:pt x="2370" y="281"/>
                  </a:cubicBezTo>
                  <a:cubicBezTo>
                    <a:pt x="2377" y="280"/>
                    <a:pt x="2384" y="279"/>
                    <a:pt x="2392" y="279"/>
                  </a:cubicBezTo>
                  <a:cubicBezTo>
                    <a:pt x="2395" y="279"/>
                    <a:pt x="2398" y="279"/>
                    <a:pt x="2401" y="280"/>
                  </a:cubicBezTo>
                  <a:cubicBezTo>
                    <a:pt x="2157" y="102"/>
                    <a:pt x="1868" y="0"/>
                    <a:pt x="1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223;p73">
              <a:extLst>
                <a:ext uri="{FF2B5EF4-FFF2-40B4-BE49-F238E27FC236}">
                  <a16:creationId xmlns:a16="http://schemas.microsoft.com/office/drawing/2014/main" id="{8F64C598-DF71-4AD0-AD02-7766C5FDF282}"/>
                </a:ext>
              </a:extLst>
            </p:cNvPr>
            <p:cNvSpPr/>
            <p:nvPr/>
          </p:nvSpPr>
          <p:spPr>
            <a:xfrm>
              <a:off x="3388430" y="2845666"/>
              <a:ext cx="144680" cy="104512"/>
            </a:xfrm>
            <a:custGeom>
              <a:avLst/>
              <a:gdLst/>
              <a:ahLst/>
              <a:cxnLst/>
              <a:rect l="l" t="t" r="r" b="b"/>
              <a:pathLst>
                <a:path w="3746" h="2706" extrusionOk="0">
                  <a:moveTo>
                    <a:pt x="3265" y="0"/>
                  </a:moveTo>
                  <a:cubicBezTo>
                    <a:pt x="3224" y="0"/>
                    <a:pt x="3180" y="7"/>
                    <a:pt x="3133" y="19"/>
                  </a:cubicBezTo>
                  <a:cubicBezTo>
                    <a:pt x="3113" y="23"/>
                    <a:pt x="3092" y="29"/>
                    <a:pt x="3068" y="37"/>
                  </a:cubicBezTo>
                  <a:cubicBezTo>
                    <a:pt x="2746" y="145"/>
                    <a:pt x="2314" y="471"/>
                    <a:pt x="1762" y="716"/>
                  </a:cubicBezTo>
                  <a:cubicBezTo>
                    <a:pt x="1266" y="938"/>
                    <a:pt x="771" y="1051"/>
                    <a:pt x="445" y="1199"/>
                  </a:cubicBezTo>
                  <a:cubicBezTo>
                    <a:pt x="407" y="1216"/>
                    <a:pt x="373" y="1233"/>
                    <a:pt x="342" y="1250"/>
                  </a:cubicBezTo>
                  <a:cubicBezTo>
                    <a:pt x="106" y="1382"/>
                    <a:pt x="0" y="1547"/>
                    <a:pt x="125" y="1827"/>
                  </a:cubicBezTo>
                  <a:cubicBezTo>
                    <a:pt x="340" y="2311"/>
                    <a:pt x="1048" y="2705"/>
                    <a:pt x="1791" y="2705"/>
                  </a:cubicBezTo>
                  <a:cubicBezTo>
                    <a:pt x="1829" y="2705"/>
                    <a:pt x="1868" y="2704"/>
                    <a:pt x="1907" y="2702"/>
                  </a:cubicBezTo>
                  <a:cubicBezTo>
                    <a:pt x="2132" y="2689"/>
                    <a:pt x="2358" y="2640"/>
                    <a:pt x="2572" y="2545"/>
                  </a:cubicBezTo>
                  <a:cubicBezTo>
                    <a:pt x="3094" y="2312"/>
                    <a:pt x="3442" y="1855"/>
                    <a:pt x="3603" y="1384"/>
                  </a:cubicBezTo>
                  <a:cubicBezTo>
                    <a:pt x="3740" y="985"/>
                    <a:pt x="3745" y="573"/>
                    <a:pt x="3611" y="275"/>
                  </a:cubicBezTo>
                  <a:cubicBezTo>
                    <a:pt x="3525" y="78"/>
                    <a:pt x="3410" y="0"/>
                    <a:pt x="3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224;p73">
              <a:extLst>
                <a:ext uri="{FF2B5EF4-FFF2-40B4-BE49-F238E27FC236}">
                  <a16:creationId xmlns:a16="http://schemas.microsoft.com/office/drawing/2014/main" id="{E36884EB-E541-4A7C-A313-1AD708203837}"/>
                </a:ext>
              </a:extLst>
            </p:cNvPr>
            <p:cNvSpPr/>
            <p:nvPr/>
          </p:nvSpPr>
          <p:spPr>
            <a:xfrm>
              <a:off x="3462081" y="2898847"/>
              <a:ext cx="65542" cy="51213"/>
            </a:xfrm>
            <a:custGeom>
              <a:avLst/>
              <a:gdLst/>
              <a:ahLst/>
              <a:cxnLst/>
              <a:rect l="l" t="t" r="r" b="b"/>
              <a:pathLst>
                <a:path w="1697" h="1326" extrusionOk="0">
                  <a:moveTo>
                    <a:pt x="1566" y="0"/>
                  </a:moveTo>
                  <a:cubicBezTo>
                    <a:pt x="1232" y="0"/>
                    <a:pt x="898" y="105"/>
                    <a:pt x="628" y="303"/>
                  </a:cubicBezTo>
                  <a:cubicBezTo>
                    <a:pt x="296" y="544"/>
                    <a:pt x="69" y="921"/>
                    <a:pt x="0" y="1325"/>
                  </a:cubicBezTo>
                  <a:cubicBezTo>
                    <a:pt x="225" y="1312"/>
                    <a:pt x="451" y="1263"/>
                    <a:pt x="665" y="1167"/>
                  </a:cubicBezTo>
                  <a:cubicBezTo>
                    <a:pt x="1187" y="934"/>
                    <a:pt x="1534" y="478"/>
                    <a:pt x="1696" y="5"/>
                  </a:cubicBezTo>
                  <a:cubicBezTo>
                    <a:pt x="1653" y="2"/>
                    <a:pt x="1610" y="0"/>
                    <a:pt x="1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225;p73">
              <a:extLst>
                <a:ext uri="{FF2B5EF4-FFF2-40B4-BE49-F238E27FC236}">
                  <a16:creationId xmlns:a16="http://schemas.microsoft.com/office/drawing/2014/main" id="{E16CF70E-9F59-4DB2-A163-C0024D4D146E}"/>
                </a:ext>
              </a:extLst>
            </p:cNvPr>
            <p:cNvSpPr/>
            <p:nvPr/>
          </p:nvSpPr>
          <p:spPr>
            <a:xfrm>
              <a:off x="3405578" y="2846361"/>
              <a:ext cx="103895" cy="55848"/>
            </a:xfrm>
            <a:custGeom>
              <a:avLst/>
              <a:gdLst/>
              <a:ahLst/>
              <a:cxnLst/>
              <a:rect l="l" t="t" r="r" b="b"/>
              <a:pathLst>
                <a:path w="2690" h="1446" extrusionOk="0">
                  <a:moveTo>
                    <a:pt x="2689" y="1"/>
                  </a:moveTo>
                  <a:lnTo>
                    <a:pt x="2689" y="1"/>
                  </a:lnTo>
                  <a:cubicBezTo>
                    <a:pt x="2669" y="5"/>
                    <a:pt x="2648" y="11"/>
                    <a:pt x="2624" y="19"/>
                  </a:cubicBezTo>
                  <a:cubicBezTo>
                    <a:pt x="2302" y="127"/>
                    <a:pt x="1870" y="453"/>
                    <a:pt x="1318" y="698"/>
                  </a:cubicBezTo>
                  <a:cubicBezTo>
                    <a:pt x="822" y="920"/>
                    <a:pt x="325" y="1033"/>
                    <a:pt x="1" y="1181"/>
                  </a:cubicBezTo>
                  <a:cubicBezTo>
                    <a:pt x="223" y="1354"/>
                    <a:pt x="523" y="1446"/>
                    <a:pt x="851" y="1446"/>
                  </a:cubicBezTo>
                  <a:cubicBezTo>
                    <a:pt x="1116" y="1446"/>
                    <a:pt x="1398" y="1386"/>
                    <a:pt x="1672" y="1259"/>
                  </a:cubicBezTo>
                  <a:cubicBezTo>
                    <a:pt x="2258" y="988"/>
                    <a:pt x="2639" y="488"/>
                    <a:pt x="2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226;p73">
              <a:extLst>
                <a:ext uri="{FF2B5EF4-FFF2-40B4-BE49-F238E27FC236}">
                  <a16:creationId xmlns:a16="http://schemas.microsoft.com/office/drawing/2014/main" id="{8AF752F3-D0F4-4698-80C8-8C99557E6255}"/>
                </a:ext>
              </a:extLst>
            </p:cNvPr>
            <p:cNvSpPr/>
            <p:nvPr/>
          </p:nvSpPr>
          <p:spPr>
            <a:xfrm>
              <a:off x="3465711" y="2957089"/>
              <a:ext cx="47042" cy="9347"/>
            </a:xfrm>
            <a:custGeom>
              <a:avLst/>
              <a:gdLst/>
              <a:ahLst/>
              <a:cxnLst/>
              <a:rect l="l" t="t" r="r" b="b"/>
              <a:pathLst>
                <a:path w="1218" h="242" extrusionOk="0">
                  <a:moveTo>
                    <a:pt x="67" y="1"/>
                  </a:moveTo>
                  <a:cubicBezTo>
                    <a:pt x="43" y="1"/>
                    <a:pt x="21" y="15"/>
                    <a:pt x="13" y="38"/>
                  </a:cubicBezTo>
                  <a:cubicBezTo>
                    <a:pt x="1" y="68"/>
                    <a:pt x="17" y="102"/>
                    <a:pt x="45" y="113"/>
                  </a:cubicBezTo>
                  <a:cubicBezTo>
                    <a:pt x="271" y="199"/>
                    <a:pt x="514" y="242"/>
                    <a:pt x="758" y="242"/>
                  </a:cubicBezTo>
                  <a:cubicBezTo>
                    <a:pt x="896" y="242"/>
                    <a:pt x="1034" y="228"/>
                    <a:pt x="1167" y="199"/>
                  </a:cubicBezTo>
                  <a:cubicBezTo>
                    <a:pt x="1199" y="192"/>
                    <a:pt x="1218" y="163"/>
                    <a:pt x="1212" y="131"/>
                  </a:cubicBezTo>
                  <a:cubicBezTo>
                    <a:pt x="1206" y="104"/>
                    <a:pt x="1181" y="85"/>
                    <a:pt x="1154" y="85"/>
                  </a:cubicBezTo>
                  <a:cubicBezTo>
                    <a:pt x="1150" y="85"/>
                    <a:pt x="1147" y="85"/>
                    <a:pt x="1143" y="86"/>
                  </a:cubicBezTo>
                  <a:cubicBezTo>
                    <a:pt x="1016" y="113"/>
                    <a:pt x="886" y="126"/>
                    <a:pt x="756" y="126"/>
                  </a:cubicBezTo>
                  <a:cubicBezTo>
                    <a:pt x="528" y="126"/>
                    <a:pt x="298" y="85"/>
                    <a:pt x="87" y="4"/>
                  </a:cubicBezTo>
                  <a:cubicBezTo>
                    <a:pt x="80" y="2"/>
                    <a:pt x="73" y="1"/>
                    <a:pt x="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227;p73">
              <a:extLst>
                <a:ext uri="{FF2B5EF4-FFF2-40B4-BE49-F238E27FC236}">
                  <a16:creationId xmlns:a16="http://schemas.microsoft.com/office/drawing/2014/main" id="{DAAE38F6-1C1E-46E1-9F9D-0C5D2D27EE96}"/>
                </a:ext>
              </a:extLst>
            </p:cNvPr>
            <p:cNvSpPr/>
            <p:nvPr/>
          </p:nvSpPr>
          <p:spPr>
            <a:xfrm>
              <a:off x="3221431" y="2660939"/>
              <a:ext cx="168896" cy="164532"/>
            </a:xfrm>
            <a:custGeom>
              <a:avLst/>
              <a:gdLst/>
              <a:ahLst/>
              <a:cxnLst/>
              <a:rect l="l" t="t" r="r" b="b"/>
              <a:pathLst>
                <a:path w="4373" h="4260" extrusionOk="0">
                  <a:moveTo>
                    <a:pt x="2137" y="0"/>
                  </a:moveTo>
                  <a:cubicBezTo>
                    <a:pt x="2074" y="0"/>
                    <a:pt x="2009" y="4"/>
                    <a:pt x="1945" y="10"/>
                  </a:cubicBezTo>
                  <a:cubicBezTo>
                    <a:pt x="812" y="128"/>
                    <a:pt x="1" y="1261"/>
                    <a:pt x="134" y="2540"/>
                  </a:cubicBezTo>
                  <a:cubicBezTo>
                    <a:pt x="256" y="3706"/>
                    <a:pt x="1084" y="4259"/>
                    <a:pt x="2088" y="4259"/>
                  </a:cubicBezTo>
                  <a:cubicBezTo>
                    <a:pt x="2186" y="4259"/>
                    <a:pt x="2286" y="4254"/>
                    <a:pt x="2387" y="4243"/>
                  </a:cubicBezTo>
                  <a:cubicBezTo>
                    <a:pt x="3520" y="4125"/>
                    <a:pt x="4373" y="3391"/>
                    <a:pt x="4239" y="2113"/>
                  </a:cubicBezTo>
                  <a:cubicBezTo>
                    <a:pt x="4114" y="906"/>
                    <a:pt x="3193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228;p73">
              <a:extLst>
                <a:ext uri="{FF2B5EF4-FFF2-40B4-BE49-F238E27FC236}">
                  <a16:creationId xmlns:a16="http://schemas.microsoft.com/office/drawing/2014/main" id="{0C4BAC70-03D6-4B39-A6DA-72287909DFD0}"/>
                </a:ext>
              </a:extLst>
            </p:cNvPr>
            <p:cNvSpPr/>
            <p:nvPr/>
          </p:nvSpPr>
          <p:spPr>
            <a:xfrm>
              <a:off x="3231704" y="2654296"/>
              <a:ext cx="155494" cy="88291"/>
            </a:xfrm>
            <a:custGeom>
              <a:avLst/>
              <a:gdLst/>
              <a:ahLst/>
              <a:cxnLst/>
              <a:rect l="l" t="t" r="r" b="b"/>
              <a:pathLst>
                <a:path w="4026" h="2286" extrusionOk="0">
                  <a:moveTo>
                    <a:pt x="1889" y="0"/>
                  </a:moveTo>
                  <a:cubicBezTo>
                    <a:pt x="1526" y="0"/>
                    <a:pt x="1151" y="109"/>
                    <a:pt x="797" y="352"/>
                  </a:cubicBezTo>
                  <a:cubicBezTo>
                    <a:pt x="387" y="645"/>
                    <a:pt x="97" y="1095"/>
                    <a:pt x="1" y="1582"/>
                  </a:cubicBezTo>
                  <a:cubicBezTo>
                    <a:pt x="226" y="1169"/>
                    <a:pt x="537" y="808"/>
                    <a:pt x="943" y="581"/>
                  </a:cubicBezTo>
                  <a:cubicBezTo>
                    <a:pt x="1248" y="415"/>
                    <a:pt x="1552" y="341"/>
                    <a:pt x="1845" y="341"/>
                  </a:cubicBezTo>
                  <a:cubicBezTo>
                    <a:pt x="2857" y="341"/>
                    <a:pt x="3726" y="1228"/>
                    <a:pt x="3973" y="2285"/>
                  </a:cubicBezTo>
                  <a:lnTo>
                    <a:pt x="3973" y="2284"/>
                  </a:lnTo>
                  <a:cubicBezTo>
                    <a:pt x="4026" y="1036"/>
                    <a:pt x="3013" y="0"/>
                    <a:pt x="1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229;p73">
              <a:extLst>
                <a:ext uri="{FF2B5EF4-FFF2-40B4-BE49-F238E27FC236}">
                  <a16:creationId xmlns:a16="http://schemas.microsoft.com/office/drawing/2014/main" id="{FBE769A8-DA3E-479F-8BBE-49E3EE85243B}"/>
                </a:ext>
              </a:extLst>
            </p:cNvPr>
            <p:cNvSpPr/>
            <p:nvPr/>
          </p:nvSpPr>
          <p:spPr>
            <a:xfrm>
              <a:off x="3229464" y="2604668"/>
              <a:ext cx="112739" cy="58243"/>
            </a:xfrm>
            <a:custGeom>
              <a:avLst/>
              <a:gdLst/>
              <a:ahLst/>
              <a:cxnLst/>
              <a:rect l="l" t="t" r="r" b="b"/>
              <a:pathLst>
                <a:path w="2919" h="1508" extrusionOk="0">
                  <a:moveTo>
                    <a:pt x="2126" y="1"/>
                  </a:moveTo>
                  <a:cubicBezTo>
                    <a:pt x="2037" y="1"/>
                    <a:pt x="1943" y="12"/>
                    <a:pt x="1847" y="37"/>
                  </a:cubicBezTo>
                  <a:cubicBezTo>
                    <a:pt x="1229" y="201"/>
                    <a:pt x="0" y="1083"/>
                    <a:pt x="163" y="1484"/>
                  </a:cubicBezTo>
                  <a:cubicBezTo>
                    <a:pt x="169" y="1500"/>
                    <a:pt x="192" y="1508"/>
                    <a:pt x="227" y="1508"/>
                  </a:cubicBezTo>
                  <a:cubicBezTo>
                    <a:pt x="498" y="1508"/>
                    <a:pt x="1535" y="1075"/>
                    <a:pt x="2041" y="917"/>
                  </a:cubicBezTo>
                  <a:cubicBezTo>
                    <a:pt x="2470" y="780"/>
                    <a:pt x="2919" y="711"/>
                    <a:pt x="2871" y="441"/>
                  </a:cubicBezTo>
                  <a:cubicBezTo>
                    <a:pt x="2832" y="220"/>
                    <a:pt x="2519" y="1"/>
                    <a:pt x="2126" y="1"/>
                  </a:cubicBezTo>
                  <a:close/>
                </a:path>
              </a:pathLst>
            </a:custGeom>
            <a:solidFill>
              <a:srgbClr val="AD5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230;p73">
              <a:extLst>
                <a:ext uri="{FF2B5EF4-FFF2-40B4-BE49-F238E27FC236}">
                  <a16:creationId xmlns:a16="http://schemas.microsoft.com/office/drawing/2014/main" id="{21732719-C567-4269-A298-3B27901C34A0}"/>
                </a:ext>
              </a:extLst>
            </p:cNvPr>
            <p:cNvSpPr/>
            <p:nvPr/>
          </p:nvSpPr>
          <p:spPr>
            <a:xfrm>
              <a:off x="3224250" y="2701608"/>
              <a:ext cx="122820" cy="127725"/>
            </a:xfrm>
            <a:custGeom>
              <a:avLst/>
              <a:gdLst/>
              <a:ahLst/>
              <a:cxnLst/>
              <a:rect l="l" t="t" r="r" b="b"/>
              <a:pathLst>
                <a:path w="3180" h="3307" extrusionOk="0">
                  <a:moveTo>
                    <a:pt x="1561" y="1"/>
                  </a:moveTo>
                  <a:cubicBezTo>
                    <a:pt x="1514" y="1"/>
                    <a:pt x="1466" y="3"/>
                    <a:pt x="1419" y="8"/>
                  </a:cubicBezTo>
                  <a:cubicBezTo>
                    <a:pt x="593" y="95"/>
                    <a:pt x="0" y="900"/>
                    <a:pt x="95" y="1810"/>
                  </a:cubicBezTo>
                  <a:cubicBezTo>
                    <a:pt x="184" y="2666"/>
                    <a:pt x="851" y="3307"/>
                    <a:pt x="1618" y="3307"/>
                  </a:cubicBezTo>
                  <a:cubicBezTo>
                    <a:pt x="1666" y="3307"/>
                    <a:pt x="1714" y="3304"/>
                    <a:pt x="1762" y="3299"/>
                  </a:cubicBezTo>
                  <a:cubicBezTo>
                    <a:pt x="2586" y="3214"/>
                    <a:pt x="3180" y="2407"/>
                    <a:pt x="3085" y="1498"/>
                  </a:cubicBezTo>
                  <a:cubicBezTo>
                    <a:pt x="3067" y="1326"/>
                    <a:pt x="3025" y="1164"/>
                    <a:pt x="2964" y="1013"/>
                  </a:cubicBezTo>
                  <a:cubicBezTo>
                    <a:pt x="2899" y="1221"/>
                    <a:pt x="2716" y="1380"/>
                    <a:pt x="2486" y="1404"/>
                  </a:cubicBezTo>
                  <a:cubicBezTo>
                    <a:pt x="2467" y="1406"/>
                    <a:pt x="2448" y="1407"/>
                    <a:pt x="2429" y="1407"/>
                  </a:cubicBezTo>
                  <a:cubicBezTo>
                    <a:pt x="2142" y="1407"/>
                    <a:pt x="1897" y="1191"/>
                    <a:pt x="1867" y="900"/>
                  </a:cubicBezTo>
                  <a:cubicBezTo>
                    <a:pt x="1834" y="591"/>
                    <a:pt x="2059" y="313"/>
                    <a:pt x="2369" y="281"/>
                  </a:cubicBezTo>
                  <a:cubicBezTo>
                    <a:pt x="2380" y="279"/>
                    <a:pt x="2390" y="279"/>
                    <a:pt x="2401" y="279"/>
                  </a:cubicBezTo>
                  <a:cubicBezTo>
                    <a:pt x="2156" y="102"/>
                    <a:pt x="1866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231;p73">
              <a:extLst>
                <a:ext uri="{FF2B5EF4-FFF2-40B4-BE49-F238E27FC236}">
                  <a16:creationId xmlns:a16="http://schemas.microsoft.com/office/drawing/2014/main" id="{23B9ADEF-18A5-4E87-AF40-45C6907EAC13}"/>
                </a:ext>
              </a:extLst>
            </p:cNvPr>
            <p:cNvSpPr/>
            <p:nvPr/>
          </p:nvSpPr>
          <p:spPr>
            <a:xfrm>
              <a:off x="3340578" y="2782288"/>
              <a:ext cx="81146" cy="80721"/>
            </a:xfrm>
            <a:custGeom>
              <a:avLst/>
              <a:gdLst/>
              <a:ahLst/>
              <a:cxnLst/>
              <a:rect l="l" t="t" r="r" b="b"/>
              <a:pathLst>
                <a:path w="2101" h="2090" extrusionOk="0">
                  <a:moveTo>
                    <a:pt x="908" y="0"/>
                  </a:moveTo>
                  <a:cubicBezTo>
                    <a:pt x="639" y="0"/>
                    <a:pt x="391" y="63"/>
                    <a:pt x="282" y="139"/>
                  </a:cubicBezTo>
                  <a:cubicBezTo>
                    <a:pt x="0" y="335"/>
                    <a:pt x="52" y="1088"/>
                    <a:pt x="385" y="1579"/>
                  </a:cubicBezTo>
                  <a:lnTo>
                    <a:pt x="384" y="1579"/>
                  </a:lnTo>
                  <a:cubicBezTo>
                    <a:pt x="607" y="1908"/>
                    <a:pt x="889" y="2089"/>
                    <a:pt x="1173" y="2089"/>
                  </a:cubicBezTo>
                  <a:cubicBezTo>
                    <a:pt x="1312" y="2089"/>
                    <a:pt x="1452" y="2046"/>
                    <a:pt x="1586" y="1955"/>
                  </a:cubicBezTo>
                  <a:cubicBezTo>
                    <a:pt x="1994" y="1679"/>
                    <a:pt x="2101" y="851"/>
                    <a:pt x="1768" y="360"/>
                  </a:cubicBezTo>
                  <a:cubicBezTo>
                    <a:pt x="1587" y="91"/>
                    <a:pt x="1232" y="0"/>
                    <a:pt x="908" y="0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232;p73">
              <a:extLst>
                <a:ext uri="{FF2B5EF4-FFF2-40B4-BE49-F238E27FC236}">
                  <a16:creationId xmlns:a16="http://schemas.microsoft.com/office/drawing/2014/main" id="{9DE9DF45-DD87-407A-BE54-A8244A923AD6}"/>
                </a:ext>
              </a:extLst>
            </p:cNvPr>
            <p:cNvSpPr/>
            <p:nvPr/>
          </p:nvSpPr>
          <p:spPr>
            <a:xfrm>
              <a:off x="3340578" y="2784760"/>
              <a:ext cx="79408" cy="78249"/>
            </a:xfrm>
            <a:custGeom>
              <a:avLst/>
              <a:gdLst/>
              <a:ahLst/>
              <a:cxnLst/>
              <a:rect l="l" t="t" r="r" b="b"/>
              <a:pathLst>
                <a:path w="2056" h="2026" extrusionOk="0">
                  <a:moveTo>
                    <a:pt x="621" y="1"/>
                  </a:moveTo>
                  <a:cubicBezTo>
                    <a:pt x="474" y="1"/>
                    <a:pt x="352" y="26"/>
                    <a:pt x="282" y="75"/>
                  </a:cubicBezTo>
                  <a:cubicBezTo>
                    <a:pt x="0" y="271"/>
                    <a:pt x="52" y="1025"/>
                    <a:pt x="385" y="1515"/>
                  </a:cubicBezTo>
                  <a:lnTo>
                    <a:pt x="384" y="1515"/>
                  </a:lnTo>
                  <a:cubicBezTo>
                    <a:pt x="607" y="1844"/>
                    <a:pt x="889" y="2025"/>
                    <a:pt x="1173" y="2025"/>
                  </a:cubicBezTo>
                  <a:cubicBezTo>
                    <a:pt x="1312" y="2025"/>
                    <a:pt x="1452" y="1982"/>
                    <a:pt x="1586" y="1891"/>
                  </a:cubicBezTo>
                  <a:cubicBezTo>
                    <a:pt x="1994" y="1615"/>
                    <a:pt x="2055" y="993"/>
                    <a:pt x="1723" y="502"/>
                  </a:cubicBezTo>
                  <a:cubicBezTo>
                    <a:pt x="1487" y="154"/>
                    <a:pt x="981" y="1"/>
                    <a:pt x="621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233;p73">
              <a:extLst>
                <a:ext uri="{FF2B5EF4-FFF2-40B4-BE49-F238E27FC236}">
                  <a16:creationId xmlns:a16="http://schemas.microsoft.com/office/drawing/2014/main" id="{3BB92A16-6226-4CAF-9B80-8E2EFFC674ED}"/>
                </a:ext>
              </a:extLst>
            </p:cNvPr>
            <p:cNvSpPr/>
            <p:nvPr/>
          </p:nvSpPr>
          <p:spPr>
            <a:xfrm>
              <a:off x="3370934" y="2794106"/>
              <a:ext cx="30628" cy="24255"/>
            </a:xfrm>
            <a:custGeom>
              <a:avLst/>
              <a:gdLst/>
              <a:ahLst/>
              <a:cxnLst/>
              <a:rect l="l" t="t" r="r" b="b"/>
              <a:pathLst>
                <a:path w="793" h="628" extrusionOk="0">
                  <a:moveTo>
                    <a:pt x="199" y="0"/>
                  </a:moveTo>
                  <a:cubicBezTo>
                    <a:pt x="162" y="0"/>
                    <a:pt x="124" y="15"/>
                    <a:pt x="94" y="34"/>
                  </a:cubicBezTo>
                  <a:cubicBezTo>
                    <a:pt x="50" y="60"/>
                    <a:pt x="22" y="108"/>
                    <a:pt x="11" y="157"/>
                  </a:cubicBezTo>
                  <a:lnTo>
                    <a:pt x="11" y="159"/>
                  </a:lnTo>
                  <a:cubicBezTo>
                    <a:pt x="0" y="204"/>
                    <a:pt x="14" y="261"/>
                    <a:pt x="39" y="300"/>
                  </a:cubicBezTo>
                  <a:cubicBezTo>
                    <a:pt x="69" y="346"/>
                    <a:pt x="113" y="369"/>
                    <a:pt x="164" y="383"/>
                  </a:cubicBezTo>
                  <a:cubicBezTo>
                    <a:pt x="166" y="383"/>
                    <a:pt x="168" y="385"/>
                    <a:pt x="170" y="385"/>
                  </a:cubicBezTo>
                  <a:cubicBezTo>
                    <a:pt x="229" y="406"/>
                    <a:pt x="286" y="433"/>
                    <a:pt x="339" y="465"/>
                  </a:cubicBezTo>
                  <a:cubicBezTo>
                    <a:pt x="386" y="499"/>
                    <a:pt x="431" y="537"/>
                    <a:pt x="472" y="581"/>
                  </a:cubicBezTo>
                  <a:cubicBezTo>
                    <a:pt x="504" y="615"/>
                    <a:pt x="558" y="628"/>
                    <a:pt x="604" y="628"/>
                  </a:cubicBezTo>
                  <a:cubicBezTo>
                    <a:pt x="606" y="628"/>
                    <a:pt x="608" y="628"/>
                    <a:pt x="611" y="628"/>
                  </a:cubicBezTo>
                  <a:cubicBezTo>
                    <a:pt x="663" y="626"/>
                    <a:pt x="708" y="598"/>
                    <a:pt x="743" y="561"/>
                  </a:cubicBezTo>
                  <a:cubicBezTo>
                    <a:pt x="776" y="528"/>
                    <a:pt x="792" y="469"/>
                    <a:pt x="790" y="422"/>
                  </a:cubicBezTo>
                  <a:cubicBezTo>
                    <a:pt x="789" y="396"/>
                    <a:pt x="782" y="373"/>
                    <a:pt x="769" y="352"/>
                  </a:cubicBezTo>
                  <a:cubicBezTo>
                    <a:pt x="760" y="328"/>
                    <a:pt x="744" y="307"/>
                    <a:pt x="724" y="291"/>
                  </a:cubicBezTo>
                  <a:cubicBezTo>
                    <a:pt x="594" y="150"/>
                    <a:pt x="420" y="55"/>
                    <a:pt x="235" y="5"/>
                  </a:cubicBezTo>
                  <a:cubicBezTo>
                    <a:pt x="224" y="2"/>
                    <a:pt x="212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234;p73">
              <a:extLst>
                <a:ext uri="{FF2B5EF4-FFF2-40B4-BE49-F238E27FC236}">
                  <a16:creationId xmlns:a16="http://schemas.microsoft.com/office/drawing/2014/main" id="{14B79D53-7A63-44FB-826F-A8611571E1E2}"/>
                </a:ext>
              </a:extLst>
            </p:cNvPr>
            <p:cNvSpPr/>
            <p:nvPr/>
          </p:nvSpPr>
          <p:spPr>
            <a:xfrm>
              <a:off x="3341659" y="2781091"/>
              <a:ext cx="59556" cy="81841"/>
            </a:xfrm>
            <a:custGeom>
              <a:avLst/>
              <a:gdLst/>
              <a:ahLst/>
              <a:cxnLst/>
              <a:rect l="l" t="t" r="r" b="b"/>
              <a:pathLst>
                <a:path w="1542" h="2119" extrusionOk="0">
                  <a:moveTo>
                    <a:pt x="891" y="1"/>
                  </a:moveTo>
                  <a:cubicBezTo>
                    <a:pt x="651" y="1"/>
                    <a:pt x="393" y="27"/>
                    <a:pt x="227" y="119"/>
                  </a:cubicBezTo>
                  <a:cubicBezTo>
                    <a:pt x="79" y="201"/>
                    <a:pt x="1" y="422"/>
                    <a:pt x="14" y="724"/>
                  </a:cubicBezTo>
                  <a:cubicBezTo>
                    <a:pt x="33" y="1222"/>
                    <a:pt x="300" y="1867"/>
                    <a:pt x="839" y="2113"/>
                  </a:cubicBezTo>
                  <a:cubicBezTo>
                    <a:pt x="847" y="2117"/>
                    <a:pt x="854" y="2118"/>
                    <a:pt x="862" y="2118"/>
                  </a:cubicBezTo>
                  <a:cubicBezTo>
                    <a:pt x="884" y="2118"/>
                    <a:pt x="905" y="2106"/>
                    <a:pt x="914" y="2084"/>
                  </a:cubicBezTo>
                  <a:cubicBezTo>
                    <a:pt x="928" y="2056"/>
                    <a:pt x="915" y="2021"/>
                    <a:pt x="885" y="2008"/>
                  </a:cubicBezTo>
                  <a:cubicBezTo>
                    <a:pt x="392" y="1783"/>
                    <a:pt x="148" y="1183"/>
                    <a:pt x="128" y="720"/>
                  </a:cubicBezTo>
                  <a:cubicBezTo>
                    <a:pt x="119" y="470"/>
                    <a:pt x="178" y="278"/>
                    <a:pt x="283" y="220"/>
                  </a:cubicBezTo>
                  <a:cubicBezTo>
                    <a:pt x="427" y="140"/>
                    <a:pt x="661" y="117"/>
                    <a:pt x="883" y="117"/>
                  </a:cubicBezTo>
                  <a:cubicBezTo>
                    <a:pt x="1185" y="117"/>
                    <a:pt x="1465" y="160"/>
                    <a:pt x="1470" y="161"/>
                  </a:cubicBezTo>
                  <a:cubicBezTo>
                    <a:pt x="1472" y="161"/>
                    <a:pt x="1475" y="161"/>
                    <a:pt x="1477" y="161"/>
                  </a:cubicBezTo>
                  <a:cubicBezTo>
                    <a:pt x="1506" y="161"/>
                    <a:pt x="1531" y="141"/>
                    <a:pt x="1536" y="113"/>
                  </a:cubicBezTo>
                  <a:cubicBezTo>
                    <a:pt x="1541" y="80"/>
                    <a:pt x="1519" y="52"/>
                    <a:pt x="1488" y="46"/>
                  </a:cubicBezTo>
                  <a:cubicBezTo>
                    <a:pt x="1469" y="43"/>
                    <a:pt x="1195" y="1"/>
                    <a:pt x="8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235;p73">
              <a:extLst>
                <a:ext uri="{FF2B5EF4-FFF2-40B4-BE49-F238E27FC236}">
                  <a16:creationId xmlns:a16="http://schemas.microsoft.com/office/drawing/2014/main" id="{2BD8890E-B92F-4266-AB3C-3CC34D68A6B8}"/>
                </a:ext>
              </a:extLst>
            </p:cNvPr>
            <p:cNvSpPr/>
            <p:nvPr/>
          </p:nvSpPr>
          <p:spPr>
            <a:xfrm>
              <a:off x="3211698" y="2827398"/>
              <a:ext cx="17766" cy="13441"/>
            </a:xfrm>
            <a:custGeom>
              <a:avLst/>
              <a:gdLst/>
              <a:ahLst/>
              <a:cxnLst/>
              <a:rect l="l" t="t" r="r" b="b"/>
              <a:pathLst>
                <a:path w="460" h="348" extrusionOk="0">
                  <a:moveTo>
                    <a:pt x="224" y="1"/>
                  </a:moveTo>
                  <a:cubicBezTo>
                    <a:pt x="1" y="1"/>
                    <a:pt x="14" y="348"/>
                    <a:pt x="236" y="348"/>
                  </a:cubicBezTo>
                  <a:cubicBezTo>
                    <a:pt x="459" y="348"/>
                    <a:pt x="447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236;p73">
              <a:extLst>
                <a:ext uri="{FF2B5EF4-FFF2-40B4-BE49-F238E27FC236}">
                  <a16:creationId xmlns:a16="http://schemas.microsoft.com/office/drawing/2014/main" id="{3448EA99-CE91-49B3-AD2E-5A404E72865A}"/>
                </a:ext>
              </a:extLst>
            </p:cNvPr>
            <p:cNvSpPr/>
            <p:nvPr/>
          </p:nvSpPr>
          <p:spPr>
            <a:xfrm>
              <a:off x="3243947" y="2824887"/>
              <a:ext cx="17766" cy="13441"/>
            </a:xfrm>
            <a:custGeom>
              <a:avLst/>
              <a:gdLst/>
              <a:ahLst/>
              <a:cxnLst/>
              <a:rect l="l" t="t" r="r" b="b"/>
              <a:pathLst>
                <a:path w="460" h="348" extrusionOk="0">
                  <a:moveTo>
                    <a:pt x="224" y="1"/>
                  </a:moveTo>
                  <a:cubicBezTo>
                    <a:pt x="1" y="1"/>
                    <a:pt x="14" y="348"/>
                    <a:pt x="236" y="348"/>
                  </a:cubicBezTo>
                  <a:cubicBezTo>
                    <a:pt x="459" y="348"/>
                    <a:pt x="448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237;p73">
              <a:extLst>
                <a:ext uri="{FF2B5EF4-FFF2-40B4-BE49-F238E27FC236}">
                  <a16:creationId xmlns:a16="http://schemas.microsoft.com/office/drawing/2014/main" id="{7A727D2F-ACEB-4D00-A835-060D9FD9FDE6}"/>
                </a:ext>
              </a:extLst>
            </p:cNvPr>
            <p:cNvSpPr/>
            <p:nvPr/>
          </p:nvSpPr>
          <p:spPr>
            <a:xfrm>
              <a:off x="3229850" y="2847288"/>
              <a:ext cx="17766" cy="13363"/>
            </a:xfrm>
            <a:custGeom>
              <a:avLst/>
              <a:gdLst/>
              <a:ahLst/>
              <a:cxnLst/>
              <a:rect l="l" t="t" r="r" b="b"/>
              <a:pathLst>
                <a:path w="460" h="346" extrusionOk="0">
                  <a:moveTo>
                    <a:pt x="226" y="0"/>
                  </a:moveTo>
                  <a:cubicBezTo>
                    <a:pt x="1" y="0"/>
                    <a:pt x="14" y="346"/>
                    <a:pt x="237" y="346"/>
                  </a:cubicBezTo>
                  <a:cubicBezTo>
                    <a:pt x="459" y="346"/>
                    <a:pt x="448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238;p73">
              <a:extLst>
                <a:ext uri="{FF2B5EF4-FFF2-40B4-BE49-F238E27FC236}">
                  <a16:creationId xmlns:a16="http://schemas.microsoft.com/office/drawing/2014/main" id="{24FC07A7-78D5-4550-AF22-20F5796DC7CF}"/>
                </a:ext>
              </a:extLst>
            </p:cNvPr>
            <p:cNvSpPr/>
            <p:nvPr/>
          </p:nvSpPr>
          <p:spPr>
            <a:xfrm>
              <a:off x="3205480" y="2853042"/>
              <a:ext cx="17766" cy="13441"/>
            </a:xfrm>
            <a:custGeom>
              <a:avLst/>
              <a:gdLst/>
              <a:ahLst/>
              <a:cxnLst/>
              <a:rect l="l" t="t" r="r" b="b"/>
              <a:pathLst>
                <a:path w="460" h="348" extrusionOk="0">
                  <a:moveTo>
                    <a:pt x="224" y="0"/>
                  </a:moveTo>
                  <a:cubicBezTo>
                    <a:pt x="1" y="0"/>
                    <a:pt x="14" y="347"/>
                    <a:pt x="237" y="347"/>
                  </a:cubicBezTo>
                  <a:cubicBezTo>
                    <a:pt x="459" y="347"/>
                    <a:pt x="447" y="0"/>
                    <a:pt x="224" y="0"/>
                  </a:cubicBezTo>
                  <a:close/>
                </a:path>
              </a:pathLst>
            </a:custGeom>
            <a:solidFill>
              <a:srgbClr val="E38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239;p73">
              <a:extLst>
                <a:ext uri="{FF2B5EF4-FFF2-40B4-BE49-F238E27FC236}">
                  <a16:creationId xmlns:a16="http://schemas.microsoft.com/office/drawing/2014/main" id="{E7F43E60-F8AC-43D7-BDCC-372B02B75318}"/>
                </a:ext>
              </a:extLst>
            </p:cNvPr>
            <p:cNvSpPr/>
            <p:nvPr/>
          </p:nvSpPr>
          <p:spPr>
            <a:xfrm>
              <a:off x="3260052" y="2848910"/>
              <a:ext cx="17805" cy="13402"/>
            </a:xfrm>
            <a:custGeom>
              <a:avLst/>
              <a:gdLst/>
              <a:ahLst/>
              <a:cxnLst/>
              <a:rect l="l" t="t" r="r" b="b"/>
              <a:pathLst>
                <a:path w="461" h="347" extrusionOk="0">
                  <a:moveTo>
                    <a:pt x="224" y="1"/>
                  </a:moveTo>
                  <a:cubicBezTo>
                    <a:pt x="1" y="1"/>
                    <a:pt x="14" y="346"/>
                    <a:pt x="237" y="346"/>
                  </a:cubicBezTo>
                  <a:cubicBezTo>
                    <a:pt x="461" y="346"/>
                    <a:pt x="448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240;p73">
              <a:extLst>
                <a:ext uri="{FF2B5EF4-FFF2-40B4-BE49-F238E27FC236}">
                  <a16:creationId xmlns:a16="http://schemas.microsoft.com/office/drawing/2014/main" id="{1F4F55AA-2AB9-4CA6-AE60-235B5E1E466D}"/>
                </a:ext>
              </a:extLst>
            </p:cNvPr>
            <p:cNvSpPr/>
            <p:nvPr/>
          </p:nvSpPr>
          <p:spPr>
            <a:xfrm>
              <a:off x="3547048" y="2812490"/>
              <a:ext cx="17689" cy="13441"/>
            </a:xfrm>
            <a:custGeom>
              <a:avLst/>
              <a:gdLst/>
              <a:ahLst/>
              <a:cxnLst/>
              <a:rect l="l" t="t" r="r" b="b"/>
              <a:pathLst>
                <a:path w="458" h="348" extrusionOk="0">
                  <a:moveTo>
                    <a:pt x="224" y="1"/>
                  </a:moveTo>
                  <a:cubicBezTo>
                    <a:pt x="0" y="1"/>
                    <a:pt x="12" y="348"/>
                    <a:pt x="236" y="348"/>
                  </a:cubicBezTo>
                  <a:cubicBezTo>
                    <a:pt x="458" y="348"/>
                    <a:pt x="446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241;p73">
              <a:extLst>
                <a:ext uri="{FF2B5EF4-FFF2-40B4-BE49-F238E27FC236}">
                  <a16:creationId xmlns:a16="http://schemas.microsoft.com/office/drawing/2014/main" id="{8AD1D13B-F79C-4080-AB8A-03D0F6153413}"/>
                </a:ext>
              </a:extLst>
            </p:cNvPr>
            <p:cNvSpPr/>
            <p:nvPr/>
          </p:nvSpPr>
          <p:spPr>
            <a:xfrm>
              <a:off x="3585051" y="2812915"/>
              <a:ext cx="17766" cy="13441"/>
            </a:xfrm>
            <a:custGeom>
              <a:avLst/>
              <a:gdLst/>
              <a:ahLst/>
              <a:cxnLst/>
              <a:rect l="l" t="t" r="r" b="b"/>
              <a:pathLst>
                <a:path w="460" h="348" extrusionOk="0">
                  <a:moveTo>
                    <a:pt x="224" y="0"/>
                  </a:moveTo>
                  <a:cubicBezTo>
                    <a:pt x="1" y="0"/>
                    <a:pt x="14" y="347"/>
                    <a:pt x="236" y="347"/>
                  </a:cubicBezTo>
                  <a:cubicBezTo>
                    <a:pt x="459" y="347"/>
                    <a:pt x="448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242;p73">
              <a:extLst>
                <a:ext uri="{FF2B5EF4-FFF2-40B4-BE49-F238E27FC236}">
                  <a16:creationId xmlns:a16="http://schemas.microsoft.com/office/drawing/2014/main" id="{C116C612-011B-46E7-A84D-354BE60A79B1}"/>
                </a:ext>
              </a:extLst>
            </p:cNvPr>
            <p:cNvSpPr/>
            <p:nvPr/>
          </p:nvSpPr>
          <p:spPr>
            <a:xfrm>
              <a:off x="3570182" y="2828209"/>
              <a:ext cx="17728" cy="13441"/>
            </a:xfrm>
            <a:custGeom>
              <a:avLst/>
              <a:gdLst/>
              <a:ahLst/>
              <a:cxnLst/>
              <a:rect l="l" t="t" r="r" b="b"/>
              <a:pathLst>
                <a:path w="459" h="348" extrusionOk="0">
                  <a:moveTo>
                    <a:pt x="224" y="1"/>
                  </a:moveTo>
                  <a:cubicBezTo>
                    <a:pt x="0" y="1"/>
                    <a:pt x="13" y="347"/>
                    <a:pt x="237" y="347"/>
                  </a:cubicBezTo>
                  <a:cubicBezTo>
                    <a:pt x="459" y="347"/>
                    <a:pt x="447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243;p73">
              <a:extLst>
                <a:ext uri="{FF2B5EF4-FFF2-40B4-BE49-F238E27FC236}">
                  <a16:creationId xmlns:a16="http://schemas.microsoft.com/office/drawing/2014/main" id="{FCC5B71F-CBAB-4C90-9225-5D5BFFD4956C}"/>
                </a:ext>
              </a:extLst>
            </p:cNvPr>
            <p:cNvSpPr/>
            <p:nvPr/>
          </p:nvSpPr>
          <p:spPr>
            <a:xfrm>
              <a:off x="3542490" y="2833616"/>
              <a:ext cx="17728" cy="13402"/>
            </a:xfrm>
            <a:custGeom>
              <a:avLst/>
              <a:gdLst/>
              <a:ahLst/>
              <a:cxnLst/>
              <a:rect l="l" t="t" r="r" b="b"/>
              <a:pathLst>
                <a:path w="459" h="347" extrusionOk="0">
                  <a:moveTo>
                    <a:pt x="224" y="1"/>
                  </a:moveTo>
                  <a:cubicBezTo>
                    <a:pt x="0" y="1"/>
                    <a:pt x="13" y="346"/>
                    <a:pt x="235" y="346"/>
                  </a:cubicBezTo>
                  <a:cubicBezTo>
                    <a:pt x="459" y="346"/>
                    <a:pt x="447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244;p73">
              <a:extLst>
                <a:ext uri="{FF2B5EF4-FFF2-40B4-BE49-F238E27FC236}">
                  <a16:creationId xmlns:a16="http://schemas.microsoft.com/office/drawing/2014/main" id="{BAD89473-224C-4C83-A066-E7AB0BF02139}"/>
                </a:ext>
              </a:extLst>
            </p:cNvPr>
            <p:cNvSpPr/>
            <p:nvPr/>
          </p:nvSpPr>
          <p:spPr>
            <a:xfrm>
              <a:off x="3588797" y="2844353"/>
              <a:ext cx="17728" cy="13441"/>
            </a:xfrm>
            <a:custGeom>
              <a:avLst/>
              <a:gdLst/>
              <a:ahLst/>
              <a:cxnLst/>
              <a:rect l="l" t="t" r="r" b="b"/>
              <a:pathLst>
                <a:path w="459" h="348" extrusionOk="0">
                  <a:moveTo>
                    <a:pt x="223" y="1"/>
                  </a:moveTo>
                  <a:cubicBezTo>
                    <a:pt x="0" y="1"/>
                    <a:pt x="13" y="348"/>
                    <a:pt x="235" y="348"/>
                  </a:cubicBezTo>
                  <a:cubicBezTo>
                    <a:pt x="459" y="348"/>
                    <a:pt x="447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245;p73">
              <a:extLst>
                <a:ext uri="{FF2B5EF4-FFF2-40B4-BE49-F238E27FC236}">
                  <a16:creationId xmlns:a16="http://schemas.microsoft.com/office/drawing/2014/main" id="{8EC60F3A-736E-48B0-8F11-9419651941A0}"/>
                </a:ext>
              </a:extLst>
            </p:cNvPr>
            <p:cNvSpPr/>
            <p:nvPr/>
          </p:nvSpPr>
          <p:spPr>
            <a:xfrm>
              <a:off x="3196713" y="2399472"/>
              <a:ext cx="568600" cy="310757"/>
            </a:xfrm>
            <a:custGeom>
              <a:avLst/>
              <a:gdLst/>
              <a:ahLst/>
              <a:cxnLst/>
              <a:rect l="l" t="t" r="r" b="b"/>
              <a:pathLst>
                <a:path w="14722" h="8046" extrusionOk="0">
                  <a:moveTo>
                    <a:pt x="7025" y="1"/>
                  </a:moveTo>
                  <a:cubicBezTo>
                    <a:pt x="6860" y="1"/>
                    <a:pt x="6696" y="12"/>
                    <a:pt x="6532" y="34"/>
                  </a:cubicBezTo>
                  <a:cubicBezTo>
                    <a:pt x="5911" y="118"/>
                    <a:pt x="5310" y="381"/>
                    <a:pt x="4836" y="785"/>
                  </a:cubicBezTo>
                  <a:cubicBezTo>
                    <a:pt x="4490" y="630"/>
                    <a:pt x="4113" y="560"/>
                    <a:pt x="3734" y="560"/>
                  </a:cubicBezTo>
                  <a:cubicBezTo>
                    <a:pt x="3310" y="560"/>
                    <a:pt x="2881" y="648"/>
                    <a:pt x="2488" y="808"/>
                  </a:cubicBezTo>
                  <a:cubicBezTo>
                    <a:pt x="1833" y="1074"/>
                    <a:pt x="1261" y="1532"/>
                    <a:pt x="846" y="2102"/>
                  </a:cubicBezTo>
                  <a:cubicBezTo>
                    <a:pt x="594" y="2449"/>
                    <a:pt x="399" y="2836"/>
                    <a:pt x="278" y="3247"/>
                  </a:cubicBezTo>
                  <a:cubicBezTo>
                    <a:pt x="0" y="4186"/>
                    <a:pt x="113" y="5229"/>
                    <a:pt x="569" y="6094"/>
                  </a:cubicBezTo>
                  <a:cubicBezTo>
                    <a:pt x="635" y="6220"/>
                    <a:pt x="711" y="6345"/>
                    <a:pt x="793" y="6462"/>
                  </a:cubicBezTo>
                  <a:cubicBezTo>
                    <a:pt x="965" y="6053"/>
                    <a:pt x="1249" y="5637"/>
                    <a:pt x="1389" y="5445"/>
                  </a:cubicBezTo>
                  <a:cubicBezTo>
                    <a:pt x="1536" y="5511"/>
                    <a:pt x="1699" y="5536"/>
                    <a:pt x="1865" y="5536"/>
                  </a:cubicBezTo>
                  <a:cubicBezTo>
                    <a:pt x="1986" y="5536"/>
                    <a:pt x="2108" y="5523"/>
                    <a:pt x="2227" y="5503"/>
                  </a:cubicBezTo>
                  <a:cubicBezTo>
                    <a:pt x="3120" y="5358"/>
                    <a:pt x="3957" y="4887"/>
                    <a:pt x="4544" y="4198"/>
                  </a:cubicBezTo>
                  <a:cubicBezTo>
                    <a:pt x="4858" y="4663"/>
                    <a:pt x="5366" y="4987"/>
                    <a:pt x="5913" y="5124"/>
                  </a:cubicBezTo>
                  <a:cubicBezTo>
                    <a:pt x="6152" y="5186"/>
                    <a:pt x="6399" y="5214"/>
                    <a:pt x="6646" y="5214"/>
                  </a:cubicBezTo>
                  <a:cubicBezTo>
                    <a:pt x="6984" y="5214"/>
                    <a:pt x="7324" y="5161"/>
                    <a:pt x="7649" y="5070"/>
                  </a:cubicBezTo>
                  <a:cubicBezTo>
                    <a:pt x="8436" y="4846"/>
                    <a:pt x="9156" y="4392"/>
                    <a:pt x="9695" y="3777"/>
                  </a:cubicBezTo>
                  <a:cubicBezTo>
                    <a:pt x="9784" y="5440"/>
                    <a:pt x="10640" y="7047"/>
                    <a:pt x="11972" y="8045"/>
                  </a:cubicBezTo>
                  <a:cubicBezTo>
                    <a:pt x="12155" y="7349"/>
                    <a:pt x="12608" y="6723"/>
                    <a:pt x="13217" y="6345"/>
                  </a:cubicBezTo>
                  <a:cubicBezTo>
                    <a:pt x="13593" y="6001"/>
                    <a:pt x="14075" y="5956"/>
                    <a:pt x="14302" y="5956"/>
                  </a:cubicBezTo>
                  <a:cubicBezTo>
                    <a:pt x="14383" y="5956"/>
                    <a:pt x="14432" y="5962"/>
                    <a:pt x="14432" y="5962"/>
                  </a:cubicBezTo>
                  <a:lnTo>
                    <a:pt x="14442" y="5926"/>
                  </a:lnTo>
                  <a:cubicBezTo>
                    <a:pt x="14721" y="5001"/>
                    <a:pt x="14453" y="3934"/>
                    <a:pt x="13772" y="3251"/>
                  </a:cubicBezTo>
                  <a:cubicBezTo>
                    <a:pt x="13269" y="2746"/>
                    <a:pt x="12556" y="2466"/>
                    <a:pt x="11844" y="2466"/>
                  </a:cubicBezTo>
                  <a:cubicBezTo>
                    <a:pt x="11619" y="2466"/>
                    <a:pt x="11395" y="2494"/>
                    <a:pt x="11177" y="2551"/>
                  </a:cubicBezTo>
                  <a:cubicBezTo>
                    <a:pt x="10661" y="1778"/>
                    <a:pt x="10004" y="1090"/>
                    <a:pt x="9203" y="620"/>
                  </a:cubicBezTo>
                  <a:cubicBezTo>
                    <a:pt x="8545" y="232"/>
                    <a:pt x="7785" y="1"/>
                    <a:pt x="7025" y="1"/>
                  </a:cubicBezTo>
                  <a:close/>
                </a:path>
              </a:pathLst>
            </a:custGeom>
            <a:solidFill>
              <a:srgbClr val="AD5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246;p73">
              <a:extLst>
                <a:ext uri="{FF2B5EF4-FFF2-40B4-BE49-F238E27FC236}">
                  <a16:creationId xmlns:a16="http://schemas.microsoft.com/office/drawing/2014/main" id="{1FEB9D88-614F-48C3-954D-542679AB0186}"/>
                </a:ext>
              </a:extLst>
            </p:cNvPr>
            <p:cNvSpPr/>
            <p:nvPr/>
          </p:nvSpPr>
          <p:spPr>
            <a:xfrm>
              <a:off x="3196752" y="2480616"/>
              <a:ext cx="374484" cy="168471"/>
            </a:xfrm>
            <a:custGeom>
              <a:avLst/>
              <a:gdLst/>
              <a:ahLst/>
              <a:cxnLst/>
              <a:rect l="l" t="t" r="r" b="b"/>
              <a:pathLst>
                <a:path w="9696" h="4362" extrusionOk="0">
                  <a:moveTo>
                    <a:pt x="9694" y="1676"/>
                  </a:moveTo>
                  <a:cubicBezTo>
                    <a:pt x="9693" y="1677"/>
                    <a:pt x="9693" y="1678"/>
                    <a:pt x="9692" y="1678"/>
                  </a:cubicBezTo>
                  <a:lnTo>
                    <a:pt x="9692" y="1678"/>
                  </a:lnTo>
                  <a:cubicBezTo>
                    <a:pt x="9693" y="1678"/>
                    <a:pt x="9694" y="1677"/>
                    <a:pt x="9695" y="1676"/>
                  </a:cubicBezTo>
                  <a:close/>
                  <a:moveTo>
                    <a:pt x="845" y="1"/>
                  </a:moveTo>
                  <a:cubicBezTo>
                    <a:pt x="593" y="348"/>
                    <a:pt x="398" y="735"/>
                    <a:pt x="277" y="1146"/>
                  </a:cubicBezTo>
                  <a:cubicBezTo>
                    <a:pt x="1" y="2085"/>
                    <a:pt x="114" y="3128"/>
                    <a:pt x="568" y="3993"/>
                  </a:cubicBezTo>
                  <a:cubicBezTo>
                    <a:pt x="636" y="4121"/>
                    <a:pt x="710" y="4244"/>
                    <a:pt x="792" y="4361"/>
                  </a:cubicBezTo>
                  <a:cubicBezTo>
                    <a:pt x="964" y="3952"/>
                    <a:pt x="1248" y="3536"/>
                    <a:pt x="1388" y="3344"/>
                  </a:cubicBezTo>
                  <a:cubicBezTo>
                    <a:pt x="1535" y="3410"/>
                    <a:pt x="1698" y="3435"/>
                    <a:pt x="1864" y="3435"/>
                  </a:cubicBezTo>
                  <a:cubicBezTo>
                    <a:pt x="1985" y="3435"/>
                    <a:pt x="2107" y="3422"/>
                    <a:pt x="2226" y="3402"/>
                  </a:cubicBezTo>
                  <a:cubicBezTo>
                    <a:pt x="3119" y="3257"/>
                    <a:pt x="3956" y="2786"/>
                    <a:pt x="4543" y="2097"/>
                  </a:cubicBezTo>
                  <a:cubicBezTo>
                    <a:pt x="4857" y="2562"/>
                    <a:pt x="5365" y="2886"/>
                    <a:pt x="5912" y="3023"/>
                  </a:cubicBezTo>
                  <a:cubicBezTo>
                    <a:pt x="6151" y="3085"/>
                    <a:pt x="6398" y="3113"/>
                    <a:pt x="6645" y="3113"/>
                  </a:cubicBezTo>
                  <a:cubicBezTo>
                    <a:pt x="6983" y="3113"/>
                    <a:pt x="7323" y="3060"/>
                    <a:pt x="7648" y="2969"/>
                  </a:cubicBezTo>
                  <a:cubicBezTo>
                    <a:pt x="8434" y="2746"/>
                    <a:pt x="9153" y="2292"/>
                    <a:pt x="9692" y="1678"/>
                  </a:cubicBezTo>
                  <a:lnTo>
                    <a:pt x="9692" y="1678"/>
                  </a:lnTo>
                  <a:cubicBezTo>
                    <a:pt x="9093" y="2079"/>
                    <a:pt x="8286" y="2400"/>
                    <a:pt x="7539" y="2400"/>
                  </a:cubicBezTo>
                  <a:cubicBezTo>
                    <a:pt x="7271" y="2400"/>
                    <a:pt x="7011" y="2359"/>
                    <a:pt x="6771" y="2266"/>
                  </a:cubicBezTo>
                  <a:cubicBezTo>
                    <a:pt x="5860" y="1913"/>
                    <a:pt x="5144" y="1094"/>
                    <a:pt x="4913" y="144"/>
                  </a:cubicBezTo>
                  <a:cubicBezTo>
                    <a:pt x="4549" y="719"/>
                    <a:pt x="4048" y="1230"/>
                    <a:pt x="3420" y="1489"/>
                  </a:cubicBezTo>
                  <a:cubicBezTo>
                    <a:pt x="3150" y="1602"/>
                    <a:pt x="2854" y="1662"/>
                    <a:pt x="2560" y="1662"/>
                  </a:cubicBezTo>
                  <a:cubicBezTo>
                    <a:pt x="2171" y="1662"/>
                    <a:pt x="1787" y="1557"/>
                    <a:pt x="1472" y="1330"/>
                  </a:cubicBezTo>
                  <a:cubicBezTo>
                    <a:pt x="1057" y="1031"/>
                    <a:pt x="808" y="502"/>
                    <a:pt x="845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247;p73">
              <a:extLst>
                <a:ext uri="{FF2B5EF4-FFF2-40B4-BE49-F238E27FC236}">
                  <a16:creationId xmlns:a16="http://schemas.microsoft.com/office/drawing/2014/main" id="{79CD2B53-2494-4E2D-90CA-074C1CCFA592}"/>
                </a:ext>
              </a:extLst>
            </p:cNvPr>
            <p:cNvSpPr/>
            <p:nvPr/>
          </p:nvSpPr>
          <p:spPr>
            <a:xfrm>
              <a:off x="3030178" y="2837439"/>
              <a:ext cx="141783" cy="115481"/>
            </a:xfrm>
            <a:custGeom>
              <a:avLst/>
              <a:gdLst/>
              <a:ahLst/>
              <a:cxnLst/>
              <a:rect l="l" t="t" r="r" b="b"/>
              <a:pathLst>
                <a:path w="3671" h="2990" extrusionOk="0">
                  <a:moveTo>
                    <a:pt x="289" y="0"/>
                  </a:moveTo>
                  <a:cubicBezTo>
                    <a:pt x="147" y="252"/>
                    <a:pt x="176" y="180"/>
                    <a:pt x="0" y="411"/>
                  </a:cubicBezTo>
                  <a:cubicBezTo>
                    <a:pt x="759" y="936"/>
                    <a:pt x="1473" y="1525"/>
                    <a:pt x="2133" y="2171"/>
                  </a:cubicBezTo>
                  <a:cubicBezTo>
                    <a:pt x="2132" y="2170"/>
                    <a:pt x="2132" y="2169"/>
                    <a:pt x="2132" y="2169"/>
                  </a:cubicBezTo>
                  <a:lnTo>
                    <a:pt x="2132" y="2169"/>
                  </a:lnTo>
                  <a:cubicBezTo>
                    <a:pt x="2536" y="2411"/>
                    <a:pt x="2884" y="2714"/>
                    <a:pt x="3155" y="2989"/>
                  </a:cubicBezTo>
                  <a:cubicBezTo>
                    <a:pt x="3363" y="2753"/>
                    <a:pt x="3537" y="2490"/>
                    <a:pt x="3671" y="2205"/>
                  </a:cubicBezTo>
                  <a:cubicBezTo>
                    <a:pt x="2823" y="1169"/>
                    <a:pt x="1574" y="481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248;p73">
              <a:extLst>
                <a:ext uri="{FF2B5EF4-FFF2-40B4-BE49-F238E27FC236}">
                  <a16:creationId xmlns:a16="http://schemas.microsoft.com/office/drawing/2014/main" id="{2986B649-3EC9-41D9-B331-DD1D1AC73181}"/>
                </a:ext>
              </a:extLst>
            </p:cNvPr>
            <p:cNvSpPr/>
            <p:nvPr/>
          </p:nvSpPr>
          <p:spPr>
            <a:xfrm>
              <a:off x="3013107" y="2853274"/>
              <a:ext cx="127647" cy="140200"/>
            </a:xfrm>
            <a:custGeom>
              <a:avLst/>
              <a:gdLst/>
              <a:ahLst/>
              <a:cxnLst/>
              <a:rect l="l" t="t" r="r" b="b"/>
              <a:pathLst>
                <a:path w="3305" h="3630" extrusionOk="0">
                  <a:moveTo>
                    <a:pt x="442" y="1"/>
                  </a:moveTo>
                  <a:cubicBezTo>
                    <a:pt x="304" y="181"/>
                    <a:pt x="156" y="354"/>
                    <a:pt x="1" y="519"/>
                  </a:cubicBezTo>
                  <a:cubicBezTo>
                    <a:pt x="123" y="683"/>
                    <a:pt x="242" y="849"/>
                    <a:pt x="358" y="1018"/>
                  </a:cubicBezTo>
                  <a:cubicBezTo>
                    <a:pt x="459" y="1165"/>
                    <a:pt x="558" y="1314"/>
                    <a:pt x="655" y="1466"/>
                  </a:cubicBezTo>
                  <a:cubicBezTo>
                    <a:pt x="884" y="1822"/>
                    <a:pt x="1098" y="2186"/>
                    <a:pt x="1299" y="2557"/>
                  </a:cubicBezTo>
                  <a:lnTo>
                    <a:pt x="1299" y="2558"/>
                  </a:lnTo>
                  <a:cubicBezTo>
                    <a:pt x="1640" y="2929"/>
                    <a:pt x="1927" y="3305"/>
                    <a:pt x="2153" y="3630"/>
                  </a:cubicBezTo>
                  <a:cubicBezTo>
                    <a:pt x="2576" y="3438"/>
                    <a:pt x="2968" y="3184"/>
                    <a:pt x="3305" y="2878"/>
                  </a:cubicBezTo>
                  <a:cubicBezTo>
                    <a:pt x="2949" y="2247"/>
                    <a:pt x="2609" y="1804"/>
                    <a:pt x="2575" y="1761"/>
                  </a:cubicBezTo>
                  <a:cubicBezTo>
                    <a:pt x="1915" y="1115"/>
                    <a:pt x="1201" y="526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249;p73">
              <a:extLst>
                <a:ext uri="{FF2B5EF4-FFF2-40B4-BE49-F238E27FC236}">
                  <a16:creationId xmlns:a16="http://schemas.microsoft.com/office/drawing/2014/main" id="{3A3FBB31-63E2-405A-B36A-0F8F45EA303B}"/>
                </a:ext>
              </a:extLst>
            </p:cNvPr>
            <p:cNvSpPr/>
            <p:nvPr/>
          </p:nvSpPr>
          <p:spPr>
            <a:xfrm>
              <a:off x="2993565" y="2873319"/>
              <a:ext cx="88175" cy="134870"/>
            </a:xfrm>
            <a:custGeom>
              <a:avLst/>
              <a:gdLst/>
              <a:ahLst/>
              <a:cxnLst/>
              <a:rect l="l" t="t" r="r" b="b"/>
              <a:pathLst>
                <a:path w="2283" h="3492" extrusionOk="0">
                  <a:moveTo>
                    <a:pt x="507" y="0"/>
                  </a:moveTo>
                  <a:cubicBezTo>
                    <a:pt x="283" y="237"/>
                    <a:pt x="256" y="282"/>
                    <a:pt x="0" y="481"/>
                  </a:cubicBezTo>
                  <a:cubicBezTo>
                    <a:pt x="640" y="1363"/>
                    <a:pt x="1049" y="2424"/>
                    <a:pt x="1378" y="3491"/>
                  </a:cubicBezTo>
                  <a:cubicBezTo>
                    <a:pt x="1683" y="3445"/>
                    <a:pt x="1989" y="3367"/>
                    <a:pt x="2282" y="3262"/>
                  </a:cubicBezTo>
                  <a:cubicBezTo>
                    <a:pt x="2059" y="2515"/>
                    <a:pt x="1805" y="2038"/>
                    <a:pt x="1805" y="2038"/>
                  </a:cubicBezTo>
                  <a:cubicBezTo>
                    <a:pt x="1604" y="1667"/>
                    <a:pt x="1390" y="1303"/>
                    <a:pt x="1161" y="947"/>
                  </a:cubicBezTo>
                  <a:cubicBezTo>
                    <a:pt x="1064" y="796"/>
                    <a:pt x="965" y="646"/>
                    <a:pt x="864" y="499"/>
                  </a:cubicBezTo>
                  <a:cubicBezTo>
                    <a:pt x="748" y="330"/>
                    <a:pt x="629" y="164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250;p73">
              <a:extLst>
                <a:ext uri="{FF2B5EF4-FFF2-40B4-BE49-F238E27FC236}">
                  <a16:creationId xmlns:a16="http://schemas.microsoft.com/office/drawing/2014/main" id="{AA145581-1894-4A4C-94EE-5BE58FFF8E72}"/>
                </a:ext>
              </a:extLst>
            </p:cNvPr>
            <p:cNvSpPr/>
            <p:nvPr/>
          </p:nvSpPr>
          <p:spPr>
            <a:xfrm>
              <a:off x="2444060" y="2831955"/>
              <a:ext cx="141822" cy="115520"/>
            </a:xfrm>
            <a:custGeom>
              <a:avLst/>
              <a:gdLst/>
              <a:ahLst/>
              <a:cxnLst/>
              <a:rect l="l" t="t" r="r" b="b"/>
              <a:pathLst>
                <a:path w="3672" h="2991" extrusionOk="0">
                  <a:moveTo>
                    <a:pt x="3383" y="1"/>
                  </a:moveTo>
                  <a:cubicBezTo>
                    <a:pt x="2096" y="483"/>
                    <a:pt x="849" y="1171"/>
                    <a:pt x="1" y="2205"/>
                  </a:cubicBezTo>
                  <a:cubicBezTo>
                    <a:pt x="134" y="2492"/>
                    <a:pt x="308" y="2754"/>
                    <a:pt x="515" y="2991"/>
                  </a:cubicBezTo>
                  <a:cubicBezTo>
                    <a:pt x="788" y="2714"/>
                    <a:pt x="1134" y="2412"/>
                    <a:pt x="1540" y="2169"/>
                  </a:cubicBezTo>
                  <a:lnTo>
                    <a:pt x="1540" y="2169"/>
                  </a:lnTo>
                  <a:cubicBezTo>
                    <a:pt x="1540" y="2169"/>
                    <a:pt x="1540" y="2170"/>
                    <a:pt x="1538" y="2171"/>
                  </a:cubicBezTo>
                  <a:cubicBezTo>
                    <a:pt x="2198" y="1527"/>
                    <a:pt x="2911" y="937"/>
                    <a:pt x="3671" y="413"/>
                  </a:cubicBezTo>
                  <a:cubicBezTo>
                    <a:pt x="3494" y="181"/>
                    <a:pt x="3524" y="254"/>
                    <a:pt x="3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251;p73">
              <a:extLst>
                <a:ext uri="{FF2B5EF4-FFF2-40B4-BE49-F238E27FC236}">
                  <a16:creationId xmlns:a16="http://schemas.microsoft.com/office/drawing/2014/main" id="{CF86D973-B509-4ADE-931E-7FC737075DAF}"/>
                </a:ext>
              </a:extLst>
            </p:cNvPr>
            <p:cNvSpPr/>
            <p:nvPr/>
          </p:nvSpPr>
          <p:spPr>
            <a:xfrm>
              <a:off x="2475266" y="2847867"/>
              <a:ext cx="127609" cy="140200"/>
            </a:xfrm>
            <a:custGeom>
              <a:avLst/>
              <a:gdLst/>
              <a:ahLst/>
              <a:cxnLst/>
              <a:rect l="l" t="t" r="r" b="b"/>
              <a:pathLst>
                <a:path w="3304" h="3630" extrusionOk="0">
                  <a:moveTo>
                    <a:pt x="2863" y="1"/>
                  </a:moveTo>
                  <a:cubicBezTo>
                    <a:pt x="2103" y="525"/>
                    <a:pt x="1390" y="1115"/>
                    <a:pt x="730" y="1761"/>
                  </a:cubicBezTo>
                  <a:lnTo>
                    <a:pt x="729" y="1761"/>
                  </a:lnTo>
                  <a:cubicBezTo>
                    <a:pt x="697" y="1803"/>
                    <a:pt x="356" y="2245"/>
                    <a:pt x="0" y="2878"/>
                  </a:cubicBezTo>
                  <a:cubicBezTo>
                    <a:pt x="335" y="3184"/>
                    <a:pt x="729" y="3437"/>
                    <a:pt x="1152" y="3630"/>
                  </a:cubicBezTo>
                  <a:cubicBezTo>
                    <a:pt x="1377" y="3305"/>
                    <a:pt x="1666" y="2928"/>
                    <a:pt x="2005" y="2558"/>
                  </a:cubicBezTo>
                  <a:lnTo>
                    <a:pt x="2006" y="2557"/>
                  </a:lnTo>
                  <a:cubicBezTo>
                    <a:pt x="2206" y="2185"/>
                    <a:pt x="2421" y="1820"/>
                    <a:pt x="2650" y="1466"/>
                  </a:cubicBezTo>
                  <a:cubicBezTo>
                    <a:pt x="2747" y="1314"/>
                    <a:pt x="2846" y="1164"/>
                    <a:pt x="2947" y="1016"/>
                  </a:cubicBezTo>
                  <a:cubicBezTo>
                    <a:pt x="3063" y="849"/>
                    <a:pt x="3183" y="683"/>
                    <a:pt x="3303" y="519"/>
                  </a:cubicBezTo>
                  <a:cubicBezTo>
                    <a:pt x="3147" y="354"/>
                    <a:pt x="3001" y="180"/>
                    <a:pt x="2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252;p73">
              <a:extLst>
                <a:ext uri="{FF2B5EF4-FFF2-40B4-BE49-F238E27FC236}">
                  <a16:creationId xmlns:a16="http://schemas.microsoft.com/office/drawing/2014/main" id="{9ED95876-1843-4E0F-9EAC-D41BAC2F9CB3}"/>
                </a:ext>
              </a:extLst>
            </p:cNvPr>
            <p:cNvSpPr/>
            <p:nvPr/>
          </p:nvSpPr>
          <p:spPr>
            <a:xfrm>
              <a:off x="2534241" y="2867834"/>
              <a:ext cx="88252" cy="134947"/>
            </a:xfrm>
            <a:custGeom>
              <a:avLst/>
              <a:gdLst/>
              <a:ahLst/>
              <a:cxnLst/>
              <a:rect l="l" t="t" r="r" b="b"/>
              <a:pathLst>
                <a:path w="2285" h="3494" extrusionOk="0">
                  <a:moveTo>
                    <a:pt x="1776" y="1"/>
                  </a:moveTo>
                  <a:cubicBezTo>
                    <a:pt x="1656" y="166"/>
                    <a:pt x="1536" y="332"/>
                    <a:pt x="1420" y="499"/>
                  </a:cubicBezTo>
                  <a:cubicBezTo>
                    <a:pt x="1319" y="647"/>
                    <a:pt x="1219" y="797"/>
                    <a:pt x="1123" y="947"/>
                  </a:cubicBezTo>
                  <a:cubicBezTo>
                    <a:pt x="894" y="1303"/>
                    <a:pt x="679" y="1668"/>
                    <a:pt x="479" y="2040"/>
                  </a:cubicBezTo>
                  <a:cubicBezTo>
                    <a:pt x="479" y="2040"/>
                    <a:pt x="226" y="2515"/>
                    <a:pt x="1" y="3263"/>
                  </a:cubicBezTo>
                  <a:cubicBezTo>
                    <a:pt x="296" y="3368"/>
                    <a:pt x="601" y="3445"/>
                    <a:pt x="906" y="3493"/>
                  </a:cubicBezTo>
                  <a:cubicBezTo>
                    <a:pt x="1235" y="2426"/>
                    <a:pt x="1643" y="1364"/>
                    <a:pt x="2284" y="482"/>
                  </a:cubicBezTo>
                  <a:cubicBezTo>
                    <a:pt x="2027" y="282"/>
                    <a:pt x="2000" y="238"/>
                    <a:pt x="17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253;p73">
              <a:extLst>
                <a:ext uri="{FF2B5EF4-FFF2-40B4-BE49-F238E27FC236}">
                  <a16:creationId xmlns:a16="http://schemas.microsoft.com/office/drawing/2014/main" id="{01513908-9F4D-4FDF-8699-802090A30ABD}"/>
                </a:ext>
              </a:extLst>
            </p:cNvPr>
            <p:cNvSpPr/>
            <p:nvPr/>
          </p:nvSpPr>
          <p:spPr>
            <a:xfrm>
              <a:off x="2399684" y="3003859"/>
              <a:ext cx="821076" cy="251741"/>
            </a:xfrm>
            <a:custGeom>
              <a:avLst/>
              <a:gdLst/>
              <a:ahLst/>
              <a:cxnLst/>
              <a:rect l="l" t="t" r="r" b="b"/>
              <a:pathLst>
                <a:path w="21259" h="6518" extrusionOk="0">
                  <a:moveTo>
                    <a:pt x="14096" y="1"/>
                  </a:moveTo>
                  <a:cubicBezTo>
                    <a:pt x="12222" y="1"/>
                    <a:pt x="10854" y="580"/>
                    <a:pt x="10630" y="682"/>
                  </a:cubicBezTo>
                  <a:cubicBezTo>
                    <a:pt x="10622" y="678"/>
                    <a:pt x="10614" y="675"/>
                    <a:pt x="10605" y="671"/>
                  </a:cubicBezTo>
                  <a:cubicBezTo>
                    <a:pt x="10323" y="546"/>
                    <a:pt x="8982" y="1"/>
                    <a:pt x="7166" y="1"/>
                  </a:cubicBezTo>
                  <a:cubicBezTo>
                    <a:pt x="6717" y="1"/>
                    <a:pt x="6240" y="34"/>
                    <a:pt x="5742" y="115"/>
                  </a:cubicBezTo>
                  <a:cubicBezTo>
                    <a:pt x="5542" y="148"/>
                    <a:pt x="5341" y="209"/>
                    <a:pt x="5140" y="295"/>
                  </a:cubicBezTo>
                  <a:cubicBezTo>
                    <a:pt x="4477" y="576"/>
                    <a:pt x="3815" y="1123"/>
                    <a:pt x="3198" y="1782"/>
                  </a:cubicBezTo>
                  <a:cubicBezTo>
                    <a:pt x="2559" y="2464"/>
                    <a:pt x="1968" y="3265"/>
                    <a:pt x="1472" y="4012"/>
                  </a:cubicBezTo>
                  <a:cubicBezTo>
                    <a:pt x="1412" y="4103"/>
                    <a:pt x="1352" y="4192"/>
                    <a:pt x="1295" y="4282"/>
                  </a:cubicBezTo>
                  <a:cubicBezTo>
                    <a:pt x="953" y="4809"/>
                    <a:pt x="665" y="5300"/>
                    <a:pt x="448" y="5686"/>
                  </a:cubicBezTo>
                  <a:cubicBezTo>
                    <a:pt x="162" y="6190"/>
                    <a:pt x="0" y="6517"/>
                    <a:pt x="0" y="6517"/>
                  </a:cubicBezTo>
                  <a:lnTo>
                    <a:pt x="21258" y="6517"/>
                  </a:lnTo>
                  <a:lnTo>
                    <a:pt x="21258" y="6516"/>
                  </a:lnTo>
                  <a:cubicBezTo>
                    <a:pt x="21258" y="6516"/>
                    <a:pt x="20854" y="5707"/>
                    <a:pt x="20205" y="4661"/>
                  </a:cubicBezTo>
                  <a:cubicBezTo>
                    <a:pt x="19896" y="4165"/>
                    <a:pt x="19532" y="3616"/>
                    <a:pt x="19131" y="3075"/>
                  </a:cubicBezTo>
                  <a:cubicBezTo>
                    <a:pt x="18928" y="2801"/>
                    <a:pt x="18714" y="2530"/>
                    <a:pt x="18494" y="2270"/>
                  </a:cubicBezTo>
                  <a:cubicBezTo>
                    <a:pt x="17954" y="1632"/>
                    <a:pt x="17369" y="1054"/>
                    <a:pt x="16772" y="654"/>
                  </a:cubicBezTo>
                  <a:cubicBezTo>
                    <a:pt x="16356" y="375"/>
                    <a:pt x="15933" y="183"/>
                    <a:pt x="15516" y="115"/>
                  </a:cubicBezTo>
                  <a:cubicBezTo>
                    <a:pt x="15177" y="61"/>
                    <a:pt x="14848" y="27"/>
                    <a:pt x="14531" y="11"/>
                  </a:cubicBezTo>
                  <a:cubicBezTo>
                    <a:pt x="14383" y="4"/>
                    <a:pt x="14238" y="1"/>
                    <a:pt x="14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254;p73">
              <a:extLst>
                <a:ext uri="{FF2B5EF4-FFF2-40B4-BE49-F238E27FC236}">
                  <a16:creationId xmlns:a16="http://schemas.microsoft.com/office/drawing/2014/main" id="{208D1325-F6E3-4E27-8891-68FE09949A4D}"/>
                </a:ext>
              </a:extLst>
            </p:cNvPr>
            <p:cNvSpPr/>
            <p:nvPr/>
          </p:nvSpPr>
          <p:spPr>
            <a:xfrm>
              <a:off x="2523234" y="3015214"/>
              <a:ext cx="590770" cy="87905"/>
            </a:xfrm>
            <a:custGeom>
              <a:avLst/>
              <a:gdLst/>
              <a:ahLst/>
              <a:cxnLst/>
              <a:rect l="l" t="t" r="r" b="b"/>
              <a:pathLst>
                <a:path w="15296" h="2276" extrusionOk="0">
                  <a:moveTo>
                    <a:pt x="1941" y="1"/>
                  </a:moveTo>
                  <a:cubicBezTo>
                    <a:pt x="1278" y="282"/>
                    <a:pt x="617" y="829"/>
                    <a:pt x="0" y="1488"/>
                  </a:cubicBezTo>
                  <a:cubicBezTo>
                    <a:pt x="2239" y="1862"/>
                    <a:pt x="4499" y="2105"/>
                    <a:pt x="6766" y="2211"/>
                  </a:cubicBezTo>
                  <a:cubicBezTo>
                    <a:pt x="7669" y="2254"/>
                    <a:pt x="8574" y="2276"/>
                    <a:pt x="9478" y="2276"/>
                  </a:cubicBezTo>
                  <a:cubicBezTo>
                    <a:pt x="11420" y="2276"/>
                    <a:pt x="13362" y="2176"/>
                    <a:pt x="15295" y="1976"/>
                  </a:cubicBezTo>
                  <a:cubicBezTo>
                    <a:pt x="14755" y="1338"/>
                    <a:pt x="14170" y="760"/>
                    <a:pt x="13573" y="360"/>
                  </a:cubicBezTo>
                  <a:cubicBezTo>
                    <a:pt x="12426" y="445"/>
                    <a:pt x="11277" y="494"/>
                    <a:pt x="10127" y="507"/>
                  </a:cubicBezTo>
                  <a:cubicBezTo>
                    <a:pt x="9904" y="510"/>
                    <a:pt x="9681" y="511"/>
                    <a:pt x="9457" y="511"/>
                  </a:cubicBezTo>
                  <a:cubicBezTo>
                    <a:pt x="8781" y="511"/>
                    <a:pt x="8104" y="499"/>
                    <a:pt x="7428" y="475"/>
                  </a:cubicBezTo>
                  <a:lnTo>
                    <a:pt x="7427" y="475"/>
                  </a:lnTo>
                  <a:cubicBezTo>
                    <a:pt x="7419" y="475"/>
                    <a:pt x="7411" y="473"/>
                    <a:pt x="7403" y="473"/>
                  </a:cubicBezTo>
                  <a:cubicBezTo>
                    <a:pt x="5577" y="406"/>
                    <a:pt x="3754" y="249"/>
                    <a:pt x="19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255;p73">
              <a:extLst>
                <a:ext uri="{FF2B5EF4-FFF2-40B4-BE49-F238E27FC236}">
                  <a16:creationId xmlns:a16="http://schemas.microsoft.com/office/drawing/2014/main" id="{38BE857A-959D-4E72-A6FA-6055530E0B18}"/>
                </a:ext>
              </a:extLst>
            </p:cNvPr>
            <p:cNvSpPr/>
            <p:nvPr/>
          </p:nvSpPr>
          <p:spPr>
            <a:xfrm>
              <a:off x="2416987" y="3122620"/>
              <a:ext cx="763065" cy="113048"/>
            </a:xfrm>
            <a:custGeom>
              <a:avLst/>
              <a:gdLst/>
              <a:ahLst/>
              <a:cxnLst/>
              <a:rect l="l" t="t" r="r" b="b"/>
              <a:pathLst>
                <a:path w="19757" h="2927" extrusionOk="0">
                  <a:moveTo>
                    <a:pt x="18683" y="0"/>
                  </a:moveTo>
                  <a:cubicBezTo>
                    <a:pt x="14650" y="775"/>
                    <a:pt x="10553" y="1161"/>
                    <a:pt x="6451" y="1161"/>
                  </a:cubicBezTo>
                  <a:cubicBezTo>
                    <a:pt x="5320" y="1161"/>
                    <a:pt x="4188" y="1132"/>
                    <a:pt x="3058" y="1073"/>
                  </a:cubicBezTo>
                  <a:lnTo>
                    <a:pt x="3055" y="1073"/>
                  </a:lnTo>
                  <a:cubicBezTo>
                    <a:pt x="2377" y="1038"/>
                    <a:pt x="1700" y="993"/>
                    <a:pt x="1024" y="937"/>
                  </a:cubicBezTo>
                  <a:cubicBezTo>
                    <a:pt x="964" y="1028"/>
                    <a:pt x="904" y="1117"/>
                    <a:pt x="847" y="1207"/>
                  </a:cubicBezTo>
                  <a:cubicBezTo>
                    <a:pt x="505" y="1734"/>
                    <a:pt x="218" y="2225"/>
                    <a:pt x="0" y="2611"/>
                  </a:cubicBezTo>
                  <a:cubicBezTo>
                    <a:pt x="2145" y="2823"/>
                    <a:pt x="4299" y="2927"/>
                    <a:pt x="6451" y="2927"/>
                  </a:cubicBezTo>
                  <a:cubicBezTo>
                    <a:pt x="10917" y="2927"/>
                    <a:pt x="15378" y="2476"/>
                    <a:pt x="19757" y="1586"/>
                  </a:cubicBezTo>
                  <a:cubicBezTo>
                    <a:pt x="19448" y="1090"/>
                    <a:pt x="19084" y="541"/>
                    <a:pt x="18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256;p73">
              <a:extLst>
                <a:ext uri="{FF2B5EF4-FFF2-40B4-BE49-F238E27FC236}">
                  <a16:creationId xmlns:a16="http://schemas.microsoft.com/office/drawing/2014/main" id="{ECDC9D33-7BD8-408D-807B-56DB05135569}"/>
                </a:ext>
              </a:extLst>
            </p:cNvPr>
            <p:cNvSpPr/>
            <p:nvPr/>
          </p:nvSpPr>
          <p:spPr>
            <a:xfrm>
              <a:off x="2395547" y="3004847"/>
              <a:ext cx="821076" cy="251317"/>
            </a:xfrm>
            <a:custGeom>
              <a:avLst/>
              <a:gdLst/>
              <a:ahLst/>
              <a:cxnLst/>
              <a:rect l="l" t="t" r="r" b="b"/>
              <a:pathLst>
                <a:path w="21259" h="6507" extrusionOk="0">
                  <a:moveTo>
                    <a:pt x="14531" y="0"/>
                  </a:moveTo>
                  <a:cubicBezTo>
                    <a:pt x="14138" y="276"/>
                    <a:pt x="13735" y="539"/>
                    <a:pt x="13326" y="790"/>
                  </a:cubicBezTo>
                  <a:cubicBezTo>
                    <a:pt x="12253" y="1446"/>
                    <a:pt x="11129" y="2016"/>
                    <a:pt x="9965" y="2494"/>
                  </a:cubicBezTo>
                  <a:cubicBezTo>
                    <a:pt x="7902" y="3342"/>
                    <a:pt x="5720" y="3901"/>
                    <a:pt x="3506" y="4137"/>
                  </a:cubicBezTo>
                  <a:lnTo>
                    <a:pt x="3503" y="4137"/>
                  </a:lnTo>
                  <a:cubicBezTo>
                    <a:pt x="3416" y="4146"/>
                    <a:pt x="3330" y="4155"/>
                    <a:pt x="3243" y="4163"/>
                  </a:cubicBezTo>
                  <a:cubicBezTo>
                    <a:pt x="2596" y="4226"/>
                    <a:pt x="1946" y="4262"/>
                    <a:pt x="1295" y="4271"/>
                  </a:cubicBezTo>
                  <a:cubicBezTo>
                    <a:pt x="953" y="4798"/>
                    <a:pt x="665" y="5289"/>
                    <a:pt x="448" y="5675"/>
                  </a:cubicBezTo>
                  <a:cubicBezTo>
                    <a:pt x="162" y="6179"/>
                    <a:pt x="0" y="6506"/>
                    <a:pt x="0" y="6506"/>
                  </a:cubicBezTo>
                  <a:lnTo>
                    <a:pt x="21258" y="6506"/>
                  </a:lnTo>
                  <a:cubicBezTo>
                    <a:pt x="21258" y="6506"/>
                    <a:pt x="20854" y="5696"/>
                    <a:pt x="20205" y="4650"/>
                  </a:cubicBezTo>
                  <a:cubicBezTo>
                    <a:pt x="19896" y="4154"/>
                    <a:pt x="19532" y="3605"/>
                    <a:pt x="19131" y="3064"/>
                  </a:cubicBezTo>
                  <a:cubicBezTo>
                    <a:pt x="18928" y="2790"/>
                    <a:pt x="18714" y="2520"/>
                    <a:pt x="18494" y="2259"/>
                  </a:cubicBezTo>
                  <a:cubicBezTo>
                    <a:pt x="17954" y="1621"/>
                    <a:pt x="17369" y="1043"/>
                    <a:pt x="16772" y="643"/>
                  </a:cubicBezTo>
                  <a:cubicBezTo>
                    <a:pt x="16356" y="364"/>
                    <a:pt x="15933" y="172"/>
                    <a:pt x="15516" y="104"/>
                  </a:cubicBezTo>
                  <a:cubicBezTo>
                    <a:pt x="15177" y="50"/>
                    <a:pt x="14847" y="16"/>
                    <a:pt x="1453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257;p73">
              <a:extLst>
                <a:ext uri="{FF2B5EF4-FFF2-40B4-BE49-F238E27FC236}">
                  <a16:creationId xmlns:a16="http://schemas.microsoft.com/office/drawing/2014/main" id="{8A4F2437-4432-42C4-918C-03FC65B0B2A9}"/>
                </a:ext>
              </a:extLst>
            </p:cNvPr>
            <p:cNvSpPr/>
            <p:nvPr/>
          </p:nvSpPr>
          <p:spPr>
            <a:xfrm>
              <a:off x="2739784" y="2974082"/>
              <a:ext cx="150010" cy="68400"/>
            </a:xfrm>
            <a:custGeom>
              <a:avLst/>
              <a:gdLst/>
              <a:ahLst/>
              <a:cxnLst/>
              <a:rect l="l" t="t" r="r" b="b"/>
              <a:pathLst>
                <a:path w="3884" h="1771" extrusionOk="0">
                  <a:moveTo>
                    <a:pt x="325" y="1"/>
                  </a:moveTo>
                  <a:lnTo>
                    <a:pt x="0" y="1225"/>
                  </a:lnTo>
                  <a:cubicBezTo>
                    <a:pt x="0" y="1225"/>
                    <a:pt x="424" y="1771"/>
                    <a:pt x="1942" y="1771"/>
                  </a:cubicBezTo>
                  <a:cubicBezTo>
                    <a:pt x="3460" y="1771"/>
                    <a:pt x="3884" y="1225"/>
                    <a:pt x="3884" y="1225"/>
                  </a:cubicBezTo>
                  <a:lnTo>
                    <a:pt x="3556" y="1"/>
                  </a:lnTo>
                  <a:cubicBezTo>
                    <a:pt x="3037" y="75"/>
                    <a:pt x="2497" y="112"/>
                    <a:pt x="1942" y="112"/>
                  </a:cubicBezTo>
                  <a:cubicBezTo>
                    <a:pt x="1387" y="112"/>
                    <a:pt x="847" y="76"/>
                    <a:pt x="325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258;p73">
              <a:extLst>
                <a:ext uri="{FF2B5EF4-FFF2-40B4-BE49-F238E27FC236}">
                  <a16:creationId xmlns:a16="http://schemas.microsoft.com/office/drawing/2014/main" id="{2A0B3A55-A2AB-435C-B27A-67A893E1C5A6}"/>
                </a:ext>
              </a:extLst>
            </p:cNvPr>
            <p:cNvSpPr/>
            <p:nvPr/>
          </p:nvSpPr>
          <p:spPr>
            <a:xfrm>
              <a:off x="2739784" y="2974082"/>
              <a:ext cx="137419" cy="50325"/>
            </a:xfrm>
            <a:custGeom>
              <a:avLst/>
              <a:gdLst/>
              <a:ahLst/>
              <a:cxnLst/>
              <a:rect l="l" t="t" r="r" b="b"/>
              <a:pathLst>
                <a:path w="3558" h="1303" extrusionOk="0">
                  <a:moveTo>
                    <a:pt x="326" y="1"/>
                  </a:moveTo>
                  <a:lnTo>
                    <a:pt x="0" y="1225"/>
                  </a:lnTo>
                  <a:cubicBezTo>
                    <a:pt x="251" y="1279"/>
                    <a:pt x="492" y="1303"/>
                    <a:pt x="722" y="1303"/>
                  </a:cubicBezTo>
                  <a:cubicBezTo>
                    <a:pt x="2432" y="1303"/>
                    <a:pt x="3558" y="1"/>
                    <a:pt x="355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259;p73">
              <a:extLst>
                <a:ext uri="{FF2B5EF4-FFF2-40B4-BE49-F238E27FC236}">
                  <a16:creationId xmlns:a16="http://schemas.microsoft.com/office/drawing/2014/main" id="{FB7BF1BF-2D7B-441F-BA89-8C5B55494A56}"/>
                </a:ext>
              </a:extLst>
            </p:cNvPr>
            <p:cNvSpPr/>
            <p:nvPr/>
          </p:nvSpPr>
          <p:spPr>
            <a:xfrm>
              <a:off x="2420694" y="2596828"/>
              <a:ext cx="144255" cy="235481"/>
            </a:xfrm>
            <a:custGeom>
              <a:avLst/>
              <a:gdLst/>
              <a:ahLst/>
              <a:cxnLst/>
              <a:rect l="l" t="t" r="r" b="b"/>
              <a:pathLst>
                <a:path w="3735" h="6097" extrusionOk="0">
                  <a:moveTo>
                    <a:pt x="2170" y="0"/>
                  </a:moveTo>
                  <a:cubicBezTo>
                    <a:pt x="1920" y="0"/>
                    <a:pt x="1669" y="54"/>
                    <a:pt x="1442" y="161"/>
                  </a:cubicBezTo>
                  <a:cubicBezTo>
                    <a:pt x="1389" y="186"/>
                    <a:pt x="1338" y="213"/>
                    <a:pt x="1290" y="242"/>
                  </a:cubicBezTo>
                  <a:cubicBezTo>
                    <a:pt x="669" y="617"/>
                    <a:pt x="322" y="1355"/>
                    <a:pt x="190" y="2077"/>
                  </a:cubicBezTo>
                  <a:cubicBezTo>
                    <a:pt x="0" y="3111"/>
                    <a:pt x="181" y="4242"/>
                    <a:pt x="834" y="5064"/>
                  </a:cubicBezTo>
                  <a:cubicBezTo>
                    <a:pt x="1334" y="5694"/>
                    <a:pt x="2132" y="6097"/>
                    <a:pt x="2924" y="6097"/>
                  </a:cubicBezTo>
                  <a:cubicBezTo>
                    <a:pt x="2987" y="6097"/>
                    <a:pt x="3050" y="6094"/>
                    <a:pt x="3112" y="6089"/>
                  </a:cubicBezTo>
                  <a:lnTo>
                    <a:pt x="3114" y="6089"/>
                  </a:lnTo>
                  <a:cubicBezTo>
                    <a:pt x="3293" y="6075"/>
                    <a:pt x="3471" y="6036"/>
                    <a:pt x="3644" y="5976"/>
                  </a:cubicBezTo>
                  <a:lnTo>
                    <a:pt x="3734" y="1036"/>
                  </a:lnTo>
                  <a:cubicBezTo>
                    <a:pt x="3558" y="617"/>
                    <a:pt x="3203" y="273"/>
                    <a:pt x="2776" y="110"/>
                  </a:cubicBezTo>
                  <a:cubicBezTo>
                    <a:pt x="2583" y="37"/>
                    <a:pt x="2376" y="0"/>
                    <a:pt x="2170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260;p73">
              <a:extLst>
                <a:ext uri="{FF2B5EF4-FFF2-40B4-BE49-F238E27FC236}">
                  <a16:creationId xmlns:a16="http://schemas.microsoft.com/office/drawing/2014/main" id="{0E9BFF6F-43E3-49F7-A57A-101F630F1360}"/>
                </a:ext>
              </a:extLst>
            </p:cNvPr>
            <p:cNvSpPr/>
            <p:nvPr/>
          </p:nvSpPr>
          <p:spPr>
            <a:xfrm>
              <a:off x="2439155" y="2653987"/>
              <a:ext cx="70525" cy="151825"/>
            </a:xfrm>
            <a:custGeom>
              <a:avLst/>
              <a:gdLst/>
              <a:ahLst/>
              <a:cxnLst/>
              <a:rect l="l" t="t" r="r" b="b"/>
              <a:pathLst>
                <a:path w="1826" h="3931" extrusionOk="0">
                  <a:moveTo>
                    <a:pt x="632" y="1"/>
                  </a:moveTo>
                  <a:cubicBezTo>
                    <a:pt x="616" y="1"/>
                    <a:pt x="600" y="2"/>
                    <a:pt x="585" y="5"/>
                  </a:cubicBezTo>
                  <a:cubicBezTo>
                    <a:pt x="181" y="72"/>
                    <a:pt x="0" y="1005"/>
                    <a:pt x="181" y="2088"/>
                  </a:cubicBezTo>
                  <a:cubicBezTo>
                    <a:pt x="354" y="3129"/>
                    <a:pt x="799" y="3931"/>
                    <a:pt x="1192" y="3931"/>
                  </a:cubicBezTo>
                  <a:cubicBezTo>
                    <a:pt x="1208" y="3931"/>
                    <a:pt x="1224" y="3930"/>
                    <a:pt x="1239" y="3927"/>
                  </a:cubicBezTo>
                  <a:cubicBezTo>
                    <a:pt x="1643" y="3859"/>
                    <a:pt x="1825" y="2927"/>
                    <a:pt x="1643" y="1844"/>
                  </a:cubicBezTo>
                  <a:cubicBezTo>
                    <a:pt x="1470" y="802"/>
                    <a:pt x="1025" y="1"/>
                    <a:pt x="632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261;p73">
              <a:extLst>
                <a:ext uri="{FF2B5EF4-FFF2-40B4-BE49-F238E27FC236}">
                  <a16:creationId xmlns:a16="http://schemas.microsoft.com/office/drawing/2014/main" id="{97C3CF33-7DEE-4D5A-AFE9-9EA25FC7A84B}"/>
                </a:ext>
              </a:extLst>
            </p:cNvPr>
            <p:cNvSpPr/>
            <p:nvPr/>
          </p:nvSpPr>
          <p:spPr>
            <a:xfrm>
              <a:off x="2463757" y="2647229"/>
              <a:ext cx="48935" cy="156691"/>
            </a:xfrm>
            <a:custGeom>
              <a:avLst/>
              <a:gdLst/>
              <a:ahLst/>
              <a:cxnLst/>
              <a:rect l="l" t="t" r="r" b="b"/>
              <a:pathLst>
                <a:path w="1267" h="4057" extrusionOk="0">
                  <a:moveTo>
                    <a:pt x="66" y="1"/>
                  </a:moveTo>
                  <a:cubicBezTo>
                    <a:pt x="48" y="1"/>
                    <a:pt x="30" y="9"/>
                    <a:pt x="19" y="25"/>
                  </a:cubicBezTo>
                  <a:cubicBezTo>
                    <a:pt x="1" y="51"/>
                    <a:pt x="6" y="87"/>
                    <a:pt x="33" y="105"/>
                  </a:cubicBezTo>
                  <a:cubicBezTo>
                    <a:pt x="274" y="276"/>
                    <a:pt x="469" y="539"/>
                    <a:pt x="644" y="937"/>
                  </a:cubicBezTo>
                  <a:cubicBezTo>
                    <a:pt x="1066" y="1894"/>
                    <a:pt x="1147" y="2976"/>
                    <a:pt x="870" y="3984"/>
                  </a:cubicBezTo>
                  <a:cubicBezTo>
                    <a:pt x="862" y="4015"/>
                    <a:pt x="880" y="4046"/>
                    <a:pt x="910" y="4055"/>
                  </a:cubicBezTo>
                  <a:cubicBezTo>
                    <a:pt x="915" y="4057"/>
                    <a:pt x="921" y="4057"/>
                    <a:pt x="926" y="4057"/>
                  </a:cubicBezTo>
                  <a:cubicBezTo>
                    <a:pt x="952" y="4057"/>
                    <a:pt x="975" y="4040"/>
                    <a:pt x="982" y="4015"/>
                  </a:cubicBezTo>
                  <a:cubicBezTo>
                    <a:pt x="1266" y="2981"/>
                    <a:pt x="1183" y="1872"/>
                    <a:pt x="749" y="890"/>
                  </a:cubicBezTo>
                  <a:cubicBezTo>
                    <a:pt x="565" y="473"/>
                    <a:pt x="358" y="194"/>
                    <a:pt x="100" y="12"/>
                  </a:cubicBezTo>
                  <a:cubicBezTo>
                    <a:pt x="89" y="4"/>
                    <a:pt x="78" y="1"/>
                    <a:pt x="66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262;p73">
              <a:extLst>
                <a:ext uri="{FF2B5EF4-FFF2-40B4-BE49-F238E27FC236}">
                  <a16:creationId xmlns:a16="http://schemas.microsoft.com/office/drawing/2014/main" id="{4CD1E1D0-98A8-478A-8E1E-42A64CA012B9}"/>
                </a:ext>
              </a:extLst>
            </p:cNvPr>
            <p:cNvSpPr/>
            <p:nvPr/>
          </p:nvSpPr>
          <p:spPr>
            <a:xfrm>
              <a:off x="2463410" y="2726132"/>
              <a:ext cx="42292" cy="49012"/>
            </a:xfrm>
            <a:custGeom>
              <a:avLst/>
              <a:gdLst/>
              <a:ahLst/>
              <a:cxnLst/>
              <a:rect l="l" t="t" r="r" b="b"/>
              <a:pathLst>
                <a:path w="1095" h="1269" extrusionOk="0">
                  <a:moveTo>
                    <a:pt x="1029" y="1"/>
                  </a:moveTo>
                  <a:cubicBezTo>
                    <a:pt x="1018" y="1"/>
                    <a:pt x="1007" y="3"/>
                    <a:pt x="997" y="9"/>
                  </a:cubicBezTo>
                  <a:cubicBezTo>
                    <a:pt x="557" y="287"/>
                    <a:pt x="207" y="706"/>
                    <a:pt x="13" y="1189"/>
                  </a:cubicBezTo>
                  <a:cubicBezTo>
                    <a:pt x="1" y="1219"/>
                    <a:pt x="15" y="1252"/>
                    <a:pt x="45" y="1264"/>
                  </a:cubicBezTo>
                  <a:cubicBezTo>
                    <a:pt x="52" y="1267"/>
                    <a:pt x="59" y="1268"/>
                    <a:pt x="66" y="1268"/>
                  </a:cubicBezTo>
                  <a:cubicBezTo>
                    <a:pt x="89" y="1268"/>
                    <a:pt x="110" y="1255"/>
                    <a:pt x="119" y="1232"/>
                  </a:cubicBezTo>
                  <a:cubicBezTo>
                    <a:pt x="305" y="772"/>
                    <a:pt x="639" y="372"/>
                    <a:pt x="1059" y="107"/>
                  </a:cubicBezTo>
                  <a:cubicBezTo>
                    <a:pt x="1087" y="90"/>
                    <a:pt x="1094" y="54"/>
                    <a:pt x="1078" y="26"/>
                  </a:cubicBezTo>
                  <a:cubicBezTo>
                    <a:pt x="1067" y="10"/>
                    <a:pt x="1048" y="1"/>
                    <a:pt x="1029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263;p73">
              <a:extLst>
                <a:ext uri="{FF2B5EF4-FFF2-40B4-BE49-F238E27FC236}">
                  <a16:creationId xmlns:a16="http://schemas.microsoft.com/office/drawing/2014/main" id="{97465A1B-0E53-41FA-ADC6-4A6C5A7B277F}"/>
                </a:ext>
              </a:extLst>
            </p:cNvPr>
            <p:cNvSpPr/>
            <p:nvPr/>
          </p:nvSpPr>
          <p:spPr>
            <a:xfrm>
              <a:off x="2470284" y="2596828"/>
              <a:ext cx="94664" cy="235172"/>
            </a:xfrm>
            <a:custGeom>
              <a:avLst/>
              <a:gdLst/>
              <a:ahLst/>
              <a:cxnLst/>
              <a:rect l="l" t="t" r="r" b="b"/>
              <a:pathLst>
                <a:path w="2451" h="6089" extrusionOk="0">
                  <a:moveTo>
                    <a:pt x="887" y="0"/>
                  </a:moveTo>
                  <a:cubicBezTo>
                    <a:pt x="636" y="0"/>
                    <a:pt x="385" y="54"/>
                    <a:pt x="158" y="161"/>
                  </a:cubicBezTo>
                  <a:cubicBezTo>
                    <a:pt x="105" y="186"/>
                    <a:pt x="54" y="213"/>
                    <a:pt x="6" y="242"/>
                  </a:cubicBezTo>
                  <a:lnTo>
                    <a:pt x="1" y="247"/>
                  </a:lnTo>
                  <a:cubicBezTo>
                    <a:pt x="1605" y="1853"/>
                    <a:pt x="1828" y="6089"/>
                    <a:pt x="1828" y="6089"/>
                  </a:cubicBezTo>
                  <a:lnTo>
                    <a:pt x="1830" y="6089"/>
                  </a:lnTo>
                  <a:cubicBezTo>
                    <a:pt x="2009" y="6075"/>
                    <a:pt x="2187" y="6036"/>
                    <a:pt x="2360" y="5976"/>
                  </a:cubicBezTo>
                  <a:lnTo>
                    <a:pt x="2450" y="1036"/>
                  </a:lnTo>
                  <a:cubicBezTo>
                    <a:pt x="2274" y="617"/>
                    <a:pt x="1919" y="273"/>
                    <a:pt x="1492" y="110"/>
                  </a:cubicBezTo>
                  <a:cubicBezTo>
                    <a:pt x="1299" y="37"/>
                    <a:pt x="1093" y="0"/>
                    <a:pt x="88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264;p73">
              <a:extLst>
                <a:ext uri="{FF2B5EF4-FFF2-40B4-BE49-F238E27FC236}">
                  <a16:creationId xmlns:a16="http://schemas.microsoft.com/office/drawing/2014/main" id="{D17A5C95-CA4F-459C-A115-11BE14D6187A}"/>
                </a:ext>
              </a:extLst>
            </p:cNvPr>
            <p:cNvSpPr/>
            <p:nvPr/>
          </p:nvSpPr>
          <p:spPr>
            <a:xfrm>
              <a:off x="3065980" y="2596828"/>
              <a:ext cx="144216" cy="235481"/>
            </a:xfrm>
            <a:custGeom>
              <a:avLst/>
              <a:gdLst/>
              <a:ahLst/>
              <a:cxnLst/>
              <a:rect l="l" t="t" r="r" b="b"/>
              <a:pathLst>
                <a:path w="3734" h="6097" extrusionOk="0">
                  <a:moveTo>
                    <a:pt x="1564" y="0"/>
                  </a:moveTo>
                  <a:cubicBezTo>
                    <a:pt x="1358" y="0"/>
                    <a:pt x="1152" y="37"/>
                    <a:pt x="959" y="110"/>
                  </a:cubicBezTo>
                  <a:cubicBezTo>
                    <a:pt x="532" y="273"/>
                    <a:pt x="177" y="617"/>
                    <a:pt x="1" y="1036"/>
                  </a:cubicBezTo>
                  <a:lnTo>
                    <a:pt x="91" y="5976"/>
                  </a:lnTo>
                  <a:cubicBezTo>
                    <a:pt x="263" y="6036"/>
                    <a:pt x="441" y="6075"/>
                    <a:pt x="620" y="6089"/>
                  </a:cubicBezTo>
                  <a:lnTo>
                    <a:pt x="623" y="6089"/>
                  </a:lnTo>
                  <a:cubicBezTo>
                    <a:pt x="685" y="6094"/>
                    <a:pt x="748" y="6097"/>
                    <a:pt x="811" y="6097"/>
                  </a:cubicBezTo>
                  <a:cubicBezTo>
                    <a:pt x="1603" y="6097"/>
                    <a:pt x="2401" y="5694"/>
                    <a:pt x="2901" y="5064"/>
                  </a:cubicBezTo>
                  <a:cubicBezTo>
                    <a:pt x="3554" y="4242"/>
                    <a:pt x="3733" y="3111"/>
                    <a:pt x="3545" y="2077"/>
                  </a:cubicBezTo>
                  <a:cubicBezTo>
                    <a:pt x="3411" y="1355"/>
                    <a:pt x="3065" y="617"/>
                    <a:pt x="2445" y="242"/>
                  </a:cubicBezTo>
                  <a:cubicBezTo>
                    <a:pt x="2396" y="213"/>
                    <a:pt x="2345" y="186"/>
                    <a:pt x="2292" y="161"/>
                  </a:cubicBezTo>
                  <a:cubicBezTo>
                    <a:pt x="2065" y="54"/>
                    <a:pt x="1815" y="0"/>
                    <a:pt x="1564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265;p73">
              <a:extLst>
                <a:ext uri="{FF2B5EF4-FFF2-40B4-BE49-F238E27FC236}">
                  <a16:creationId xmlns:a16="http://schemas.microsoft.com/office/drawing/2014/main" id="{553961AA-62A7-4D64-AFF3-A6B9C3DE95FC}"/>
                </a:ext>
              </a:extLst>
            </p:cNvPr>
            <p:cNvSpPr/>
            <p:nvPr/>
          </p:nvSpPr>
          <p:spPr>
            <a:xfrm>
              <a:off x="3121093" y="2653794"/>
              <a:ext cx="70486" cy="151825"/>
            </a:xfrm>
            <a:custGeom>
              <a:avLst/>
              <a:gdLst/>
              <a:ahLst/>
              <a:cxnLst/>
              <a:rect l="l" t="t" r="r" b="b"/>
              <a:pathLst>
                <a:path w="1825" h="3931" extrusionOk="0">
                  <a:moveTo>
                    <a:pt x="1193" y="0"/>
                  </a:moveTo>
                  <a:cubicBezTo>
                    <a:pt x="800" y="0"/>
                    <a:pt x="355" y="802"/>
                    <a:pt x="182" y="1843"/>
                  </a:cubicBezTo>
                  <a:cubicBezTo>
                    <a:pt x="1" y="2927"/>
                    <a:pt x="182" y="3859"/>
                    <a:pt x="585" y="3927"/>
                  </a:cubicBezTo>
                  <a:cubicBezTo>
                    <a:pt x="601" y="3929"/>
                    <a:pt x="617" y="3931"/>
                    <a:pt x="632" y="3931"/>
                  </a:cubicBezTo>
                  <a:cubicBezTo>
                    <a:pt x="1025" y="3931"/>
                    <a:pt x="1470" y="3129"/>
                    <a:pt x="1644" y="2088"/>
                  </a:cubicBezTo>
                  <a:cubicBezTo>
                    <a:pt x="1825" y="1004"/>
                    <a:pt x="1644" y="72"/>
                    <a:pt x="1240" y="4"/>
                  </a:cubicBezTo>
                  <a:cubicBezTo>
                    <a:pt x="1225" y="2"/>
                    <a:pt x="1209" y="0"/>
                    <a:pt x="1193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266;p73">
              <a:extLst>
                <a:ext uri="{FF2B5EF4-FFF2-40B4-BE49-F238E27FC236}">
                  <a16:creationId xmlns:a16="http://schemas.microsoft.com/office/drawing/2014/main" id="{BB78E6A3-5779-49A9-AE02-99B749E731C9}"/>
                </a:ext>
              </a:extLst>
            </p:cNvPr>
            <p:cNvSpPr/>
            <p:nvPr/>
          </p:nvSpPr>
          <p:spPr>
            <a:xfrm>
              <a:off x="3118235" y="2647229"/>
              <a:ext cx="48896" cy="156691"/>
            </a:xfrm>
            <a:custGeom>
              <a:avLst/>
              <a:gdLst/>
              <a:ahLst/>
              <a:cxnLst/>
              <a:rect l="l" t="t" r="r" b="b"/>
              <a:pathLst>
                <a:path w="1266" h="4057" extrusionOk="0">
                  <a:moveTo>
                    <a:pt x="1201" y="1"/>
                  </a:moveTo>
                  <a:cubicBezTo>
                    <a:pt x="1189" y="1"/>
                    <a:pt x="1178" y="4"/>
                    <a:pt x="1167" y="12"/>
                  </a:cubicBezTo>
                  <a:cubicBezTo>
                    <a:pt x="909" y="194"/>
                    <a:pt x="702" y="473"/>
                    <a:pt x="518" y="890"/>
                  </a:cubicBezTo>
                  <a:cubicBezTo>
                    <a:pt x="84" y="1871"/>
                    <a:pt x="1" y="2980"/>
                    <a:pt x="285" y="4015"/>
                  </a:cubicBezTo>
                  <a:cubicBezTo>
                    <a:pt x="292" y="4040"/>
                    <a:pt x="315" y="4057"/>
                    <a:pt x="341" y="4057"/>
                  </a:cubicBezTo>
                  <a:cubicBezTo>
                    <a:pt x="345" y="4057"/>
                    <a:pt x="350" y="4057"/>
                    <a:pt x="356" y="4055"/>
                  </a:cubicBezTo>
                  <a:cubicBezTo>
                    <a:pt x="387" y="4046"/>
                    <a:pt x="405" y="4015"/>
                    <a:pt x="396" y="3984"/>
                  </a:cubicBezTo>
                  <a:cubicBezTo>
                    <a:pt x="119" y="2976"/>
                    <a:pt x="200" y="1894"/>
                    <a:pt x="623" y="937"/>
                  </a:cubicBezTo>
                  <a:cubicBezTo>
                    <a:pt x="798" y="539"/>
                    <a:pt x="992" y="276"/>
                    <a:pt x="1234" y="105"/>
                  </a:cubicBezTo>
                  <a:cubicBezTo>
                    <a:pt x="1260" y="87"/>
                    <a:pt x="1266" y="51"/>
                    <a:pt x="1248" y="25"/>
                  </a:cubicBezTo>
                  <a:cubicBezTo>
                    <a:pt x="1237" y="9"/>
                    <a:pt x="1219" y="1"/>
                    <a:pt x="1201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267;p73">
              <a:extLst>
                <a:ext uri="{FF2B5EF4-FFF2-40B4-BE49-F238E27FC236}">
                  <a16:creationId xmlns:a16="http://schemas.microsoft.com/office/drawing/2014/main" id="{046F0F11-178F-40A1-951F-169085F5C23A}"/>
                </a:ext>
              </a:extLst>
            </p:cNvPr>
            <p:cNvSpPr/>
            <p:nvPr/>
          </p:nvSpPr>
          <p:spPr>
            <a:xfrm>
              <a:off x="3125225" y="2726132"/>
              <a:ext cx="42292" cy="49012"/>
            </a:xfrm>
            <a:custGeom>
              <a:avLst/>
              <a:gdLst/>
              <a:ahLst/>
              <a:cxnLst/>
              <a:rect l="l" t="t" r="r" b="b"/>
              <a:pathLst>
                <a:path w="1095" h="1269" extrusionOk="0">
                  <a:moveTo>
                    <a:pt x="66" y="1"/>
                  </a:moveTo>
                  <a:cubicBezTo>
                    <a:pt x="47" y="1"/>
                    <a:pt x="28" y="10"/>
                    <a:pt x="17" y="28"/>
                  </a:cubicBezTo>
                  <a:cubicBezTo>
                    <a:pt x="0" y="54"/>
                    <a:pt x="8" y="90"/>
                    <a:pt x="36" y="107"/>
                  </a:cubicBezTo>
                  <a:cubicBezTo>
                    <a:pt x="455" y="372"/>
                    <a:pt x="789" y="772"/>
                    <a:pt x="975" y="1233"/>
                  </a:cubicBezTo>
                  <a:cubicBezTo>
                    <a:pt x="984" y="1255"/>
                    <a:pt x="1006" y="1268"/>
                    <a:pt x="1028" y="1268"/>
                  </a:cubicBezTo>
                  <a:cubicBezTo>
                    <a:pt x="1036" y="1268"/>
                    <a:pt x="1043" y="1267"/>
                    <a:pt x="1050" y="1264"/>
                  </a:cubicBezTo>
                  <a:cubicBezTo>
                    <a:pt x="1080" y="1252"/>
                    <a:pt x="1094" y="1219"/>
                    <a:pt x="1082" y="1189"/>
                  </a:cubicBezTo>
                  <a:cubicBezTo>
                    <a:pt x="888" y="706"/>
                    <a:pt x="537" y="287"/>
                    <a:pt x="97" y="9"/>
                  </a:cubicBezTo>
                  <a:cubicBezTo>
                    <a:pt x="87" y="3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268;p73">
              <a:extLst>
                <a:ext uri="{FF2B5EF4-FFF2-40B4-BE49-F238E27FC236}">
                  <a16:creationId xmlns:a16="http://schemas.microsoft.com/office/drawing/2014/main" id="{AE27CE23-2AF4-48BC-B529-65934C745228}"/>
                </a:ext>
              </a:extLst>
            </p:cNvPr>
            <p:cNvSpPr/>
            <p:nvPr/>
          </p:nvSpPr>
          <p:spPr>
            <a:xfrm>
              <a:off x="3065980" y="2596828"/>
              <a:ext cx="94587" cy="235172"/>
            </a:xfrm>
            <a:custGeom>
              <a:avLst/>
              <a:gdLst/>
              <a:ahLst/>
              <a:cxnLst/>
              <a:rect l="l" t="t" r="r" b="b"/>
              <a:pathLst>
                <a:path w="2449" h="6089" extrusionOk="0">
                  <a:moveTo>
                    <a:pt x="1564" y="0"/>
                  </a:moveTo>
                  <a:cubicBezTo>
                    <a:pt x="1358" y="0"/>
                    <a:pt x="1152" y="37"/>
                    <a:pt x="959" y="110"/>
                  </a:cubicBezTo>
                  <a:cubicBezTo>
                    <a:pt x="532" y="273"/>
                    <a:pt x="177" y="617"/>
                    <a:pt x="1" y="1036"/>
                  </a:cubicBezTo>
                  <a:lnTo>
                    <a:pt x="91" y="5976"/>
                  </a:lnTo>
                  <a:cubicBezTo>
                    <a:pt x="263" y="6036"/>
                    <a:pt x="441" y="6075"/>
                    <a:pt x="620" y="6089"/>
                  </a:cubicBezTo>
                  <a:lnTo>
                    <a:pt x="623" y="6089"/>
                  </a:lnTo>
                  <a:cubicBezTo>
                    <a:pt x="623" y="6089"/>
                    <a:pt x="846" y="1853"/>
                    <a:pt x="2449" y="247"/>
                  </a:cubicBezTo>
                  <a:lnTo>
                    <a:pt x="2445" y="242"/>
                  </a:lnTo>
                  <a:cubicBezTo>
                    <a:pt x="2396" y="213"/>
                    <a:pt x="2345" y="186"/>
                    <a:pt x="2292" y="161"/>
                  </a:cubicBezTo>
                  <a:cubicBezTo>
                    <a:pt x="2065" y="54"/>
                    <a:pt x="1815" y="0"/>
                    <a:pt x="1564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269;p73">
              <a:extLst>
                <a:ext uri="{FF2B5EF4-FFF2-40B4-BE49-F238E27FC236}">
                  <a16:creationId xmlns:a16="http://schemas.microsoft.com/office/drawing/2014/main" id="{ACAC54FF-1921-46E3-ADAA-9F4A77F0FE69}"/>
                </a:ext>
              </a:extLst>
            </p:cNvPr>
            <p:cNvSpPr/>
            <p:nvPr/>
          </p:nvSpPr>
          <p:spPr>
            <a:xfrm>
              <a:off x="2522423" y="2431064"/>
              <a:ext cx="584706" cy="547397"/>
            </a:xfrm>
            <a:custGeom>
              <a:avLst/>
              <a:gdLst/>
              <a:ahLst/>
              <a:cxnLst/>
              <a:rect l="l" t="t" r="r" b="b"/>
              <a:pathLst>
                <a:path w="15139" h="14173" extrusionOk="0">
                  <a:moveTo>
                    <a:pt x="7570" y="1"/>
                  </a:moveTo>
                  <a:cubicBezTo>
                    <a:pt x="3390" y="1"/>
                    <a:pt x="0" y="3476"/>
                    <a:pt x="0" y="7764"/>
                  </a:cubicBezTo>
                  <a:cubicBezTo>
                    <a:pt x="0" y="11481"/>
                    <a:pt x="2550" y="13571"/>
                    <a:pt x="5954" y="14061"/>
                  </a:cubicBezTo>
                  <a:cubicBezTo>
                    <a:pt x="6475" y="14135"/>
                    <a:pt x="7015" y="14172"/>
                    <a:pt x="7570" y="14172"/>
                  </a:cubicBezTo>
                  <a:cubicBezTo>
                    <a:pt x="8125" y="14172"/>
                    <a:pt x="8665" y="14136"/>
                    <a:pt x="9186" y="14061"/>
                  </a:cubicBezTo>
                  <a:cubicBezTo>
                    <a:pt x="12589" y="13571"/>
                    <a:pt x="15138" y="11481"/>
                    <a:pt x="15138" y="7764"/>
                  </a:cubicBezTo>
                  <a:cubicBezTo>
                    <a:pt x="15138" y="3476"/>
                    <a:pt x="11750" y="1"/>
                    <a:pt x="7570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270;p73">
              <a:extLst>
                <a:ext uri="{FF2B5EF4-FFF2-40B4-BE49-F238E27FC236}">
                  <a16:creationId xmlns:a16="http://schemas.microsoft.com/office/drawing/2014/main" id="{ABE5169A-215F-4B04-A3FA-0F3E8011C91D}"/>
                </a:ext>
              </a:extLst>
            </p:cNvPr>
            <p:cNvSpPr/>
            <p:nvPr/>
          </p:nvSpPr>
          <p:spPr>
            <a:xfrm>
              <a:off x="2549497" y="2726827"/>
              <a:ext cx="143907" cy="143946"/>
            </a:xfrm>
            <a:custGeom>
              <a:avLst/>
              <a:gdLst/>
              <a:ahLst/>
              <a:cxnLst/>
              <a:rect l="l" t="t" r="r" b="b"/>
              <a:pathLst>
                <a:path w="3726" h="3727" extrusionOk="0">
                  <a:moveTo>
                    <a:pt x="1863" y="1"/>
                  </a:moveTo>
                  <a:cubicBezTo>
                    <a:pt x="835" y="1"/>
                    <a:pt x="1" y="834"/>
                    <a:pt x="1" y="1863"/>
                  </a:cubicBezTo>
                  <a:cubicBezTo>
                    <a:pt x="1" y="2892"/>
                    <a:pt x="835" y="3727"/>
                    <a:pt x="1863" y="3727"/>
                  </a:cubicBezTo>
                  <a:cubicBezTo>
                    <a:pt x="2892" y="3727"/>
                    <a:pt x="3726" y="2892"/>
                    <a:pt x="3726" y="1863"/>
                  </a:cubicBezTo>
                  <a:cubicBezTo>
                    <a:pt x="3726" y="834"/>
                    <a:pt x="2892" y="1"/>
                    <a:pt x="1863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271;p73">
              <a:extLst>
                <a:ext uri="{FF2B5EF4-FFF2-40B4-BE49-F238E27FC236}">
                  <a16:creationId xmlns:a16="http://schemas.microsoft.com/office/drawing/2014/main" id="{75AB0C06-E63E-4BD8-B35D-407DAB19BD6C}"/>
                </a:ext>
              </a:extLst>
            </p:cNvPr>
            <p:cNvSpPr/>
            <p:nvPr/>
          </p:nvSpPr>
          <p:spPr>
            <a:xfrm>
              <a:off x="2936096" y="2726827"/>
              <a:ext cx="143985" cy="143946"/>
            </a:xfrm>
            <a:custGeom>
              <a:avLst/>
              <a:gdLst/>
              <a:ahLst/>
              <a:cxnLst/>
              <a:rect l="l" t="t" r="r" b="b"/>
              <a:pathLst>
                <a:path w="3728" h="3727" extrusionOk="0">
                  <a:moveTo>
                    <a:pt x="1865" y="1"/>
                  </a:moveTo>
                  <a:cubicBezTo>
                    <a:pt x="836" y="1"/>
                    <a:pt x="1" y="834"/>
                    <a:pt x="1" y="1863"/>
                  </a:cubicBezTo>
                  <a:cubicBezTo>
                    <a:pt x="1" y="2892"/>
                    <a:pt x="836" y="3727"/>
                    <a:pt x="1865" y="3727"/>
                  </a:cubicBezTo>
                  <a:cubicBezTo>
                    <a:pt x="2893" y="3727"/>
                    <a:pt x="3727" y="2892"/>
                    <a:pt x="3727" y="1863"/>
                  </a:cubicBezTo>
                  <a:cubicBezTo>
                    <a:pt x="3727" y="834"/>
                    <a:pt x="2893" y="1"/>
                    <a:pt x="1865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272;p73">
              <a:extLst>
                <a:ext uri="{FF2B5EF4-FFF2-40B4-BE49-F238E27FC236}">
                  <a16:creationId xmlns:a16="http://schemas.microsoft.com/office/drawing/2014/main" id="{D8E02EC2-EC87-494E-AEA6-3154D75FE6A9}"/>
                </a:ext>
              </a:extLst>
            </p:cNvPr>
            <p:cNvSpPr/>
            <p:nvPr/>
          </p:nvSpPr>
          <p:spPr>
            <a:xfrm>
              <a:off x="2596769" y="2612662"/>
              <a:ext cx="159434" cy="164416"/>
            </a:xfrm>
            <a:custGeom>
              <a:avLst/>
              <a:gdLst/>
              <a:ahLst/>
              <a:cxnLst/>
              <a:rect l="l" t="t" r="r" b="b"/>
              <a:pathLst>
                <a:path w="4128" h="4257" extrusionOk="0">
                  <a:moveTo>
                    <a:pt x="2064" y="0"/>
                  </a:moveTo>
                  <a:cubicBezTo>
                    <a:pt x="925" y="0"/>
                    <a:pt x="0" y="1043"/>
                    <a:pt x="0" y="2329"/>
                  </a:cubicBezTo>
                  <a:cubicBezTo>
                    <a:pt x="0" y="3615"/>
                    <a:pt x="925" y="4257"/>
                    <a:pt x="2064" y="4257"/>
                  </a:cubicBezTo>
                  <a:cubicBezTo>
                    <a:pt x="3204" y="4257"/>
                    <a:pt x="4128" y="3615"/>
                    <a:pt x="4128" y="2329"/>
                  </a:cubicBezTo>
                  <a:cubicBezTo>
                    <a:pt x="4128" y="1043"/>
                    <a:pt x="3204" y="0"/>
                    <a:pt x="2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273;p73">
              <a:extLst>
                <a:ext uri="{FF2B5EF4-FFF2-40B4-BE49-F238E27FC236}">
                  <a16:creationId xmlns:a16="http://schemas.microsoft.com/office/drawing/2014/main" id="{DDC9361C-C380-48BE-9F9D-364D78FFAD20}"/>
                </a:ext>
              </a:extLst>
            </p:cNvPr>
            <p:cNvSpPr/>
            <p:nvPr/>
          </p:nvSpPr>
          <p:spPr>
            <a:xfrm>
              <a:off x="2589392" y="2606174"/>
              <a:ext cx="157194" cy="96479"/>
            </a:xfrm>
            <a:custGeom>
              <a:avLst/>
              <a:gdLst/>
              <a:ahLst/>
              <a:cxnLst/>
              <a:rect l="l" t="t" r="r" b="b"/>
              <a:pathLst>
                <a:path w="4070" h="2498" extrusionOk="0">
                  <a:moveTo>
                    <a:pt x="2217" y="0"/>
                  </a:moveTo>
                  <a:cubicBezTo>
                    <a:pt x="1014" y="0"/>
                    <a:pt x="1" y="1193"/>
                    <a:pt x="192" y="2497"/>
                  </a:cubicBezTo>
                  <a:cubicBezTo>
                    <a:pt x="337" y="1358"/>
                    <a:pt x="1194" y="335"/>
                    <a:pt x="2288" y="335"/>
                  </a:cubicBezTo>
                  <a:cubicBezTo>
                    <a:pt x="2526" y="335"/>
                    <a:pt x="2775" y="383"/>
                    <a:pt x="3030" y="489"/>
                  </a:cubicBezTo>
                  <a:cubicBezTo>
                    <a:pt x="3456" y="674"/>
                    <a:pt x="3803" y="1001"/>
                    <a:pt x="4070" y="1388"/>
                  </a:cubicBezTo>
                  <a:cubicBezTo>
                    <a:pt x="3924" y="914"/>
                    <a:pt x="3590" y="494"/>
                    <a:pt x="3151" y="248"/>
                  </a:cubicBezTo>
                  <a:cubicBezTo>
                    <a:pt x="2839" y="77"/>
                    <a:pt x="2522" y="0"/>
                    <a:pt x="2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274;p73">
              <a:extLst>
                <a:ext uri="{FF2B5EF4-FFF2-40B4-BE49-F238E27FC236}">
                  <a16:creationId xmlns:a16="http://schemas.microsoft.com/office/drawing/2014/main" id="{5EA7957E-CD6F-4A3F-949E-E2B0B0052A2C}"/>
                </a:ext>
              </a:extLst>
            </p:cNvPr>
            <p:cNvSpPr/>
            <p:nvPr/>
          </p:nvSpPr>
          <p:spPr>
            <a:xfrm>
              <a:off x="2601404" y="2558824"/>
              <a:ext cx="113627" cy="50634"/>
            </a:xfrm>
            <a:custGeom>
              <a:avLst/>
              <a:gdLst/>
              <a:ahLst/>
              <a:cxnLst/>
              <a:rect l="l" t="t" r="r" b="b"/>
              <a:pathLst>
                <a:path w="2942" h="1311" extrusionOk="0">
                  <a:moveTo>
                    <a:pt x="2116" y="1"/>
                  </a:moveTo>
                  <a:cubicBezTo>
                    <a:pt x="2061" y="1"/>
                    <a:pt x="2004" y="5"/>
                    <a:pt x="1947" y="14"/>
                  </a:cubicBezTo>
                  <a:cubicBezTo>
                    <a:pt x="1315" y="112"/>
                    <a:pt x="1" y="863"/>
                    <a:pt x="122" y="1279"/>
                  </a:cubicBezTo>
                  <a:cubicBezTo>
                    <a:pt x="128" y="1301"/>
                    <a:pt x="163" y="1310"/>
                    <a:pt x="220" y="1310"/>
                  </a:cubicBezTo>
                  <a:cubicBezTo>
                    <a:pt x="541" y="1310"/>
                    <a:pt x="1550" y="1010"/>
                    <a:pt x="2048" y="909"/>
                  </a:cubicBezTo>
                  <a:cubicBezTo>
                    <a:pt x="2488" y="818"/>
                    <a:pt x="2942" y="796"/>
                    <a:pt x="2922" y="522"/>
                  </a:cubicBezTo>
                  <a:cubicBezTo>
                    <a:pt x="2905" y="278"/>
                    <a:pt x="2563" y="1"/>
                    <a:pt x="2116" y="1"/>
                  </a:cubicBezTo>
                  <a:close/>
                </a:path>
              </a:pathLst>
            </a:custGeom>
            <a:solidFill>
              <a:srgbClr val="423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275;p73">
              <a:extLst>
                <a:ext uri="{FF2B5EF4-FFF2-40B4-BE49-F238E27FC236}">
                  <a16:creationId xmlns:a16="http://schemas.microsoft.com/office/drawing/2014/main" id="{EAE67441-CF3B-415D-8DC2-760C356910E0}"/>
                </a:ext>
              </a:extLst>
            </p:cNvPr>
            <p:cNvSpPr/>
            <p:nvPr/>
          </p:nvSpPr>
          <p:spPr>
            <a:xfrm>
              <a:off x="2640102" y="2651245"/>
              <a:ext cx="116099" cy="127840"/>
            </a:xfrm>
            <a:custGeom>
              <a:avLst/>
              <a:gdLst/>
              <a:ahLst/>
              <a:cxnLst/>
              <a:rect l="l" t="t" r="r" b="b"/>
              <a:pathLst>
                <a:path w="3006" h="3310" extrusionOk="0">
                  <a:moveTo>
                    <a:pt x="1503" y="0"/>
                  </a:moveTo>
                  <a:cubicBezTo>
                    <a:pt x="1143" y="0"/>
                    <a:pt x="813" y="139"/>
                    <a:pt x="555" y="372"/>
                  </a:cubicBezTo>
                  <a:cubicBezTo>
                    <a:pt x="564" y="369"/>
                    <a:pt x="576" y="369"/>
                    <a:pt x="586" y="369"/>
                  </a:cubicBezTo>
                  <a:cubicBezTo>
                    <a:pt x="898" y="369"/>
                    <a:pt x="1150" y="621"/>
                    <a:pt x="1150" y="934"/>
                  </a:cubicBezTo>
                  <a:cubicBezTo>
                    <a:pt x="1150" y="1246"/>
                    <a:pt x="898" y="1499"/>
                    <a:pt x="586" y="1499"/>
                  </a:cubicBezTo>
                  <a:cubicBezTo>
                    <a:pt x="355" y="1499"/>
                    <a:pt x="156" y="1360"/>
                    <a:pt x="69" y="1160"/>
                  </a:cubicBezTo>
                  <a:cubicBezTo>
                    <a:pt x="24" y="1316"/>
                    <a:pt x="0" y="1482"/>
                    <a:pt x="0" y="1655"/>
                  </a:cubicBezTo>
                  <a:cubicBezTo>
                    <a:pt x="0" y="2568"/>
                    <a:pt x="672" y="3310"/>
                    <a:pt x="1503" y="3310"/>
                  </a:cubicBezTo>
                  <a:cubicBezTo>
                    <a:pt x="2333" y="3310"/>
                    <a:pt x="3006" y="2568"/>
                    <a:pt x="3006" y="1655"/>
                  </a:cubicBezTo>
                  <a:cubicBezTo>
                    <a:pt x="3006" y="741"/>
                    <a:pt x="2333" y="0"/>
                    <a:pt x="1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276;p73">
              <a:extLst>
                <a:ext uri="{FF2B5EF4-FFF2-40B4-BE49-F238E27FC236}">
                  <a16:creationId xmlns:a16="http://schemas.microsoft.com/office/drawing/2014/main" id="{50ED6F4D-DBC9-49AB-8E1F-6CA2FC1DBC54}"/>
                </a:ext>
              </a:extLst>
            </p:cNvPr>
            <p:cNvSpPr/>
            <p:nvPr/>
          </p:nvSpPr>
          <p:spPr>
            <a:xfrm>
              <a:off x="2584874" y="2621932"/>
              <a:ext cx="33524" cy="46193"/>
            </a:xfrm>
            <a:custGeom>
              <a:avLst/>
              <a:gdLst/>
              <a:ahLst/>
              <a:cxnLst/>
              <a:rect l="l" t="t" r="r" b="b"/>
              <a:pathLst>
                <a:path w="868" h="1196" extrusionOk="0">
                  <a:moveTo>
                    <a:pt x="0" y="1"/>
                  </a:moveTo>
                  <a:cubicBezTo>
                    <a:pt x="2" y="402"/>
                    <a:pt x="160" y="841"/>
                    <a:pt x="487" y="1196"/>
                  </a:cubicBezTo>
                  <a:lnTo>
                    <a:pt x="868" y="615"/>
                  </a:lnTo>
                  <a:cubicBezTo>
                    <a:pt x="552" y="547"/>
                    <a:pt x="222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277;p73">
              <a:extLst>
                <a:ext uri="{FF2B5EF4-FFF2-40B4-BE49-F238E27FC236}">
                  <a16:creationId xmlns:a16="http://schemas.microsoft.com/office/drawing/2014/main" id="{A51482A5-8AA1-4926-B92A-1C278A02C124}"/>
                </a:ext>
              </a:extLst>
            </p:cNvPr>
            <p:cNvSpPr/>
            <p:nvPr/>
          </p:nvSpPr>
          <p:spPr>
            <a:xfrm>
              <a:off x="2873337" y="2608182"/>
              <a:ext cx="159434" cy="164455"/>
            </a:xfrm>
            <a:custGeom>
              <a:avLst/>
              <a:gdLst/>
              <a:ahLst/>
              <a:cxnLst/>
              <a:rect l="l" t="t" r="r" b="b"/>
              <a:pathLst>
                <a:path w="4128" h="4258" extrusionOk="0">
                  <a:moveTo>
                    <a:pt x="2065" y="1"/>
                  </a:moveTo>
                  <a:cubicBezTo>
                    <a:pt x="924" y="1"/>
                    <a:pt x="1" y="1044"/>
                    <a:pt x="1" y="2330"/>
                  </a:cubicBezTo>
                  <a:cubicBezTo>
                    <a:pt x="1" y="3615"/>
                    <a:pt x="924" y="4257"/>
                    <a:pt x="2065" y="4257"/>
                  </a:cubicBezTo>
                  <a:cubicBezTo>
                    <a:pt x="3204" y="4257"/>
                    <a:pt x="4127" y="3615"/>
                    <a:pt x="4127" y="2330"/>
                  </a:cubicBezTo>
                  <a:cubicBezTo>
                    <a:pt x="4127" y="1044"/>
                    <a:pt x="3204" y="1"/>
                    <a:pt x="2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278;p73">
              <a:extLst>
                <a:ext uri="{FF2B5EF4-FFF2-40B4-BE49-F238E27FC236}">
                  <a16:creationId xmlns:a16="http://schemas.microsoft.com/office/drawing/2014/main" id="{C40BEA43-E59C-485B-B743-E4BB4B89D6CD}"/>
                </a:ext>
              </a:extLst>
            </p:cNvPr>
            <p:cNvSpPr/>
            <p:nvPr/>
          </p:nvSpPr>
          <p:spPr>
            <a:xfrm>
              <a:off x="2882992" y="2601694"/>
              <a:ext cx="157194" cy="96479"/>
            </a:xfrm>
            <a:custGeom>
              <a:avLst/>
              <a:gdLst/>
              <a:ahLst/>
              <a:cxnLst/>
              <a:rect l="l" t="t" r="r" b="b"/>
              <a:pathLst>
                <a:path w="4070" h="2498" extrusionOk="0">
                  <a:moveTo>
                    <a:pt x="1852" y="1"/>
                  </a:moveTo>
                  <a:cubicBezTo>
                    <a:pt x="1548" y="1"/>
                    <a:pt x="1231" y="77"/>
                    <a:pt x="919" y="248"/>
                  </a:cubicBezTo>
                  <a:cubicBezTo>
                    <a:pt x="480" y="495"/>
                    <a:pt x="146" y="913"/>
                    <a:pt x="0" y="1388"/>
                  </a:cubicBezTo>
                  <a:cubicBezTo>
                    <a:pt x="267" y="1001"/>
                    <a:pt x="613" y="674"/>
                    <a:pt x="1039" y="490"/>
                  </a:cubicBezTo>
                  <a:cubicBezTo>
                    <a:pt x="1295" y="384"/>
                    <a:pt x="1544" y="335"/>
                    <a:pt x="1782" y="335"/>
                  </a:cubicBezTo>
                  <a:cubicBezTo>
                    <a:pt x="2876" y="335"/>
                    <a:pt x="3733" y="1358"/>
                    <a:pt x="3877" y="2498"/>
                  </a:cubicBezTo>
                  <a:cubicBezTo>
                    <a:pt x="4069" y="1194"/>
                    <a:pt x="3055" y="1"/>
                    <a:pt x="1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279;p73">
              <a:extLst>
                <a:ext uri="{FF2B5EF4-FFF2-40B4-BE49-F238E27FC236}">
                  <a16:creationId xmlns:a16="http://schemas.microsoft.com/office/drawing/2014/main" id="{4C316AE1-3726-4EDF-862B-0B242727A072}"/>
                </a:ext>
              </a:extLst>
            </p:cNvPr>
            <p:cNvSpPr/>
            <p:nvPr/>
          </p:nvSpPr>
          <p:spPr>
            <a:xfrm>
              <a:off x="2914546" y="2554344"/>
              <a:ext cx="113589" cy="50634"/>
            </a:xfrm>
            <a:custGeom>
              <a:avLst/>
              <a:gdLst/>
              <a:ahLst/>
              <a:cxnLst/>
              <a:rect l="l" t="t" r="r" b="b"/>
              <a:pathLst>
                <a:path w="2941" h="1311" extrusionOk="0">
                  <a:moveTo>
                    <a:pt x="826" y="1"/>
                  </a:moveTo>
                  <a:cubicBezTo>
                    <a:pt x="379" y="1"/>
                    <a:pt x="37" y="278"/>
                    <a:pt x="20" y="522"/>
                  </a:cubicBezTo>
                  <a:cubicBezTo>
                    <a:pt x="0" y="796"/>
                    <a:pt x="454" y="818"/>
                    <a:pt x="894" y="908"/>
                  </a:cubicBezTo>
                  <a:cubicBezTo>
                    <a:pt x="1392" y="1010"/>
                    <a:pt x="2401" y="1311"/>
                    <a:pt x="2721" y="1311"/>
                  </a:cubicBezTo>
                  <a:cubicBezTo>
                    <a:pt x="2779" y="1311"/>
                    <a:pt x="2814" y="1301"/>
                    <a:pt x="2820" y="1279"/>
                  </a:cubicBezTo>
                  <a:cubicBezTo>
                    <a:pt x="2941" y="864"/>
                    <a:pt x="1626" y="113"/>
                    <a:pt x="995" y="14"/>
                  </a:cubicBezTo>
                  <a:cubicBezTo>
                    <a:pt x="937" y="5"/>
                    <a:pt x="881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280;p73">
              <a:extLst>
                <a:ext uri="{FF2B5EF4-FFF2-40B4-BE49-F238E27FC236}">
                  <a16:creationId xmlns:a16="http://schemas.microsoft.com/office/drawing/2014/main" id="{56E37EA8-0753-432D-BF4F-28D98A3FB74B}"/>
                </a:ext>
              </a:extLst>
            </p:cNvPr>
            <p:cNvSpPr/>
            <p:nvPr/>
          </p:nvSpPr>
          <p:spPr>
            <a:xfrm>
              <a:off x="2873337" y="2646765"/>
              <a:ext cx="116138" cy="127802"/>
            </a:xfrm>
            <a:custGeom>
              <a:avLst/>
              <a:gdLst/>
              <a:ahLst/>
              <a:cxnLst/>
              <a:rect l="l" t="t" r="r" b="b"/>
              <a:pathLst>
                <a:path w="3007" h="3309" extrusionOk="0">
                  <a:moveTo>
                    <a:pt x="1504" y="1"/>
                  </a:moveTo>
                  <a:cubicBezTo>
                    <a:pt x="1145" y="1"/>
                    <a:pt x="814" y="140"/>
                    <a:pt x="556" y="372"/>
                  </a:cubicBezTo>
                  <a:cubicBezTo>
                    <a:pt x="566" y="369"/>
                    <a:pt x="576" y="369"/>
                    <a:pt x="587" y="369"/>
                  </a:cubicBezTo>
                  <a:cubicBezTo>
                    <a:pt x="898" y="369"/>
                    <a:pt x="1150" y="621"/>
                    <a:pt x="1150" y="934"/>
                  </a:cubicBezTo>
                  <a:cubicBezTo>
                    <a:pt x="1150" y="1246"/>
                    <a:pt x="898" y="1499"/>
                    <a:pt x="587" y="1499"/>
                  </a:cubicBezTo>
                  <a:cubicBezTo>
                    <a:pt x="356" y="1499"/>
                    <a:pt x="157" y="1360"/>
                    <a:pt x="70" y="1160"/>
                  </a:cubicBezTo>
                  <a:cubicBezTo>
                    <a:pt x="26" y="1316"/>
                    <a:pt x="1" y="1483"/>
                    <a:pt x="1" y="1655"/>
                  </a:cubicBezTo>
                  <a:cubicBezTo>
                    <a:pt x="1" y="2568"/>
                    <a:pt x="674" y="3309"/>
                    <a:pt x="1504" y="3309"/>
                  </a:cubicBezTo>
                  <a:cubicBezTo>
                    <a:pt x="2335" y="3309"/>
                    <a:pt x="3007" y="2568"/>
                    <a:pt x="3007" y="1655"/>
                  </a:cubicBezTo>
                  <a:cubicBezTo>
                    <a:pt x="3007" y="741"/>
                    <a:pt x="2335" y="1"/>
                    <a:pt x="1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281;p73">
              <a:extLst>
                <a:ext uri="{FF2B5EF4-FFF2-40B4-BE49-F238E27FC236}">
                  <a16:creationId xmlns:a16="http://schemas.microsoft.com/office/drawing/2014/main" id="{E72DE907-39DA-470A-92D3-511F5AC3D2DD}"/>
                </a:ext>
              </a:extLst>
            </p:cNvPr>
            <p:cNvSpPr/>
            <p:nvPr/>
          </p:nvSpPr>
          <p:spPr>
            <a:xfrm>
              <a:off x="3007507" y="2608182"/>
              <a:ext cx="33524" cy="46193"/>
            </a:xfrm>
            <a:custGeom>
              <a:avLst/>
              <a:gdLst/>
              <a:ahLst/>
              <a:cxnLst/>
              <a:rect l="l" t="t" r="r" b="b"/>
              <a:pathLst>
                <a:path w="868" h="1196" extrusionOk="0">
                  <a:moveTo>
                    <a:pt x="868" y="1"/>
                  </a:moveTo>
                  <a:lnTo>
                    <a:pt x="868" y="1"/>
                  </a:lnTo>
                  <a:cubicBezTo>
                    <a:pt x="644" y="336"/>
                    <a:pt x="316" y="548"/>
                    <a:pt x="0" y="615"/>
                  </a:cubicBezTo>
                  <a:lnTo>
                    <a:pt x="381" y="1196"/>
                  </a:lnTo>
                  <a:cubicBezTo>
                    <a:pt x="708" y="841"/>
                    <a:pt x="866" y="402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282;p73">
              <a:extLst>
                <a:ext uri="{FF2B5EF4-FFF2-40B4-BE49-F238E27FC236}">
                  <a16:creationId xmlns:a16="http://schemas.microsoft.com/office/drawing/2014/main" id="{BCA62B32-ED13-4031-81D1-1ED1206B1EE7}"/>
                </a:ext>
              </a:extLst>
            </p:cNvPr>
            <p:cNvSpPr/>
            <p:nvPr/>
          </p:nvSpPr>
          <p:spPr>
            <a:xfrm>
              <a:off x="2772689" y="2722270"/>
              <a:ext cx="84197" cy="65504"/>
            </a:xfrm>
            <a:custGeom>
              <a:avLst/>
              <a:gdLst/>
              <a:ahLst/>
              <a:cxnLst/>
              <a:rect l="l" t="t" r="r" b="b"/>
              <a:pathLst>
                <a:path w="2180" h="1696" extrusionOk="0">
                  <a:moveTo>
                    <a:pt x="1104" y="0"/>
                  </a:moveTo>
                  <a:cubicBezTo>
                    <a:pt x="412" y="0"/>
                    <a:pt x="0" y="704"/>
                    <a:pt x="0" y="1098"/>
                  </a:cubicBezTo>
                  <a:cubicBezTo>
                    <a:pt x="0" y="1493"/>
                    <a:pt x="356" y="1695"/>
                    <a:pt x="1048" y="1695"/>
                  </a:cubicBezTo>
                  <a:cubicBezTo>
                    <a:pt x="1741" y="1695"/>
                    <a:pt x="2180" y="1493"/>
                    <a:pt x="2180" y="1098"/>
                  </a:cubicBezTo>
                  <a:cubicBezTo>
                    <a:pt x="2180" y="704"/>
                    <a:pt x="1795" y="0"/>
                    <a:pt x="1104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283;p73">
              <a:extLst>
                <a:ext uri="{FF2B5EF4-FFF2-40B4-BE49-F238E27FC236}">
                  <a16:creationId xmlns:a16="http://schemas.microsoft.com/office/drawing/2014/main" id="{F50E3979-CF40-4F24-B382-458DA3A1DE06}"/>
                </a:ext>
              </a:extLst>
            </p:cNvPr>
            <p:cNvSpPr/>
            <p:nvPr/>
          </p:nvSpPr>
          <p:spPr>
            <a:xfrm>
              <a:off x="2770411" y="2719991"/>
              <a:ext cx="88755" cy="46965"/>
            </a:xfrm>
            <a:custGeom>
              <a:avLst/>
              <a:gdLst/>
              <a:ahLst/>
              <a:cxnLst/>
              <a:rect l="l" t="t" r="r" b="b"/>
              <a:pathLst>
                <a:path w="2298" h="1216" extrusionOk="0">
                  <a:moveTo>
                    <a:pt x="1163" y="1"/>
                  </a:moveTo>
                  <a:cubicBezTo>
                    <a:pt x="411" y="1"/>
                    <a:pt x="1" y="765"/>
                    <a:pt x="1" y="1157"/>
                  </a:cubicBezTo>
                  <a:cubicBezTo>
                    <a:pt x="1" y="1189"/>
                    <a:pt x="27" y="1215"/>
                    <a:pt x="59" y="1215"/>
                  </a:cubicBezTo>
                  <a:cubicBezTo>
                    <a:pt x="90" y="1215"/>
                    <a:pt x="116" y="1189"/>
                    <a:pt x="116" y="1157"/>
                  </a:cubicBezTo>
                  <a:cubicBezTo>
                    <a:pt x="116" y="791"/>
                    <a:pt x="503" y="117"/>
                    <a:pt x="1163" y="117"/>
                  </a:cubicBezTo>
                  <a:cubicBezTo>
                    <a:pt x="1822" y="117"/>
                    <a:pt x="2182" y="804"/>
                    <a:pt x="2182" y="1157"/>
                  </a:cubicBezTo>
                  <a:cubicBezTo>
                    <a:pt x="2182" y="1189"/>
                    <a:pt x="2208" y="1215"/>
                    <a:pt x="2239" y="1215"/>
                  </a:cubicBezTo>
                  <a:cubicBezTo>
                    <a:pt x="2271" y="1215"/>
                    <a:pt x="2297" y="1189"/>
                    <a:pt x="2297" y="1157"/>
                  </a:cubicBezTo>
                  <a:cubicBezTo>
                    <a:pt x="2297" y="754"/>
                    <a:pt x="1914" y="1"/>
                    <a:pt x="1163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284;p73">
              <a:extLst>
                <a:ext uri="{FF2B5EF4-FFF2-40B4-BE49-F238E27FC236}">
                  <a16:creationId xmlns:a16="http://schemas.microsoft.com/office/drawing/2014/main" id="{D8B86CD9-C7A6-4AB8-8D40-D5511516EA20}"/>
                </a:ext>
              </a:extLst>
            </p:cNvPr>
            <p:cNvSpPr/>
            <p:nvPr/>
          </p:nvSpPr>
          <p:spPr>
            <a:xfrm>
              <a:off x="2785512" y="2731771"/>
              <a:ext cx="26650" cy="23251"/>
            </a:xfrm>
            <a:custGeom>
              <a:avLst/>
              <a:gdLst/>
              <a:ahLst/>
              <a:cxnLst/>
              <a:rect l="l" t="t" r="r" b="b"/>
              <a:pathLst>
                <a:path w="690" h="602" extrusionOk="0">
                  <a:moveTo>
                    <a:pt x="506" y="0"/>
                  </a:moveTo>
                  <a:cubicBezTo>
                    <a:pt x="490" y="0"/>
                    <a:pt x="474" y="3"/>
                    <a:pt x="459" y="9"/>
                  </a:cubicBezTo>
                  <a:cubicBezTo>
                    <a:pt x="299" y="71"/>
                    <a:pt x="153" y="171"/>
                    <a:pt x="47" y="310"/>
                  </a:cubicBezTo>
                  <a:cubicBezTo>
                    <a:pt x="31" y="327"/>
                    <a:pt x="20" y="347"/>
                    <a:pt x="14" y="370"/>
                  </a:cubicBezTo>
                  <a:cubicBezTo>
                    <a:pt x="5" y="389"/>
                    <a:pt x="1" y="412"/>
                    <a:pt x="2" y="435"/>
                  </a:cubicBezTo>
                  <a:cubicBezTo>
                    <a:pt x="3" y="478"/>
                    <a:pt x="24" y="527"/>
                    <a:pt x="57" y="556"/>
                  </a:cubicBezTo>
                  <a:cubicBezTo>
                    <a:pt x="88" y="582"/>
                    <a:pt x="127" y="602"/>
                    <a:pt x="170" y="602"/>
                  </a:cubicBezTo>
                  <a:cubicBezTo>
                    <a:pt x="174" y="602"/>
                    <a:pt x="177" y="602"/>
                    <a:pt x="181" y="601"/>
                  </a:cubicBezTo>
                  <a:cubicBezTo>
                    <a:pt x="224" y="599"/>
                    <a:pt x="275" y="583"/>
                    <a:pt x="302" y="547"/>
                  </a:cubicBezTo>
                  <a:cubicBezTo>
                    <a:pt x="333" y="504"/>
                    <a:pt x="370" y="466"/>
                    <a:pt x="410" y="431"/>
                  </a:cubicBezTo>
                  <a:cubicBezTo>
                    <a:pt x="455" y="396"/>
                    <a:pt x="502" y="366"/>
                    <a:pt x="554" y="343"/>
                  </a:cubicBezTo>
                  <a:cubicBezTo>
                    <a:pt x="555" y="341"/>
                    <a:pt x="557" y="341"/>
                    <a:pt x="559" y="340"/>
                  </a:cubicBezTo>
                  <a:cubicBezTo>
                    <a:pt x="602" y="323"/>
                    <a:pt x="640" y="299"/>
                    <a:pt x="663" y="254"/>
                  </a:cubicBezTo>
                  <a:cubicBezTo>
                    <a:pt x="683" y="218"/>
                    <a:pt x="689" y="165"/>
                    <a:pt x="675" y="125"/>
                  </a:cubicBezTo>
                  <a:cubicBezTo>
                    <a:pt x="661" y="82"/>
                    <a:pt x="632" y="41"/>
                    <a:pt x="589" y="21"/>
                  </a:cubicBezTo>
                  <a:cubicBezTo>
                    <a:pt x="564" y="9"/>
                    <a:pt x="534" y="0"/>
                    <a:pt x="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285;p73">
              <a:extLst>
                <a:ext uri="{FF2B5EF4-FFF2-40B4-BE49-F238E27FC236}">
                  <a16:creationId xmlns:a16="http://schemas.microsoft.com/office/drawing/2014/main" id="{11003B63-6C6F-4AD5-986D-F0022C15A3E5}"/>
                </a:ext>
              </a:extLst>
            </p:cNvPr>
            <p:cNvSpPr/>
            <p:nvPr/>
          </p:nvSpPr>
          <p:spPr>
            <a:xfrm>
              <a:off x="2737776" y="2803530"/>
              <a:ext cx="154027" cy="84583"/>
            </a:xfrm>
            <a:custGeom>
              <a:avLst/>
              <a:gdLst/>
              <a:ahLst/>
              <a:cxnLst/>
              <a:rect l="l" t="t" r="r" b="b"/>
              <a:pathLst>
                <a:path w="3988" h="2190" extrusionOk="0">
                  <a:moveTo>
                    <a:pt x="3442" y="0"/>
                  </a:moveTo>
                  <a:cubicBezTo>
                    <a:pt x="3090" y="0"/>
                    <a:pt x="2593" y="99"/>
                    <a:pt x="2034" y="99"/>
                  </a:cubicBezTo>
                  <a:cubicBezTo>
                    <a:pt x="1474" y="99"/>
                    <a:pt x="957" y="1"/>
                    <a:pt x="585" y="1"/>
                  </a:cubicBezTo>
                  <a:cubicBezTo>
                    <a:pt x="538" y="1"/>
                    <a:pt x="494" y="2"/>
                    <a:pt x="452" y="6"/>
                  </a:cubicBezTo>
                  <a:cubicBezTo>
                    <a:pt x="170" y="30"/>
                    <a:pt x="0" y="143"/>
                    <a:pt x="0" y="464"/>
                  </a:cubicBezTo>
                  <a:cubicBezTo>
                    <a:pt x="0" y="1046"/>
                    <a:pt x="561" y="1766"/>
                    <a:pt x="1330" y="2057"/>
                  </a:cubicBezTo>
                  <a:cubicBezTo>
                    <a:pt x="1550" y="2140"/>
                    <a:pt x="1786" y="2189"/>
                    <a:pt x="2032" y="2189"/>
                  </a:cubicBezTo>
                  <a:cubicBezTo>
                    <a:pt x="2628" y="2189"/>
                    <a:pt x="3154" y="1901"/>
                    <a:pt x="3510" y="1519"/>
                  </a:cubicBezTo>
                  <a:cubicBezTo>
                    <a:pt x="3808" y="1197"/>
                    <a:pt x="3988" y="806"/>
                    <a:pt x="3988" y="464"/>
                  </a:cubicBezTo>
                  <a:cubicBezTo>
                    <a:pt x="3988" y="145"/>
                    <a:pt x="3834" y="32"/>
                    <a:pt x="3571" y="6"/>
                  </a:cubicBezTo>
                  <a:cubicBezTo>
                    <a:pt x="3530" y="2"/>
                    <a:pt x="3487" y="0"/>
                    <a:pt x="3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286;p73">
              <a:extLst>
                <a:ext uri="{FF2B5EF4-FFF2-40B4-BE49-F238E27FC236}">
                  <a16:creationId xmlns:a16="http://schemas.microsoft.com/office/drawing/2014/main" id="{106E2FD0-CB09-40CF-ADE5-5A0EC5CDEDFB}"/>
                </a:ext>
              </a:extLst>
            </p:cNvPr>
            <p:cNvSpPr/>
            <p:nvPr/>
          </p:nvSpPr>
          <p:spPr>
            <a:xfrm>
              <a:off x="2789142" y="2854162"/>
              <a:ext cx="84197" cy="33949"/>
            </a:xfrm>
            <a:custGeom>
              <a:avLst/>
              <a:gdLst/>
              <a:ahLst/>
              <a:cxnLst/>
              <a:rect l="l" t="t" r="r" b="b"/>
              <a:pathLst>
                <a:path w="2180" h="879" extrusionOk="0">
                  <a:moveTo>
                    <a:pt x="1370" y="1"/>
                  </a:moveTo>
                  <a:cubicBezTo>
                    <a:pt x="1257" y="1"/>
                    <a:pt x="1144" y="13"/>
                    <a:pt x="1033" y="36"/>
                  </a:cubicBezTo>
                  <a:cubicBezTo>
                    <a:pt x="615" y="127"/>
                    <a:pt x="237" y="388"/>
                    <a:pt x="0" y="746"/>
                  </a:cubicBezTo>
                  <a:cubicBezTo>
                    <a:pt x="220" y="829"/>
                    <a:pt x="456" y="878"/>
                    <a:pt x="700" y="878"/>
                  </a:cubicBezTo>
                  <a:cubicBezTo>
                    <a:pt x="1298" y="878"/>
                    <a:pt x="1824" y="590"/>
                    <a:pt x="2180" y="208"/>
                  </a:cubicBezTo>
                  <a:cubicBezTo>
                    <a:pt x="1933" y="73"/>
                    <a:pt x="1651" y="1"/>
                    <a:pt x="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287;p73">
              <a:extLst>
                <a:ext uri="{FF2B5EF4-FFF2-40B4-BE49-F238E27FC236}">
                  <a16:creationId xmlns:a16="http://schemas.microsoft.com/office/drawing/2014/main" id="{AC7C88E3-53DD-40A4-8566-9515C37FD9CE}"/>
                </a:ext>
              </a:extLst>
            </p:cNvPr>
            <p:cNvSpPr/>
            <p:nvPr/>
          </p:nvSpPr>
          <p:spPr>
            <a:xfrm>
              <a:off x="2755155" y="2803530"/>
              <a:ext cx="120541" cy="30550"/>
            </a:xfrm>
            <a:custGeom>
              <a:avLst/>
              <a:gdLst/>
              <a:ahLst/>
              <a:cxnLst/>
              <a:rect l="l" t="t" r="r" b="b"/>
              <a:pathLst>
                <a:path w="3121" h="791" extrusionOk="0">
                  <a:moveTo>
                    <a:pt x="2992" y="0"/>
                  </a:moveTo>
                  <a:cubicBezTo>
                    <a:pt x="2641" y="0"/>
                    <a:pt x="2145" y="99"/>
                    <a:pt x="1584" y="99"/>
                  </a:cubicBezTo>
                  <a:cubicBezTo>
                    <a:pt x="1023" y="99"/>
                    <a:pt x="506" y="1"/>
                    <a:pt x="134" y="1"/>
                  </a:cubicBezTo>
                  <a:cubicBezTo>
                    <a:pt x="87" y="1"/>
                    <a:pt x="43" y="2"/>
                    <a:pt x="1" y="6"/>
                  </a:cubicBezTo>
                  <a:cubicBezTo>
                    <a:pt x="1" y="6"/>
                    <a:pt x="223" y="790"/>
                    <a:pt x="1544" y="790"/>
                  </a:cubicBezTo>
                  <a:cubicBezTo>
                    <a:pt x="2865" y="790"/>
                    <a:pt x="3121" y="6"/>
                    <a:pt x="3121" y="6"/>
                  </a:cubicBezTo>
                  <a:cubicBezTo>
                    <a:pt x="3080" y="2"/>
                    <a:pt x="3038" y="0"/>
                    <a:pt x="29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288;p73">
              <a:extLst>
                <a:ext uri="{FF2B5EF4-FFF2-40B4-BE49-F238E27FC236}">
                  <a16:creationId xmlns:a16="http://schemas.microsoft.com/office/drawing/2014/main" id="{D73BEA9B-E7E9-4735-BB3D-C2E2C310530D}"/>
                </a:ext>
              </a:extLst>
            </p:cNvPr>
            <p:cNvSpPr/>
            <p:nvPr/>
          </p:nvSpPr>
          <p:spPr>
            <a:xfrm>
              <a:off x="2797793" y="2893325"/>
              <a:ext cx="36923" cy="17110"/>
            </a:xfrm>
            <a:custGeom>
              <a:avLst/>
              <a:gdLst/>
              <a:ahLst/>
              <a:cxnLst/>
              <a:rect l="l" t="t" r="r" b="b"/>
              <a:pathLst>
                <a:path w="956" h="443" extrusionOk="0">
                  <a:moveTo>
                    <a:pt x="65" y="1"/>
                  </a:moveTo>
                  <a:cubicBezTo>
                    <a:pt x="49" y="1"/>
                    <a:pt x="33" y="7"/>
                    <a:pt x="22" y="20"/>
                  </a:cubicBezTo>
                  <a:cubicBezTo>
                    <a:pt x="1" y="45"/>
                    <a:pt x="4" y="81"/>
                    <a:pt x="28" y="102"/>
                  </a:cubicBezTo>
                  <a:cubicBezTo>
                    <a:pt x="268" y="311"/>
                    <a:pt x="576" y="432"/>
                    <a:pt x="895" y="442"/>
                  </a:cubicBezTo>
                  <a:lnTo>
                    <a:pt x="897" y="442"/>
                  </a:lnTo>
                  <a:cubicBezTo>
                    <a:pt x="928" y="442"/>
                    <a:pt x="954" y="417"/>
                    <a:pt x="956" y="386"/>
                  </a:cubicBezTo>
                  <a:cubicBezTo>
                    <a:pt x="956" y="354"/>
                    <a:pt x="931" y="328"/>
                    <a:pt x="898" y="326"/>
                  </a:cubicBezTo>
                  <a:cubicBezTo>
                    <a:pt x="607" y="316"/>
                    <a:pt x="324" y="206"/>
                    <a:pt x="104" y="15"/>
                  </a:cubicBezTo>
                  <a:cubicBezTo>
                    <a:pt x="92" y="5"/>
                    <a:pt x="79" y="1"/>
                    <a:pt x="65" y="1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289;p73">
              <a:extLst>
                <a:ext uri="{FF2B5EF4-FFF2-40B4-BE49-F238E27FC236}">
                  <a16:creationId xmlns:a16="http://schemas.microsoft.com/office/drawing/2014/main" id="{FA8C8295-9525-4685-B6A1-4CC3C9DD56F9}"/>
                </a:ext>
              </a:extLst>
            </p:cNvPr>
            <p:cNvSpPr/>
            <p:nvPr/>
          </p:nvSpPr>
          <p:spPr>
            <a:xfrm>
              <a:off x="2546330" y="2397425"/>
              <a:ext cx="536467" cy="223547"/>
            </a:xfrm>
            <a:custGeom>
              <a:avLst/>
              <a:gdLst/>
              <a:ahLst/>
              <a:cxnLst/>
              <a:rect l="l" t="t" r="r" b="b"/>
              <a:pathLst>
                <a:path w="13890" h="5788" extrusionOk="0">
                  <a:moveTo>
                    <a:pt x="6741" y="0"/>
                  </a:moveTo>
                  <a:cubicBezTo>
                    <a:pt x="3153" y="0"/>
                    <a:pt x="619" y="2268"/>
                    <a:pt x="1" y="5554"/>
                  </a:cubicBezTo>
                  <a:cubicBezTo>
                    <a:pt x="668" y="5693"/>
                    <a:pt x="1282" y="5788"/>
                    <a:pt x="1886" y="5788"/>
                  </a:cubicBezTo>
                  <a:cubicBezTo>
                    <a:pt x="2534" y="5788"/>
                    <a:pt x="3169" y="5678"/>
                    <a:pt x="3844" y="5397"/>
                  </a:cubicBezTo>
                  <a:cubicBezTo>
                    <a:pt x="5800" y="4581"/>
                    <a:pt x="7748" y="3525"/>
                    <a:pt x="9264" y="2043"/>
                  </a:cubicBezTo>
                  <a:cubicBezTo>
                    <a:pt x="10942" y="5051"/>
                    <a:pt x="13628" y="5533"/>
                    <a:pt x="13889" y="5575"/>
                  </a:cubicBezTo>
                  <a:lnTo>
                    <a:pt x="13889" y="5573"/>
                  </a:lnTo>
                  <a:cubicBezTo>
                    <a:pt x="13189" y="2390"/>
                    <a:pt x="10329" y="0"/>
                    <a:pt x="674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290;p73">
              <a:extLst>
                <a:ext uri="{FF2B5EF4-FFF2-40B4-BE49-F238E27FC236}">
                  <a16:creationId xmlns:a16="http://schemas.microsoft.com/office/drawing/2014/main" id="{B0265A94-7537-4F86-94A0-A13D1B625B9C}"/>
                </a:ext>
              </a:extLst>
            </p:cNvPr>
            <p:cNvSpPr/>
            <p:nvPr/>
          </p:nvSpPr>
          <p:spPr>
            <a:xfrm>
              <a:off x="2535014" y="2381088"/>
              <a:ext cx="556010" cy="235018"/>
            </a:xfrm>
            <a:custGeom>
              <a:avLst/>
              <a:gdLst/>
              <a:ahLst/>
              <a:cxnLst/>
              <a:rect l="l" t="t" r="r" b="b"/>
              <a:pathLst>
                <a:path w="14396" h="6085" extrusionOk="0">
                  <a:moveTo>
                    <a:pt x="7191" y="1"/>
                  </a:moveTo>
                  <a:cubicBezTo>
                    <a:pt x="5118" y="1"/>
                    <a:pt x="3246" y="833"/>
                    <a:pt x="1916" y="2170"/>
                  </a:cubicBezTo>
                  <a:cubicBezTo>
                    <a:pt x="1263" y="2825"/>
                    <a:pt x="741" y="3603"/>
                    <a:pt x="390" y="4461"/>
                  </a:cubicBezTo>
                  <a:cubicBezTo>
                    <a:pt x="217" y="4883"/>
                    <a:pt x="86" y="5324"/>
                    <a:pt x="0" y="5779"/>
                  </a:cubicBezTo>
                  <a:cubicBezTo>
                    <a:pt x="116" y="5835"/>
                    <a:pt x="294" y="5977"/>
                    <a:pt x="294" y="5977"/>
                  </a:cubicBezTo>
                  <a:cubicBezTo>
                    <a:pt x="650" y="6051"/>
                    <a:pt x="1001" y="6085"/>
                    <a:pt x="1348" y="6085"/>
                  </a:cubicBezTo>
                  <a:cubicBezTo>
                    <a:pt x="2352" y="6085"/>
                    <a:pt x="3326" y="5803"/>
                    <a:pt x="4294" y="5399"/>
                  </a:cubicBezTo>
                  <a:cubicBezTo>
                    <a:pt x="6250" y="4583"/>
                    <a:pt x="8051" y="3392"/>
                    <a:pt x="9566" y="1910"/>
                  </a:cubicBezTo>
                  <a:cubicBezTo>
                    <a:pt x="11331" y="5074"/>
                    <a:pt x="14203" y="5999"/>
                    <a:pt x="14203" y="5999"/>
                  </a:cubicBezTo>
                  <a:cubicBezTo>
                    <a:pt x="14203" y="5999"/>
                    <a:pt x="14307" y="5909"/>
                    <a:pt x="14394" y="5854"/>
                  </a:cubicBezTo>
                  <a:lnTo>
                    <a:pt x="14395" y="5854"/>
                  </a:lnTo>
                  <a:cubicBezTo>
                    <a:pt x="14347" y="5586"/>
                    <a:pt x="14284" y="5322"/>
                    <a:pt x="14206" y="5065"/>
                  </a:cubicBezTo>
                  <a:cubicBezTo>
                    <a:pt x="14078" y="4644"/>
                    <a:pt x="13911" y="4239"/>
                    <a:pt x="13707" y="3855"/>
                  </a:cubicBezTo>
                  <a:cubicBezTo>
                    <a:pt x="13008" y="2530"/>
                    <a:pt x="11887" y="1447"/>
                    <a:pt x="10514" y="770"/>
                  </a:cubicBezTo>
                  <a:cubicBezTo>
                    <a:pt x="10379" y="702"/>
                    <a:pt x="10239" y="640"/>
                    <a:pt x="10097" y="582"/>
                  </a:cubicBezTo>
                  <a:cubicBezTo>
                    <a:pt x="9808" y="458"/>
                    <a:pt x="9507" y="354"/>
                    <a:pt x="9199" y="270"/>
                  </a:cubicBezTo>
                  <a:cubicBezTo>
                    <a:pt x="9042" y="227"/>
                    <a:pt x="8884" y="189"/>
                    <a:pt x="8725" y="157"/>
                  </a:cubicBezTo>
                  <a:cubicBezTo>
                    <a:pt x="8230" y="54"/>
                    <a:pt x="7717" y="1"/>
                    <a:pt x="7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291;p73">
              <a:extLst>
                <a:ext uri="{FF2B5EF4-FFF2-40B4-BE49-F238E27FC236}">
                  <a16:creationId xmlns:a16="http://schemas.microsoft.com/office/drawing/2014/main" id="{D1D0B82C-643A-4BE1-AAFD-50C7FEA682E4}"/>
                </a:ext>
              </a:extLst>
            </p:cNvPr>
            <p:cNvSpPr/>
            <p:nvPr/>
          </p:nvSpPr>
          <p:spPr>
            <a:xfrm>
              <a:off x="2550037" y="2387113"/>
              <a:ext cx="340226" cy="166308"/>
            </a:xfrm>
            <a:custGeom>
              <a:avLst/>
              <a:gdLst/>
              <a:ahLst/>
              <a:cxnLst/>
              <a:rect l="l" t="t" r="r" b="b"/>
              <a:pathLst>
                <a:path w="8809" h="4306" extrusionOk="0">
                  <a:moveTo>
                    <a:pt x="8336" y="1"/>
                  </a:moveTo>
                  <a:cubicBezTo>
                    <a:pt x="6264" y="1192"/>
                    <a:pt x="3910" y="1883"/>
                    <a:pt x="1527" y="2014"/>
                  </a:cubicBezTo>
                  <a:cubicBezTo>
                    <a:pt x="874" y="2669"/>
                    <a:pt x="352" y="3447"/>
                    <a:pt x="1" y="4305"/>
                  </a:cubicBezTo>
                  <a:cubicBezTo>
                    <a:pt x="1335" y="4252"/>
                    <a:pt x="2661" y="3982"/>
                    <a:pt x="3910" y="3508"/>
                  </a:cubicBezTo>
                  <a:cubicBezTo>
                    <a:pt x="5786" y="2795"/>
                    <a:pt x="7482" y="1618"/>
                    <a:pt x="8808" y="114"/>
                  </a:cubicBezTo>
                  <a:cubicBezTo>
                    <a:pt x="8653" y="71"/>
                    <a:pt x="8495" y="33"/>
                    <a:pt x="8336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292;p73">
              <a:extLst>
                <a:ext uri="{FF2B5EF4-FFF2-40B4-BE49-F238E27FC236}">
                  <a16:creationId xmlns:a16="http://schemas.microsoft.com/office/drawing/2014/main" id="{12745C95-F6FA-43AA-9A71-C2CCF16B99AA}"/>
                </a:ext>
              </a:extLst>
            </p:cNvPr>
            <p:cNvSpPr/>
            <p:nvPr/>
          </p:nvSpPr>
          <p:spPr>
            <a:xfrm>
              <a:off x="2924973" y="2403527"/>
              <a:ext cx="158700" cy="173222"/>
            </a:xfrm>
            <a:custGeom>
              <a:avLst/>
              <a:gdLst/>
              <a:ahLst/>
              <a:cxnLst/>
              <a:rect l="l" t="t" r="r" b="b"/>
              <a:pathLst>
                <a:path w="4109" h="4485" extrusionOk="0">
                  <a:moveTo>
                    <a:pt x="0" y="1"/>
                  </a:moveTo>
                  <a:lnTo>
                    <a:pt x="0" y="1"/>
                  </a:lnTo>
                  <a:cubicBezTo>
                    <a:pt x="360" y="1098"/>
                    <a:pt x="984" y="2112"/>
                    <a:pt x="1805" y="2928"/>
                  </a:cubicBezTo>
                  <a:cubicBezTo>
                    <a:pt x="2464" y="3587"/>
                    <a:pt x="3251" y="4117"/>
                    <a:pt x="4109" y="4484"/>
                  </a:cubicBezTo>
                  <a:cubicBezTo>
                    <a:pt x="3981" y="4063"/>
                    <a:pt x="3814" y="3658"/>
                    <a:pt x="3610" y="3274"/>
                  </a:cubicBezTo>
                  <a:cubicBezTo>
                    <a:pt x="2236" y="2651"/>
                    <a:pt x="1077" y="1546"/>
                    <a:pt x="417" y="188"/>
                  </a:cubicBezTo>
                  <a:cubicBezTo>
                    <a:pt x="282" y="121"/>
                    <a:pt x="142" y="59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293;p73">
              <a:extLst>
                <a:ext uri="{FF2B5EF4-FFF2-40B4-BE49-F238E27FC236}">
                  <a16:creationId xmlns:a16="http://schemas.microsoft.com/office/drawing/2014/main" id="{298F6F74-2EA2-4D0B-B3ED-182C157DC20D}"/>
                </a:ext>
              </a:extLst>
            </p:cNvPr>
            <p:cNvSpPr/>
            <p:nvPr/>
          </p:nvSpPr>
          <p:spPr>
            <a:xfrm>
              <a:off x="1775833" y="3450980"/>
              <a:ext cx="608227" cy="472585"/>
            </a:xfrm>
            <a:custGeom>
              <a:avLst/>
              <a:gdLst/>
              <a:ahLst/>
              <a:cxnLst/>
              <a:rect l="l" t="t" r="r" b="b"/>
              <a:pathLst>
                <a:path w="15748" h="12236" extrusionOk="0">
                  <a:moveTo>
                    <a:pt x="13902" y="1"/>
                  </a:moveTo>
                  <a:lnTo>
                    <a:pt x="1151" y="3482"/>
                  </a:lnTo>
                  <a:lnTo>
                    <a:pt x="1" y="12236"/>
                  </a:lnTo>
                  <a:lnTo>
                    <a:pt x="15748" y="12236"/>
                  </a:lnTo>
                  <a:lnTo>
                    <a:pt x="139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294;p73">
              <a:extLst>
                <a:ext uri="{FF2B5EF4-FFF2-40B4-BE49-F238E27FC236}">
                  <a16:creationId xmlns:a16="http://schemas.microsoft.com/office/drawing/2014/main" id="{17A23902-EEC6-43CF-BC0D-4618878B1903}"/>
                </a:ext>
              </a:extLst>
            </p:cNvPr>
            <p:cNvSpPr/>
            <p:nvPr/>
          </p:nvSpPr>
          <p:spPr>
            <a:xfrm>
              <a:off x="1640543" y="3014673"/>
              <a:ext cx="866032" cy="653840"/>
            </a:xfrm>
            <a:custGeom>
              <a:avLst/>
              <a:gdLst/>
              <a:ahLst/>
              <a:cxnLst/>
              <a:rect l="l" t="t" r="r" b="b"/>
              <a:pathLst>
                <a:path w="22423" h="16929" extrusionOk="0">
                  <a:moveTo>
                    <a:pt x="11789" y="1"/>
                  </a:moveTo>
                  <a:cubicBezTo>
                    <a:pt x="10913" y="1"/>
                    <a:pt x="8671" y="183"/>
                    <a:pt x="6746" y="1872"/>
                  </a:cubicBezTo>
                  <a:cubicBezTo>
                    <a:pt x="6138" y="2403"/>
                    <a:pt x="5562" y="3085"/>
                    <a:pt x="5070" y="3958"/>
                  </a:cubicBezTo>
                  <a:cubicBezTo>
                    <a:pt x="4826" y="4393"/>
                    <a:pt x="4602" y="4874"/>
                    <a:pt x="4408" y="5407"/>
                  </a:cubicBezTo>
                  <a:cubicBezTo>
                    <a:pt x="2220" y="11353"/>
                    <a:pt x="1" y="16815"/>
                    <a:pt x="6522" y="16928"/>
                  </a:cubicBezTo>
                  <a:lnTo>
                    <a:pt x="22423" y="16928"/>
                  </a:lnTo>
                  <a:lnTo>
                    <a:pt x="22423" y="2702"/>
                  </a:lnTo>
                  <a:cubicBezTo>
                    <a:pt x="22423" y="2702"/>
                    <a:pt x="20297" y="41"/>
                    <a:pt x="15963" y="41"/>
                  </a:cubicBezTo>
                  <a:cubicBezTo>
                    <a:pt x="15410" y="41"/>
                    <a:pt x="14821" y="84"/>
                    <a:pt x="14196" y="182"/>
                  </a:cubicBezTo>
                  <a:lnTo>
                    <a:pt x="12166" y="15"/>
                  </a:lnTo>
                  <a:cubicBezTo>
                    <a:pt x="12166" y="15"/>
                    <a:pt x="12028" y="1"/>
                    <a:pt x="11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295;p73">
              <a:extLst>
                <a:ext uri="{FF2B5EF4-FFF2-40B4-BE49-F238E27FC236}">
                  <a16:creationId xmlns:a16="http://schemas.microsoft.com/office/drawing/2014/main" id="{A97CFEC1-3F60-480C-93C6-781B6E8762D9}"/>
                </a:ext>
              </a:extLst>
            </p:cNvPr>
            <p:cNvSpPr/>
            <p:nvPr/>
          </p:nvSpPr>
          <p:spPr>
            <a:xfrm>
              <a:off x="1640543" y="3167498"/>
              <a:ext cx="410287" cy="501552"/>
            </a:xfrm>
            <a:custGeom>
              <a:avLst/>
              <a:gdLst/>
              <a:ahLst/>
              <a:cxnLst/>
              <a:rect l="l" t="t" r="r" b="b"/>
              <a:pathLst>
                <a:path w="10623" h="12986" extrusionOk="0">
                  <a:moveTo>
                    <a:pt x="5070" y="1"/>
                  </a:moveTo>
                  <a:cubicBezTo>
                    <a:pt x="4826" y="436"/>
                    <a:pt x="4602" y="917"/>
                    <a:pt x="4408" y="1450"/>
                  </a:cubicBezTo>
                  <a:cubicBezTo>
                    <a:pt x="2220" y="7396"/>
                    <a:pt x="1" y="12858"/>
                    <a:pt x="6522" y="12971"/>
                  </a:cubicBezTo>
                  <a:cubicBezTo>
                    <a:pt x="6522" y="12971"/>
                    <a:pt x="6632" y="12986"/>
                    <a:pt x="6807" y="12986"/>
                  </a:cubicBezTo>
                  <a:cubicBezTo>
                    <a:pt x="7758" y="12986"/>
                    <a:pt x="10622" y="12559"/>
                    <a:pt x="8181" y="7070"/>
                  </a:cubicBezTo>
                  <a:cubicBezTo>
                    <a:pt x="7120" y="4683"/>
                    <a:pt x="5356" y="2588"/>
                    <a:pt x="5070" y="1"/>
                  </a:cubicBezTo>
                  <a:close/>
                </a:path>
              </a:pathLst>
            </a:custGeom>
            <a:solidFill>
              <a:srgbClr val="000000">
                <a:alpha val="36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296;p73">
              <a:extLst>
                <a:ext uri="{FF2B5EF4-FFF2-40B4-BE49-F238E27FC236}">
                  <a16:creationId xmlns:a16="http://schemas.microsoft.com/office/drawing/2014/main" id="{DD51CB1D-A4FB-4979-BE0B-F1C9C7E0B22F}"/>
                </a:ext>
              </a:extLst>
            </p:cNvPr>
            <p:cNvSpPr/>
            <p:nvPr/>
          </p:nvSpPr>
          <p:spPr>
            <a:xfrm>
              <a:off x="2073952" y="2988681"/>
              <a:ext cx="150087" cy="66122"/>
            </a:xfrm>
            <a:custGeom>
              <a:avLst/>
              <a:gdLst/>
              <a:ahLst/>
              <a:cxnLst/>
              <a:rect l="l" t="t" r="r" b="b"/>
              <a:pathLst>
                <a:path w="3886" h="1712" extrusionOk="0">
                  <a:moveTo>
                    <a:pt x="312" y="1"/>
                  </a:moveTo>
                  <a:lnTo>
                    <a:pt x="1" y="1166"/>
                  </a:lnTo>
                  <a:cubicBezTo>
                    <a:pt x="1" y="1166"/>
                    <a:pt x="425" y="1711"/>
                    <a:pt x="1944" y="1711"/>
                  </a:cubicBezTo>
                  <a:cubicBezTo>
                    <a:pt x="3461" y="1711"/>
                    <a:pt x="3886" y="1166"/>
                    <a:pt x="3886" y="1166"/>
                  </a:cubicBezTo>
                  <a:lnTo>
                    <a:pt x="3597" y="85"/>
                  </a:lnTo>
                  <a:cubicBezTo>
                    <a:pt x="3157" y="137"/>
                    <a:pt x="2704" y="163"/>
                    <a:pt x="2240" y="163"/>
                  </a:cubicBezTo>
                  <a:cubicBezTo>
                    <a:pt x="1574" y="163"/>
                    <a:pt x="928" y="110"/>
                    <a:pt x="312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297;p73">
              <a:extLst>
                <a:ext uri="{FF2B5EF4-FFF2-40B4-BE49-F238E27FC236}">
                  <a16:creationId xmlns:a16="http://schemas.microsoft.com/office/drawing/2014/main" id="{D4FD4E2A-E21C-4C2F-9754-31D26F98A031}"/>
                </a:ext>
              </a:extLst>
            </p:cNvPr>
            <p:cNvSpPr/>
            <p:nvPr/>
          </p:nvSpPr>
          <p:spPr>
            <a:xfrm>
              <a:off x="2086002" y="2988681"/>
              <a:ext cx="138037" cy="45227"/>
            </a:xfrm>
            <a:custGeom>
              <a:avLst/>
              <a:gdLst/>
              <a:ahLst/>
              <a:cxnLst/>
              <a:rect l="l" t="t" r="r" b="b"/>
              <a:pathLst>
                <a:path w="3574" h="1171" extrusionOk="0">
                  <a:moveTo>
                    <a:pt x="0" y="1"/>
                  </a:moveTo>
                  <a:cubicBezTo>
                    <a:pt x="0" y="1"/>
                    <a:pt x="747" y="1170"/>
                    <a:pt x="3287" y="1170"/>
                  </a:cubicBezTo>
                  <a:cubicBezTo>
                    <a:pt x="3380" y="1170"/>
                    <a:pt x="3475" y="1169"/>
                    <a:pt x="3574" y="1166"/>
                  </a:cubicBezTo>
                  <a:lnTo>
                    <a:pt x="3285" y="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298;p73">
              <a:extLst>
                <a:ext uri="{FF2B5EF4-FFF2-40B4-BE49-F238E27FC236}">
                  <a16:creationId xmlns:a16="http://schemas.microsoft.com/office/drawing/2014/main" id="{1A25635A-F80D-4232-8996-DF959AE9BE3B}"/>
                </a:ext>
              </a:extLst>
            </p:cNvPr>
            <p:cNvSpPr/>
            <p:nvPr/>
          </p:nvSpPr>
          <p:spPr>
            <a:xfrm>
              <a:off x="1868100" y="2453194"/>
              <a:ext cx="609811" cy="541796"/>
            </a:xfrm>
            <a:custGeom>
              <a:avLst/>
              <a:gdLst/>
              <a:ahLst/>
              <a:cxnLst/>
              <a:rect l="l" t="t" r="r" b="b"/>
              <a:pathLst>
                <a:path w="15789" h="14028" extrusionOk="0">
                  <a:moveTo>
                    <a:pt x="7278" y="0"/>
                  </a:moveTo>
                  <a:cubicBezTo>
                    <a:pt x="5514" y="0"/>
                    <a:pt x="3751" y="655"/>
                    <a:pt x="2400" y="1950"/>
                  </a:cubicBezTo>
                  <a:cubicBezTo>
                    <a:pt x="924" y="3366"/>
                    <a:pt x="0" y="5383"/>
                    <a:pt x="0" y="7619"/>
                  </a:cubicBezTo>
                  <a:cubicBezTo>
                    <a:pt x="0" y="11224"/>
                    <a:pt x="2394" y="13297"/>
                    <a:pt x="5641" y="13866"/>
                  </a:cubicBezTo>
                  <a:cubicBezTo>
                    <a:pt x="6258" y="13975"/>
                    <a:pt x="6904" y="14028"/>
                    <a:pt x="7570" y="14028"/>
                  </a:cubicBezTo>
                  <a:cubicBezTo>
                    <a:pt x="8034" y="14028"/>
                    <a:pt x="8487" y="14002"/>
                    <a:pt x="8927" y="13950"/>
                  </a:cubicBezTo>
                  <a:cubicBezTo>
                    <a:pt x="11555" y="13640"/>
                    <a:pt x="13711" y="12397"/>
                    <a:pt x="14642" y="10212"/>
                  </a:cubicBezTo>
                  <a:cubicBezTo>
                    <a:pt x="15789" y="7413"/>
                    <a:pt x="13828" y="6192"/>
                    <a:pt x="13828" y="6192"/>
                  </a:cubicBezTo>
                  <a:cubicBezTo>
                    <a:pt x="13828" y="4057"/>
                    <a:pt x="12947" y="2632"/>
                    <a:pt x="11847" y="1685"/>
                  </a:cubicBezTo>
                  <a:cubicBezTo>
                    <a:pt x="10538" y="558"/>
                    <a:pt x="8907" y="0"/>
                    <a:pt x="7278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299;p73">
              <a:extLst>
                <a:ext uri="{FF2B5EF4-FFF2-40B4-BE49-F238E27FC236}">
                  <a16:creationId xmlns:a16="http://schemas.microsoft.com/office/drawing/2014/main" id="{2EB98B09-27A6-4ABF-AB77-8522B28B0E50}"/>
                </a:ext>
              </a:extLst>
            </p:cNvPr>
            <p:cNvSpPr/>
            <p:nvPr/>
          </p:nvSpPr>
          <p:spPr>
            <a:xfrm>
              <a:off x="1973691" y="2715434"/>
              <a:ext cx="143907" cy="143985"/>
            </a:xfrm>
            <a:custGeom>
              <a:avLst/>
              <a:gdLst/>
              <a:ahLst/>
              <a:cxnLst/>
              <a:rect l="l" t="t" r="r" b="b"/>
              <a:pathLst>
                <a:path w="3726" h="3728" extrusionOk="0">
                  <a:moveTo>
                    <a:pt x="1863" y="1"/>
                  </a:moveTo>
                  <a:cubicBezTo>
                    <a:pt x="834" y="1"/>
                    <a:pt x="0" y="836"/>
                    <a:pt x="0" y="1865"/>
                  </a:cubicBezTo>
                  <a:cubicBezTo>
                    <a:pt x="0" y="2893"/>
                    <a:pt x="834" y="3727"/>
                    <a:pt x="1863" y="3727"/>
                  </a:cubicBezTo>
                  <a:cubicBezTo>
                    <a:pt x="2892" y="3727"/>
                    <a:pt x="3725" y="2893"/>
                    <a:pt x="3725" y="1865"/>
                  </a:cubicBezTo>
                  <a:cubicBezTo>
                    <a:pt x="3725" y="836"/>
                    <a:pt x="2892" y="1"/>
                    <a:pt x="1863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00;p73">
              <a:extLst>
                <a:ext uri="{FF2B5EF4-FFF2-40B4-BE49-F238E27FC236}">
                  <a16:creationId xmlns:a16="http://schemas.microsoft.com/office/drawing/2014/main" id="{519CDEB2-B3C9-42FA-AF25-910D5EB29B0A}"/>
                </a:ext>
              </a:extLst>
            </p:cNvPr>
            <p:cNvSpPr/>
            <p:nvPr/>
          </p:nvSpPr>
          <p:spPr>
            <a:xfrm>
              <a:off x="2296140" y="2715434"/>
              <a:ext cx="143946" cy="143985"/>
            </a:xfrm>
            <a:custGeom>
              <a:avLst/>
              <a:gdLst/>
              <a:ahLst/>
              <a:cxnLst/>
              <a:rect l="l" t="t" r="r" b="b"/>
              <a:pathLst>
                <a:path w="3727" h="3728" extrusionOk="0">
                  <a:moveTo>
                    <a:pt x="1863" y="1"/>
                  </a:moveTo>
                  <a:cubicBezTo>
                    <a:pt x="834" y="1"/>
                    <a:pt x="0" y="836"/>
                    <a:pt x="0" y="1865"/>
                  </a:cubicBezTo>
                  <a:cubicBezTo>
                    <a:pt x="0" y="2893"/>
                    <a:pt x="834" y="3727"/>
                    <a:pt x="1863" y="3727"/>
                  </a:cubicBezTo>
                  <a:cubicBezTo>
                    <a:pt x="2891" y="3727"/>
                    <a:pt x="3727" y="2893"/>
                    <a:pt x="3727" y="1865"/>
                  </a:cubicBezTo>
                  <a:cubicBezTo>
                    <a:pt x="3727" y="836"/>
                    <a:pt x="2891" y="1"/>
                    <a:pt x="1863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01;p73">
              <a:extLst>
                <a:ext uri="{FF2B5EF4-FFF2-40B4-BE49-F238E27FC236}">
                  <a16:creationId xmlns:a16="http://schemas.microsoft.com/office/drawing/2014/main" id="{374B7544-AC66-4E3E-B559-D38C4D5AEDF9}"/>
                </a:ext>
              </a:extLst>
            </p:cNvPr>
            <p:cNvSpPr/>
            <p:nvPr/>
          </p:nvSpPr>
          <p:spPr>
            <a:xfrm>
              <a:off x="1774482" y="2598874"/>
              <a:ext cx="144255" cy="235481"/>
            </a:xfrm>
            <a:custGeom>
              <a:avLst/>
              <a:gdLst/>
              <a:ahLst/>
              <a:cxnLst/>
              <a:rect l="l" t="t" r="r" b="b"/>
              <a:pathLst>
                <a:path w="3735" h="6097" extrusionOk="0">
                  <a:moveTo>
                    <a:pt x="2171" y="0"/>
                  </a:moveTo>
                  <a:cubicBezTo>
                    <a:pt x="1921" y="0"/>
                    <a:pt x="1670" y="54"/>
                    <a:pt x="1444" y="161"/>
                  </a:cubicBezTo>
                  <a:cubicBezTo>
                    <a:pt x="727" y="499"/>
                    <a:pt x="333" y="1296"/>
                    <a:pt x="190" y="2077"/>
                  </a:cubicBezTo>
                  <a:cubicBezTo>
                    <a:pt x="1" y="3110"/>
                    <a:pt x="181" y="4241"/>
                    <a:pt x="834" y="5064"/>
                  </a:cubicBezTo>
                  <a:cubicBezTo>
                    <a:pt x="1334" y="5693"/>
                    <a:pt x="2132" y="6097"/>
                    <a:pt x="2923" y="6097"/>
                  </a:cubicBezTo>
                  <a:cubicBezTo>
                    <a:pt x="3167" y="6097"/>
                    <a:pt x="3410" y="6058"/>
                    <a:pt x="3644" y="5976"/>
                  </a:cubicBezTo>
                  <a:lnTo>
                    <a:pt x="3735" y="1037"/>
                  </a:lnTo>
                  <a:cubicBezTo>
                    <a:pt x="3557" y="616"/>
                    <a:pt x="3202" y="273"/>
                    <a:pt x="2776" y="111"/>
                  </a:cubicBezTo>
                  <a:cubicBezTo>
                    <a:pt x="2583" y="37"/>
                    <a:pt x="2377" y="0"/>
                    <a:pt x="2171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02;p73">
              <a:extLst>
                <a:ext uri="{FF2B5EF4-FFF2-40B4-BE49-F238E27FC236}">
                  <a16:creationId xmlns:a16="http://schemas.microsoft.com/office/drawing/2014/main" id="{A6725C8B-DE2E-41B6-99E6-C63C18A196AC}"/>
                </a:ext>
              </a:extLst>
            </p:cNvPr>
            <p:cNvSpPr/>
            <p:nvPr/>
          </p:nvSpPr>
          <p:spPr>
            <a:xfrm>
              <a:off x="1810747" y="2645722"/>
              <a:ext cx="85626" cy="137921"/>
            </a:xfrm>
            <a:custGeom>
              <a:avLst/>
              <a:gdLst/>
              <a:ahLst/>
              <a:cxnLst/>
              <a:rect l="l" t="t" r="r" b="b"/>
              <a:pathLst>
                <a:path w="2217" h="3571" extrusionOk="0">
                  <a:moveTo>
                    <a:pt x="985" y="0"/>
                  </a:moveTo>
                  <a:cubicBezTo>
                    <a:pt x="306" y="0"/>
                    <a:pt x="1" y="754"/>
                    <a:pt x="1" y="1739"/>
                  </a:cubicBezTo>
                  <a:cubicBezTo>
                    <a:pt x="1" y="2725"/>
                    <a:pt x="306" y="3571"/>
                    <a:pt x="985" y="3571"/>
                  </a:cubicBezTo>
                  <a:cubicBezTo>
                    <a:pt x="1666" y="3571"/>
                    <a:pt x="2216" y="2771"/>
                    <a:pt x="2216" y="1785"/>
                  </a:cubicBezTo>
                  <a:cubicBezTo>
                    <a:pt x="2216" y="799"/>
                    <a:pt x="1666" y="0"/>
                    <a:pt x="985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03;p73">
              <a:extLst>
                <a:ext uri="{FF2B5EF4-FFF2-40B4-BE49-F238E27FC236}">
                  <a16:creationId xmlns:a16="http://schemas.microsoft.com/office/drawing/2014/main" id="{BB3C1575-C2D1-4B05-B99B-60E58464A8B0}"/>
                </a:ext>
              </a:extLst>
            </p:cNvPr>
            <p:cNvSpPr/>
            <p:nvPr/>
          </p:nvSpPr>
          <p:spPr>
            <a:xfrm>
              <a:off x="1840601" y="2641088"/>
              <a:ext cx="57741" cy="151014"/>
            </a:xfrm>
            <a:custGeom>
              <a:avLst/>
              <a:gdLst/>
              <a:ahLst/>
              <a:cxnLst/>
              <a:rect l="l" t="t" r="r" b="b"/>
              <a:pathLst>
                <a:path w="1495" h="3910" extrusionOk="0">
                  <a:moveTo>
                    <a:pt x="71" y="1"/>
                  </a:moveTo>
                  <a:cubicBezTo>
                    <a:pt x="66" y="1"/>
                    <a:pt x="62" y="1"/>
                    <a:pt x="58" y="1"/>
                  </a:cubicBezTo>
                  <a:cubicBezTo>
                    <a:pt x="26" y="1"/>
                    <a:pt x="0" y="27"/>
                    <a:pt x="0" y="59"/>
                  </a:cubicBezTo>
                  <a:cubicBezTo>
                    <a:pt x="0" y="90"/>
                    <a:pt x="29" y="114"/>
                    <a:pt x="59" y="116"/>
                  </a:cubicBezTo>
                  <a:cubicBezTo>
                    <a:pt x="307" y="116"/>
                    <a:pt x="575" y="226"/>
                    <a:pt x="781" y="424"/>
                  </a:cubicBezTo>
                  <a:cubicBezTo>
                    <a:pt x="962" y="597"/>
                    <a:pt x="1103" y="831"/>
                    <a:pt x="1202" y="1122"/>
                  </a:cubicBezTo>
                  <a:cubicBezTo>
                    <a:pt x="1359" y="1585"/>
                    <a:pt x="1377" y="2100"/>
                    <a:pt x="1251" y="2574"/>
                  </a:cubicBezTo>
                  <a:cubicBezTo>
                    <a:pt x="1125" y="3047"/>
                    <a:pt x="855" y="3484"/>
                    <a:pt x="488" y="3809"/>
                  </a:cubicBezTo>
                  <a:cubicBezTo>
                    <a:pt x="463" y="3830"/>
                    <a:pt x="462" y="3866"/>
                    <a:pt x="482" y="3890"/>
                  </a:cubicBezTo>
                  <a:cubicBezTo>
                    <a:pt x="494" y="3903"/>
                    <a:pt x="510" y="3909"/>
                    <a:pt x="525" y="3909"/>
                  </a:cubicBezTo>
                  <a:cubicBezTo>
                    <a:pt x="539" y="3909"/>
                    <a:pt x="552" y="3905"/>
                    <a:pt x="564" y="3895"/>
                  </a:cubicBezTo>
                  <a:cubicBezTo>
                    <a:pt x="947" y="3557"/>
                    <a:pt x="1232" y="3097"/>
                    <a:pt x="1363" y="2604"/>
                  </a:cubicBezTo>
                  <a:cubicBezTo>
                    <a:pt x="1494" y="2109"/>
                    <a:pt x="1476" y="1569"/>
                    <a:pt x="1311" y="1084"/>
                  </a:cubicBezTo>
                  <a:cubicBezTo>
                    <a:pt x="1206" y="776"/>
                    <a:pt x="1055" y="526"/>
                    <a:pt x="862" y="341"/>
                  </a:cubicBezTo>
                  <a:cubicBezTo>
                    <a:pt x="636" y="125"/>
                    <a:pt x="350" y="1"/>
                    <a:pt x="71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04;p73">
              <a:extLst>
                <a:ext uri="{FF2B5EF4-FFF2-40B4-BE49-F238E27FC236}">
                  <a16:creationId xmlns:a16="http://schemas.microsoft.com/office/drawing/2014/main" id="{63ABC940-B5B6-4440-84D4-D3DA42D5BF1F}"/>
                </a:ext>
              </a:extLst>
            </p:cNvPr>
            <p:cNvSpPr/>
            <p:nvPr/>
          </p:nvSpPr>
          <p:spPr>
            <a:xfrm>
              <a:off x="1839288" y="2703384"/>
              <a:ext cx="56891" cy="61294"/>
            </a:xfrm>
            <a:custGeom>
              <a:avLst/>
              <a:gdLst/>
              <a:ahLst/>
              <a:cxnLst/>
              <a:rect l="l" t="t" r="r" b="b"/>
              <a:pathLst>
                <a:path w="1473" h="1587" extrusionOk="0">
                  <a:moveTo>
                    <a:pt x="1406" y="1"/>
                  </a:moveTo>
                  <a:cubicBezTo>
                    <a:pt x="1398" y="1"/>
                    <a:pt x="1389" y="3"/>
                    <a:pt x="1381" y="6"/>
                  </a:cubicBezTo>
                  <a:cubicBezTo>
                    <a:pt x="754" y="309"/>
                    <a:pt x="255" y="856"/>
                    <a:pt x="12" y="1509"/>
                  </a:cubicBezTo>
                  <a:cubicBezTo>
                    <a:pt x="1" y="1539"/>
                    <a:pt x="16" y="1573"/>
                    <a:pt x="46" y="1583"/>
                  </a:cubicBezTo>
                  <a:cubicBezTo>
                    <a:pt x="53" y="1586"/>
                    <a:pt x="59" y="1587"/>
                    <a:pt x="66" y="1587"/>
                  </a:cubicBezTo>
                  <a:cubicBezTo>
                    <a:pt x="89" y="1587"/>
                    <a:pt x="111" y="1573"/>
                    <a:pt x="120" y="1549"/>
                  </a:cubicBezTo>
                  <a:cubicBezTo>
                    <a:pt x="353" y="924"/>
                    <a:pt x="831" y="400"/>
                    <a:pt x="1432" y="110"/>
                  </a:cubicBezTo>
                  <a:cubicBezTo>
                    <a:pt x="1461" y="97"/>
                    <a:pt x="1472" y="62"/>
                    <a:pt x="1459" y="33"/>
                  </a:cubicBezTo>
                  <a:cubicBezTo>
                    <a:pt x="1449" y="13"/>
                    <a:pt x="1428" y="1"/>
                    <a:pt x="1406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05;p73">
              <a:extLst>
                <a:ext uri="{FF2B5EF4-FFF2-40B4-BE49-F238E27FC236}">
                  <a16:creationId xmlns:a16="http://schemas.microsoft.com/office/drawing/2014/main" id="{503F3199-328D-46B3-8332-F2320A3B676D}"/>
                </a:ext>
              </a:extLst>
            </p:cNvPr>
            <p:cNvSpPr/>
            <p:nvPr/>
          </p:nvSpPr>
          <p:spPr>
            <a:xfrm>
              <a:off x="2093417" y="2801174"/>
              <a:ext cx="147770" cy="98565"/>
            </a:xfrm>
            <a:custGeom>
              <a:avLst/>
              <a:gdLst/>
              <a:ahLst/>
              <a:cxnLst/>
              <a:rect l="l" t="t" r="r" b="b"/>
              <a:pathLst>
                <a:path w="3826" h="2552" extrusionOk="0">
                  <a:moveTo>
                    <a:pt x="464" y="0"/>
                  </a:moveTo>
                  <a:cubicBezTo>
                    <a:pt x="298" y="0"/>
                    <a:pt x="175" y="85"/>
                    <a:pt x="102" y="311"/>
                  </a:cubicBezTo>
                  <a:cubicBezTo>
                    <a:pt x="1" y="623"/>
                    <a:pt x="47" y="1030"/>
                    <a:pt x="224" y="1414"/>
                  </a:cubicBezTo>
                  <a:cubicBezTo>
                    <a:pt x="434" y="1866"/>
                    <a:pt x="828" y="2284"/>
                    <a:pt x="1372" y="2462"/>
                  </a:cubicBezTo>
                  <a:cubicBezTo>
                    <a:pt x="1562" y="2524"/>
                    <a:pt x="1758" y="2551"/>
                    <a:pt x="1951" y="2551"/>
                  </a:cubicBezTo>
                  <a:cubicBezTo>
                    <a:pt x="1984" y="2551"/>
                    <a:pt x="2016" y="2550"/>
                    <a:pt x="2049" y="2549"/>
                  </a:cubicBezTo>
                  <a:cubicBezTo>
                    <a:pt x="2835" y="2512"/>
                    <a:pt x="3559" y="2023"/>
                    <a:pt x="3731" y="1494"/>
                  </a:cubicBezTo>
                  <a:cubicBezTo>
                    <a:pt x="3826" y="1203"/>
                    <a:pt x="3705" y="1049"/>
                    <a:pt x="3457" y="943"/>
                  </a:cubicBezTo>
                  <a:cubicBezTo>
                    <a:pt x="3423" y="929"/>
                    <a:pt x="3387" y="915"/>
                    <a:pt x="3348" y="902"/>
                  </a:cubicBezTo>
                  <a:cubicBezTo>
                    <a:pt x="3009" y="789"/>
                    <a:pt x="2505" y="728"/>
                    <a:pt x="1988" y="559"/>
                  </a:cubicBezTo>
                  <a:cubicBezTo>
                    <a:pt x="1414" y="372"/>
                    <a:pt x="949" y="93"/>
                    <a:pt x="618" y="19"/>
                  </a:cubicBezTo>
                  <a:cubicBezTo>
                    <a:pt x="594" y="13"/>
                    <a:pt x="572" y="10"/>
                    <a:pt x="551" y="7"/>
                  </a:cubicBezTo>
                  <a:cubicBezTo>
                    <a:pt x="521" y="2"/>
                    <a:pt x="492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06;p73">
              <a:extLst>
                <a:ext uri="{FF2B5EF4-FFF2-40B4-BE49-F238E27FC236}">
                  <a16:creationId xmlns:a16="http://schemas.microsoft.com/office/drawing/2014/main" id="{7BE53339-515D-4E06-B057-DA74D14F29A1}"/>
                </a:ext>
              </a:extLst>
            </p:cNvPr>
            <p:cNvSpPr/>
            <p:nvPr/>
          </p:nvSpPr>
          <p:spPr>
            <a:xfrm>
              <a:off x="2102107" y="2854664"/>
              <a:ext cx="70447" cy="45034"/>
            </a:xfrm>
            <a:custGeom>
              <a:avLst/>
              <a:gdLst/>
              <a:ahLst/>
              <a:cxnLst/>
              <a:rect l="l" t="t" r="r" b="b"/>
              <a:pathLst>
                <a:path w="1824" h="1166" extrusionOk="0">
                  <a:moveTo>
                    <a:pt x="295" y="0"/>
                  </a:moveTo>
                  <a:cubicBezTo>
                    <a:pt x="196" y="0"/>
                    <a:pt x="97" y="9"/>
                    <a:pt x="0" y="27"/>
                  </a:cubicBezTo>
                  <a:cubicBezTo>
                    <a:pt x="211" y="481"/>
                    <a:pt x="603" y="899"/>
                    <a:pt x="1147" y="1075"/>
                  </a:cubicBezTo>
                  <a:cubicBezTo>
                    <a:pt x="1338" y="1138"/>
                    <a:pt x="1535" y="1166"/>
                    <a:pt x="1729" y="1166"/>
                  </a:cubicBezTo>
                  <a:cubicBezTo>
                    <a:pt x="1761" y="1166"/>
                    <a:pt x="1792" y="1165"/>
                    <a:pt x="1824" y="1164"/>
                  </a:cubicBezTo>
                  <a:cubicBezTo>
                    <a:pt x="1715" y="769"/>
                    <a:pt x="1449" y="418"/>
                    <a:pt x="1094" y="212"/>
                  </a:cubicBezTo>
                  <a:cubicBezTo>
                    <a:pt x="853" y="72"/>
                    <a:pt x="574" y="0"/>
                    <a:pt x="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07;p73">
              <a:extLst>
                <a:ext uri="{FF2B5EF4-FFF2-40B4-BE49-F238E27FC236}">
                  <a16:creationId xmlns:a16="http://schemas.microsoft.com/office/drawing/2014/main" id="{BF9E5E0E-F6F4-4AFA-B200-2240F0547EEA}"/>
                </a:ext>
              </a:extLst>
            </p:cNvPr>
            <p:cNvSpPr/>
            <p:nvPr/>
          </p:nvSpPr>
          <p:spPr>
            <a:xfrm>
              <a:off x="2114697" y="2801405"/>
              <a:ext cx="108027" cy="48626"/>
            </a:xfrm>
            <a:custGeom>
              <a:avLst/>
              <a:gdLst/>
              <a:ahLst/>
              <a:cxnLst/>
              <a:rect l="l" t="t" r="r" b="b"/>
              <a:pathLst>
                <a:path w="2797" h="1259" extrusionOk="0">
                  <a:moveTo>
                    <a:pt x="0" y="1"/>
                  </a:moveTo>
                  <a:cubicBezTo>
                    <a:pt x="102" y="480"/>
                    <a:pt x="532" y="939"/>
                    <a:pt x="1142" y="1148"/>
                  </a:cubicBezTo>
                  <a:cubicBezTo>
                    <a:pt x="1361" y="1223"/>
                    <a:pt x="1582" y="1258"/>
                    <a:pt x="1792" y="1258"/>
                  </a:cubicBezTo>
                  <a:cubicBezTo>
                    <a:pt x="2193" y="1258"/>
                    <a:pt x="2556" y="1128"/>
                    <a:pt x="2797" y="897"/>
                  </a:cubicBezTo>
                  <a:cubicBezTo>
                    <a:pt x="2458" y="783"/>
                    <a:pt x="1952" y="722"/>
                    <a:pt x="1437" y="553"/>
                  </a:cubicBezTo>
                  <a:cubicBezTo>
                    <a:pt x="863" y="366"/>
                    <a:pt x="398" y="87"/>
                    <a:pt x="67" y="13"/>
                  </a:cubicBezTo>
                  <a:cubicBezTo>
                    <a:pt x="43" y="7"/>
                    <a:pt x="21" y="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308;p73">
              <a:extLst>
                <a:ext uri="{FF2B5EF4-FFF2-40B4-BE49-F238E27FC236}">
                  <a16:creationId xmlns:a16="http://schemas.microsoft.com/office/drawing/2014/main" id="{2DDA3F39-511B-4B7E-AED0-087ACA05D5B1}"/>
                </a:ext>
              </a:extLst>
            </p:cNvPr>
            <p:cNvSpPr/>
            <p:nvPr/>
          </p:nvSpPr>
          <p:spPr>
            <a:xfrm>
              <a:off x="2123503" y="2907306"/>
              <a:ext cx="46424" cy="12475"/>
            </a:xfrm>
            <a:custGeom>
              <a:avLst/>
              <a:gdLst/>
              <a:ahLst/>
              <a:cxnLst/>
              <a:rect l="l" t="t" r="r" b="b"/>
              <a:pathLst>
                <a:path w="1202" h="323" extrusionOk="0">
                  <a:moveTo>
                    <a:pt x="1136" y="0"/>
                  </a:moveTo>
                  <a:cubicBezTo>
                    <a:pt x="1127" y="0"/>
                    <a:pt x="1118" y="3"/>
                    <a:pt x="1110" y="7"/>
                  </a:cubicBezTo>
                  <a:cubicBezTo>
                    <a:pt x="850" y="138"/>
                    <a:pt x="554" y="207"/>
                    <a:pt x="261" y="207"/>
                  </a:cubicBezTo>
                  <a:cubicBezTo>
                    <a:pt x="196" y="207"/>
                    <a:pt x="131" y="204"/>
                    <a:pt x="67" y="197"/>
                  </a:cubicBezTo>
                  <a:cubicBezTo>
                    <a:pt x="66" y="197"/>
                    <a:pt x="64" y="197"/>
                    <a:pt x="62" y="197"/>
                  </a:cubicBezTo>
                  <a:cubicBezTo>
                    <a:pt x="33" y="197"/>
                    <a:pt x="7" y="219"/>
                    <a:pt x="5" y="249"/>
                  </a:cubicBezTo>
                  <a:cubicBezTo>
                    <a:pt x="1" y="280"/>
                    <a:pt x="24" y="309"/>
                    <a:pt x="55" y="313"/>
                  </a:cubicBezTo>
                  <a:cubicBezTo>
                    <a:pt x="123" y="319"/>
                    <a:pt x="192" y="323"/>
                    <a:pt x="259" y="323"/>
                  </a:cubicBezTo>
                  <a:cubicBezTo>
                    <a:pt x="571" y="323"/>
                    <a:pt x="885" y="250"/>
                    <a:pt x="1162" y="110"/>
                  </a:cubicBezTo>
                  <a:cubicBezTo>
                    <a:pt x="1191" y="96"/>
                    <a:pt x="1201" y="61"/>
                    <a:pt x="1187" y="32"/>
                  </a:cubicBezTo>
                  <a:cubicBezTo>
                    <a:pt x="1177" y="12"/>
                    <a:pt x="1157" y="0"/>
                    <a:pt x="1136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309;p73">
              <a:extLst>
                <a:ext uri="{FF2B5EF4-FFF2-40B4-BE49-F238E27FC236}">
                  <a16:creationId xmlns:a16="http://schemas.microsoft.com/office/drawing/2014/main" id="{DA031A86-DDCC-455C-9595-C2CE675760F8}"/>
                </a:ext>
              </a:extLst>
            </p:cNvPr>
            <p:cNvSpPr/>
            <p:nvPr/>
          </p:nvSpPr>
          <p:spPr>
            <a:xfrm>
              <a:off x="2152199" y="2484709"/>
              <a:ext cx="204429" cy="66238"/>
            </a:xfrm>
            <a:custGeom>
              <a:avLst/>
              <a:gdLst/>
              <a:ahLst/>
              <a:cxnLst/>
              <a:rect l="l" t="t" r="r" b="b"/>
              <a:pathLst>
                <a:path w="5293" h="1715" extrusionOk="0">
                  <a:moveTo>
                    <a:pt x="242" y="0"/>
                  </a:moveTo>
                  <a:cubicBezTo>
                    <a:pt x="170" y="96"/>
                    <a:pt x="88" y="187"/>
                    <a:pt x="1" y="270"/>
                  </a:cubicBezTo>
                  <a:lnTo>
                    <a:pt x="65" y="288"/>
                  </a:lnTo>
                  <a:cubicBezTo>
                    <a:pt x="383" y="616"/>
                    <a:pt x="827" y="821"/>
                    <a:pt x="1283" y="847"/>
                  </a:cubicBezTo>
                  <a:cubicBezTo>
                    <a:pt x="1314" y="849"/>
                    <a:pt x="1345" y="849"/>
                    <a:pt x="1377" y="849"/>
                  </a:cubicBezTo>
                  <a:cubicBezTo>
                    <a:pt x="1803" y="849"/>
                    <a:pt x="2229" y="694"/>
                    <a:pt x="2558" y="423"/>
                  </a:cubicBezTo>
                  <a:cubicBezTo>
                    <a:pt x="2917" y="816"/>
                    <a:pt x="3447" y="1050"/>
                    <a:pt x="3977" y="1050"/>
                  </a:cubicBezTo>
                  <a:cubicBezTo>
                    <a:pt x="4043" y="1050"/>
                    <a:pt x="4109" y="1046"/>
                    <a:pt x="4174" y="1039"/>
                  </a:cubicBezTo>
                  <a:cubicBezTo>
                    <a:pt x="4703" y="1081"/>
                    <a:pt x="5235" y="1652"/>
                    <a:pt x="5292" y="1715"/>
                  </a:cubicBezTo>
                  <a:cubicBezTo>
                    <a:pt x="5242" y="1647"/>
                    <a:pt x="4814" y="1098"/>
                    <a:pt x="4351" y="752"/>
                  </a:cubicBezTo>
                  <a:cubicBezTo>
                    <a:pt x="4286" y="759"/>
                    <a:pt x="4222" y="763"/>
                    <a:pt x="4157" y="763"/>
                  </a:cubicBezTo>
                  <a:cubicBezTo>
                    <a:pt x="3626" y="763"/>
                    <a:pt x="3095" y="529"/>
                    <a:pt x="2735" y="136"/>
                  </a:cubicBezTo>
                  <a:cubicBezTo>
                    <a:pt x="2407" y="407"/>
                    <a:pt x="1983" y="561"/>
                    <a:pt x="1558" y="561"/>
                  </a:cubicBezTo>
                  <a:cubicBezTo>
                    <a:pt x="1525" y="561"/>
                    <a:pt x="1492" y="560"/>
                    <a:pt x="1459" y="559"/>
                  </a:cubicBezTo>
                  <a:cubicBezTo>
                    <a:pt x="1004" y="533"/>
                    <a:pt x="559" y="327"/>
                    <a:pt x="242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310;p73">
              <a:extLst>
                <a:ext uri="{FF2B5EF4-FFF2-40B4-BE49-F238E27FC236}">
                  <a16:creationId xmlns:a16="http://schemas.microsoft.com/office/drawing/2014/main" id="{3A1B98C0-F58D-46FA-961A-86C87D887F5A}"/>
                </a:ext>
              </a:extLst>
            </p:cNvPr>
            <p:cNvSpPr/>
            <p:nvPr/>
          </p:nvSpPr>
          <p:spPr>
            <a:xfrm>
              <a:off x="1955925" y="2532832"/>
              <a:ext cx="88214" cy="47004"/>
            </a:xfrm>
            <a:custGeom>
              <a:avLst/>
              <a:gdLst/>
              <a:ahLst/>
              <a:cxnLst/>
              <a:rect l="l" t="t" r="r" b="b"/>
              <a:pathLst>
                <a:path w="2284" h="1217" extrusionOk="0">
                  <a:moveTo>
                    <a:pt x="2284" y="1"/>
                  </a:moveTo>
                  <a:lnTo>
                    <a:pt x="2284" y="1"/>
                  </a:lnTo>
                  <a:cubicBezTo>
                    <a:pt x="2099" y="257"/>
                    <a:pt x="1862" y="474"/>
                    <a:pt x="1589" y="631"/>
                  </a:cubicBezTo>
                  <a:cubicBezTo>
                    <a:pt x="1247" y="828"/>
                    <a:pt x="854" y="929"/>
                    <a:pt x="462" y="929"/>
                  </a:cubicBezTo>
                  <a:cubicBezTo>
                    <a:pt x="307" y="929"/>
                    <a:pt x="152" y="913"/>
                    <a:pt x="1" y="882"/>
                  </a:cubicBezTo>
                  <a:lnTo>
                    <a:pt x="1" y="882"/>
                  </a:lnTo>
                  <a:cubicBezTo>
                    <a:pt x="7" y="988"/>
                    <a:pt x="10" y="1093"/>
                    <a:pt x="3" y="1200"/>
                  </a:cubicBezTo>
                  <a:cubicBezTo>
                    <a:pt x="96" y="1211"/>
                    <a:pt x="189" y="1217"/>
                    <a:pt x="282" y="1217"/>
                  </a:cubicBezTo>
                  <a:cubicBezTo>
                    <a:pt x="676" y="1217"/>
                    <a:pt x="1070" y="1116"/>
                    <a:pt x="1411" y="919"/>
                  </a:cubicBezTo>
                  <a:cubicBezTo>
                    <a:pt x="1783" y="705"/>
                    <a:pt x="2088" y="380"/>
                    <a:pt x="2284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311;p73">
              <a:extLst>
                <a:ext uri="{FF2B5EF4-FFF2-40B4-BE49-F238E27FC236}">
                  <a16:creationId xmlns:a16="http://schemas.microsoft.com/office/drawing/2014/main" id="{3DEE42C3-CF97-4ABE-AFAC-52477791F2B0}"/>
                </a:ext>
              </a:extLst>
            </p:cNvPr>
            <p:cNvSpPr/>
            <p:nvPr/>
          </p:nvSpPr>
          <p:spPr>
            <a:xfrm>
              <a:off x="1835851" y="2314775"/>
              <a:ext cx="549405" cy="350499"/>
            </a:xfrm>
            <a:custGeom>
              <a:avLst/>
              <a:gdLst/>
              <a:ahLst/>
              <a:cxnLst/>
              <a:rect l="l" t="t" r="r" b="b"/>
              <a:pathLst>
                <a:path w="14225" h="9075" extrusionOk="0">
                  <a:moveTo>
                    <a:pt x="9852" y="0"/>
                  </a:moveTo>
                  <a:cubicBezTo>
                    <a:pt x="9392" y="0"/>
                    <a:pt x="8930" y="188"/>
                    <a:pt x="8622" y="522"/>
                  </a:cubicBezTo>
                  <a:cubicBezTo>
                    <a:pt x="8268" y="209"/>
                    <a:pt x="7789" y="37"/>
                    <a:pt x="7312" y="37"/>
                  </a:cubicBezTo>
                  <a:cubicBezTo>
                    <a:pt x="7144" y="37"/>
                    <a:pt x="6976" y="58"/>
                    <a:pt x="6814" y="102"/>
                  </a:cubicBezTo>
                  <a:cubicBezTo>
                    <a:pt x="6283" y="245"/>
                    <a:pt x="5825" y="624"/>
                    <a:pt x="5589" y="1106"/>
                  </a:cubicBezTo>
                  <a:cubicBezTo>
                    <a:pt x="5547" y="1189"/>
                    <a:pt x="5512" y="1278"/>
                    <a:pt x="5485" y="1367"/>
                  </a:cubicBezTo>
                  <a:cubicBezTo>
                    <a:pt x="5472" y="1354"/>
                    <a:pt x="5459" y="1341"/>
                    <a:pt x="5445" y="1330"/>
                  </a:cubicBezTo>
                  <a:cubicBezTo>
                    <a:pt x="5121" y="1041"/>
                    <a:pt x="4679" y="890"/>
                    <a:pt x="4240" y="890"/>
                  </a:cubicBezTo>
                  <a:cubicBezTo>
                    <a:pt x="3925" y="890"/>
                    <a:pt x="3612" y="967"/>
                    <a:pt x="3343" y="1127"/>
                  </a:cubicBezTo>
                  <a:cubicBezTo>
                    <a:pt x="3058" y="1296"/>
                    <a:pt x="2834" y="1550"/>
                    <a:pt x="2691" y="1843"/>
                  </a:cubicBezTo>
                  <a:cubicBezTo>
                    <a:pt x="2502" y="2228"/>
                    <a:pt x="2450" y="2680"/>
                    <a:pt x="2581" y="3090"/>
                  </a:cubicBezTo>
                  <a:cubicBezTo>
                    <a:pt x="2510" y="3080"/>
                    <a:pt x="2436" y="3075"/>
                    <a:pt x="2365" y="3075"/>
                  </a:cubicBezTo>
                  <a:cubicBezTo>
                    <a:pt x="2357" y="3075"/>
                    <a:pt x="2349" y="3075"/>
                    <a:pt x="2341" y="3075"/>
                  </a:cubicBezTo>
                  <a:cubicBezTo>
                    <a:pt x="1669" y="3080"/>
                    <a:pt x="1005" y="3449"/>
                    <a:pt x="674" y="4021"/>
                  </a:cubicBezTo>
                  <a:cubicBezTo>
                    <a:pt x="653" y="4057"/>
                    <a:pt x="634" y="4095"/>
                    <a:pt x="616" y="4132"/>
                  </a:cubicBezTo>
                  <a:cubicBezTo>
                    <a:pt x="316" y="4757"/>
                    <a:pt x="407" y="5548"/>
                    <a:pt x="853" y="6087"/>
                  </a:cubicBezTo>
                  <a:cubicBezTo>
                    <a:pt x="747" y="6111"/>
                    <a:pt x="646" y="6150"/>
                    <a:pt x="552" y="6204"/>
                  </a:cubicBezTo>
                  <a:cubicBezTo>
                    <a:pt x="346" y="6324"/>
                    <a:pt x="178" y="6508"/>
                    <a:pt x="91" y="6726"/>
                  </a:cubicBezTo>
                  <a:cubicBezTo>
                    <a:pt x="86" y="6738"/>
                    <a:pt x="81" y="6751"/>
                    <a:pt x="77" y="6764"/>
                  </a:cubicBezTo>
                  <a:cubicBezTo>
                    <a:pt x="0" y="6978"/>
                    <a:pt x="1" y="7216"/>
                    <a:pt x="74" y="7433"/>
                  </a:cubicBezTo>
                  <a:cubicBezTo>
                    <a:pt x="243" y="7381"/>
                    <a:pt x="405" y="7359"/>
                    <a:pt x="557" y="7359"/>
                  </a:cubicBezTo>
                  <a:cubicBezTo>
                    <a:pt x="1188" y="7359"/>
                    <a:pt x="1637" y="7725"/>
                    <a:pt x="1637" y="7725"/>
                  </a:cubicBezTo>
                  <a:cubicBezTo>
                    <a:pt x="1863" y="8164"/>
                    <a:pt x="1982" y="8594"/>
                    <a:pt x="2077" y="9075"/>
                  </a:cubicBezTo>
                  <a:cubicBezTo>
                    <a:pt x="2255" y="8916"/>
                    <a:pt x="2412" y="8737"/>
                    <a:pt x="2547" y="8541"/>
                  </a:cubicBezTo>
                  <a:cubicBezTo>
                    <a:pt x="2891" y="8045"/>
                    <a:pt x="3091" y="7448"/>
                    <a:pt x="3112" y="6846"/>
                  </a:cubicBezTo>
                  <a:cubicBezTo>
                    <a:pt x="3119" y="6739"/>
                    <a:pt x="3116" y="6634"/>
                    <a:pt x="3110" y="6528"/>
                  </a:cubicBezTo>
                  <a:lnTo>
                    <a:pt x="3110" y="6528"/>
                  </a:lnTo>
                  <a:cubicBezTo>
                    <a:pt x="3261" y="6559"/>
                    <a:pt x="3416" y="6575"/>
                    <a:pt x="3571" y="6575"/>
                  </a:cubicBezTo>
                  <a:cubicBezTo>
                    <a:pt x="3963" y="6575"/>
                    <a:pt x="4356" y="6474"/>
                    <a:pt x="4698" y="6277"/>
                  </a:cubicBezTo>
                  <a:cubicBezTo>
                    <a:pt x="4971" y="6120"/>
                    <a:pt x="5208" y="5903"/>
                    <a:pt x="5393" y="5647"/>
                  </a:cubicBezTo>
                  <a:cubicBezTo>
                    <a:pt x="5473" y="5537"/>
                    <a:pt x="5544" y="5417"/>
                    <a:pt x="5602" y="5294"/>
                  </a:cubicBezTo>
                  <a:cubicBezTo>
                    <a:pt x="5651" y="5192"/>
                    <a:pt x="5693" y="5086"/>
                    <a:pt x="5724" y="4978"/>
                  </a:cubicBezTo>
                  <a:cubicBezTo>
                    <a:pt x="6039" y="5152"/>
                    <a:pt x="6399" y="5243"/>
                    <a:pt x="6759" y="5243"/>
                  </a:cubicBezTo>
                  <a:cubicBezTo>
                    <a:pt x="6922" y="5243"/>
                    <a:pt x="7086" y="5224"/>
                    <a:pt x="7245" y="5186"/>
                  </a:cubicBezTo>
                  <a:cubicBezTo>
                    <a:pt x="7598" y="5100"/>
                    <a:pt x="7926" y="4918"/>
                    <a:pt x="8192" y="4670"/>
                  </a:cubicBezTo>
                  <a:cubicBezTo>
                    <a:pt x="8279" y="4587"/>
                    <a:pt x="8361" y="4496"/>
                    <a:pt x="8433" y="4400"/>
                  </a:cubicBezTo>
                  <a:cubicBezTo>
                    <a:pt x="8750" y="4727"/>
                    <a:pt x="9195" y="4933"/>
                    <a:pt x="9650" y="4959"/>
                  </a:cubicBezTo>
                  <a:cubicBezTo>
                    <a:pt x="9683" y="4960"/>
                    <a:pt x="9716" y="4961"/>
                    <a:pt x="9749" y="4961"/>
                  </a:cubicBezTo>
                  <a:cubicBezTo>
                    <a:pt x="10174" y="4961"/>
                    <a:pt x="10598" y="4807"/>
                    <a:pt x="10926" y="4536"/>
                  </a:cubicBezTo>
                  <a:cubicBezTo>
                    <a:pt x="11285" y="4929"/>
                    <a:pt x="11816" y="5163"/>
                    <a:pt x="12348" y="5163"/>
                  </a:cubicBezTo>
                  <a:cubicBezTo>
                    <a:pt x="12413" y="5163"/>
                    <a:pt x="12477" y="5159"/>
                    <a:pt x="12542" y="5152"/>
                  </a:cubicBezTo>
                  <a:cubicBezTo>
                    <a:pt x="13037" y="5520"/>
                    <a:pt x="13490" y="6121"/>
                    <a:pt x="13490" y="6121"/>
                  </a:cubicBezTo>
                  <a:cubicBezTo>
                    <a:pt x="13642" y="6029"/>
                    <a:pt x="13774" y="5908"/>
                    <a:pt x="13881" y="5770"/>
                  </a:cubicBezTo>
                  <a:lnTo>
                    <a:pt x="13881" y="5769"/>
                  </a:lnTo>
                  <a:cubicBezTo>
                    <a:pt x="14107" y="5481"/>
                    <a:pt x="14225" y="5111"/>
                    <a:pt x="14191" y="4749"/>
                  </a:cubicBezTo>
                  <a:cubicBezTo>
                    <a:pt x="14142" y="4216"/>
                    <a:pt x="13765" y="3723"/>
                    <a:pt x="13255" y="3523"/>
                  </a:cubicBezTo>
                  <a:cubicBezTo>
                    <a:pt x="13252" y="3522"/>
                    <a:pt x="13251" y="3522"/>
                    <a:pt x="13248" y="3521"/>
                  </a:cubicBezTo>
                  <a:cubicBezTo>
                    <a:pt x="13255" y="3514"/>
                    <a:pt x="13260" y="3506"/>
                    <a:pt x="13266" y="3500"/>
                  </a:cubicBezTo>
                  <a:cubicBezTo>
                    <a:pt x="13669" y="3002"/>
                    <a:pt x="13665" y="2232"/>
                    <a:pt x="13251" y="1743"/>
                  </a:cubicBezTo>
                  <a:cubicBezTo>
                    <a:pt x="12977" y="1418"/>
                    <a:pt x="12544" y="1240"/>
                    <a:pt x="12114" y="1240"/>
                  </a:cubicBezTo>
                  <a:cubicBezTo>
                    <a:pt x="11886" y="1240"/>
                    <a:pt x="11658" y="1290"/>
                    <a:pt x="11456" y="1396"/>
                  </a:cubicBezTo>
                  <a:cubicBezTo>
                    <a:pt x="11382" y="793"/>
                    <a:pt x="10922" y="253"/>
                    <a:pt x="10328" y="71"/>
                  </a:cubicBezTo>
                  <a:cubicBezTo>
                    <a:pt x="10175" y="23"/>
                    <a:pt x="10014" y="0"/>
                    <a:pt x="9852" y="0"/>
                  </a:cubicBezTo>
                  <a:close/>
                </a:path>
              </a:pathLst>
            </a:custGeom>
            <a:solidFill>
              <a:srgbClr val="512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312;p73">
              <a:extLst>
                <a:ext uri="{FF2B5EF4-FFF2-40B4-BE49-F238E27FC236}">
                  <a16:creationId xmlns:a16="http://schemas.microsoft.com/office/drawing/2014/main" id="{B7C6F81C-7D62-48D9-A609-CA63158B320A}"/>
                </a:ext>
              </a:extLst>
            </p:cNvPr>
            <p:cNvSpPr/>
            <p:nvPr/>
          </p:nvSpPr>
          <p:spPr>
            <a:xfrm>
              <a:off x="1919968" y="2530901"/>
              <a:ext cx="36460" cy="37464"/>
            </a:xfrm>
            <a:custGeom>
              <a:avLst/>
              <a:gdLst/>
              <a:ahLst/>
              <a:cxnLst/>
              <a:rect l="l" t="t" r="r" b="b"/>
              <a:pathLst>
                <a:path w="944" h="970" extrusionOk="0">
                  <a:moveTo>
                    <a:pt x="67" y="0"/>
                  </a:moveTo>
                  <a:cubicBezTo>
                    <a:pt x="59" y="0"/>
                    <a:pt x="51" y="2"/>
                    <a:pt x="43" y="5"/>
                  </a:cubicBezTo>
                  <a:cubicBezTo>
                    <a:pt x="15" y="18"/>
                    <a:pt x="0" y="52"/>
                    <a:pt x="13" y="82"/>
                  </a:cubicBezTo>
                  <a:cubicBezTo>
                    <a:pt x="182" y="463"/>
                    <a:pt x="480" y="776"/>
                    <a:pt x="851" y="963"/>
                  </a:cubicBezTo>
                  <a:cubicBezTo>
                    <a:pt x="860" y="968"/>
                    <a:pt x="869" y="969"/>
                    <a:pt x="878" y="969"/>
                  </a:cubicBezTo>
                  <a:lnTo>
                    <a:pt x="878" y="969"/>
                  </a:lnTo>
                  <a:cubicBezTo>
                    <a:pt x="899" y="969"/>
                    <a:pt x="919" y="957"/>
                    <a:pt x="929" y="938"/>
                  </a:cubicBezTo>
                  <a:cubicBezTo>
                    <a:pt x="943" y="909"/>
                    <a:pt x="932" y="874"/>
                    <a:pt x="903" y="860"/>
                  </a:cubicBezTo>
                  <a:cubicBezTo>
                    <a:pt x="560" y="687"/>
                    <a:pt x="274" y="386"/>
                    <a:pt x="120" y="35"/>
                  </a:cubicBezTo>
                  <a:cubicBezTo>
                    <a:pt x="110" y="13"/>
                    <a:pt x="89" y="0"/>
                    <a:pt x="67" y="0"/>
                  </a:cubicBezTo>
                  <a:close/>
                  <a:moveTo>
                    <a:pt x="878" y="969"/>
                  </a:moveTo>
                  <a:cubicBezTo>
                    <a:pt x="877" y="969"/>
                    <a:pt x="877" y="969"/>
                    <a:pt x="877" y="969"/>
                  </a:cubicBezTo>
                  <a:lnTo>
                    <a:pt x="878" y="969"/>
                  </a:lnTo>
                  <a:cubicBezTo>
                    <a:pt x="878" y="969"/>
                    <a:pt x="878" y="969"/>
                    <a:pt x="878" y="969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313;p73">
              <a:extLst>
                <a:ext uri="{FF2B5EF4-FFF2-40B4-BE49-F238E27FC236}">
                  <a16:creationId xmlns:a16="http://schemas.microsoft.com/office/drawing/2014/main" id="{D96AA508-FEDD-4ADF-B77B-53AAD1953B52}"/>
                </a:ext>
              </a:extLst>
            </p:cNvPr>
            <p:cNvSpPr/>
            <p:nvPr/>
          </p:nvSpPr>
          <p:spPr>
            <a:xfrm>
              <a:off x="2044600" y="2457597"/>
              <a:ext cx="15488" cy="46733"/>
            </a:xfrm>
            <a:custGeom>
              <a:avLst/>
              <a:gdLst/>
              <a:ahLst/>
              <a:cxnLst/>
              <a:rect l="l" t="t" r="r" b="b"/>
              <a:pathLst>
                <a:path w="401" h="1210" extrusionOk="0">
                  <a:moveTo>
                    <a:pt x="67" y="0"/>
                  </a:moveTo>
                  <a:cubicBezTo>
                    <a:pt x="56" y="0"/>
                    <a:pt x="45" y="4"/>
                    <a:pt x="35" y="10"/>
                  </a:cubicBezTo>
                  <a:cubicBezTo>
                    <a:pt x="9" y="28"/>
                    <a:pt x="1" y="64"/>
                    <a:pt x="19" y="90"/>
                  </a:cubicBezTo>
                  <a:cubicBezTo>
                    <a:pt x="222" y="394"/>
                    <a:pt x="281" y="785"/>
                    <a:pt x="176" y="1136"/>
                  </a:cubicBezTo>
                  <a:cubicBezTo>
                    <a:pt x="167" y="1167"/>
                    <a:pt x="185" y="1198"/>
                    <a:pt x="215" y="1207"/>
                  </a:cubicBezTo>
                  <a:cubicBezTo>
                    <a:pt x="222" y="1210"/>
                    <a:pt x="227" y="1210"/>
                    <a:pt x="232" y="1210"/>
                  </a:cubicBezTo>
                  <a:cubicBezTo>
                    <a:pt x="257" y="1210"/>
                    <a:pt x="280" y="1194"/>
                    <a:pt x="288" y="1168"/>
                  </a:cubicBezTo>
                  <a:cubicBezTo>
                    <a:pt x="401" y="786"/>
                    <a:pt x="337" y="359"/>
                    <a:pt x="115" y="27"/>
                  </a:cubicBezTo>
                  <a:cubicBezTo>
                    <a:pt x="104" y="9"/>
                    <a:pt x="85" y="0"/>
                    <a:pt x="67" y="0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314;p73">
              <a:extLst>
                <a:ext uri="{FF2B5EF4-FFF2-40B4-BE49-F238E27FC236}">
                  <a16:creationId xmlns:a16="http://schemas.microsoft.com/office/drawing/2014/main" id="{3A17109E-AF16-450D-924B-F0FA91734A7A}"/>
                </a:ext>
              </a:extLst>
            </p:cNvPr>
            <p:cNvSpPr/>
            <p:nvPr/>
          </p:nvSpPr>
          <p:spPr>
            <a:xfrm>
              <a:off x="2041394" y="2366528"/>
              <a:ext cx="11625" cy="48471"/>
            </a:xfrm>
            <a:custGeom>
              <a:avLst/>
              <a:gdLst/>
              <a:ahLst/>
              <a:cxnLst/>
              <a:rect l="l" t="t" r="r" b="b"/>
              <a:pathLst>
                <a:path w="301" h="1255" extrusionOk="0">
                  <a:moveTo>
                    <a:pt x="185" y="1"/>
                  </a:moveTo>
                  <a:cubicBezTo>
                    <a:pt x="161" y="1"/>
                    <a:pt x="139" y="16"/>
                    <a:pt x="131" y="40"/>
                  </a:cubicBezTo>
                  <a:cubicBezTo>
                    <a:pt x="1" y="422"/>
                    <a:pt x="19" y="852"/>
                    <a:pt x="181" y="1221"/>
                  </a:cubicBezTo>
                  <a:cubicBezTo>
                    <a:pt x="192" y="1243"/>
                    <a:pt x="212" y="1255"/>
                    <a:pt x="235" y="1255"/>
                  </a:cubicBezTo>
                  <a:cubicBezTo>
                    <a:pt x="242" y="1255"/>
                    <a:pt x="250" y="1253"/>
                    <a:pt x="258" y="1251"/>
                  </a:cubicBezTo>
                  <a:cubicBezTo>
                    <a:pt x="288" y="1238"/>
                    <a:pt x="301" y="1203"/>
                    <a:pt x="288" y="1174"/>
                  </a:cubicBezTo>
                  <a:cubicBezTo>
                    <a:pt x="136" y="831"/>
                    <a:pt x="119" y="431"/>
                    <a:pt x="240" y="78"/>
                  </a:cubicBezTo>
                  <a:cubicBezTo>
                    <a:pt x="250" y="47"/>
                    <a:pt x="235" y="14"/>
                    <a:pt x="203" y="4"/>
                  </a:cubicBezTo>
                  <a:cubicBezTo>
                    <a:pt x="197" y="2"/>
                    <a:pt x="191" y="1"/>
                    <a:pt x="185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315;p73">
              <a:extLst>
                <a:ext uri="{FF2B5EF4-FFF2-40B4-BE49-F238E27FC236}">
                  <a16:creationId xmlns:a16="http://schemas.microsoft.com/office/drawing/2014/main" id="{8714FD49-7C58-4455-962B-BF5159B25195}"/>
                </a:ext>
              </a:extLst>
            </p:cNvPr>
            <p:cNvSpPr/>
            <p:nvPr/>
          </p:nvSpPr>
          <p:spPr>
            <a:xfrm>
              <a:off x="1934413" y="2433034"/>
              <a:ext cx="35610" cy="22903"/>
            </a:xfrm>
            <a:custGeom>
              <a:avLst/>
              <a:gdLst/>
              <a:ahLst/>
              <a:cxnLst/>
              <a:rect l="l" t="t" r="r" b="b"/>
              <a:pathLst>
                <a:path w="922" h="593" extrusionOk="0">
                  <a:moveTo>
                    <a:pt x="57" y="0"/>
                  </a:moveTo>
                  <a:cubicBezTo>
                    <a:pt x="25" y="0"/>
                    <a:pt x="0" y="26"/>
                    <a:pt x="0" y="59"/>
                  </a:cubicBezTo>
                  <a:cubicBezTo>
                    <a:pt x="0" y="90"/>
                    <a:pt x="26" y="116"/>
                    <a:pt x="57" y="116"/>
                  </a:cubicBezTo>
                  <a:lnTo>
                    <a:pt x="63" y="116"/>
                  </a:lnTo>
                  <a:cubicBezTo>
                    <a:pt x="365" y="116"/>
                    <a:pt x="663" y="294"/>
                    <a:pt x="804" y="561"/>
                  </a:cubicBezTo>
                  <a:cubicBezTo>
                    <a:pt x="815" y="581"/>
                    <a:pt x="834" y="591"/>
                    <a:pt x="855" y="591"/>
                  </a:cubicBezTo>
                  <a:lnTo>
                    <a:pt x="855" y="593"/>
                  </a:lnTo>
                  <a:cubicBezTo>
                    <a:pt x="864" y="593"/>
                    <a:pt x="873" y="590"/>
                    <a:pt x="882" y="585"/>
                  </a:cubicBezTo>
                  <a:cubicBezTo>
                    <a:pt x="909" y="570"/>
                    <a:pt x="921" y="535"/>
                    <a:pt x="906" y="507"/>
                  </a:cubicBezTo>
                  <a:cubicBezTo>
                    <a:pt x="745" y="203"/>
                    <a:pt x="407" y="0"/>
                    <a:pt x="63" y="0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316;p73">
              <a:extLst>
                <a:ext uri="{FF2B5EF4-FFF2-40B4-BE49-F238E27FC236}">
                  <a16:creationId xmlns:a16="http://schemas.microsoft.com/office/drawing/2014/main" id="{2E586686-AC61-4968-BD13-E87387BA3558}"/>
                </a:ext>
              </a:extLst>
            </p:cNvPr>
            <p:cNvSpPr/>
            <p:nvPr/>
          </p:nvSpPr>
          <p:spPr>
            <a:xfrm>
              <a:off x="1864817" y="2547778"/>
              <a:ext cx="40631" cy="20122"/>
            </a:xfrm>
            <a:custGeom>
              <a:avLst/>
              <a:gdLst/>
              <a:ahLst/>
              <a:cxnLst/>
              <a:rect l="l" t="t" r="r" b="b"/>
              <a:pathLst>
                <a:path w="1052" h="521" extrusionOk="0">
                  <a:moveTo>
                    <a:pt x="147" y="1"/>
                  </a:moveTo>
                  <a:cubicBezTo>
                    <a:pt x="116" y="1"/>
                    <a:pt x="86" y="2"/>
                    <a:pt x="55" y="5"/>
                  </a:cubicBezTo>
                  <a:cubicBezTo>
                    <a:pt x="24" y="7"/>
                    <a:pt x="1" y="36"/>
                    <a:pt x="3" y="67"/>
                  </a:cubicBezTo>
                  <a:cubicBezTo>
                    <a:pt x="6" y="98"/>
                    <a:pt x="31" y="121"/>
                    <a:pt x="61" y="121"/>
                  </a:cubicBezTo>
                  <a:cubicBezTo>
                    <a:pt x="62" y="121"/>
                    <a:pt x="64" y="121"/>
                    <a:pt x="66" y="120"/>
                  </a:cubicBezTo>
                  <a:cubicBezTo>
                    <a:pt x="93" y="118"/>
                    <a:pt x="121" y="117"/>
                    <a:pt x="149" y="117"/>
                  </a:cubicBezTo>
                  <a:cubicBezTo>
                    <a:pt x="450" y="117"/>
                    <a:pt x="755" y="262"/>
                    <a:pt x="941" y="498"/>
                  </a:cubicBezTo>
                  <a:cubicBezTo>
                    <a:pt x="953" y="513"/>
                    <a:pt x="970" y="521"/>
                    <a:pt x="987" y="521"/>
                  </a:cubicBezTo>
                  <a:cubicBezTo>
                    <a:pt x="998" y="521"/>
                    <a:pt x="1011" y="517"/>
                    <a:pt x="1022" y="509"/>
                  </a:cubicBezTo>
                  <a:cubicBezTo>
                    <a:pt x="1048" y="489"/>
                    <a:pt x="1052" y="453"/>
                    <a:pt x="1032" y="427"/>
                  </a:cubicBezTo>
                  <a:cubicBezTo>
                    <a:pt x="824" y="163"/>
                    <a:pt x="484" y="1"/>
                    <a:pt x="147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317;p73">
              <a:extLst>
                <a:ext uri="{FF2B5EF4-FFF2-40B4-BE49-F238E27FC236}">
                  <a16:creationId xmlns:a16="http://schemas.microsoft.com/office/drawing/2014/main" id="{29D58FF0-AAA4-4031-88D6-12D7E785968D}"/>
                </a:ext>
              </a:extLst>
            </p:cNvPr>
            <p:cNvSpPr/>
            <p:nvPr/>
          </p:nvSpPr>
          <p:spPr>
            <a:xfrm>
              <a:off x="2160039" y="2436935"/>
              <a:ext cx="14792" cy="48317"/>
            </a:xfrm>
            <a:custGeom>
              <a:avLst/>
              <a:gdLst/>
              <a:ahLst/>
              <a:cxnLst/>
              <a:rect l="l" t="t" r="r" b="b"/>
              <a:pathLst>
                <a:path w="383" h="1251" extrusionOk="0">
                  <a:moveTo>
                    <a:pt x="209" y="1"/>
                  </a:moveTo>
                  <a:cubicBezTo>
                    <a:pt x="203" y="1"/>
                    <a:pt x="197" y="1"/>
                    <a:pt x="191" y="3"/>
                  </a:cubicBezTo>
                  <a:cubicBezTo>
                    <a:pt x="162" y="12"/>
                    <a:pt x="145" y="45"/>
                    <a:pt x="154" y="75"/>
                  </a:cubicBezTo>
                  <a:cubicBezTo>
                    <a:pt x="263" y="434"/>
                    <a:pt x="212" y="841"/>
                    <a:pt x="17" y="1162"/>
                  </a:cubicBezTo>
                  <a:cubicBezTo>
                    <a:pt x="0" y="1189"/>
                    <a:pt x="10" y="1225"/>
                    <a:pt x="37" y="1242"/>
                  </a:cubicBezTo>
                  <a:cubicBezTo>
                    <a:pt x="46" y="1247"/>
                    <a:pt x="56" y="1250"/>
                    <a:pt x="67" y="1250"/>
                  </a:cubicBezTo>
                  <a:cubicBezTo>
                    <a:pt x="86" y="1250"/>
                    <a:pt x="106" y="1240"/>
                    <a:pt x="116" y="1221"/>
                  </a:cubicBezTo>
                  <a:cubicBezTo>
                    <a:pt x="328" y="873"/>
                    <a:pt x="382" y="432"/>
                    <a:pt x="264" y="41"/>
                  </a:cubicBezTo>
                  <a:cubicBezTo>
                    <a:pt x="257" y="16"/>
                    <a:pt x="234" y="1"/>
                    <a:pt x="209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318;p73">
              <a:extLst>
                <a:ext uri="{FF2B5EF4-FFF2-40B4-BE49-F238E27FC236}">
                  <a16:creationId xmlns:a16="http://schemas.microsoft.com/office/drawing/2014/main" id="{C96193E4-AA20-4450-A0A0-D91EB0676476}"/>
                </a:ext>
              </a:extLst>
            </p:cNvPr>
            <p:cNvSpPr/>
            <p:nvPr/>
          </p:nvSpPr>
          <p:spPr>
            <a:xfrm>
              <a:off x="2167222" y="2335437"/>
              <a:ext cx="24641" cy="52642"/>
            </a:xfrm>
            <a:custGeom>
              <a:avLst/>
              <a:gdLst/>
              <a:ahLst/>
              <a:cxnLst/>
              <a:rect l="l" t="t" r="r" b="b"/>
              <a:pathLst>
                <a:path w="638" h="1363" extrusionOk="0">
                  <a:moveTo>
                    <a:pt x="66" y="1"/>
                  </a:moveTo>
                  <a:cubicBezTo>
                    <a:pt x="47" y="1"/>
                    <a:pt x="29" y="10"/>
                    <a:pt x="17" y="27"/>
                  </a:cubicBezTo>
                  <a:cubicBezTo>
                    <a:pt x="0" y="53"/>
                    <a:pt x="8" y="89"/>
                    <a:pt x="34" y="106"/>
                  </a:cubicBezTo>
                  <a:cubicBezTo>
                    <a:pt x="222" y="230"/>
                    <a:pt x="366" y="414"/>
                    <a:pt x="442" y="626"/>
                  </a:cubicBezTo>
                  <a:cubicBezTo>
                    <a:pt x="516" y="837"/>
                    <a:pt x="520" y="1073"/>
                    <a:pt x="452" y="1287"/>
                  </a:cubicBezTo>
                  <a:cubicBezTo>
                    <a:pt x="443" y="1317"/>
                    <a:pt x="459" y="1349"/>
                    <a:pt x="490" y="1360"/>
                  </a:cubicBezTo>
                  <a:cubicBezTo>
                    <a:pt x="495" y="1361"/>
                    <a:pt x="502" y="1362"/>
                    <a:pt x="507" y="1362"/>
                  </a:cubicBezTo>
                  <a:lnTo>
                    <a:pt x="507" y="1361"/>
                  </a:lnTo>
                  <a:cubicBezTo>
                    <a:pt x="531" y="1361"/>
                    <a:pt x="555" y="1345"/>
                    <a:pt x="563" y="1321"/>
                  </a:cubicBezTo>
                  <a:cubicBezTo>
                    <a:pt x="638" y="1083"/>
                    <a:pt x="633" y="823"/>
                    <a:pt x="550" y="587"/>
                  </a:cubicBezTo>
                  <a:cubicBezTo>
                    <a:pt x="467" y="352"/>
                    <a:pt x="305" y="148"/>
                    <a:pt x="98" y="10"/>
                  </a:cubicBezTo>
                  <a:cubicBezTo>
                    <a:pt x="88" y="4"/>
                    <a:pt x="76" y="1"/>
                    <a:pt x="66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319;p73">
              <a:extLst>
                <a:ext uri="{FF2B5EF4-FFF2-40B4-BE49-F238E27FC236}">
                  <a16:creationId xmlns:a16="http://schemas.microsoft.com/office/drawing/2014/main" id="{20F9373A-14C9-48D0-80BD-4F7C3C55A73B}"/>
                </a:ext>
              </a:extLst>
            </p:cNvPr>
            <p:cNvSpPr/>
            <p:nvPr/>
          </p:nvSpPr>
          <p:spPr>
            <a:xfrm>
              <a:off x="2258060" y="2369463"/>
              <a:ext cx="20547" cy="36112"/>
            </a:xfrm>
            <a:custGeom>
              <a:avLst/>
              <a:gdLst/>
              <a:ahLst/>
              <a:cxnLst/>
              <a:rect l="l" t="t" r="r" b="b"/>
              <a:pathLst>
                <a:path w="532" h="935" extrusionOk="0">
                  <a:moveTo>
                    <a:pt x="467" y="0"/>
                  </a:moveTo>
                  <a:cubicBezTo>
                    <a:pt x="455" y="0"/>
                    <a:pt x="442" y="4"/>
                    <a:pt x="432" y="12"/>
                  </a:cubicBezTo>
                  <a:cubicBezTo>
                    <a:pt x="167" y="212"/>
                    <a:pt x="2" y="544"/>
                    <a:pt x="0" y="876"/>
                  </a:cubicBezTo>
                  <a:cubicBezTo>
                    <a:pt x="0" y="908"/>
                    <a:pt x="26" y="934"/>
                    <a:pt x="59" y="934"/>
                  </a:cubicBezTo>
                  <a:cubicBezTo>
                    <a:pt x="90" y="934"/>
                    <a:pt x="116" y="908"/>
                    <a:pt x="116" y="876"/>
                  </a:cubicBezTo>
                  <a:cubicBezTo>
                    <a:pt x="117" y="579"/>
                    <a:pt x="264" y="284"/>
                    <a:pt x="502" y="105"/>
                  </a:cubicBezTo>
                  <a:cubicBezTo>
                    <a:pt x="528" y="85"/>
                    <a:pt x="532" y="49"/>
                    <a:pt x="513" y="24"/>
                  </a:cubicBezTo>
                  <a:cubicBezTo>
                    <a:pt x="502" y="9"/>
                    <a:pt x="484" y="0"/>
                    <a:pt x="467" y="0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320;p73">
              <a:extLst>
                <a:ext uri="{FF2B5EF4-FFF2-40B4-BE49-F238E27FC236}">
                  <a16:creationId xmlns:a16="http://schemas.microsoft.com/office/drawing/2014/main" id="{57CD4C73-8625-44C1-8529-5030D695AFAB}"/>
                </a:ext>
              </a:extLst>
            </p:cNvPr>
            <p:cNvSpPr/>
            <p:nvPr/>
          </p:nvSpPr>
          <p:spPr>
            <a:xfrm>
              <a:off x="2250027" y="2443616"/>
              <a:ext cx="19466" cy="43412"/>
            </a:xfrm>
            <a:custGeom>
              <a:avLst/>
              <a:gdLst/>
              <a:ahLst/>
              <a:cxnLst/>
              <a:rect l="l" t="t" r="r" b="b"/>
              <a:pathLst>
                <a:path w="504" h="1124" extrusionOk="0">
                  <a:moveTo>
                    <a:pt x="439" y="0"/>
                  </a:moveTo>
                  <a:cubicBezTo>
                    <a:pt x="425" y="0"/>
                    <a:pt x="411" y="5"/>
                    <a:pt x="399" y="16"/>
                  </a:cubicBezTo>
                  <a:cubicBezTo>
                    <a:pt x="116" y="282"/>
                    <a:pt x="1" y="711"/>
                    <a:pt x="114" y="1084"/>
                  </a:cubicBezTo>
                  <a:cubicBezTo>
                    <a:pt x="121" y="1108"/>
                    <a:pt x="145" y="1124"/>
                    <a:pt x="169" y="1124"/>
                  </a:cubicBezTo>
                  <a:cubicBezTo>
                    <a:pt x="175" y="1124"/>
                    <a:pt x="181" y="1124"/>
                    <a:pt x="186" y="1121"/>
                  </a:cubicBezTo>
                  <a:cubicBezTo>
                    <a:pt x="216" y="1112"/>
                    <a:pt x="234" y="1080"/>
                    <a:pt x="225" y="1050"/>
                  </a:cubicBezTo>
                  <a:cubicBezTo>
                    <a:pt x="124" y="719"/>
                    <a:pt x="227" y="337"/>
                    <a:pt x="479" y="100"/>
                  </a:cubicBezTo>
                  <a:cubicBezTo>
                    <a:pt x="502" y="78"/>
                    <a:pt x="503" y="42"/>
                    <a:pt x="481" y="18"/>
                  </a:cubicBezTo>
                  <a:cubicBezTo>
                    <a:pt x="470" y="6"/>
                    <a:pt x="454" y="0"/>
                    <a:pt x="439" y="0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321;p73">
              <a:extLst>
                <a:ext uri="{FF2B5EF4-FFF2-40B4-BE49-F238E27FC236}">
                  <a16:creationId xmlns:a16="http://schemas.microsoft.com/office/drawing/2014/main" id="{5F5DDEE0-6F64-4A35-B136-FA817FF3A54A}"/>
                </a:ext>
              </a:extLst>
            </p:cNvPr>
            <p:cNvSpPr/>
            <p:nvPr/>
          </p:nvSpPr>
          <p:spPr>
            <a:xfrm>
              <a:off x="2309388" y="2451997"/>
              <a:ext cx="39202" cy="19195"/>
            </a:xfrm>
            <a:custGeom>
              <a:avLst/>
              <a:gdLst/>
              <a:ahLst/>
              <a:cxnLst/>
              <a:rect l="l" t="t" r="r" b="b"/>
              <a:pathLst>
                <a:path w="1015" h="497" extrusionOk="0">
                  <a:moveTo>
                    <a:pt x="949" y="1"/>
                  </a:moveTo>
                  <a:cubicBezTo>
                    <a:pt x="933" y="1"/>
                    <a:pt x="917" y="7"/>
                    <a:pt x="905" y="21"/>
                  </a:cubicBezTo>
                  <a:cubicBezTo>
                    <a:pt x="714" y="247"/>
                    <a:pt x="418" y="381"/>
                    <a:pt x="122" y="381"/>
                  </a:cubicBezTo>
                  <a:cubicBezTo>
                    <a:pt x="102" y="381"/>
                    <a:pt x="82" y="381"/>
                    <a:pt x="62" y="379"/>
                  </a:cubicBezTo>
                  <a:cubicBezTo>
                    <a:pt x="60" y="379"/>
                    <a:pt x="58" y="379"/>
                    <a:pt x="56" y="379"/>
                  </a:cubicBezTo>
                  <a:cubicBezTo>
                    <a:pt x="27" y="379"/>
                    <a:pt x="4" y="404"/>
                    <a:pt x="1" y="433"/>
                  </a:cubicBezTo>
                  <a:cubicBezTo>
                    <a:pt x="0" y="465"/>
                    <a:pt x="24" y="492"/>
                    <a:pt x="56" y="494"/>
                  </a:cubicBezTo>
                  <a:cubicBezTo>
                    <a:pt x="79" y="496"/>
                    <a:pt x="103" y="496"/>
                    <a:pt x="125" y="496"/>
                  </a:cubicBezTo>
                  <a:cubicBezTo>
                    <a:pt x="453" y="496"/>
                    <a:pt x="782" y="347"/>
                    <a:pt x="994" y="95"/>
                  </a:cubicBezTo>
                  <a:cubicBezTo>
                    <a:pt x="1015" y="70"/>
                    <a:pt x="1012" y="34"/>
                    <a:pt x="987" y="14"/>
                  </a:cubicBezTo>
                  <a:cubicBezTo>
                    <a:pt x="976" y="5"/>
                    <a:pt x="963" y="1"/>
                    <a:pt x="949" y="1"/>
                  </a:cubicBezTo>
                  <a:close/>
                </a:path>
              </a:pathLst>
            </a:custGeom>
            <a:solidFill>
              <a:srgbClr val="35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322;p73">
              <a:extLst>
                <a:ext uri="{FF2B5EF4-FFF2-40B4-BE49-F238E27FC236}">
                  <a16:creationId xmlns:a16="http://schemas.microsoft.com/office/drawing/2014/main" id="{F7FE6F35-6317-4458-BBAB-1860119AADE1}"/>
                </a:ext>
              </a:extLst>
            </p:cNvPr>
            <p:cNvSpPr/>
            <p:nvPr/>
          </p:nvSpPr>
          <p:spPr>
            <a:xfrm>
              <a:off x="2020423" y="2606637"/>
              <a:ext cx="159434" cy="164377"/>
            </a:xfrm>
            <a:custGeom>
              <a:avLst/>
              <a:gdLst/>
              <a:ahLst/>
              <a:cxnLst/>
              <a:rect l="l" t="t" r="r" b="b"/>
              <a:pathLst>
                <a:path w="4128" h="4256" extrusionOk="0">
                  <a:moveTo>
                    <a:pt x="2063" y="1"/>
                  </a:moveTo>
                  <a:cubicBezTo>
                    <a:pt x="924" y="1"/>
                    <a:pt x="1" y="1042"/>
                    <a:pt x="1" y="2328"/>
                  </a:cubicBezTo>
                  <a:cubicBezTo>
                    <a:pt x="1" y="3614"/>
                    <a:pt x="924" y="4256"/>
                    <a:pt x="2063" y="4256"/>
                  </a:cubicBezTo>
                  <a:cubicBezTo>
                    <a:pt x="3204" y="4256"/>
                    <a:pt x="4127" y="3614"/>
                    <a:pt x="4127" y="2328"/>
                  </a:cubicBezTo>
                  <a:cubicBezTo>
                    <a:pt x="4127" y="1042"/>
                    <a:pt x="3204" y="1"/>
                    <a:pt x="20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323;p73">
              <a:extLst>
                <a:ext uri="{FF2B5EF4-FFF2-40B4-BE49-F238E27FC236}">
                  <a16:creationId xmlns:a16="http://schemas.microsoft.com/office/drawing/2014/main" id="{056D5CB1-3839-4090-9098-A63436E069BD}"/>
                </a:ext>
              </a:extLst>
            </p:cNvPr>
            <p:cNvSpPr/>
            <p:nvPr/>
          </p:nvSpPr>
          <p:spPr>
            <a:xfrm>
              <a:off x="2013046" y="2600110"/>
              <a:ext cx="157155" cy="96479"/>
            </a:xfrm>
            <a:custGeom>
              <a:avLst/>
              <a:gdLst/>
              <a:ahLst/>
              <a:cxnLst/>
              <a:rect l="l" t="t" r="r" b="b"/>
              <a:pathLst>
                <a:path w="4069" h="2498" extrusionOk="0">
                  <a:moveTo>
                    <a:pt x="2216" y="0"/>
                  </a:moveTo>
                  <a:cubicBezTo>
                    <a:pt x="1014" y="0"/>
                    <a:pt x="0" y="1192"/>
                    <a:pt x="192" y="2497"/>
                  </a:cubicBezTo>
                  <a:cubicBezTo>
                    <a:pt x="336" y="1358"/>
                    <a:pt x="1193" y="335"/>
                    <a:pt x="2287" y="335"/>
                  </a:cubicBezTo>
                  <a:cubicBezTo>
                    <a:pt x="2525" y="335"/>
                    <a:pt x="2774" y="383"/>
                    <a:pt x="3030" y="489"/>
                  </a:cubicBezTo>
                  <a:cubicBezTo>
                    <a:pt x="3456" y="673"/>
                    <a:pt x="3803" y="1001"/>
                    <a:pt x="4069" y="1388"/>
                  </a:cubicBezTo>
                  <a:cubicBezTo>
                    <a:pt x="3923" y="914"/>
                    <a:pt x="3590" y="496"/>
                    <a:pt x="3151" y="247"/>
                  </a:cubicBezTo>
                  <a:cubicBezTo>
                    <a:pt x="2838" y="77"/>
                    <a:pt x="2521" y="0"/>
                    <a:pt x="2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324;p73">
              <a:extLst>
                <a:ext uri="{FF2B5EF4-FFF2-40B4-BE49-F238E27FC236}">
                  <a16:creationId xmlns:a16="http://schemas.microsoft.com/office/drawing/2014/main" id="{8D0CC8E8-3EE8-466E-A768-7B7A6BA13EE0}"/>
                </a:ext>
              </a:extLst>
            </p:cNvPr>
            <p:cNvSpPr/>
            <p:nvPr/>
          </p:nvSpPr>
          <p:spPr>
            <a:xfrm>
              <a:off x="2025057" y="2552760"/>
              <a:ext cx="113589" cy="50634"/>
            </a:xfrm>
            <a:custGeom>
              <a:avLst/>
              <a:gdLst/>
              <a:ahLst/>
              <a:cxnLst/>
              <a:rect l="l" t="t" r="r" b="b"/>
              <a:pathLst>
                <a:path w="2941" h="1311" extrusionOk="0">
                  <a:moveTo>
                    <a:pt x="2115" y="0"/>
                  </a:moveTo>
                  <a:cubicBezTo>
                    <a:pt x="2060" y="0"/>
                    <a:pt x="2004" y="5"/>
                    <a:pt x="1946" y="14"/>
                  </a:cubicBezTo>
                  <a:cubicBezTo>
                    <a:pt x="1315" y="112"/>
                    <a:pt x="0" y="863"/>
                    <a:pt x="121" y="1279"/>
                  </a:cubicBezTo>
                  <a:cubicBezTo>
                    <a:pt x="127" y="1301"/>
                    <a:pt x="163" y="1310"/>
                    <a:pt x="220" y="1310"/>
                  </a:cubicBezTo>
                  <a:cubicBezTo>
                    <a:pt x="540" y="1310"/>
                    <a:pt x="1549" y="1010"/>
                    <a:pt x="2047" y="908"/>
                  </a:cubicBezTo>
                  <a:cubicBezTo>
                    <a:pt x="2488" y="818"/>
                    <a:pt x="2941" y="795"/>
                    <a:pt x="2921" y="521"/>
                  </a:cubicBezTo>
                  <a:cubicBezTo>
                    <a:pt x="2904" y="277"/>
                    <a:pt x="2562" y="0"/>
                    <a:pt x="2115" y="0"/>
                  </a:cubicBezTo>
                  <a:close/>
                </a:path>
              </a:pathLst>
            </a:custGeom>
            <a:solidFill>
              <a:srgbClr val="512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325;p73">
              <a:extLst>
                <a:ext uri="{FF2B5EF4-FFF2-40B4-BE49-F238E27FC236}">
                  <a16:creationId xmlns:a16="http://schemas.microsoft.com/office/drawing/2014/main" id="{38329968-9131-41F3-BBCE-C211CAD1AFE5}"/>
                </a:ext>
              </a:extLst>
            </p:cNvPr>
            <p:cNvSpPr/>
            <p:nvPr/>
          </p:nvSpPr>
          <p:spPr>
            <a:xfrm>
              <a:off x="2063717" y="2645182"/>
              <a:ext cx="116138" cy="127840"/>
            </a:xfrm>
            <a:custGeom>
              <a:avLst/>
              <a:gdLst/>
              <a:ahLst/>
              <a:cxnLst/>
              <a:rect l="l" t="t" r="r" b="b"/>
              <a:pathLst>
                <a:path w="3007" h="3310" extrusionOk="0">
                  <a:moveTo>
                    <a:pt x="1503" y="0"/>
                  </a:moveTo>
                  <a:cubicBezTo>
                    <a:pt x="1144" y="0"/>
                    <a:pt x="814" y="139"/>
                    <a:pt x="555" y="372"/>
                  </a:cubicBezTo>
                  <a:cubicBezTo>
                    <a:pt x="566" y="369"/>
                    <a:pt x="576" y="369"/>
                    <a:pt x="586" y="369"/>
                  </a:cubicBezTo>
                  <a:cubicBezTo>
                    <a:pt x="898" y="369"/>
                    <a:pt x="1150" y="621"/>
                    <a:pt x="1150" y="934"/>
                  </a:cubicBezTo>
                  <a:cubicBezTo>
                    <a:pt x="1150" y="1246"/>
                    <a:pt x="898" y="1499"/>
                    <a:pt x="586" y="1499"/>
                  </a:cubicBezTo>
                  <a:cubicBezTo>
                    <a:pt x="355" y="1499"/>
                    <a:pt x="157" y="1360"/>
                    <a:pt x="70" y="1160"/>
                  </a:cubicBezTo>
                  <a:cubicBezTo>
                    <a:pt x="24" y="1316"/>
                    <a:pt x="1" y="1482"/>
                    <a:pt x="1" y="1655"/>
                  </a:cubicBezTo>
                  <a:cubicBezTo>
                    <a:pt x="1" y="2568"/>
                    <a:pt x="672" y="3309"/>
                    <a:pt x="1503" y="3309"/>
                  </a:cubicBezTo>
                  <a:cubicBezTo>
                    <a:pt x="2333" y="3309"/>
                    <a:pt x="3006" y="2568"/>
                    <a:pt x="3006" y="1655"/>
                  </a:cubicBezTo>
                  <a:cubicBezTo>
                    <a:pt x="3006" y="740"/>
                    <a:pt x="2333" y="0"/>
                    <a:pt x="1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326;p73">
              <a:extLst>
                <a:ext uri="{FF2B5EF4-FFF2-40B4-BE49-F238E27FC236}">
                  <a16:creationId xmlns:a16="http://schemas.microsoft.com/office/drawing/2014/main" id="{EF2E909A-3E93-4041-B0C2-79732BFA0A2E}"/>
                </a:ext>
              </a:extLst>
            </p:cNvPr>
            <p:cNvSpPr/>
            <p:nvPr/>
          </p:nvSpPr>
          <p:spPr>
            <a:xfrm>
              <a:off x="2227549" y="2595283"/>
              <a:ext cx="159434" cy="164455"/>
            </a:xfrm>
            <a:custGeom>
              <a:avLst/>
              <a:gdLst/>
              <a:ahLst/>
              <a:cxnLst/>
              <a:rect l="l" t="t" r="r" b="b"/>
              <a:pathLst>
                <a:path w="4128" h="4258" extrusionOk="0">
                  <a:moveTo>
                    <a:pt x="2065" y="1"/>
                  </a:moveTo>
                  <a:cubicBezTo>
                    <a:pt x="924" y="1"/>
                    <a:pt x="1" y="1044"/>
                    <a:pt x="1" y="2330"/>
                  </a:cubicBezTo>
                  <a:cubicBezTo>
                    <a:pt x="1" y="3616"/>
                    <a:pt x="924" y="4257"/>
                    <a:pt x="2065" y="4257"/>
                  </a:cubicBezTo>
                  <a:cubicBezTo>
                    <a:pt x="3204" y="4257"/>
                    <a:pt x="4127" y="3616"/>
                    <a:pt x="4127" y="2330"/>
                  </a:cubicBezTo>
                  <a:cubicBezTo>
                    <a:pt x="4127" y="1044"/>
                    <a:pt x="3204" y="1"/>
                    <a:pt x="2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327;p73">
              <a:extLst>
                <a:ext uri="{FF2B5EF4-FFF2-40B4-BE49-F238E27FC236}">
                  <a16:creationId xmlns:a16="http://schemas.microsoft.com/office/drawing/2014/main" id="{2127EAE1-C0B7-43F5-AE93-A39C0FB9577B}"/>
                </a:ext>
              </a:extLst>
            </p:cNvPr>
            <p:cNvSpPr/>
            <p:nvPr/>
          </p:nvSpPr>
          <p:spPr>
            <a:xfrm>
              <a:off x="2220134" y="2588794"/>
              <a:ext cx="157271" cy="96479"/>
            </a:xfrm>
            <a:custGeom>
              <a:avLst/>
              <a:gdLst/>
              <a:ahLst/>
              <a:cxnLst/>
              <a:rect l="l" t="t" r="r" b="b"/>
              <a:pathLst>
                <a:path w="4072" h="2498" extrusionOk="0">
                  <a:moveTo>
                    <a:pt x="2219" y="0"/>
                  </a:moveTo>
                  <a:cubicBezTo>
                    <a:pt x="1016" y="0"/>
                    <a:pt x="1" y="1193"/>
                    <a:pt x="193" y="2498"/>
                  </a:cubicBezTo>
                  <a:cubicBezTo>
                    <a:pt x="338" y="1359"/>
                    <a:pt x="1194" y="335"/>
                    <a:pt x="2288" y="335"/>
                  </a:cubicBezTo>
                  <a:cubicBezTo>
                    <a:pt x="2526" y="335"/>
                    <a:pt x="2775" y="383"/>
                    <a:pt x="3031" y="490"/>
                  </a:cubicBezTo>
                  <a:cubicBezTo>
                    <a:pt x="3457" y="674"/>
                    <a:pt x="3803" y="1002"/>
                    <a:pt x="4071" y="1389"/>
                  </a:cubicBezTo>
                  <a:cubicBezTo>
                    <a:pt x="3924" y="913"/>
                    <a:pt x="3590" y="495"/>
                    <a:pt x="3151" y="247"/>
                  </a:cubicBezTo>
                  <a:cubicBezTo>
                    <a:pt x="2840" y="77"/>
                    <a:pt x="2523" y="0"/>
                    <a:pt x="2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328;p73">
              <a:extLst>
                <a:ext uri="{FF2B5EF4-FFF2-40B4-BE49-F238E27FC236}">
                  <a16:creationId xmlns:a16="http://schemas.microsoft.com/office/drawing/2014/main" id="{6ABD6530-9DAB-45B4-890C-7BBB8BDBC7DF}"/>
                </a:ext>
              </a:extLst>
            </p:cNvPr>
            <p:cNvSpPr/>
            <p:nvPr/>
          </p:nvSpPr>
          <p:spPr>
            <a:xfrm>
              <a:off x="2258794" y="2540324"/>
              <a:ext cx="113666" cy="50634"/>
            </a:xfrm>
            <a:custGeom>
              <a:avLst/>
              <a:gdLst/>
              <a:ahLst/>
              <a:cxnLst/>
              <a:rect l="l" t="t" r="r" b="b"/>
              <a:pathLst>
                <a:path w="2943" h="1311" extrusionOk="0">
                  <a:moveTo>
                    <a:pt x="828" y="0"/>
                  </a:moveTo>
                  <a:cubicBezTo>
                    <a:pt x="381" y="0"/>
                    <a:pt x="39" y="277"/>
                    <a:pt x="22" y="521"/>
                  </a:cubicBezTo>
                  <a:cubicBezTo>
                    <a:pt x="1" y="795"/>
                    <a:pt x="455" y="817"/>
                    <a:pt x="896" y="907"/>
                  </a:cubicBezTo>
                  <a:cubicBezTo>
                    <a:pt x="1394" y="1010"/>
                    <a:pt x="2403" y="1310"/>
                    <a:pt x="2723" y="1310"/>
                  </a:cubicBezTo>
                  <a:cubicBezTo>
                    <a:pt x="2780" y="1310"/>
                    <a:pt x="2816" y="1301"/>
                    <a:pt x="2822" y="1279"/>
                  </a:cubicBezTo>
                  <a:cubicBezTo>
                    <a:pt x="2943" y="862"/>
                    <a:pt x="1628" y="112"/>
                    <a:pt x="997" y="13"/>
                  </a:cubicBezTo>
                  <a:cubicBezTo>
                    <a:pt x="939" y="4"/>
                    <a:pt x="883" y="0"/>
                    <a:pt x="828" y="0"/>
                  </a:cubicBezTo>
                  <a:close/>
                </a:path>
              </a:pathLst>
            </a:custGeom>
            <a:solidFill>
              <a:srgbClr val="512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329;p73">
              <a:extLst>
                <a:ext uri="{FF2B5EF4-FFF2-40B4-BE49-F238E27FC236}">
                  <a16:creationId xmlns:a16="http://schemas.microsoft.com/office/drawing/2014/main" id="{CFEB9496-1EE6-4F07-AC42-2219532441C7}"/>
                </a:ext>
              </a:extLst>
            </p:cNvPr>
            <p:cNvSpPr/>
            <p:nvPr/>
          </p:nvSpPr>
          <p:spPr>
            <a:xfrm>
              <a:off x="2270843" y="2633866"/>
              <a:ext cx="116138" cy="127879"/>
            </a:xfrm>
            <a:custGeom>
              <a:avLst/>
              <a:gdLst/>
              <a:ahLst/>
              <a:cxnLst/>
              <a:rect l="l" t="t" r="r" b="b"/>
              <a:pathLst>
                <a:path w="3007" h="3311" extrusionOk="0">
                  <a:moveTo>
                    <a:pt x="1503" y="1"/>
                  </a:moveTo>
                  <a:cubicBezTo>
                    <a:pt x="1144" y="1"/>
                    <a:pt x="814" y="140"/>
                    <a:pt x="555" y="372"/>
                  </a:cubicBezTo>
                  <a:cubicBezTo>
                    <a:pt x="566" y="370"/>
                    <a:pt x="576" y="370"/>
                    <a:pt x="586" y="370"/>
                  </a:cubicBezTo>
                  <a:cubicBezTo>
                    <a:pt x="898" y="370"/>
                    <a:pt x="1150" y="622"/>
                    <a:pt x="1150" y="935"/>
                  </a:cubicBezTo>
                  <a:cubicBezTo>
                    <a:pt x="1150" y="1246"/>
                    <a:pt x="898" y="1500"/>
                    <a:pt x="586" y="1500"/>
                  </a:cubicBezTo>
                  <a:cubicBezTo>
                    <a:pt x="355" y="1500"/>
                    <a:pt x="156" y="1361"/>
                    <a:pt x="69" y="1161"/>
                  </a:cubicBezTo>
                  <a:cubicBezTo>
                    <a:pt x="24" y="1317"/>
                    <a:pt x="1" y="1483"/>
                    <a:pt x="1" y="1656"/>
                  </a:cubicBezTo>
                  <a:cubicBezTo>
                    <a:pt x="1" y="2569"/>
                    <a:pt x="673" y="3310"/>
                    <a:pt x="1503" y="3310"/>
                  </a:cubicBezTo>
                  <a:cubicBezTo>
                    <a:pt x="2335" y="3310"/>
                    <a:pt x="3006" y="2569"/>
                    <a:pt x="3006" y="1656"/>
                  </a:cubicBezTo>
                  <a:cubicBezTo>
                    <a:pt x="3006" y="741"/>
                    <a:pt x="2335" y="1"/>
                    <a:pt x="1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330;p73">
              <a:extLst>
                <a:ext uri="{FF2B5EF4-FFF2-40B4-BE49-F238E27FC236}">
                  <a16:creationId xmlns:a16="http://schemas.microsoft.com/office/drawing/2014/main" id="{69FE2C04-E50D-4FD1-919F-2137E4D5E43C}"/>
                </a:ext>
              </a:extLst>
            </p:cNvPr>
            <p:cNvSpPr/>
            <p:nvPr/>
          </p:nvSpPr>
          <p:spPr>
            <a:xfrm>
              <a:off x="2198699" y="2723467"/>
              <a:ext cx="79717" cy="81841"/>
            </a:xfrm>
            <a:custGeom>
              <a:avLst/>
              <a:gdLst/>
              <a:ahLst/>
              <a:cxnLst/>
              <a:rect l="l" t="t" r="r" b="b"/>
              <a:pathLst>
                <a:path w="2064" h="2119" extrusionOk="0">
                  <a:moveTo>
                    <a:pt x="1282" y="0"/>
                  </a:moveTo>
                  <a:cubicBezTo>
                    <a:pt x="917" y="0"/>
                    <a:pt x="462" y="116"/>
                    <a:pt x="280" y="456"/>
                  </a:cubicBezTo>
                  <a:cubicBezTo>
                    <a:pt x="1" y="979"/>
                    <a:pt x="193" y="1792"/>
                    <a:pt x="627" y="2024"/>
                  </a:cubicBezTo>
                  <a:cubicBezTo>
                    <a:pt x="746" y="2088"/>
                    <a:pt x="866" y="2119"/>
                    <a:pt x="983" y="2119"/>
                  </a:cubicBezTo>
                  <a:cubicBezTo>
                    <a:pt x="1292" y="2119"/>
                    <a:pt x="1581" y="1905"/>
                    <a:pt x="1784" y="1527"/>
                  </a:cubicBezTo>
                  <a:cubicBezTo>
                    <a:pt x="2063" y="1003"/>
                    <a:pt x="2036" y="249"/>
                    <a:pt x="1736" y="82"/>
                  </a:cubicBezTo>
                  <a:cubicBezTo>
                    <a:pt x="1647" y="33"/>
                    <a:pt x="1477" y="0"/>
                    <a:pt x="1282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331;p73">
              <a:extLst>
                <a:ext uri="{FF2B5EF4-FFF2-40B4-BE49-F238E27FC236}">
                  <a16:creationId xmlns:a16="http://schemas.microsoft.com/office/drawing/2014/main" id="{D1D36C0D-27C0-4C66-8293-91657CD5791E}"/>
                </a:ext>
              </a:extLst>
            </p:cNvPr>
            <p:cNvSpPr/>
            <p:nvPr/>
          </p:nvSpPr>
          <p:spPr>
            <a:xfrm>
              <a:off x="2201325" y="2724896"/>
              <a:ext cx="77091" cy="80412"/>
            </a:xfrm>
            <a:custGeom>
              <a:avLst/>
              <a:gdLst/>
              <a:ahLst/>
              <a:cxnLst/>
              <a:rect l="l" t="t" r="r" b="b"/>
              <a:pathLst>
                <a:path w="1996" h="2082" extrusionOk="0">
                  <a:moveTo>
                    <a:pt x="1436" y="0"/>
                  </a:moveTo>
                  <a:cubicBezTo>
                    <a:pt x="1076" y="0"/>
                    <a:pt x="501" y="208"/>
                    <a:pt x="280" y="621"/>
                  </a:cubicBezTo>
                  <a:cubicBezTo>
                    <a:pt x="0" y="1143"/>
                    <a:pt x="125" y="1755"/>
                    <a:pt x="559" y="1987"/>
                  </a:cubicBezTo>
                  <a:cubicBezTo>
                    <a:pt x="678" y="2051"/>
                    <a:pt x="798" y="2082"/>
                    <a:pt x="915" y="2082"/>
                  </a:cubicBezTo>
                  <a:cubicBezTo>
                    <a:pt x="1224" y="2082"/>
                    <a:pt x="1513" y="1868"/>
                    <a:pt x="1716" y="1490"/>
                  </a:cubicBezTo>
                  <a:cubicBezTo>
                    <a:pt x="1995" y="968"/>
                    <a:pt x="1968" y="212"/>
                    <a:pt x="1668" y="45"/>
                  </a:cubicBezTo>
                  <a:cubicBezTo>
                    <a:pt x="1614" y="15"/>
                    <a:pt x="1533" y="0"/>
                    <a:pt x="1436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332;p73">
              <a:extLst>
                <a:ext uri="{FF2B5EF4-FFF2-40B4-BE49-F238E27FC236}">
                  <a16:creationId xmlns:a16="http://schemas.microsoft.com/office/drawing/2014/main" id="{4C85DE1B-07E4-4DB5-802A-B24911375176}"/>
                </a:ext>
              </a:extLst>
            </p:cNvPr>
            <p:cNvSpPr/>
            <p:nvPr/>
          </p:nvSpPr>
          <p:spPr>
            <a:xfrm>
              <a:off x="2218318" y="2735865"/>
              <a:ext cx="29546" cy="25838"/>
            </a:xfrm>
            <a:custGeom>
              <a:avLst/>
              <a:gdLst/>
              <a:ahLst/>
              <a:cxnLst/>
              <a:rect l="l" t="t" r="r" b="b"/>
              <a:pathLst>
                <a:path w="765" h="669" extrusionOk="0">
                  <a:moveTo>
                    <a:pt x="560" y="0"/>
                  </a:moveTo>
                  <a:cubicBezTo>
                    <a:pt x="543" y="0"/>
                    <a:pt x="526" y="3"/>
                    <a:pt x="510" y="9"/>
                  </a:cubicBezTo>
                  <a:cubicBezTo>
                    <a:pt x="332" y="78"/>
                    <a:pt x="170" y="190"/>
                    <a:pt x="54" y="345"/>
                  </a:cubicBezTo>
                  <a:cubicBezTo>
                    <a:pt x="36" y="363"/>
                    <a:pt x="23" y="385"/>
                    <a:pt x="16" y="409"/>
                  </a:cubicBezTo>
                  <a:cubicBezTo>
                    <a:pt x="6" y="433"/>
                    <a:pt x="1" y="456"/>
                    <a:pt x="3" y="482"/>
                  </a:cubicBezTo>
                  <a:cubicBezTo>
                    <a:pt x="5" y="529"/>
                    <a:pt x="27" y="585"/>
                    <a:pt x="64" y="616"/>
                  </a:cubicBezTo>
                  <a:cubicBezTo>
                    <a:pt x="99" y="646"/>
                    <a:pt x="143" y="668"/>
                    <a:pt x="191" y="668"/>
                  </a:cubicBezTo>
                  <a:cubicBezTo>
                    <a:pt x="194" y="668"/>
                    <a:pt x="198" y="668"/>
                    <a:pt x="202" y="668"/>
                  </a:cubicBezTo>
                  <a:cubicBezTo>
                    <a:pt x="249" y="664"/>
                    <a:pt x="306" y="647"/>
                    <a:pt x="336" y="607"/>
                  </a:cubicBezTo>
                  <a:cubicBezTo>
                    <a:pt x="371" y="559"/>
                    <a:pt x="411" y="517"/>
                    <a:pt x="455" y="478"/>
                  </a:cubicBezTo>
                  <a:cubicBezTo>
                    <a:pt x="505" y="439"/>
                    <a:pt x="558" y="407"/>
                    <a:pt x="615" y="380"/>
                  </a:cubicBezTo>
                  <a:cubicBezTo>
                    <a:pt x="618" y="380"/>
                    <a:pt x="619" y="378"/>
                    <a:pt x="620" y="377"/>
                  </a:cubicBezTo>
                  <a:cubicBezTo>
                    <a:pt x="670" y="359"/>
                    <a:pt x="711" y="330"/>
                    <a:pt x="736" y="282"/>
                  </a:cubicBezTo>
                  <a:cubicBezTo>
                    <a:pt x="757" y="242"/>
                    <a:pt x="764" y="182"/>
                    <a:pt x="750" y="138"/>
                  </a:cubicBezTo>
                  <a:cubicBezTo>
                    <a:pt x="733" y="90"/>
                    <a:pt x="702" y="46"/>
                    <a:pt x="654" y="24"/>
                  </a:cubicBezTo>
                  <a:cubicBezTo>
                    <a:pt x="626" y="10"/>
                    <a:pt x="593" y="0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333;p73">
              <a:extLst>
                <a:ext uri="{FF2B5EF4-FFF2-40B4-BE49-F238E27FC236}">
                  <a16:creationId xmlns:a16="http://schemas.microsoft.com/office/drawing/2014/main" id="{53D400B5-B1A7-4A59-B738-57660806C25D}"/>
                </a:ext>
              </a:extLst>
            </p:cNvPr>
            <p:cNvSpPr/>
            <p:nvPr/>
          </p:nvSpPr>
          <p:spPr>
            <a:xfrm>
              <a:off x="2215924" y="2722116"/>
              <a:ext cx="62530" cy="81841"/>
            </a:xfrm>
            <a:custGeom>
              <a:avLst/>
              <a:gdLst/>
              <a:ahLst/>
              <a:cxnLst/>
              <a:rect l="l" t="t" r="r" b="b"/>
              <a:pathLst>
                <a:path w="1619" h="2119" extrusionOk="0">
                  <a:moveTo>
                    <a:pt x="908" y="0"/>
                  </a:moveTo>
                  <a:cubicBezTo>
                    <a:pt x="516" y="0"/>
                    <a:pt x="75" y="116"/>
                    <a:pt x="50" y="123"/>
                  </a:cubicBezTo>
                  <a:cubicBezTo>
                    <a:pt x="19" y="130"/>
                    <a:pt x="0" y="162"/>
                    <a:pt x="8" y="193"/>
                  </a:cubicBezTo>
                  <a:cubicBezTo>
                    <a:pt x="16" y="219"/>
                    <a:pt x="39" y="236"/>
                    <a:pt x="65" y="236"/>
                  </a:cubicBezTo>
                  <a:cubicBezTo>
                    <a:pt x="70" y="236"/>
                    <a:pt x="75" y="235"/>
                    <a:pt x="80" y="234"/>
                  </a:cubicBezTo>
                  <a:cubicBezTo>
                    <a:pt x="85" y="232"/>
                    <a:pt x="532" y="115"/>
                    <a:pt x="911" y="115"/>
                  </a:cubicBezTo>
                  <a:cubicBezTo>
                    <a:pt x="1046" y="115"/>
                    <a:pt x="1172" y="130"/>
                    <a:pt x="1267" y="171"/>
                  </a:cubicBezTo>
                  <a:cubicBezTo>
                    <a:pt x="1377" y="217"/>
                    <a:pt x="1455" y="402"/>
                    <a:pt x="1472" y="652"/>
                  </a:cubicBezTo>
                  <a:cubicBezTo>
                    <a:pt x="1502" y="1114"/>
                    <a:pt x="1320" y="1736"/>
                    <a:pt x="852" y="2011"/>
                  </a:cubicBezTo>
                  <a:cubicBezTo>
                    <a:pt x="825" y="2028"/>
                    <a:pt x="816" y="2063"/>
                    <a:pt x="832" y="2090"/>
                  </a:cubicBezTo>
                  <a:cubicBezTo>
                    <a:pt x="842" y="2108"/>
                    <a:pt x="862" y="2119"/>
                    <a:pt x="881" y="2119"/>
                  </a:cubicBezTo>
                  <a:lnTo>
                    <a:pt x="882" y="2119"/>
                  </a:lnTo>
                  <a:cubicBezTo>
                    <a:pt x="891" y="2119"/>
                    <a:pt x="902" y="2116"/>
                    <a:pt x="911" y="2111"/>
                  </a:cubicBezTo>
                  <a:cubicBezTo>
                    <a:pt x="1421" y="1811"/>
                    <a:pt x="1619" y="1141"/>
                    <a:pt x="1588" y="645"/>
                  </a:cubicBezTo>
                  <a:cubicBezTo>
                    <a:pt x="1568" y="342"/>
                    <a:pt x="1468" y="130"/>
                    <a:pt x="1312" y="64"/>
                  </a:cubicBezTo>
                  <a:cubicBezTo>
                    <a:pt x="1202" y="17"/>
                    <a:pt x="1059" y="0"/>
                    <a:pt x="908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334;p73">
              <a:extLst>
                <a:ext uri="{FF2B5EF4-FFF2-40B4-BE49-F238E27FC236}">
                  <a16:creationId xmlns:a16="http://schemas.microsoft.com/office/drawing/2014/main" id="{FF69CA3F-206A-4B43-A993-7A90F73D7B58}"/>
                </a:ext>
              </a:extLst>
            </p:cNvPr>
            <p:cNvSpPr/>
            <p:nvPr/>
          </p:nvSpPr>
          <p:spPr>
            <a:xfrm>
              <a:off x="2652577" y="3219328"/>
              <a:ext cx="328523" cy="898321"/>
            </a:xfrm>
            <a:custGeom>
              <a:avLst/>
              <a:gdLst/>
              <a:ahLst/>
              <a:cxnLst/>
              <a:rect l="l" t="t" r="r" b="b"/>
              <a:pathLst>
                <a:path w="8506" h="23259" extrusionOk="0">
                  <a:moveTo>
                    <a:pt x="1" y="1"/>
                  </a:moveTo>
                  <a:lnTo>
                    <a:pt x="12" y="233"/>
                  </a:lnTo>
                  <a:lnTo>
                    <a:pt x="1250" y="22728"/>
                  </a:lnTo>
                  <a:cubicBezTo>
                    <a:pt x="1250" y="22728"/>
                    <a:pt x="2309" y="23233"/>
                    <a:pt x="4201" y="23258"/>
                  </a:cubicBezTo>
                  <a:cubicBezTo>
                    <a:pt x="4218" y="23259"/>
                    <a:pt x="4235" y="23259"/>
                    <a:pt x="4252" y="23259"/>
                  </a:cubicBezTo>
                  <a:lnTo>
                    <a:pt x="4254" y="23259"/>
                  </a:lnTo>
                  <a:cubicBezTo>
                    <a:pt x="4271" y="23259"/>
                    <a:pt x="4288" y="23259"/>
                    <a:pt x="4305" y="23258"/>
                  </a:cubicBezTo>
                  <a:cubicBezTo>
                    <a:pt x="6198" y="23233"/>
                    <a:pt x="7256" y="22728"/>
                    <a:pt x="7256" y="22728"/>
                  </a:cubicBezTo>
                  <a:lnTo>
                    <a:pt x="8494" y="233"/>
                  </a:lnTo>
                  <a:lnTo>
                    <a:pt x="8506" y="1"/>
                  </a:lnTo>
                  <a:lnTo>
                    <a:pt x="8506" y="1"/>
                  </a:lnTo>
                  <a:cubicBezTo>
                    <a:pt x="8252" y="146"/>
                    <a:pt x="7934" y="272"/>
                    <a:pt x="7585" y="381"/>
                  </a:cubicBezTo>
                  <a:cubicBezTo>
                    <a:pt x="6374" y="762"/>
                    <a:pt x="4795" y="932"/>
                    <a:pt x="4303" y="937"/>
                  </a:cubicBezTo>
                  <a:lnTo>
                    <a:pt x="4203" y="937"/>
                  </a:lnTo>
                  <a:cubicBezTo>
                    <a:pt x="3710" y="932"/>
                    <a:pt x="2132" y="762"/>
                    <a:pt x="922" y="381"/>
                  </a:cubicBezTo>
                  <a:cubicBezTo>
                    <a:pt x="571" y="272"/>
                    <a:pt x="254" y="14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335;p73">
              <a:extLst>
                <a:ext uri="{FF2B5EF4-FFF2-40B4-BE49-F238E27FC236}">
                  <a16:creationId xmlns:a16="http://schemas.microsoft.com/office/drawing/2014/main" id="{47B3B37F-1C5C-4F0F-B65E-239D865FDA03}"/>
                </a:ext>
              </a:extLst>
            </p:cNvPr>
            <p:cNvSpPr/>
            <p:nvPr/>
          </p:nvSpPr>
          <p:spPr>
            <a:xfrm>
              <a:off x="1964113" y="3030740"/>
              <a:ext cx="854793" cy="176582"/>
            </a:xfrm>
            <a:custGeom>
              <a:avLst/>
              <a:gdLst/>
              <a:ahLst/>
              <a:cxnLst/>
              <a:rect l="l" t="t" r="r" b="b"/>
              <a:pathLst>
                <a:path w="22132" h="4572" extrusionOk="0">
                  <a:moveTo>
                    <a:pt x="4015" y="0"/>
                  </a:moveTo>
                  <a:cubicBezTo>
                    <a:pt x="3196" y="0"/>
                    <a:pt x="2370" y="32"/>
                    <a:pt x="1539" y="100"/>
                  </a:cubicBezTo>
                  <a:lnTo>
                    <a:pt x="3766" y="725"/>
                  </a:lnTo>
                  <a:cubicBezTo>
                    <a:pt x="3766" y="725"/>
                    <a:pt x="3579" y="699"/>
                    <a:pt x="3273" y="699"/>
                  </a:cubicBezTo>
                  <a:cubicBezTo>
                    <a:pt x="2555" y="699"/>
                    <a:pt x="1178" y="839"/>
                    <a:pt x="0" y="1770"/>
                  </a:cubicBezTo>
                  <a:lnTo>
                    <a:pt x="17923" y="4572"/>
                  </a:lnTo>
                  <a:lnTo>
                    <a:pt x="22131" y="4337"/>
                  </a:lnTo>
                  <a:cubicBezTo>
                    <a:pt x="22131" y="4337"/>
                    <a:pt x="13634" y="0"/>
                    <a:pt x="40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336;p73">
              <a:extLst>
                <a:ext uri="{FF2B5EF4-FFF2-40B4-BE49-F238E27FC236}">
                  <a16:creationId xmlns:a16="http://schemas.microsoft.com/office/drawing/2014/main" id="{A1DB1292-5B82-4276-9778-6B218E48A83E}"/>
                </a:ext>
              </a:extLst>
            </p:cNvPr>
            <p:cNvSpPr/>
            <p:nvPr/>
          </p:nvSpPr>
          <p:spPr>
            <a:xfrm>
              <a:off x="1915681" y="3107249"/>
              <a:ext cx="785234" cy="989895"/>
            </a:xfrm>
            <a:custGeom>
              <a:avLst/>
              <a:gdLst/>
              <a:ahLst/>
              <a:cxnLst/>
              <a:rect l="l" t="t" r="r" b="b"/>
              <a:pathLst>
                <a:path w="20331" h="25630" extrusionOk="0">
                  <a:moveTo>
                    <a:pt x="1" y="1"/>
                  </a:moveTo>
                  <a:lnTo>
                    <a:pt x="2612" y="21889"/>
                  </a:lnTo>
                  <a:lnTo>
                    <a:pt x="20330" y="25630"/>
                  </a:lnTo>
                  <a:lnTo>
                    <a:pt x="19092" y="3135"/>
                  </a:lnTo>
                  <a:lnTo>
                    <a:pt x="19081" y="29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337;p73">
              <a:extLst>
                <a:ext uri="{FF2B5EF4-FFF2-40B4-BE49-F238E27FC236}">
                  <a16:creationId xmlns:a16="http://schemas.microsoft.com/office/drawing/2014/main" id="{A20CAD29-28AB-444F-B66A-770F09E00DC4}"/>
                </a:ext>
              </a:extLst>
            </p:cNvPr>
            <p:cNvSpPr/>
            <p:nvPr/>
          </p:nvSpPr>
          <p:spPr>
            <a:xfrm>
              <a:off x="2652577" y="3219328"/>
              <a:ext cx="48317" cy="877812"/>
            </a:xfrm>
            <a:custGeom>
              <a:avLst/>
              <a:gdLst/>
              <a:ahLst/>
              <a:cxnLst/>
              <a:rect l="l" t="t" r="r" b="b"/>
              <a:pathLst>
                <a:path w="1251" h="22728" extrusionOk="0">
                  <a:moveTo>
                    <a:pt x="1" y="1"/>
                  </a:moveTo>
                  <a:lnTo>
                    <a:pt x="1" y="22464"/>
                  </a:lnTo>
                  <a:lnTo>
                    <a:pt x="1250" y="227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338;p73">
              <a:extLst>
                <a:ext uri="{FF2B5EF4-FFF2-40B4-BE49-F238E27FC236}">
                  <a16:creationId xmlns:a16="http://schemas.microsoft.com/office/drawing/2014/main" id="{0CBE6BDB-F9D5-437B-B58D-4FF5618392F0}"/>
                </a:ext>
              </a:extLst>
            </p:cNvPr>
            <p:cNvSpPr/>
            <p:nvPr/>
          </p:nvSpPr>
          <p:spPr>
            <a:xfrm>
              <a:off x="2119255" y="3056269"/>
              <a:ext cx="624101" cy="141976"/>
            </a:xfrm>
            <a:custGeom>
              <a:avLst/>
              <a:gdLst/>
              <a:ahLst/>
              <a:cxnLst/>
              <a:rect l="l" t="t" r="r" b="b"/>
              <a:pathLst>
                <a:path w="16159" h="3676" extrusionOk="0">
                  <a:moveTo>
                    <a:pt x="972" y="1"/>
                  </a:moveTo>
                  <a:cubicBezTo>
                    <a:pt x="189" y="1"/>
                    <a:pt x="1" y="91"/>
                    <a:pt x="1" y="91"/>
                  </a:cubicBezTo>
                  <a:cubicBezTo>
                    <a:pt x="1" y="91"/>
                    <a:pt x="10007" y="1130"/>
                    <a:pt x="16158" y="3676"/>
                  </a:cubicBezTo>
                  <a:cubicBezTo>
                    <a:pt x="16158" y="3676"/>
                    <a:pt x="14484" y="2012"/>
                    <a:pt x="7730" y="817"/>
                  </a:cubicBezTo>
                  <a:cubicBezTo>
                    <a:pt x="3943" y="148"/>
                    <a:pt x="1973" y="1"/>
                    <a:pt x="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339;p73">
              <a:extLst>
                <a:ext uri="{FF2B5EF4-FFF2-40B4-BE49-F238E27FC236}">
                  <a16:creationId xmlns:a16="http://schemas.microsoft.com/office/drawing/2014/main" id="{DA543A95-E937-4CC7-B217-75EF556E3701}"/>
                </a:ext>
              </a:extLst>
            </p:cNvPr>
            <p:cNvSpPr/>
            <p:nvPr/>
          </p:nvSpPr>
          <p:spPr>
            <a:xfrm>
              <a:off x="1964035" y="3061521"/>
              <a:ext cx="760361" cy="145800"/>
            </a:xfrm>
            <a:custGeom>
              <a:avLst/>
              <a:gdLst/>
              <a:ahLst/>
              <a:cxnLst/>
              <a:rect l="l" t="t" r="r" b="b"/>
              <a:pathLst>
                <a:path w="19687" h="3775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2212" y="1"/>
                    <a:pt x="8775" y="859"/>
                    <a:pt x="14389" y="2715"/>
                  </a:cubicBezTo>
                  <a:cubicBezTo>
                    <a:pt x="14389" y="2715"/>
                    <a:pt x="6572" y="879"/>
                    <a:pt x="1682" y="879"/>
                  </a:cubicBezTo>
                  <a:cubicBezTo>
                    <a:pt x="1068" y="879"/>
                    <a:pt x="501" y="908"/>
                    <a:pt x="1" y="973"/>
                  </a:cubicBezTo>
                  <a:lnTo>
                    <a:pt x="2" y="973"/>
                  </a:lnTo>
                  <a:lnTo>
                    <a:pt x="17925" y="3775"/>
                  </a:lnTo>
                  <a:cubicBezTo>
                    <a:pt x="17925" y="3775"/>
                    <a:pt x="18844" y="3635"/>
                    <a:pt x="19686" y="3598"/>
                  </a:cubicBezTo>
                  <a:cubicBezTo>
                    <a:pt x="19686" y="3598"/>
                    <a:pt x="11232" y="956"/>
                    <a:pt x="2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340;p73">
              <a:extLst>
                <a:ext uri="{FF2B5EF4-FFF2-40B4-BE49-F238E27FC236}">
                  <a16:creationId xmlns:a16="http://schemas.microsoft.com/office/drawing/2014/main" id="{25A9578B-3D16-44D3-A207-3349B7E9357E}"/>
                </a:ext>
              </a:extLst>
            </p:cNvPr>
            <p:cNvSpPr/>
            <p:nvPr/>
          </p:nvSpPr>
          <p:spPr>
            <a:xfrm>
              <a:off x="1944145" y="3145445"/>
              <a:ext cx="728304" cy="918134"/>
            </a:xfrm>
            <a:custGeom>
              <a:avLst/>
              <a:gdLst/>
              <a:ahLst/>
              <a:cxnLst/>
              <a:rect l="l" t="t" r="r" b="b"/>
              <a:pathLst>
                <a:path w="18857" h="23772" extrusionOk="0">
                  <a:moveTo>
                    <a:pt x="409" y="368"/>
                  </a:moveTo>
                  <a:lnTo>
                    <a:pt x="17348" y="2945"/>
                  </a:lnTo>
                  <a:lnTo>
                    <a:pt x="18471" y="23381"/>
                  </a:lnTo>
                  <a:lnTo>
                    <a:pt x="2759" y="20064"/>
                  </a:lnTo>
                  <a:lnTo>
                    <a:pt x="409" y="368"/>
                  </a:lnTo>
                  <a:close/>
                  <a:moveTo>
                    <a:pt x="0" y="0"/>
                  </a:moveTo>
                  <a:lnTo>
                    <a:pt x="2423" y="20303"/>
                  </a:lnTo>
                  <a:lnTo>
                    <a:pt x="18857" y="23772"/>
                  </a:lnTo>
                  <a:lnTo>
                    <a:pt x="17709" y="2907"/>
                  </a:lnTo>
                  <a:lnTo>
                    <a:pt x="17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341;p73">
              <a:extLst>
                <a:ext uri="{FF2B5EF4-FFF2-40B4-BE49-F238E27FC236}">
                  <a16:creationId xmlns:a16="http://schemas.microsoft.com/office/drawing/2014/main" id="{E8F8A6C5-9597-4A61-9EF2-F87FCCADAD88}"/>
                </a:ext>
              </a:extLst>
            </p:cNvPr>
            <p:cNvSpPr/>
            <p:nvPr/>
          </p:nvSpPr>
          <p:spPr>
            <a:xfrm>
              <a:off x="1921006" y="3102810"/>
              <a:ext cx="785234" cy="989933"/>
            </a:xfrm>
            <a:custGeom>
              <a:avLst/>
              <a:gdLst/>
              <a:ahLst/>
              <a:cxnLst/>
              <a:rect l="l" t="t" r="r" b="b"/>
              <a:pathLst>
                <a:path w="20331" h="25631" extrusionOk="0">
                  <a:moveTo>
                    <a:pt x="1" y="1"/>
                  </a:moveTo>
                  <a:lnTo>
                    <a:pt x="1" y="2"/>
                  </a:lnTo>
                  <a:cubicBezTo>
                    <a:pt x="1" y="2"/>
                    <a:pt x="11" y="96"/>
                    <a:pt x="33" y="271"/>
                  </a:cubicBezTo>
                  <a:lnTo>
                    <a:pt x="33" y="271"/>
                  </a:lnTo>
                  <a:lnTo>
                    <a:pt x="1" y="1"/>
                  </a:lnTo>
                  <a:close/>
                  <a:moveTo>
                    <a:pt x="33" y="271"/>
                  </a:moveTo>
                  <a:lnTo>
                    <a:pt x="2612" y="21890"/>
                  </a:lnTo>
                  <a:lnTo>
                    <a:pt x="20330" y="25631"/>
                  </a:lnTo>
                  <a:lnTo>
                    <a:pt x="20330" y="25631"/>
                  </a:lnTo>
                  <a:lnTo>
                    <a:pt x="19081" y="2904"/>
                  </a:lnTo>
                  <a:cubicBezTo>
                    <a:pt x="19081" y="2904"/>
                    <a:pt x="17776" y="20799"/>
                    <a:pt x="10814" y="20799"/>
                  </a:cubicBezTo>
                  <a:cubicBezTo>
                    <a:pt x="10512" y="20799"/>
                    <a:pt x="10199" y="20765"/>
                    <a:pt x="9876" y="20695"/>
                  </a:cubicBezTo>
                  <a:cubicBezTo>
                    <a:pt x="2639" y="19125"/>
                    <a:pt x="323" y="2589"/>
                    <a:pt x="33" y="271"/>
                  </a:cubicBezTo>
                  <a:close/>
                </a:path>
              </a:pathLst>
            </a:custGeom>
            <a:solidFill>
              <a:srgbClr val="000000">
                <a:alpha val="36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342;p73">
              <a:extLst>
                <a:ext uri="{FF2B5EF4-FFF2-40B4-BE49-F238E27FC236}">
                  <a16:creationId xmlns:a16="http://schemas.microsoft.com/office/drawing/2014/main" id="{C04BC397-2A74-4ACB-9BDA-B66CBC96E681}"/>
                </a:ext>
              </a:extLst>
            </p:cNvPr>
            <p:cNvSpPr/>
            <p:nvPr/>
          </p:nvSpPr>
          <p:spPr>
            <a:xfrm>
              <a:off x="2814825" y="3030740"/>
              <a:ext cx="854832" cy="176582"/>
            </a:xfrm>
            <a:custGeom>
              <a:avLst/>
              <a:gdLst/>
              <a:ahLst/>
              <a:cxnLst/>
              <a:rect l="l" t="t" r="r" b="b"/>
              <a:pathLst>
                <a:path w="22133" h="4572" extrusionOk="0">
                  <a:moveTo>
                    <a:pt x="18117" y="0"/>
                  </a:moveTo>
                  <a:cubicBezTo>
                    <a:pt x="8498" y="0"/>
                    <a:pt x="0" y="4337"/>
                    <a:pt x="0" y="4337"/>
                  </a:cubicBezTo>
                  <a:lnTo>
                    <a:pt x="4208" y="4572"/>
                  </a:lnTo>
                  <a:lnTo>
                    <a:pt x="22132" y="1770"/>
                  </a:lnTo>
                  <a:cubicBezTo>
                    <a:pt x="20954" y="839"/>
                    <a:pt x="19576" y="699"/>
                    <a:pt x="18858" y="699"/>
                  </a:cubicBezTo>
                  <a:cubicBezTo>
                    <a:pt x="18552" y="699"/>
                    <a:pt x="18366" y="725"/>
                    <a:pt x="18366" y="725"/>
                  </a:cubicBezTo>
                  <a:lnTo>
                    <a:pt x="20592" y="100"/>
                  </a:lnTo>
                  <a:cubicBezTo>
                    <a:pt x="19762" y="32"/>
                    <a:pt x="18935" y="0"/>
                    <a:pt x="18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343;p73">
              <a:extLst>
                <a:ext uri="{FF2B5EF4-FFF2-40B4-BE49-F238E27FC236}">
                  <a16:creationId xmlns:a16="http://schemas.microsoft.com/office/drawing/2014/main" id="{862C5E1A-8559-4E32-9E26-74A064937927}"/>
                </a:ext>
              </a:extLst>
            </p:cNvPr>
            <p:cNvSpPr/>
            <p:nvPr/>
          </p:nvSpPr>
          <p:spPr>
            <a:xfrm>
              <a:off x="2656285" y="3198202"/>
              <a:ext cx="321107" cy="50634"/>
            </a:xfrm>
            <a:custGeom>
              <a:avLst/>
              <a:gdLst/>
              <a:ahLst/>
              <a:cxnLst/>
              <a:rect l="l" t="t" r="r" b="b"/>
              <a:pathLst>
                <a:path w="8314" h="1311" extrusionOk="0">
                  <a:moveTo>
                    <a:pt x="4105" y="1"/>
                  </a:moveTo>
                  <a:cubicBezTo>
                    <a:pt x="1053" y="6"/>
                    <a:pt x="1" y="237"/>
                    <a:pt x="1" y="237"/>
                  </a:cubicBezTo>
                  <a:cubicBezTo>
                    <a:pt x="1378" y="1152"/>
                    <a:pt x="2749" y="1311"/>
                    <a:pt x="3535" y="1311"/>
                  </a:cubicBezTo>
                  <a:cubicBezTo>
                    <a:pt x="3844" y="1311"/>
                    <a:pt x="4063" y="1286"/>
                    <a:pt x="4157" y="1274"/>
                  </a:cubicBezTo>
                  <a:cubicBezTo>
                    <a:pt x="4251" y="1286"/>
                    <a:pt x="4470" y="1311"/>
                    <a:pt x="4779" y="1311"/>
                  </a:cubicBezTo>
                  <a:cubicBezTo>
                    <a:pt x="5566" y="1311"/>
                    <a:pt x="6936" y="1152"/>
                    <a:pt x="8313" y="237"/>
                  </a:cubicBezTo>
                  <a:cubicBezTo>
                    <a:pt x="8313" y="237"/>
                    <a:pt x="7261" y="6"/>
                    <a:pt x="4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344;p73">
              <a:extLst>
                <a:ext uri="{FF2B5EF4-FFF2-40B4-BE49-F238E27FC236}">
                  <a16:creationId xmlns:a16="http://schemas.microsoft.com/office/drawing/2014/main" id="{65978738-E69A-4A82-9EFA-6866C915EE54}"/>
                </a:ext>
              </a:extLst>
            </p:cNvPr>
            <p:cNvSpPr/>
            <p:nvPr/>
          </p:nvSpPr>
          <p:spPr>
            <a:xfrm>
              <a:off x="2932814" y="3107249"/>
              <a:ext cx="785234" cy="989895"/>
            </a:xfrm>
            <a:custGeom>
              <a:avLst/>
              <a:gdLst/>
              <a:ahLst/>
              <a:cxnLst/>
              <a:rect l="l" t="t" r="r" b="b"/>
              <a:pathLst>
                <a:path w="20331" h="25630" extrusionOk="0">
                  <a:moveTo>
                    <a:pt x="20331" y="1"/>
                  </a:moveTo>
                  <a:lnTo>
                    <a:pt x="1251" y="2903"/>
                  </a:lnTo>
                  <a:lnTo>
                    <a:pt x="1238" y="3135"/>
                  </a:lnTo>
                  <a:lnTo>
                    <a:pt x="0" y="25630"/>
                  </a:lnTo>
                  <a:lnTo>
                    <a:pt x="17719" y="21889"/>
                  </a:lnTo>
                  <a:lnTo>
                    <a:pt x="20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345;p73">
              <a:extLst>
                <a:ext uri="{FF2B5EF4-FFF2-40B4-BE49-F238E27FC236}">
                  <a16:creationId xmlns:a16="http://schemas.microsoft.com/office/drawing/2014/main" id="{0B381098-4183-44A5-B790-946BA0E05D55}"/>
                </a:ext>
              </a:extLst>
            </p:cNvPr>
            <p:cNvSpPr/>
            <p:nvPr/>
          </p:nvSpPr>
          <p:spPr>
            <a:xfrm>
              <a:off x="1915643" y="3096744"/>
              <a:ext cx="1802435" cy="158854"/>
            </a:xfrm>
            <a:custGeom>
              <a:avLst/>
              <a:gdLst/>
              <a:ahLst/>
              <a:cxnLst/>
              <a:rect l="l" t="t" r="r" b="b"/>
              <a:pathLst>
                <a:path w="46668" h="4113" extrusionOk="0">
                  <a:moveTo>
                    <a:pt x="863" y="0"/>
                  </a:moveTo>
                  <a:lnTo>
                    <a:pt x="1" y="273"/>
                  </a:lnTo>
                  <a:lnTo>
                    <a:pt x="19082" y="3175"/>
                  </a:lnTo>
                  <a:cubicBezTo>
                    <a:pt x="19335" y="3320"/>
                    <a:pt x="19652" y="3446"/>
                    <a:pt x="20003" y="3556"/>
                  </a:cubicBezTo>
                  <a:cubicBezTo>
                    <a:pt x="21212" y="3934"/>
                    <a:pt x="22789" y="4106"/>
                    <a:pt x="23282" y="4111"/>
                  </a:cubicBezTo>
                  <a:lnTo>
                    <a:pt x="23285" y="4111"/>
                  </a:lnTo>
                  <a:cubicBezTo>
                    <a:pt x="23298" y="4111"/>
                    <a:pt x="23315" y="4111"/>
                    <a:pt x="23333" y="4112"/>
                  </a:cubicBezTo>
                  <a:cubicBezTo>
                    <a:pt x="23348" y="4112"/>
                    <a:pt x="23367" y="4112"/>
                    <a:pt x="23386" y="4111"/>
                  </a:cubicBezTo>
                  <a:cubicBezTo>
                    <a:pt x="23880" y="4106"/>
                    <a:pt x="25457" y="3934"/>
                    <a:pt x="26666" y="3556"/>
                  </a:cubicBezTo>
                  <a:cubicBezTo>
                    <a:pt x="27015" y="3446"/>
                    <a:pt x="27333" y="3320"/>
                    <a:pt x="27587" y="3175"/>
                  </a:cubicBezTo>
                  <a:lnTo>
                    <a:pt x="46668" y="273"/>
                  </a:lnTo>
                  <a:lnTo>
                    <a:pt x="45807" y="0"/>
                  </a:lnTo>
                  <a:lnTo>
                    <a:pt x="27490" y="2864"/>
                  </a:lnTo>
                  <a:cubicBezTo>
                    <a:pt x="27490" y="2864"/>
                    <a:pt x="25953" y="3879"/>
                    <a:pt x="23338" y="3893"/>
                  </a:cubicBezTo>
                  <a:lnTo>
                    <a:pt x="23330" y="3893"/>
                  </a:lnTo>
                  <a:cubicBezTo>
                    <a:pt x="20716" y="3879"/>
                    <a:pt x="19179" y="2864"/>
                    <a:pt x="19179" y="2864"/>
                  </a:cubicBezTo>
                  <a:lnTo>
                    <a:pt x="8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346;p73">
              <a:extLst>
                <a:ext uri="{FF2B5EF4-FFF2-40B4-BE49-F238E27FC236}">
                  <a16:creationId xmlns:a16="http://schemas.microsoft.com/office/drawing/2014/main" id="{1342B6CE-C115-4E5A-AF6B-FA89E370A217}"/>
                </a:ext>
              </a:extLst>
            </p:cNvPr>
            <p:cNvSpPr/>
            <p:nvPr/>
          </p:nvSpPr>
          <p:spPr>
            <a:xfrm>
              <a:off x="2692048" y="3937533"/>
              <a:ext cx="249579" cy="126025"/>
            </a:xfrm>
            <a:custGeom>
              <a:avLst/>
              <a:gdLst/>
              <a:ahLst/>
              <a:cxnLst/>
              <a:rect l="l" t="t" r="r" b="b"/>
              <a:pathLst>
                <a:path w="6462" h="3263" extrusionOk="0">
                  <a:moveTo>
                    <a:pt x="1" y="0"/>
                  </a:moveTo>
                  <a:lnTo>
                    <a:pt x="150" y="2700"/>
                  </a:lnTo>
                  <a:cubicBezTo>
                    <a:pt x="150" y="2700"/>
                    <a:pt x="722" y="3247"/>
                    <a:pt x="3179" y="3261"/>
                  </a:cubicBezTo>
                  <a:lnTo>
                    <a:pt x="3179" y="3263"/>
                  </a:lnTo>
                  <a:lnTo>
                    <a:pt x="3283" y="3263"/>
                  </a:lnTo>
                  <a:lnTo>
                    <a:pt x="3283" y="3261"/>
                  </a:lnTo>
                  <a:cubicBezTo>
                    <a:pt x="5741" y="3247"/>
                    <a:pt x="6313" y="2700"/>
                    <a:pt x="6313" y="2700"/>
                  </a:cubicBezTo>
                  <a:lnTo>
                    <a:pt x="6461" y="0"/>
                  </a:lnTo>
                  <a:lnTo>
                    <a:pt x="6461" y="0"/>
                  </a:lnTo>
                  <a:cubicBezTo>
                    <a:pt x="6461" y="0"/>
                    <a:pt x="5809" y="833"/>
                    <a:pt x="3231" y="844"/>
                  </a:cubicBezTo>
                  <a:cubicBezTo>
                    <a:pt x="653" y="833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347;p73">
              <a:extLst>
                <a:ext uri="{FF2B5EF4-FFF2-40B4-BE49-F238E27FC236}">
                  <a16:creationId xmlns:a16="http://schemas.microsoft.com/office/drawing/2014/main" id="{9AFEC135-F935-48E0-B6A3-26D367CE897E}"/>
                </a:ext>
              </a:extLst>
            </p:cNvPr>
            <p:cNvSpPr/>
            <p:nvPr/>
          </p:nvSpPr>
          <p:spPr>
            <a:xfrm>
              <a:off x="2657791" y="3315032"/>
              <a:ext cx="318056" cy="115134"/>
            </a:xfrm>
            <a:custGeom>
              <a:avLst/>
              <a:gdLst/>
              <a:ahLst/>
              <a:cxnLst/>
              <a:rect l="l" t="t" r="r" b="b"/>
              <a:pathLst>
                <a:path w="8235" h="2981" extrusionOk="0">
                  <a:moveTo>
                    <a:pt x="1" y="1"/>
                  </a:moveTo>
                  <a:lnTo>
                    <a:pt x="119" y="2128"/>
                  </a:lnTo>
                  <a:cubicBezTo>
                    <a:pt x="119" y="2128"/>
                    <a:pt x="1698" y="2957"/>
                    <a:pt x="4066" y="2980"/>
                  </a:cubicBezTo>
                  <a:lnTo>
                    <a:pt x="4170" y="2980"/>
                  </a:lnTo>
                  <a:cubicBezTo>
                    <a:pt x="6538" y="2957"/>
                    <a:pt x="8117" y="2128"/>
                    <a:pt x="8117" y="2128"/>
                  </a:cubicBezTo>
                  <a:lnTo>
                    <a:pt x="8234" y="1"/>
                  </a:lnTo>
                  <a:lnTo>
                    <a:pt x="8234" y="1"/>
                  </a:lnTo>
                  <a:cubicBezTo>
                    <a:pt x="8234" y="1"/>
                    <a:pt x="7074" y="616"/>
                    <a:pt x="4118" y="624"/>
                  </a:cubicBezTo>
                  <a:cubicBezTo>
                    <a:pt x="1164" y="6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348;p73">
              <a:extLst>
                <a:ext uri="{FF2B5EF4-FFF2-40B4-BE49-F238E27FC236}">
                  <a16:creationId xmlns:a16="http://schemas.microsoft.com/office/drawing/2014/main" id="{0C39A0CD-B870-42C5-B50D-F35C2EFE4482}"/>
                </a:ext>
              </a:extLst>
            </p:cNvPr>
            <p:cNvSpPr/>
            <p:nvPr/>
          </p:nvSpPr>
          <p:spPr>
            <a:xfrm>
              <a:off x="2932814" y="3219328"/>
              <a:ext cx="48317" cy="877812"/>
            </a:xfrm>
            <a:custGeom>
              <a:avLst/>
              <a:gdLst/>
              <a:ahLst/>
              <a:cxnLst/>
              <a:rect l="l" t="t" r="r" b="b"/>
              <a:pathLst>
                <a:path w="1251" h="22728" extrusionOk="0">
                  <a:moveTo>
                    <a:pt x="1251" y="1"/>
                  </a:moveTo>
                  <a:lnTo>
                    <a:pt x="0" y="22728"/>
                  </a:lnTo>
                  <a:lnTo>
                    <a:pt x="1251" y="22464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349;p73">
              <a:extLst>
                <a:ext uri="{FF2B5EF4-FFF2-40B4-BE49-F238E27FC236}">
                  <a16:creationId xmlns:a16="http://schemas.microsoft.com/office/drawing/2014/main" id="{4C472673-4654-409B-B1B4-6EB73CA7F067}"/>
                </a:ext>
              </a:extLst>
            </p:cNvPr>
            <p:cNvSpPr/>
            <p:nvPr/>
          </p:nvSpPr>
          <p:spPr>
            <a:xfrm>
              <a:off x="2890369" y="3056269"/>
              <a:ext cx="624062" cy="141976"/>
            </a:xfrm>
            <a:custGeom>
              <a:avLst/>
              <a:gdLst/>
              <a:ahLst/>
              <a:cxnLst/>
              <a:rect l="l" t="t" r="r" b="b"/>
              <a:pathLst>
                <a:path w="16158" h="3676" extrusionOk="0">
                  <a:moveTo>
                    <a:pt x="15186" y="1"/>
                  </a:moveTo>
                  <a:cubicBezTo>
                    <a:pt x="14186" y="1"/>
                    <a:pt x="12216" y="148"/>
                    <a:pt x="8430" y="817"/>
                  </a:cubicBezTo>
                  <a:cubicBezTo>
                    <a:pt x="1676" y="2012"/>
                    <a:pt x="0" y="3676"/>
                    <a:pt x="0" y="3676"/>
                  </a:cubicBezTo>
                  <a:cubicBezTo>
                    <a:pt x="6152" y="1130"/>
                    <a:pt x="16158" y="91"/>
                    <a:pt x="16158" y="91"/>
                  </a:cubicBezTo>
                  <a:cubicBezTo>
                    <a:pt x="16158" y="91"/>
                    <a:pt x="15970" y="1"/>
                    <a:pt x="15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350;p73">
              <a:extLst>
                <a:ext uri="{FF2B5EF4-FFF2-40B4-BE49-F238E27FC236}">
                  <a16:creationId xmlns:a16="http://schemas.microsoft.com/office/drawing/2014/main" id="{5833E02F-AB10-45CA-B5ED-9D71405C8C29}"/>
                </a:ext>
              </a:extLst>
            </p:cNvPr>
            <p:cNvSpPr/>
            <p:nvPr/>
          </p:nvSpPr>
          <p:spPr>
            <a:xfrm>
              <a:off x="2909332" y="3061521"/>
              <a:ext cx="760323" cy="145800"/>
            </a:xfrm>
            <a:custGeom>
              <a:avLst/>
              <a:gdLst/>
              <a:ahLst/>
              <a:cxnLst/>
              <a:rect l="l" t="t" r="r" b="b"/>
              <a:pathLst>
                <a:path w="19686" h="3775" extrusionOk="0">
                  <a:moveTo>
                    <a:pt x="17475" y="0"/>
                  </a:moveTo>
                  <a:lnTo>
                    <a:pt x="17475" y="0"/>
                  </a:lnTo>
                  <a:cubicBezTo>
                    <a:pt x="8454" y="956"/>
                    <a:pt x="0" y="3598"/>
                    <a:pt x="0" y="3598"/>
                  </a:cubicBezTo>
                  <a:cubicBezTo>
                    <a:pt x="843" y="3635"/>
                    <a:pt x="1761" y="3775"/>
                    <a:pt x="1761" y="3775"/>
                  </a:cubicBezTo>
                  <a:lnTo>
                    <a:pt x="19685" y="973"/>
                  </a:lnTo>
                  <a:cubicBezTo>
                    <a:pt x="19185" y="908"/>
                    <a:pt x="18618" y="879"/>
                    <a:pt x="18005" y="879"/>
                  </a:cubicBezTo>
                  <a:cubicBezTo>
                    <a:pt x="13114" y="879"/>
                    <a:pt x="5297" y="2715"/>
                    <a:pt x="5297" y="2715"/>
                  </a:cubicBezTo>
                  <a:cubicBezTo>
                    <a:pt x="10911" y="859"/>
                    <a:pt x="17474" y="1"/>
                    <a:pt x="174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351;p73">
              <a:extLst>
                <a:ext uri="{FF2B5EF4-FFF2-40B4-BE49-F238E27FC236}">
                  <a16:creationId xmlns:a16="http://schemas.microsoft.com/office/drawing/2014/main" id="{7E160DE7-59F2-4664-900C-7D69C46CB19F}"/>
                </a:ext>
              </a:extLst>
            </p:cNvPr>
            <p:cNvSpPr/>
            <p:nvPr/>
          </p:nvSpPr>
          <p:spPr>
            <a:xfrm>
              <a:off x="2961278" y="3145445"/>
              <a:ext cx="728304" cy="918134"/>
            </a:xfrm>
            <a:custGeom>
              <a:avLst/>
              <a:gdLst/>
              <a:ahLst/>
              <a:cxnLst/>
              <a:rect l="l" t="t" r="r" b="b"/>
              <a:pathLst>
                <a:path w="18857" h="23772" extrusionOk="0">
                  <a:moveTo>
                    <a:pt x="18447" y="368"/>
                  </a:moveTo>
                  <a:lnTo>
                    <a:pt x="16097" y="20064"/>
                  </a:lnTo>
                  <a:lnTo>
                    <a:pt x="385" y="23381"/>
                  </a:lnTo>
                  <a:lnTo>
                    <a:pt x="1510" y="2945"/>
                  </a:lnTo>
                  <a:lnTo>
                    <a:pt x="18447" y="368"/>
                  </a:lnTo>
                  <a:close/>
                  <a:moveTo>
                    <a:pt x="18856" y="0"/>
                  </a:moveTo>
                  <a:lnTo>
                    <a:pt x="1159" y="2693"/>
                  </a:lnTo>
                  <a:lnTo>
                    <a:pt x="1148" y="2907"/>
                  </a:lnTo>
                  <a:lnTo>
                    <a:pt x="1" y="23772"/>
                  </a:lnTo>
                  <a:lnTo>
                    <a:pt x="16434" y="20303"/>
                  </a:lnTo>
                  <a:lnTo>
                    <a:pt x="188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352;p73">
              <a:extLst>
                <a:ext uri="{FF2B5EF4-FFF2-40B4-BE49-F238E27FC236}">
                  <a16:creationId xmlns:a16="http://schemas.microsoft.com/office/drawing/2014/main" id="{559494E9-3116-4DD0-A0AC-8091F03C9BB2}"/>
                </a:ext>
              </a:extLst>
            </p:cNvPr>
            <p:cNvSpPr/>
            <p:nvPr/>
          </p:nvSpPr>
          <p:spPr>
            <a:xfrm>
              <a:off x="2932601" y="3110160"/>
              <a:ext cx="785234" cy="989933"/>
            </a:xfrm>
            <a:custGeom>
              <a:avLst/>
              <a:gdLst/>
              <a:ahLst/>
              <a:cxnLst/>
              <a:rect l="l" t="t" r="r" b="b"/>
              <a:pathLst>
                <a:path w="20331" h="25631" extrusionOk="0">
                  <a:moveTo>
                    <a:pt x="20331" y="1"/>
                  </a:moveTo>
                  <a:lnTo>
                    <a:pt x="20299" y="271"/>
                  </a:lnTo>
                  <a:lnTo>
                    <a:pt x="20299" y="271"/>
                  </a:lnTo>
                  <a:cubicBezTo>
                    <a:pt x="20321" y="96"/>
                    <a:pt x="20331" y="2"/>
                    <a:pt x="20331" y="2"/>
                  </a:cubicBezTo>
                  <a:lnTo>
                    <a:pt x="20331" y="1"/>
                  </a:lnTo>
                  <a:close/>
                  <a:moveTo>
                    <a:pt x="20299" y="271"/>
                  </a:moveTo>
                  <a:cubicBezTo>
                    <a:pt x="20009" y="2587"/>
                    <a:pt x="17692" y="19125"/>
                    <a:pt x="10454" y="20695"/>
                  </a:cubicBezTo>
                  <a:cubicBezTo>
                    <a:pt x="10131" y="20765"/>
                    <a:pt x="9818" y="20799"/>
                    <a:pt x="9516" y="20799"/>
                  </a:cubicBezTo>
                  <a:cubicBezTo>
                    <a:pt x="2555" y="20799"/>
                    <a:pt x="1251" y="2904"/>
                    <a:pt x="1251" y="2904"/>
                  </a:cubicBezTo>
                  <a:lnTo>
                    <a:pt x="0" y="25631"/>
                  </a:lnTo>
                  <a:lnTo>
                    <a:pt x="17719" y="21890"/>
                  </a:lnTo>
                  <a:lnTo>
                    <a:pt x="20299" y="271"/>
                  </a:ln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353;p73">
              <a:extLst>
                <a:ext uri="{FF2B5EF4-FFF2-40B4-BE49-F238E27FC236}">
                  <a16:creationId xmlns:a16="http://schemas.microsoft.com/office/drawing/2014/main" id="{9B9194CD-3B90-4ABD-B542-487AF7EC5EFD}"/>
                </a:ext>
              </a:extLst>
            </p:cNvPr>
            <p:cNvSpPr/>
            <p:nvPr/>
          </p:nvSpPr>
          <p:spPr>
            <a:xfrm>
              <a:off x="3312114" y="3192139"/>
              <a:ext cx="327982" cy="323695"/>
            </a:xfrm>
            <a:custGeom>
              <a:avLst/>
              <a:gdLst/>
              <a:ahLst/>
              <a:cxnLst/>
              <a:rect l="l" t="t" r="r" b="b"/>
              <a:pathLst>
                <a:path w="8492" h="8381" extrusionOk="0">
                  <a:moveTo>
                    <a:pt x="8490" y="1"/>
                  </a:moveTo>
                  <a:lnTo>
                    <a:pt x="8069" y="66"/>
                  </a:lnTo>
                  <a:cubicBezTo>
                    <a:pt x="7963" y="82"/>
                    <a:pt x="7856" y="99"/>
                    <a:pt x="7751" y="116"/>
                  </a:cubicBezTo>
                  <a:cubicBezTo>
                    <a:pt x="5150" y="527"/>
                    <a:pt x="2556" y="989"/>
                    <a:pt x="1" y="1641"/>
                  </a:cubicBezTo>
                  <a:cubicBezTo>
                    <a:pt x="2056" y="1533"/>
                    <a:pt x="4099" y="1290"/>
                    <a:pt x="6138" y="1018"/>
                  </a:cubicBezTo>
                  <a:cubicBezTo>
                    <a:pt x="6676" y="942"/>
                    <a:pt x="7213" y="866"/>
                    <a:pt x="7751" y="785"/>
                  </a:cubicBezTo>
                  <a:lnTo>
                    <a:pt x="7751" y="785"/>
                  </a:lnTo>
                  <a:cubicBezTo>
                    <a:pt x="7523" y="3311"/>
                    <a:pt x="7345" y="5843"/>
                    <a:pt x="7351" y="8381"/>
                  </a:cubicBezTo>
                  <a:cubicBezTo>
                    <a:pt x="7867" y="5752"/>
                    <a:pt x="8184" y="3091"/>
                    <a:pt x="8450" y="425"/>
                  </a:cubicBezTo>
                  <a:lnTo>
                    <a:pt x="84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354;p73">
              <a:extLst>
                <a:ext uri="{FF2B5EF4-FFF2-40B4-BE49-F238E27FC236}">
                  <a16:creationId xmlns:a16="http://schemas.microsoft.com/office/drawing/2014/main" id="{77F4A10B-135E-4DA1-BFE7-83990494DD41}"/>
                </a:ext>
              </a:extLst>
            </p:cNvPr>
            <p:cNvSpPr/>
            <p:nvPr/>
          </p:nvSpPr>
          <p:spPr>
            <a:xfrm>
              <a:off x="2009261" y="3219328"/>
              <a:ext cx="51098" cy="385221"/>
            </a:xfrm>
            <a:custGeom>
              <a:avLst/>
              <a:gdLst/>
              <a:ahLst/>
              <a:cxnLst/>
              <a:rect l="l" t="t" r="r" b="b"/>
              <a:pathLst>
                <a:path w="1323" h="9974" extrusionOk="0">
                  <a:moveTo>
                    <a:pt x="64" y="1"/>
                  </a:moveTo>
                  <a:lnTo>
                    <a:pt x="64" y="1"/>
                  </a:lnTo>
                  <a:cubicBezTo>
                    <a:pt x="0" y="1686"/>
                    <a:pt x="140" y="3357"/>
                    <a:pt x="331" y="5027"/>
                  </a:cubicBezTo>
                  <a:cubicBezTo>
                    <a:pt x="538" y="6694"/>
                    <a:pt x="798" y="8350"/>
                    <a:pt x="1259" y="9973"/>
                  </a:cubicBezTo>
                  <a:cubicBezTo>
                    <a:pt x="1322" y="8286"/>
                    <a:pt x="1183" y="6617"/>
                    <a:pt x="991" y="4947"/>
                  </a:cubicBezTo>
                  <a:cubicBezTo>
                    <a:pt x="782" y="3280"/>
                    <a:pt x="522" y="1625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355;p73">
              <a:extLst>
                <a:ext uri="{FF2B5EF4-FFF2-40B4-BE49-F238E27FC236}">
                  <a16:creationId xmlns:a16="http://schemas.microsoft.com/office/drawing/2014/main" id="{E840EDAC-BBB0-4299-8B41-3AC125EE803F}"/>
                </a:ext>
              </a:extLst>
            </p:cNvPr>
            <p:cNvSpPr/>
            <p:nvPr/>
          </p:nvSpPr>
          <p:spPr>
            <a:xfrm>
              <a:off x="1830908" y="3380882"/>
              <a:ext cx="291368" cy="284455"/>
            </a:xfrm>
            <a:custGeom>
              <a:avLst/>
              <a:gdLst/>
              <a:ahLst/>
              <a:cxnLst/>
              <a:rect l="l" t="t" r="r" b="b"/>
              <a:pathLst>
                <a:path w="7544" h="7365" extrusionOk="0">
                  <a:moveTo>
                    <a:pt x="3556" y="0"/>
                  </a:moveTo>
                  <a:cubicBezTo>
                    <a:pt x="3410" y="0"/>
                    <a:pt x="3264" y="8"/>
                    <a:pt x="3119" y="26"/>
                  </a:cubicBezTo>
                  <a:cubicBezTo>
                    <a:pt x="2713" y="75"/>
                    <a:pt x="2309" y="197"/>
                    <a:pt x="1961" y="417"/>
                  </a:cubicBezTo>
                  <a:cubicBezTo>
                    <a:pt x="1637" y="618"/>
                    <a:pt x="1371" y="899"/>
                    <a:pt x="1158" y="1213"/>
                  </a:cubicBezTo>
                  <a:cubicBezTo>
                    <a:pt x="944" y="1527"/>
                    <a:pt x="781" y="1877"/>
                    <a:pt x="652" y="2235"/>
                  </a:cubicBezTo>
                  <a:cubicBezTo>
                    <a:pt x="501" y="2656"/>
                    <a:pt x="390" y="3091"/>
                    <a:pt x="359" y="3538"/>
                  </a:cubicBezTo>
                  <a:cubicBezTo>
                    <a:pt x="340" y="3815"/>
                    <a:pt x="355" y="4096"/>
                    <a:pt x="410" y="4369"/>
                  </a:cubicBezTo>
                  <a:cubicBezTo>
                    <a:pt x="1" y="5106"/>
                    <a:pt x="93" y="6069"/>
                    <a:pt x="664" y="6698"/>
                  </a:cubicBezTo>
                  <a:cubicBezTo>
                    <a:pt x="1054" y="7127"/>
                    <a:pt x="1611" y="7364"/>
                    <a:pt x="2173" y="7364"/>
                  </a:cubicBezTo>
                  <a:cubicBezTo>
                    <a:pt x="2439" y="7364"/>
                    <a:pt x="2706" y="7311"/>
                    <a:pt x="2957" y="7201"/>
                  </a:cubicBezTo>
                  <a:cubicBezTo>
                    <a:pt x="3340" y="7030"/>
                    <a:pt x="3667" y="6750"/>
                    <a:pt x="3886" y="6394"/>
                  </a:cubicBezTo>
                  <a:cubicBezTo>
                    <a:pt x="4010" y="6411"/>
                    <a:pt x="4136" y="6420"/>
                    <a:pt x="4262" y="6420"/>
                  </a:cubicBezTo>
                  <a:cubicBezTo>
                    <a:pt x="4569" y="6420"/>
                    <a:pt x="4875" y="6368"/>
                    <a:pt x="5165" y="6264"/>
                  </a:cubicBezTo>
                  <a:cubicBezTo>
                    <a:pt x="5565" y="6120"/>
                    <a:pt x="6103" y="5815"/>
                    <a:pt x="5948" y="5302"/>
                  </a:cubicBezTo>
                  <a:cubicBezTo>
                    <a:pt x="5926" y="5232"/>
                    <a:pt x="5891" y="5169"/>
                    <a:pt x="5847" y="5115"/>
                  </a:cubicBezTo>
                  <a:cubicBezTo>
                    <a:pt x="5970" y="5108"/>
                    <a:pt x="6095" y="5102"/>
                    <a:pt x="6220" y="5094"/>
                  </a:cubicBezTo>
                  <a:cubicBezTo>
                    <a:pt x="6416" y="5085"/>
                    <a:pt x="6616" y="5081"/>
                    <a:pt x="6805" y="5024"/>
                  </a:cubicBezTo>
                  <a:cubicBezTo>
                    <a:pt x="7152" y="4919"/>
                    <a:pt x="7387" y="4578"/>
                    <a:pt x="7299" y="4215"/>
                  </a:cubicBezTo>
                  <a:cubicBezTo>
                    <a:pt x="7267" y="4087"/>
                    <a:pt x="7195" y="3972"/>
                    <a:pt x="7098" y="3885"/>
                  </a:cubicBezTo>
                  <a:cubicBezTo>
                    <a:pt x="7368" y="3785"/>
                    <a:pt x="7543" y="3490"/>
                    <a:pt x="7530" y="3195"/>
                  </a:cubicBezTo>
                  <a:cubicBezTo>
                    <a:pt x="7511" y="2781"/>
                    <a:pt x="7202" y="2464"/>
                    <a:pt x="6847" y="2288"/>
                  </a:cubicBezTo>
                  <a:cubicBezTo>
                    <a:pt x="6722" y="2226"/>
                    <a:pt x="6591" y="2179"/>
                    <a:pt x="6459" y="2142"/>
                  </a:cubicBezTo>
                  <a:cubicBezTo>
                    <a:pt x="6647" y="1879"/>
                    <a:pt x="6672" y="1521"/>
                    <a:pt x="6548" y="1225"/>
                  </a:cubicBezTo>
                  <a:cubicBezTo>
                    <a:pt x="6401" y="865"/>
                    <a:pt x="6086" y="608"/>
                    <a:pt x="5742" y="448"/>
                  </a:cubicBezTo>
                  <a:cubicBezTo>
                    <a:pt x="5343" y="262"/>
                    <a:pt x="4895" y="166"/>
                    <a:pt x="4464" y="88"/>
                  </a:cubicBezTo>
                  <a:cubicBezTo>
                    <a:pt x="4165" y="35"/>
                    <a:pt x="3860" y="0"/>
                    <a:pt x="3556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356;p73">
              <a:extLst>
                <a:ext uri="{FF2B5EF4-FFF2-40B4-BE49-F238E27FC236}">
                  <a16:creationId xmlns:a16="http://schemas.microsoft.com/office/drawing/2014/main" id="{AD016FFE-BDBF-4295-8F2F-E0CC0A09D105}"/>
                </a:ext>
              </a:extLst>
            </p:cNvPr>
            <p:cNvSpPr/>
            <p:nvPr/>
          </p:nvSpPr>
          <p:spPr>
            <a:xfrm>
              <a:off x="1846124" y="3554640"/>
              <a:ext cx="120541" cy="76588"/>
            </a:xfrm>
            <a:custGeom>
              <a:avLst/>
              <a:gdLst/>
              <a:ahLst/>
              <a:cxnLst/>
              <a:rect l="l" t="t" r="r" b="b"/>
              <a:pathLst>
                <a:path w="3121" h="1983" extrusionOk="0">
                  <a:moveTo>
                    <a:pt x="65" y="1"/>
                  </a:moveTo>
                  <a:cubicBezTo>
                    <a:pt x="58" y="1"/>
                    <a:pt x="52" y="2"/>
                    <a:pt x="46" y="4"/>
                  </a:cubicBezTo>
                  <a:cubicBezTo>
                    <a:pt x="16" y="16"/>
                    <a:pt x="0" y="48"/>
                    <a:pt x="11" y="78"/>
                  </a:cubicBezTo>
                  <a:cubicBezTo>
                    <a:pt x="229" y="690"/>
                    <a:pt x="655" y="1214"/>
                    <a:pt x="1208" y="1556"/>
                  </a:cubicBezTo>
                  <a:cubicBezTo>
                    <a:pt x="1486" y="1728"/>
                    <a:pt x="1793" y="1850"/>
                    <a:pt x="2110" y="1917"/>
                  </a:cubicBezTo>
                  <a:cubicBezTo>
                    <a:pt x="2309" y="1960"/>
                    <a:pt x="2513" y="1982"/>
                    <a:pt x="2719" y="1982"/>
                  </a:cubicBezTo>
                  <a:cubicBezTo>
                    <a:pt x="2834" y="1982"/>
                    <a:pt x="2950" y="1975"/>
                    <a:pt x="3066" y="1961"/>
                  </a:cubicBezTo>
                  <a:cubicBezTo>
                    <a:pt x="3097" y="1957"/>
                    <a:pt x="3120" y="1929"/>
                    <a:pt x="3116" y="1898"/>
                  </a:cubicBezTo>
                  <a:cubicBezTo>
                    <a:pt x="3113" y="1868"/>
                    <a:pt x="3087" y="1847"/>
                    <a:pt x="3058" y="1847"/>
                  </a:cubicBezTo>
                  <a:cubicBezTo>
                    <a:pt x="3056" y="1847"/>
                    <a:pt x="3054" y="1847"/>
                    <a:pt x="3051" y="1847"/>
                  </a:cubicBezTo>
                  <a:cubicBezTo>
                    <a:pt x="2941" y="1860"/>
                    <a:pt x="2830" y="1867"/>
                    <a:pt x="2719" y="1867"/>
                  </a:cubicBezTo>
                  <a:cubicBezTo>
                    <a:pt x="2210" y="1867"/>
                    <a:pt x="1704" y="1726"/>
                    <a:pt x="1268" y="1457"/>
                  </a:cubicBezTo>
                  <a:cubicBezTo>
                    <a:pt x="738" y="1130"/>
                    <a:pt x="329" y="626"/>
                    <a:pt x="120" y="39"/>
                  </a:cubicBezTo>
                  <a:cubicBezTo>
                    <a:pt x="111" y="15"/>
                    <a:pt x="88" y="1"/>
                    <a:pt x="65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357;p73">
              <a:extLst>
                <a:ext uri="{FF2B5EF4-FFF2-40B4-BE49-F238E27FC236}">
                  <a16:creationId xmlns:a16="http://schemas.microsoft.com/office/drawing/2014/main" id="{8EF854FB-AF86-45F6-BA87-8278A6DD6216}"/>
                </a:ext>
              </a:extLst>
            </p:cNvPr>
            <p:cNvSpPr/>
            <p:nvPr/>
          </p:nvSpPr>
          <p:spPr>
            <a:xfrm>
              <a:off x="1950363" y="3431437"/>
              <a:ext cx="128690" cy="34104"/>
            </a:xfrm>
            <a:custGeom>
              <a:avLst/>
              <a:gdLst/>
              <a:ahLst/>
              <a:cxnLst/>
              <a:rect l="l" t="t" r="r" b="b"/>
              <a:pathLst>
                <a:path w="3332" h="883" extrusionOk="0">
                  <a:moveTo>
                    <a:pt x="793" y="0"/>
                  </a:moveTo>
                  <a:cubicBezTo>
                    <a:pt x="546" y="0"/>
                    <a:pt x="298" y="21"/>
                    <a:pt x="54" y="64"/>
                  </a:cubicBezTo>
                  <a:cubicBezTo>
                    <a:pt x="22" y="69"/>
                    <a:pt x="0" y="99"/>
                    <a:pt x="7" y="131"/>
                  </a:cubicBezTo>
                  <a:cubicBezTo>
                    <a:pt x="11" y="159"/>
                    <a:pt x="36" y="179"/>
                    <a:pt x="63" y="179"/>
                  </a:cubicBezTo>
                  <a:cubicBezTo>
                    <a:pt x="67" y="179"/>
                    <a:pt x="70" y="179"/>
                    <a:pt x="73" y="178"/>
                  </a:cubicBezTo>
                  <a:cubicBezTo>
                    <a:pt x="311" y="137"/>
                    <a:pt x="552" y="116"/>
                    <a:pt x="793" y="116"/>
                  </a:cubicBezTo>
                  <a:cubicBezTo>
                    <a:pt x="1657" y="116"/>
                    <a:pt x="2518" y="379"/>
                    <a:pt x="3233" y="873"/>
                  </a:cubicBezTo>
                  <a:cubicBezTo>
                    <a:pt x="3240" y="877"/>
                    <a:pt x="3246" y="881"/>
                    <a:pt x="3254" y="882"/>
                  </a:cubicBezTo>
                  <a:cubicBezTo>
                    <a:pt x="3258" y="883"/>
                    <a:pt x="3261" y="883"/>
                    <a:pt x="3265" y="883"/>
                  </a:cubicBezTo>
                  <a:cubicBezTo>
                    <a:pt x="3284" y="883"/>
                    <a:pt x="3302" y="875"/>
                    <a:pt x="3314" y="859"/>
                  </a:cubicBezTo>
                  <a:cubicBezTo>
                    <a:pt x="3332" y="831"/>
                    <a:pt x="3324" y="796"/>
                    <a:pt x="3298" y="778"/>
                  </a:cubicBezTo>
                  <a:cubicBezTo>
                    <a:pt x="2564" y="270"/>
                    <a:pt x="1681" y="0"/>
                    <a:pt x="793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358;p73">
              <a:extLst>
                <a:ext uri="{FF2B5EF4-FFF2-40B4-BE49-F238E27FC236}">
                  <a16:creationId xmlns:a16="http://schemas.microsoft.com/office/drawing/2014/main" id="{08E40BA4-A867-4FA2-AC19-C35DA8B09579}"/>
                </a:ext>
              </a:extLst>
            </p:cNvPr>
            <p:cNvSpPr/>
            <p:nvPr/>
          </p:nvSpPr>
          <p:spPr>
            <a:xfrm>
              <a:off x="1936846" y="3489099"/>
              <a:ext cx="168819" cy="44841"/>
            </a:xfrm>
            <a:custGeom>
              <a:avLst/>
              <a:gdLst/>
              <a:ahLst/>
              <a:cxnLst/>
              <a:rect l="l" t="t" r="r" b="b"/>
              <a:pathLst>
                <a:path w="4371" h="1161" extrusionOk="0">
                  <a:moveTo>
                    <a:pt x="588" y="0"/>
                  </a:moveTo>
                  <a:cubicBezTo>
                    <a:pt x="411" y="0"/>
                    <a:pt x="234" y="7"/>
                    <a:pt x="57" y="20"/>
                  </a:cubicBezTo>
                  <a:cubicBezTo>
                    <a:pt x="26" y="23"/>
                    <a:pt x="1" y="50"/>
                    <a:pt x="4" y="83"/>
                  </a:cubicBezTo>
                  <a:cubicBezTo>
                    <a:pt x="6" y="112"/>
                    <a:pt x="31" y="136"/>
                    <a:pt x="61" y="136"/>
                  </a:cubicBezTo>
                  <a:cubicBezTo>
                    <a:pt x="63" y="136"/>
                    <a:pt x="64" y="136"/>
                    <a:pt x="66" y="136"/>
                  </a:cubicBezTo>
                  <a:cubicBezTo>
                    <a:pt x="240" y="123"/>
                    <a:pt x="415" y="116"/>
                    <a:pt x="589" y="116"/>
                  </a:cubicBezTo>
                  <a:cubicBezTo>
                    <a:pt x="1881" y="116"/>
                    <a:pt x="3172" y="477"/>
                    <a:pt x="4274" y="1153"/>
                  </a:cubicBezTo>
                  <a:cubicBezTo>
                    <a:pt x="4279" y="1155"/>
                    <a:pt x="4286" y="1158"/>
                    <a:pt x="4292" y="1159"/>
                  </a:cubicBezTo>
                  <a:cubicBezTo>
                    <a:pt x="4296" y="1160"/>
                    <a:pt x="4300" y="1161"/>
                    <a:pt x="4304" y="1161"/>
                  </a:cubicBezTo>
                  <a:cubicBezTo>
                    <a:pt x="4324" y="1161"/>
                    <a:pt x="4343" y="1151"/>
                    <a:pt x="4353" y="1133"/>
                  </a:cubicBezTo>
                  <a:cubicBezTo>
                    <a:pt x="4370" y="1106"/>
                    <a:pt x="4361" y="1071"/>
                    <a:pt x="4334" y="1054"/>
                  </a:cubicBezTo>
                  <a:cubicBezTo>
                    <a:pt x="3215" y="366"/>
                    <a:pt x="1902" y="0"/>
                    <a:pt x="588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359;p73">
              <a:extLst>
                <a:ext uri="{FF2B5EF4-FFF2-40B4-BE49-F238E27FC236}">
                  <a16:creationId xmlns:a16="http://schemas.microsoft.com/office/drawing/2014/main" id="{72B7EB33-A258-4228-AD86-A8B4A497A7F6}"/>
                </a:ext>
              </a:extLst>
            </p:cNvPr>
            <p:cNvSpPr/>
            <p:nvPr/>
          </p:nvSpPr>
          <p:spPr>
            <a:xfrm>
              <a:off x="1925066" y="3552516"/>
              <a:ext cx="132437" cy="28079"/>
            </a:xfrm>
            <a:custGeom>
              <a:avLst/>
              <a:gdLst/>
              <a:ahLst/>
              <a:cxnLst/>
              <a:rect l="l" t="t" r="r" b="b"/>
              <a:pathLst>
                <a:path w="3429" h="727" extrusionOk="0">
                  <a:moveTo>
                    <a:pt x="677" y="0"/>
                  </a:moveTo>
                  <a:cubicBezTo>
                    <a:pt x="466" y="0"/>
                    <a:pt x="259" y="7"/>
                    <a:pt x="58" y="16"/>
                  </a:cubicBezTo>
                  <a:cubicBezTo>
                    <a:pt x="25" y="17"/>
                    <a:pt x="1" y="45"/>
                    <a:pt x="3" y="77"/>
                  </a:cubicBezTo>
                  <a:cubicBezTo>
                    <a:pt x="5" y="103"/>
                    <a:pt x="23" y="125"/>
                    <a:pt x="49" y="130"/>
                  </a:cubicBezTo>
                  <a:lnTo>
                    <a:pt x="47" y="130"/>
                  </a:lnTo>
                  <a:cubicBezTo>
                    <a:pt x="53" y="132"/>
                    <a:pt x="58" y="132"/>
                    <a:pt x="63" y="132"/>
                  </a:cubicBezTo>
                  <a:cubicBezTo>
                    <a:pt x="263" y="123"/>
                    <a:pt x="468" y="116"/>
                    <a:pt x="677" y="116"/>
                  </a:cubicBezTo>
                  <a:cubicBezTo>
                    <a:pt x="1564" y="116"/>
                    <a:pt x="2512" y="230"/>
                    <a:pt x="3332" y="719"/>
                  </a:cubicBezTo>
                  <a:cubicBezTo>
                    <a:pt x="3341" y="724"/>
                    <a:pt x="3351" y="726"/>
                    <a:pt x="3361" y="726"/>
                  </a:cubicBezTo>
                  <a:cubicBezTo>
                    <a:pt x="3381" y="726"/>
                    <a:pt x="3401" y="716"/>
                    <a:pt x="3411" y="698"/>
                  </a:cubicBezTo>
                  <a:cubicBezTo>
                    <a:pt x="3428" y="671"/>
                    <a:pt x="3419" y="636"/>
                    <a:pt x="3392" y="619"/>
                  </a:cubicBezTo>
                  <a:cubicBezTo>
                    <a:pt x="2548" y="117"/>
                    <a:pt x="1581" y="0"/>
                    <a:pt x="677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360;p73">
              <a:extLst>
                <a:ext uri="{FF2B5EF4-FFF2-40B4-BE49-F238E27FC236}">
                  <a16:creationId xmlns:a16="http://schemas.microsoft.com/office/drawing/2014/main" id="{5D4874C4-4D13-4833-819D-0CFFB1214ED6}"/>
                </a:ext>
              </a:extLst>
            </p:cNvPr>
            <p:cNvSpPr/>
            <p:nvPr/>
          </p:nvSpPr>
          <p:spPr>
            <a:xfrm>
              <a:off x="3529938" y="3375707"/>
              <a:ext cx="276344" cy="295462"/>
            </a:xfrm>
            <a:custGeom>
              <a:avLst/>
              <a:gdLst/>
              <a:ahLst/>
              <a:cxnLst/>
              <a:rect l="l" t="t" r="r" b="b"/>
              <a:pathLst>
                <a:path w="7155" h="7650" extrusionOk="0">
                  <a:moveTo>
                    <a:pt x="3430" y="1"/>
                  </a:moveTo>
                  <a:cubicBezTo>
                    <a:pt x="3111" y="1"/>
                    <a:pt x="2788" y="20"/>
                    <a:pt x="2481" y="90"/>
                  </a:cubicBezTo>
                  <a:cubicBezTo>
                    <a:pt x="2112" y="175"/>
                    <a:pt x="1749" y="360"/>
                    <a:pt x="1529" y="679"/>
                  </a:cubicBezTo>
                  <a:cubicBezTo>
                    <a:pt x="1346" y="944"/>
                    <a:pt x="1295" y="1299"/>
                    <a:pt x="1424" y="1595"/>
                  </a:cubicBezTo>
                  <a:cubicBezTo>
                    <a:pt x="1286" y="1604"/>
                    <a:pt x="1147" y="1622"/>
                    <a:pt x="1014" y="1657"/>
                  </a:cubicBezTo>
                  <a:cubicBezTo>
                    <a:pt x="630" y="1754"/>
                    <a:pt x="262" y="1999"/>
                    <a:pt x="155" y="2399"/>
                  </a:cubicBezTo>
                  <a:cubicBezTo>
                    <a:pt x="80" y="2685"/>
                    <a:pt x="189" y="3009"/>
                    <a:pt x="432" y="3164"/>
                  </a:cubicBezTo>
                  <a:cubicBezTo>
                    <a:pt x="317" y="3229"/>
                    <a:pt x="224" y="3326"/>
                    <a:pt x="165" y="3445"/>
                  </a:cubicBezTo>
                  <a:cubicBezTo>
                    <a:pt x="1" y="3781"/>
                    <a:pt x="160" y="4164"/>
                    <a:pt x="476" y="4340"/>
                  </a:cubicBezTo>
                  <a:cubicBezTo>
                    <a:pt x="650" y="4436"/>
                    <a:pt x="845" y="4481"/>
                    <a:pt x="1034" y="4532"/>
                  </a:cubicBezTo>
                  <a:cubicBezTo>
                    <a:pt x="1155" y="4566"/>
                    <a:pt x="1275" y="4598"/>
                    <a:pt x="1394" y="4630"/>
                  </a:cubicBezTo>
                  <a:cubicBezTo>
                    <a:pt x="1340" y="4675"/>
                    <a:pt x="1292" y="4728"/>
                    <a:pt x="1256" y="4793"/>
                  </a:cubicBezTo>
                  <a:cubicBezTo>
                    <a:pt x="997" y="5260"/>
                    <a:pt x="1459" y="5673"/>
                    <a:pt x="1819" y="5898"/>
                  </a:cubicBezTo>
                  <a:cubicBezTo>
                    <a:pt x="2186" y="6128"/>
                    <a:pt x="2610" y="6262"/>
                    <a:pt x="3041" y="6294"/>
                  </a:cubicBezTo>
                  <a:cubicBezTo>
                    <a:pt x="3180" y="6689"/>
                    <a:pt x="3441" y="7032"/>
                    <a:pt x="3780" y="7279"/>
                  </a:cubicBezTo>
                  <a:cubicBezTo>
                    <a:pt x="4122" y="7528"/>
                    <a:pt x="4530" y="7650"/>
                    <a:pt x="4938" y="7650"/>
                  </a:cubicBezTo>
                  <a:cubicBezTo>
                    <a:pt x="5356" y="7650"/>
                    <a:pt x="5776" y="7522"/>
                    <a:pt x="6127" y="7271"/>
                  </a:cubicBezTo>
                  <a:cubicBezTo>
                    <a:pt x="6818" y="6777"/>
                    <a:pt x="7112" y="5855"/>
                    <a:pt x="6866" y="5049"/>
                  </a:cubicBezTo>
                  <a:cubicBezTo>
                    <a:pt x="6978" y="4793"/>
                    <a:pt x="7052" y="4520"/>
                    <a:pt x="7091" y="4247"/>
                  </a:cubicBezTo>
                  <a:cubicBezTo>
                    <a:pt x="7155" y="3803"/>
                    <a:pt x="7139" y="3354"/>
                    <a:pt x="7080" y="2911"/>
                  </a:cubicBezTo>
                  <a:cubicBezTo>
                    <a:pt x="7030" y="2534"/>
                    <a:pt x="6944" y="2157"/>
                    <a:pt x="6801" y="1805"/>
                  </a:cubicBezTo>
                  <a:cubicBezTo>
                    <a:pt x="6658" y="1453"/>
                    <a:pt x="6457" y="1122"/>
                    <a:pt x="6184" y="857"/>
                  </a:cubicBezTo>
                  <a:cubicBezTo>
                    <a:pt x="5889" y="570"/>
                    <a:pt x="5522" y="365"/>
                    <a:pt x="5135" y="231"/>
                  </a:cubicBezTo>
                  <a:cubicBezTo>
                    <a:pt x="4709" y="84"/>
                    <a:pt x="4256" y="23"/>
                    <a:pt x="3807" y="8"/>
                  </a:cubicBezTo>
                  <a:cubicBezTo>
                    <a:pt x="3683" y="4"/>
                    <a:pt x="3557" y="1"/>
                    <a:pt x="3430" y="1"/>
                  </a:cubicBezTo>
                  <a:close/>
                </a:path>
              </a:pathLst>
            </a:custGeom>
            <a:solidFill>
              <a:srgbClr val="FDC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361;p73">
              <a:extLst>
                <a:ext uri="{FF2B5EF4-FFF2-40B4-BE49-F238E27FC236}">
                  <a16:creationId xmlns:a16="http://schemas.microsoft.com/office/drawing/2014/main" id="{A114A4AA-9AC8-4F98-8E0B-8F12806F915B}"/>
                </a:ext>
              </a:extLst>
            </p:cNvPr>
            <p:cNvSpPr/>
            <p:nvPr/>
          </p:nvSpPr>
          <p:spPr>
            <a:xfrm>
              <a:off x="3661174" y="3575148"/>
              <a:ext cx="133170" cy="55810"/>
            </a:xfrm>
            <a:custGeom>
              <a:avLst/>
              <a:gdLst/>
              <a:ahLst/>
              <a:cxnLst/>
              <a:rect l="l" t="t" r="r" b="b"/>
              <a:pathLst>
                <a:path w="3448" h="1445" extrusionOk="0">
                  <a:moveTo>
                    <a:pt x="3381" y="1"/>
                  </a:moveTo>
                  <a:cubicBezTo>
                    <a:pt x="3362" y="1"/>
                    <a:pt x="3343" y="11"/>
                    <a:pt x="3332" y="28"/>
                  </a:cubicBezTo>
                  <a:cubicBezTo>
                    <a:pt x="3003" y="557"/>
                    <a:pt x="2498" y="964"/>
                    <a:pt x="1910" y="1172"/>
                  </a:cubicBezTo>
                  <a:cubicBezTo>
                    <a:pt x="1613" y="1277"/>
                    <a:pt x="1302" y="1329"/>
                    <a:pt x="990" y="1329"/>
                  </a:cubicBezTo>
                  <a:cubicBezTo>
                    <a:pt x="684" y="1329"/>
                    <a:pt x="377" y="1278"/>
                    <a:pt x="85" y="1177"/>
                  </a:cubicBezTo>
                  <a:cubicBezTo>
                    <a:pt x="78" y="1175"/>
                    <a:pt x="72" y="1174"/>
                    <a:pt x="66" y="1174"/>
                  </a:cubicBezTo>
                  <a:cubicBezTo>
                    <a:pt x="42" y="1174"/>
                    <a:pt x="19" y="1188"/>
                    <a:pt x="11" y="1212"/>
                  </a:cubicBezTo>
                  <a:cubicBezTo>
                    <a:pt x="0" y="1242"/>
                    <a:pt x="16" y="1276"/>
                    <a:pt x="47" y="1286"/>
                  </a:cubicBezTo>
                  <a:cubicBezTo>
                    <a:pt x="351" y="1391"/>
                    <a:pt x="670" y="1445"/>
                    <a:pt x="990" y="1445"/>
                  </a:cubicBezTo>
                  <a:cubicBezTo>
                    <a:pt x="1315" y="1445"/>
                    <a:pt x="1639" y="1390"/>
                    <a:pt x="1949" y="1281"/>
                  </a:cubicBezTo>
                  <a:cubicBezTo>
                    <a:pt x="2560" y="1064"/>
                    <a:pt x="3088" y="641"/>
                    <a:pt x="3431" y="90"/>
                  </a:cubicBezTo>
                  <a:cubicBezTo>
                    <a:pt x="3447" y="63"/>
                    <a:pt x="3438" y="26"/>
                    <a:pt x="3411" y="9"/>
                  </a:cubicBezTo>
                  <a:cubicBezTo>
                    <a:pt x="3402" y="4"/>
                    <a:pt x="3391" y="1"/>
                    <a:pt x="3381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362;p73">
              <a:extLst>
                <a:ext uri="{FF2B5EF4-FFF2-40B4-BE49-F238E27FC236}">
                  <a16:creationId xmlns:a16="http://schemas.microsoft.com/office/drawing/2014/main" id="{55481597-A208-4024-881F-BCD5B052FEBA}"/>
                </a:ext>
              </a:extLst>
            </p:cNvPr>
            <p:cNvSpPr/>
            <p:nvPr/>
          </p:nvSpPr>
          <p:spPr>
            <a:xfrm>
              <a:off x="3586210" y="3423018"/>
              <a:ext cx="131741" cy="17110"/>
            </a:xfrm>
            <a:custGeom>
              <a:avLst/>
              <a:gdLst/>
              <a:ahLst/>
              <a:cxnLst/>
              <a:rect l="l" t="t" r="r" b="b"/>
              <a:pathLst>
                <a:path w="3411" h="443" extrusionOk="0">
                  <a:moveTo>
                    <a:pt x="1722" y="0"/>
                  </a:moveTo>
                  <a:cubicBezTo>
                    <a:pt x="1149" y="0"/>
                    <a:pt x="577" y="111"/>
                    <a:pt x="44" y="331"/>
                  </a:cubicBezTo>
                  <a:cubicBezTo>
                    <a:pt x="14" y="343"/>
                    <a:pt x="1" y="377"/>
                    <a:pt x="12" y="406"/>
                  </a:cubicBezTo>
                  <a:cubicBezTo>
                    <a:pt x="22" y="428"/>
                    <a:pt x="44" y="443"/>
                    <a:pt x="66" y="443"/>
                  </a:cubicBezTo>
                  <a:lnTo>
                    <a:pt x="66" y="441"/>
                  </a:lnTo>
                  <a:cubicBezTo>
                    <a:pt x="74" y="441"/>
                    <a:pt x="80" y="440"/>
                    <a:pt x="88" y="438"/>
                  </a:cubicBezTo>
                  <a:cubicBezTo>
                    <a:pt x="606" y="223"/>
                    <a:pt x="1164" y="115"/>
                    <a:pt x="1722" y="115"/>
                  </a:cubicBezTo>
                  <a:cubicBezTo>
                    <a:pt x="2268" y="115"/>
                    <a:pt x="2814" y="218"/>
                    <a:pt x="3323" y="425"/>
                  </a:cubicBezTo>
                  <a:cubicBezTo>
                    <a:pt x="3330" y="427"/>
                    <a:pt x="3338" y="429"/>
                    <a:pt x="3345" y="429"/>
                  </a:cubicBezTo>
                  <a:cubicBezTo>
                    <a:pt x="3368" y="429"/>
                    <a:pt x="3390" y="415"/>
                    <a:pt x="3399" y="393"/>
                  </a:cubicBezTo>
                  <a:cubicBezTo>
                    <a:pt x="3410" y="364"/>
                    <a:pt x="3396" y="330"/>
                    <a:pt x="3366" y="318"/>
                  </a:cubicBezTo>
                  <a:cubicBezTo>
                    <a:pt x="2843" y="106"/>
                    <a:pt x="2282" y="0"/>
                    <a:pt x="1722" y="0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363;p73">
              <a:extLst>
                <a:ext uri="{FF2B5EF4-FFF2-40B4-BE49-F238E27FC236}">
                  <a16:creationId xmlns:a16="http://schemas.microsoft.com/office/drawing/2014/main" id="{E33B4F6F-56BA-4757-B9D1-EC3DA073BE73}"/>
                </a:ext>
              </a:extLst>
            </p:cNvPr>
            <p:cNvSpPr/>
            <p:nvPr/>
          </p:nvSpPr>
          <p:spPr>
            <a:xfrm>
              <a:off x="3545850" y="3481491"/>
              <a:ext cx="173531" cy="19891"/>
            </a:xfrm>
            <a:custGeom>
              <a:avLst/>
              <a:gdLst/>
              <a:ahLst/>
              <a:cxnLst/>
              <a:rect l="l" t="t" r="r" b="b"/>
              <a:pathLst>
                <a:path w="4493" h="515" extrusionOk="0">
                  <a:moveTo>
                    <a:pt x="2413" y="1"/>
                  </a:moveTo>
                  <a:cubicBezTo>
                    <a:pt x="1609" y="1"/>
                    <a:pt x="805" y="135"/>
                    <a:pt x="46" y="402"/>
                  </a:cubicBezTo>
                  <a:cubicBezTo>
                    <a:pt x="16" y="412"/>
                    <a:pt x="0" y="446"/>
                    <a:pt x="11" y="476"/>
                  </a:cubicBezTo>
                  <a:cubicBezTo>
                    <a:pt x="18" y="499"/>
                    <a:pt x="41" y="515"/>
                    <a:pt x="65" y="515"/>
                  </a:cubicBezTo>
                  <a:cubicBezTo>
                    <a:pt x="70" y="515"/>
                    <a:pt x="78" y="513"/>
                    <a:pt x="83" y="511"/>
                  </a:cubicBezTo>
                  <a:cubicBezTo>
                    <a:pt x="831" y="248"/>
                    <a:pt x="1622" y="116"/>
                    <a:pt x="2414" y="116"/>
                  </a:cubicBezTo>
                  <a:cubicBezTo>
                    <a:pt x="3089" y="116"/>
                    <a:pt x="3764" y="212"/>
                    <a:pt x="4412" y="404"/>
                  </a:cubicBezTo>
                  <a:cubicBezTo>
                    <a:pt x="4418" y="406"/>
                    <a:pt x="4423" y="407"/>
                    <a:pt x="4429" y="407"/>
                  </a:cubicBezTo>
                  <a:cubicBezTo>
                    <a:pt x="4453" y="407"/>
                    <a:pt x="4476" y="391"/>
                    <a:pt x="4484" y="365"/>
                  </a:cubicBezTo>
                  <a:cubicBezTo>
                    <a:pt x="4493" y="335"/>
                    <a:pt x="4475" y="303"/>
                    <a:pt x="4445" y="294"/>
                  </a:cubicBezTo>
                  <a:cubicBezTo>
                    <a:pt x="3786" y="98"/>
                    <a:pt x="3100" y="1"/>
                    <a:pt x="2413" y="1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364;p73">
              <a:extLst>
                <a:ext uri="{FF2B5EF4-FFF2-40B4-BE49-F238E27FC236}">
                  <a16:creationId xmlns:a16="http://schemas.microsoft.com/office/drawing/2014/main" id="{10467614-DB76-4651-BEAC-E4B6B7C2792D}"/>
                </a:ext>
              </a:extLst>
            </p:cNvPr>
            <p:cNvSpPr/>
            <p:nvPr/>
          </p:nvSpPr>
          <p:spPr>
            <a:xfrm>
              <a:off x="3583043" y="3544791"/>
              <a:ext cx="134561" cy="16801"/>
            </a:xfrm>
            <a:custGeom>
              <a:avLst/>
              <a:gdLst/>
              <a:ahLst/>
              <a:cxnLst/>
              <a:rect l="l" t="t" r="r" b="b"/>
              <a:pathLst>
                <a:path w="3484" h="435" extrusionOk="0">
                  <a:moveTo>
                    <a:pt x="1376" y="0"/>
                  </a:moveTo>
                  <a:cubicBezTo>
                    <a:pt x="933" y="0"/>
                    <a:pt x="486" y="58"/>
                    <a:pt x="48" y="206"/>
                  </a:cubicBezTo>
                  <a:cubicBezTo>
                    <a:pt x="18" y="216"/>
                    <a:pt x="1" y="249"/>
                    <a:pt x="11" y="278"/>
                  </a:cubicBezTo>
                  <a:cubicBezTo>
                    <a:pt x="20" y="302"/>
                    <a:pt x="42" y="318"/>
                    <a:pt x="66" y="318"/>
                  </a:cubicBezTo>
                  <a:cubicBezTo>
                    <a:pt x="72" y="318"/>
                    <a:pt x="78" y="317"/>
                    <a:pt x="84" y="315"/>
                  </a:cubicBezTo>
                  <a:cubicBezTo>
                    <a:pt x="509" y="172"/>
                    <a:pt x="945" y="116"/>
                    <a:pt x="1376" y="116"/>
                  </a:cubicBezTo>
                  <a:cubicBezTo>
                    <a:pt x="2080" y="116"/>
                    <a:pt x="2775" y="265"/>
                    <a:pt x="3404" y="432"/>
                  </a:cubicBezTo>
                  <a:cubicBezTo>
                    <a:pt x="3409" y="433"/>
                    <a:pt x="3414" y="433"/>
                    <a:pt x="3418" y="433"/>
                  </a:cubicBezTo>
                  <a:lnTo>
                    <a:pt x="3418" y="434"/>
                  </a:lnTo>
                  <a:cubicBezTo>
                    <a:pt x="3444" y="434"/>
                    <a:pt x="3468" y="416"/>
                    <a:pt x="3474" y="390"/>
                  </a:cubicBezTo>
                  <a:cubicBezTo>
                    <a:pt x="3483" y="360"/>
                    <a:pt x="3464" y="328"/>
                    <a:pt x="3434" y="320"/>
                  </a:cubicBezTo>
                  <a:cubicBezTo>
                    <a:pt x="2797" y="151"/>
                    <a:pt x="2092" y="0"/>
                    <a:pt x="1376" y="0"/>
                  </a:cubicBezTo>
                  <a:close/>
                </a:path>
              </a:pathLst>
            </a:custGeom>
            <a:solidFill>
              <a:srgbClr val="EB667B">
                <a:alpha val="63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365;p73">
              <a:extLst>
                <a:ext uri="{FF2B5EF4-FFF2-40B4-BE49-F238E27FC236}">
                  <a16:creationId xmlns:a16="http://schemas.microsoft.com/office/drawing/2014/main" id="{32EE6E6F-DC87-4289-A74F-5AD9EC5F4E12}"/>
                </a:ext>
              </a:extLst>
            </p:cNvPr>
            <p:cNvSpPr/>
            <p:nvPr/>
          </p:nvSpPr>
          <p:spPr>
            <a:xfrm>
              <a:off x="2105969" y="3258259"/>
              <a:ext cx="293840" cy="461693"/>
            </a:xfrm>
            <a:custGeom>
              <a:avLst/>
              <a:gdLst/>
              <a:ahLst/>
              <a:cxnLst/>
              <a:rect l="l" t="t" r="r" b="b"/>
              <a:pathLst>
                <a:path w="7608" h="11954" extrusionOk="0">
                  <a:moveTo>
                    <a:pt x="2530" y="2050"/>
                  </a:moveTo>
                  <a:lnTo>
                    <a:pt x="4088" y="6691"/>
                  </a:lnTo>
                  <a:lnTo>
                    <a:pt x="2955" y="6922"/>
                  </a:lnTo>
                  <a:lnTo>
                    <a:pt x="2358" y="7044"/>
                  </a:lnTo>
                  <a:lnTo>
                    <a:pt x="2377" y="6479"/>
                  </a:lnTo>
                  <a:lnTo>
                    <a:pt x="2530" y="2050"/>
                  </a:lnTo>
                  <a:close/>
                  <a:moveTo>
                    <a:pt x="3816" y="0"/>
                  </a:moveTo>
                  <a:lnTo>
                    <a:pt x="903" y="230"/>
                  </a:lnTo>
                  <a:lnTo>
                    <a:pt x="589" y="4314"/>
                  </a:lnTo>
                  <a:lnTo>
                    <a:pt x="0" y="11954"/>
                  </a:lnTo>
                  <a:lnTo>
                    <a:pt x="0" y="11954"/>
                  </a:lnTo>
                  <a:lnTo>
                    <a:pt x="2206" y="11778"/>
                  </a:lnTo>
                  <a:lnTo>
                    <a:pt x="2308" y="8760"/>
                  </a:lnTo>
                  <a:lnTo>
                    <a:pt x="4607" y="8281"/>
                  </a:lnTo>
                  <a:lnTo>
                    <a:pt x="5326" y="10380"/>
                  </a:lnTo>
                  <a:lnTo>
                    <a:pt x="7608" y="10190"/>
                  </a:lnTo>
                  <a:lnTo>
                    <a:pt x="6922" y="8344"/>
                  </a:lnTo>
                  <a:lnTo>
                    <a:pt x="3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366;p73">
              <a:extLst>
                <a:ext uri="{FF2B5EF4-FFF2-40B4-BE49-F238E27FC236}">
                  <a16:creationId xmlns:a16="http://schemas.microsoft.com/office/drawing/2014/main" id="{5BEF75DF-522A-47FF-8E97-C8BE07F2B1FD}"/>
                </a:ext>
              </a:extLst>
            </p:cNvPr>
            <p:cNvSpPr/>
            <p:nvPr/>
          </p:nvSpPr>
          <p:spPr>
            <a:xfrm>
              <a:off x="2105969" y="3424833"/>
              <a:ext cx="293840" cy="295115"/>
            </a:xfrm>
            <a:custGeom>
              <a:avLst/>
              <a:gdLst/>
              <a:ahLst/>
              <a:cxnLst/>
              <a:rect l="l" t="t" r="r" b="b"/>
              <a:pathLst>
                <a:path w="7608" h="7641" extrusionOk="0">
                  <a:moveTo>
                    <a:pt x="589" y="1"/>
                  </a:moveTo>
                  <a:lnTo>
                    <a:pt x="0" y="7641"/>
                  </a:lnTo>
                  <a:lnTo>
                    <a:pt x="2207" y="7465"/>
                  </a:lnTo>
                  <a:lnTo>
                    <a:pt x="2310" y="4447"/>
                  </a:lnTo>
                  <a:lnTo>
                    <a:pt x="4607" y="3968"/>
                  </a:lnTo>
                  <a:lnTo>
                    <a:pt x="5326" y="6067"/>
                  </a:lnTo>
                  <a:lnTo>
                    <a:pt x="7608" y="5877"/>
                  </a:lnTo>
                  <a:lnTo>
                    <a:pt x="6922" y="4031"/>
                  </a:lnTo>
                  <a:cubicBezTo>
                    <a:pt x="6533" y="4000"/>
                    <a:pt x="6148" y="3939"/>
                    <a:pt x="5768" y="3852"/>
                  </a:cubicBezTo>
                  <a:cubicBezTo>
                    <a:pt x="5000" y="3675"/>
                    <a:pt x="4257" y="3387"/>
                    <a:pt x="3571" y="2999"/>
                  </a:cubicBezTo>
                  <a:cubicBezTo>
                    <a:pt x="3360" y="2878"/>
                    <a:pt x="3154" y="2748"/>
                    <a:pt x="2955" y="2609"/>
                  </a:cubicBezTo>
                  <a:lnTo>
                    <a:pt x="2358" y="2731"/>
                  </a:lnTo>
                  <a:lnTo>
                    <a:pt x="2377" y="2166"/>
                  </a:lnTo>
                  <a:cubicBezTo>
                    <a:pt x="2134" y="1961"/>
                    <a:pt x="1904" y="1741"/>
                    <a:pt x="1688" y="1508"/>
                  </a:cubicBezTo>
                  <a:cubicBezTo>
                    <a:pt x="1264" y="1050"/>
                    <a:pt x="895" y="544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36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367;p73">
              <a:extLst>
                <a:ext uri="{FF2B5EF4-FFF2-40B4-BE49-F238E27FC236}">
                  <a16:creationId xmlns:a16="http://schemas.microsoft.com/office/drawing/2014/main" id="{4501DC1D-9DA0-4312-ADD2-AAF13ED9BA2D}"/>
                </a:ext>
              </a:extLst>
            </p:cNvPr>
            <p:cNvSpPr/>
            <p:nvPr/>
          </p:nvSpPr>
          <p:spPr>
            <a:xfrm>
              <a:off x="2219940" y="3285873"/>
              <a:ext cx="78481" cy="156691"/>
            </a:xfrm>
            <a:custGeom>
              <a:avLst/>
              <a:gdLst/>
              <a:ahLst/>
              <a:cxnLst/>
              <a:rect l="l" t="t" r="r" b="b"/>
              <a:pathLst>
                <a:path w="2032" h="4057" extrusionOk="0">
                  <a:moveTo>
                    <a:pt x="411" y="1"/>
                  </a:moveTo>
                  <a:cubicBezTo>
                    <a:pt x="215" y="1"/>
                    <a:pt x="1" y="206"/>
                    <a:pt x="94" y="453"/>
                  </a:cubicBezTo>
                  <a:cubicBezTo>
                    <a:pt x="522" y="1595"/>
                    <a:pt x="951" y="2737"/>
                    <a:pt x="1381" y="3878"/>
                  </a:cubicBezTo>
                  <a:cubicBezTo>
                    <a:pt x="1428" y="4004"/>
                    <a:pt x="1522" y="4057"/>
                    <a:pt x="1621" y="4057"/>
                  </a:cubicBezTo>
                  <a:cubicBezTo>
                    <a:pt x="1817" y="4057"/>
                    <a:pt x="2031" y="3851"/>
                    <a:pt x="1938" y="3604"/>
                  </a:cubicBezTo>
                  <a:cubicBezTo>
                    <a:pt x="1510" y="2462"/>
                    <a:pt x="1081" y="1321"/>
                    <a:pt x="651" y="179"/>
                  </a:cubicBezTo>
                  <a:cubicBezTo>
                    <a:pt x="604" y="53"/>
                    <a:pt x="510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368;p73">
              <a:extLst>
                <a:ext uri="{FF2B5EF4-FFF2-40B4-BE49-F238E27FC236}">
                  <a16:creationId xmlns:a16="http://schemas.microsoft.com/office/drawing/2014/main" id="{3F789493-18CD-4220-B58F-798DD3E64A03}"/>
                </a:ext>
              </a:extLst>
            </p:cNvPr>
            <p:cNvSpPr/>
            <p:nvPr/>
          </p:nvSpPr>
          <p:spPr>
            <a:xfrm>
              <a:off x="2283666" y="3457777"/>
              <a:ext cx="50286" cy="80489"/>
            </a:xfrm>
            <a:custGeom>
              <a:avLst/>
              <a:gdLst/>
              <a:ahLst/>
              <a:cxnLst/>
              <a:rect l="l" t="t" r="r" b="b"/>
              <a:pathLst>
                <a:path w="1302" h="2084" extrusionOk="0">
                  <a:moveTo>
                    <a:pt x="411" y="1"/>
                  </a:moveTo>
                  <a:cubicBezTo>
                    <a:pt x="214" y="1"/>
                    <a:pt x="1" y="206"/>
                    <a:pt x="95" y="453"/>
                  </a:cubicBezTo>
                  <a:cubicBezTo>
                    <a:pt x="279" y="936"/>
                    <a:pt x="465" y="1421"/>
                    <a:pt x="649" y="1905"/>
                  </a:cubicBezTo>
                  <a:cubicBezTo>
                    <a:pt x="697" y="2031"/>
                    <a:pt x="792" y="2083"/>
                    <a:pt x="891" y="2083"/>
                  </a:cubicBezTo>
                  <a:cubicBezTo>
                    <a:pt x="1087" y="2083"/>
                    <a:pt x="1302" y="1878"/>
                    <a:pt x="1208" y="1631"/>
                  </a:cubicBezTo>
                  <a:cubicBezTo>
                    <a:pt x="1022" y="1147"/>
                    <a:pt x="838" y="662"/>
                    <a:pt x="652" y="179"/>
                  </a:cubicBezTo>
                  <a:cubicBezTo>
                    <a:pt x="604" y="53"/>
                    <a:pt x="50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369;p73">
              <a:extLst>
                <a:ext uri="{FF2B5EF4-FFF2-40B4-BE49-F238E27FC236}">
                  <a16:creationId xmlns:a16="http://schemas.microsoft.com/office/drawing/2014/main" id="{23D110DA-A091-4C48-AEC9-A2C557964015}"/>
                </a:ext>
              </a:extLst>
            </p:cNvPr>
            <p:cNvSpPr/>
            <p:nvPr/>
          </p:nvSpPr>
          <p:spPr>
            <a:xfrm>
              <a:off x="2267097" y="3420005"/>
              <a:ext cx="327905" cy="431375"/>
            </a:xfrm>
            <a:custGeom>
              <a:avLst/>
              <a:gdLst/>
              <a:ahLst/>
              <a:cxnLst/>
              <a:rect l="l" t="t" r="r" b="b"/>
              <a:pathLst>
                <a:path w="8490" h="11169" extrusionOk="0">
                  <a:moveTo>
                    <a:pt x="4324" y="1893"/>
                  </a:moveTo>
                  <a:cubicBezTo>
                    <a:pt x="4461" y="1893"/>
                    <a:pt x="4596" y="1903"/>
                    <a:pt x="4728" y="1925"/>
                  </a:cubicBezTo>
                  <a:cubicBezTo>
                    <a:pt x="5567" y="2064"/>
                    <a:pt x="6203" y="2650"/>
                    <a:pt x="6097" y="3286"/>
                  </a:cubicBezTo>
                  <a:cubicBezTo>
                    <a:pt x="5943" y="4209"/>
                    <a:pt x="4315" y="4773"/>
                    <a:pt x="3445" y="4773"/>
                  </a:cubicBezTo>
                  <a:cubicBezTo>
                    <a:pt x="3393" y="4773"/>
                    <a:pt x="3343" y="4771"/>
                    <a:pt x="3297" y="4767"/>
                  </a:cubicBezTo>
                  <a:cubicBezTo>
                    <a:pt x="3449" y="3850"/>
                    <a:pt x="3579" y="2882"/>
                    <a:pt x="3703" y="1944"/>
                  </a:cubicBezTo>
                  <a:cubicBezTo>
                    <a:pt x="3917" y="1913"/>
                    <a:pt x="4123" y="1893"/>
                    <a:pt x="4324" y="1893"/>
                  </a:cubicBezTo>
                  <a:close/>
                  <a:moveTo>
                    <a:pt x="3014" y="6363"/>
                  </a:moveTo>
                  <a:cubicBezTo>
                    <a:pt x="4390" y="6720"/>
                    <a:pt x="5289" y="7460"/>
                    <a:pt x="5162" y="8222"/>
                  </a:cubicBezTo>
                  <a:cubicBezTo>
                    <a:pt x="5056" y="8852"/>
                    <a:pt x="4202" y="9283"/>
                    <a:pt x="3447" y="9283"/>
                  </a:cubicBezTo>
                  <a:cubicBezTo>
                    <a:pt x="3347" y="9283"/>
                    <a:pt x="3248" y="9275"/>
                    <a:pt x="3152" y="9259"/>
                  </a:cubicBezTo>
                  <a:cubicBezTo>
                    <a:pt x="2889" y="9215"/>
                    <a:pt x="2675" y="9163"/>
                    <a:pt x="2493" y="9101"/>
                  </a:cubicBezTo>
                  <a:cubicBezTo>
                    <a:pt x="2680" y="8175"/>
                    <a:pt x="2847" y="7262"/>
                    <a:pt x="3014" y="6363"/>
                  </a:cubicBezTo>
                  <a:close/>
                  <a:moveTo>
                    <a:pt x="3615" y="1"/>
                  </a:moveTo>
                  <a:cubicBezTo>
                    <a:pt x="3002" y="1"/>
                    <a:pt x="2373" y="46"/>
                    <a:pt x="1787" y="125"/>
                  </a:cubicBezTo>
                  <a:cubicBezTo>
                    <a:pt x="1655" y="1425"/>
                    <a:pt x="1507" y="2673"/>
                    <a:pt x="1286" y="4067"/>
                  </a:cubicBezTo>
                  <a:cubicBezTo>
                    <a:pt x="1257" y="4255"/>
                    <a:pt x="1226" y="4446"/>
                    <a:pt x="1194" y="4639"/>
                  </a:cubicBezTo>
                  <a:cubicBezTo>
                    <a:pt x="894" y="6441"/>
                    <a:pt x="443" y="8568"/>
                    <a:pt x="0" y="10457"/>
                  </a:cubicBezTo>
                  <a:lnTo>
                    <a:pt x="2081" y="10996"/>
                  </a:lnTo>
                  <a:cubicBezTo>
                    <a:pt x="2250" y="11040"/>
                    <a:pt x="2417" y="11084"/>
                    <a:pt x="2620" y="11118"/>
                  </a:cubicBezTo>
                  <a:cubicBezTo>
                    <a:pt x="2824" y="11152"/>
                    <a:pt x="3036" y="11169"/>
                    <a:pt x="3252" y="11169"/>
                  </a:cubicBezTo>
                  <a:cubicBezTo>
                    <a:pt x="4768" y="11169"/>
                    <a:pt x="6496" y="10359"/>
                    <a:pt x="7072" y="9117"/>
                  </a:cubicBezTo>
                  <a:cubicBezTo>
                    <a:pt x="7153" y="8942"/>
                    <a:pt x="7211" y="8759"/>
                    <a:pt x="7243" y="8570"/>
                  </a:cubicBezTo>
                  <a:cubicBezTo>
                    <a:pt x="7313" y="8151"/>
                    <a:pt x="7297" y="7787"/>
                    <a:pt x="7213" y="7462"/>
                  </a:cubicBezTo>
                  <a:cubicBezTo>
                    <a:pt x="7110" y="7062"/>
                    <a:pt x="6904" y="6725"/>
                    <a:pt x="6624" y="6437"/>
                  </a:cubicBezTo>
                  <a:cubicBezTo>
                    <a:pt x="6406" y="6208"/>
                    <a:pt x="6142" y="6010"/>
                    <a:pt x="5849" y="5830"/>
                  </a:cubicBezTo>
                  <a:cubicBezTo>
                    <a:pt x="6979" y="5460"/>
                    <a:pt x="8008" y="4754"/>
                    <a:pt x="8230" y="3419"/>
                  </a:cubicBezTo>
                  <a:cubicBezTo>
                    <a:pt x="8489" y="1865"/>
                    <a:pt x="7098" y="436"/>
                    <a:pt x="5189" y="118"/>
                  </a:cubicBezTo>
                  <a:cubicBezTo>
                    <a:pt x="4705" y="37"/>
                    <a:pt x="4166" y="1"/>
                    <a:pt x="3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370;p73">
              <a:extLst>
                <a:ext uri="{FF2B5EF4-FFF2-40B4-BE49-F238E27FC236}">
                  <a16:creationId xmlns:a16="http://schemas.microsoft.com/office/drawing/2014/main" id="{D7E607FA-B106-4099-AEB7-E38624C302E2}"/>
                </a:ext>
              </a:extLst>
            </p:cNvPr>
            <p:cNvSpPr/>
            <p:nvPr/>
          </p:nvSpPr>
          <p:spPr>
            <a:xfrm>
              <a:off x="2267097" y="3577040"/>
              <a:ext cx="282408" cy="274336"/>
            </a:xfrm>
            <a:custGeom>
              <a:avLst/>
              <a:gdLst/>
              <a:ahLst/>
              <a:cxnLst/>
              <a:rect l="l" t="t" r="r" b="b"/>
              <a:pathLst>
                <a:path w="7312" h="7103" extrusionOk="0">
                  <a:moveTo>
                    <a:pt x="3014" y="2297"/>
                  </a:moveTo>
                  <a:cubicBezTo>
                    <a:pt x="4390" y="2654"/>
                    <a:pt x="5289" y="3394"/>
                    <a:pt x="5162" y="4156"/>
                  </a:cubicBezTo>
                  <a:cubicBezTo>
                    <a:pt x="5056" y="4786"/>
                    <a:pt x="4202" y="5217"/>
                    <a:pt x="3447" y="5217"/>
                  </a:cubicBezTo>
                  <a:cubicBezTo>
                    <a:pt x="3347" y="5217"/>
                    <a:pt x="3248" y="5209"/>
                    <a:pt x="3152" y="5193"/>
                  </a:cubicBezTo>
                  <a:cubicBezTo>
                    <a:pt x="2889" y="5149"/>
                    <a:pt x="2675" y="5097"/>
                    <a:pt x="2493" y="5035"/>
                  </a:cubicBezTo>
                  <a:cubicBezTo>
                    <a:pt x="2680" y="4109"/>
                    <a:pt x="2847" y="3196"/>
                    <a:pt x="3014" y="2297"/>
                  </a:cubicBezTo>
                  <a:close/>
                  <a:moveTo>
                    <a:pt x="1286" y="1"/>
                  </a:moveTo>
                  <a:cubicBezTo>
                    <a:pt x="1257" y="189"/>
                    <a:pt x="1226" y="380"/>
                    <a:pt x="1194" y="573"/>
                  </a:cubicBezTo>
                  <a:cubicBezTo>
                    <a:pt x="894" y="2374"/>
                    <a:pt x="443" y="4501"/>
                    <a:pt x="0" y="6391"/>
                  </a:cubicBezTo>
                  <a:lnTo>
                    <a:pt x="2081" y="6930"/>
                  </a:lnTo>
                  <a:cubicBezTo>
                    <a:pt x="2250" y="6974"/>
                    <a:pt x="2417" y="7018"/>
                    <a:pt x="2620" y="7052"/>
                  </a:cubicBezTo>
                  <a:cubicBezTo>
                    <a:pt x="2823" y="7086"/>
                    <a:pt x="3035" y="7103"/>
                    <a:pt x="3251" y="7103"/>
                  </a:cubicBezTo>
                  <a:cubicBezTo>
                    <a:pt x="4767" y="7103"/>
                    <a:pt x="6496" y="6292"/>
                    <a:pt x="7071" y="5051"/>
                  </a:cubicBezTo>
                  <a:cubicBezTo>
                    <a:pt x="7153" y="4876"/>
                    <a:pt x="7210" y="4693"/>
                    <a:pt x="7243" y="4504"/>
                  </a:cubicBezTo>
                  <a:cubicBezTo>
                    <a:pt x="7311" y="4085"/>
                    <a:pt x="7297" y="3719"/>
                    <a:pt x="7213" y="3394"/>
                  </a:cubicBezTo>
                  <a:lnTo>
                    <a:pt x="7213" y="3396"/>
                  </a:lnTo>
                  <a:cubicBezTo>
                    <a:pt x="7110" y="2996"/>
                    <a:pt x="6904" y="2659"/>
                    <a:pt x="6624" y="2371"/>
                  </a:cubicBezTo>
                  <a:cubicBezTo>
                    <a:pt x="6368" y="2409"/>
                    <a:pt x="6109" y="2427"/>
                    <a:pt x="5849" y="2427"/>
                  </a:cubicBezTo>
                  <a:cubicBezTo>
                    <a:pt x="5767" y="2427"/>
                    <a:pt x="5685" y="2425"/>
                    <a:pt x="5603" y="2422"/>
                  </a:cubicBezTo>
                  <a:cubicBezTo>
                    <a:pt x="4975" y="2394"/>
                    <a:pt x="4350" y="2263"/>
                    <a:pt x="3767" y="2028"/>
                  </a:cubicBezTo>
                  <a:cubicBezTo>
                    <a:pt x="3221" y="1809"/>
                    <a:pt x="2716" y="1499"/>
                    <a:pt x="2272" y="1116"/>
                  </a:cubicBezTo>
                  <a:cubicBezTo>
                    <a:pt x="1895" y="790"/>
                    <a:pt x="1563" y="414"/>
                    <a:pt x="1286" y="1"/>
                  </a:cubicBezTo>
                  <a:close/>
                </a:path>
              </a:pathLst>
            </a:custGeom>
            <a:solidFill>
              <a:srgbClr val="000000">
                <a:alpha val="36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371;p73">
              <a:extLst>
                <a:ext uri="{FF2B5EF4-FFF2-40B4-BE49-F238E27FC236}">
                  <a16:creationId xmlns:a16="http://schemas.microsoft.com/office/drawing/2014/main" id="{70CBFE28-9453-44B3-B994-1C4810AEE8F6}"/>
                </a:ext>
              </a:extLst>
            </p:cNvPr>
            <p:cNvSpPr/>
            <p:nvPr/>
          </p:nvSpPr>
          <p:spPr>
            <a:xfrm>
              <a:off x="2484497" y="3451134"/>
              <a:ext cx="85703" cy="143907"/>
            </a:xfrm>
            <a:custGeom>
              <a:avLst/>
              <a:gdLst/>
              <a:ahLst/>
              <a:cxnLst/>
              <a:rect l="l" t="t" r="r" b="b"/>
              <a:pathLst>
                <a:path w="2219" h="3726" extrusionOk="0">
                  <a:moveTo>
                    <a:pt x="398" y="0"/>
                  </a:moveTo>
                  <a:cubicBezTo>
                    <a:pt x="132" y="0"/>
                    <a:pt x="1" y="452"/>
                    <a:pt x="300" y="615"/>
                  </a:cubicBezTo>
                  <a:cubicBezTo>
                    <a:pt x="1284" y="1150"/>
                    <a:pt x="1432" y="2427"/>
                    <a:pt x="715" y="3241"/>
                  </a:cubicBezTo>
                  <a:cubicBezTo>
                    <a:pt x="519" y="3463"/>
                    <a:pt x="739" y="3726"/>
                    <a:pt x="974" y="3726"/>
                  </a:cubicBezTo>
                  <a:cubicBezTo>
                    <a:pt x="1057" y="3726"/>
                    <a:pt x="1141" y="3693"/>
                    <a:pt x="1210" y="3615"/>
                  </a:cubicBezTo>
                  <a:cubicBezTo>
                    <a:pt x="2219" y="2471"/>
                    <a:pt x="1845" y="751"/>
                    <a:pt x="536" y="38"/>
                  </a:cubicBezTo>
                  <a:cubicBezTo>
                    <a:pt x="487" y="12"/>
                    <a:pt x="441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372;p73">
              <a:extLst>
                <a:ext uri="{FF2B5EF4-FFF2-40B4-BE49-F238E27FC236}">
                  <a16:creationId xmlns:a16="http://schemas.microsoft.com/office/drawing/2014/main" id="{EFA2B2AD-98BA-493A-BA9D-146CE0446985}"/>
                </a:ext>
              </a:extLst>
            </p:cNvPr>
            <p:cNvSpPr/>
            <p:nvPr/>
          </p:nvSpPr>
          <p:spPr>
            <a:xfrm>
              <a:off x="2458157" y="3595115"/>
              <a:ext cx="51754" cy="38236"/>
            </a:xfrm>
            <a:custGeom>
              <a:avLst/>
              <a:gdLst/>
              <a:ahLst/>
              <a:cxnLst/>
              <a:rect l="l" t="t" r="r" b="b"/>
              <a:pathLst>
                <a:path w="1340" h="990" extrusionOk="0">
                  <a:moveTo>
                    <a:pt x="975" y="1"/>
                  </a:moveTo>
                  <a:cubicBezTo>
                    <a:pt x="937" y="1"/>
                    <a:pt x="900" y="9"/>
                    <a:pt x="866" y="29"/>
                  </a:cubicBezTo>
                  <a:cubicBezTo>
                    <a:pt x="656" y="148"/>
                    <a:pt x="449" y="266"/>
                    <a:pt x="239" y="386"/>
                  </a:cubicBezTo>
                  <a:cubicBezTo>
                    <a:pt x="94" y="468"/>
                    <a:pt x="0" y="621"/>
                    <a:pt x="69" y="790"/>
                  </a:cubicBezTo>
                  <a:cubicBezTo>
                    <a:pt x="113" y="897"/>
                    <a:pt x="241" y="989"/>
                    <a:pt x="365" y="989"/>
                  </a:cubicBezTo>
                  <a:cubicBezTo>
                    <a:pt x="403" y="989"/>
                    <a:pt x="440" y="981"/>
                    <a:pt x="475" y="961"/>
                  </a:cubicBezTo>
                  <a:cubicBezTo>
                    <a:pt x="682" y="842"/>
                    <a:pt x="890" y="724"/>
                    <a:pt x="1099" y="605"/>
                  </a:cubicBezTo>
                  <a:cubicBezTo>
                    <a:pt x="1245" y="522"/>
                    <a:pt x="1340" y="370"/>
                    <a:pt x="1271" y="200"/>
                  </a:cubicBezTo>
                  <a:cubicBezTo>
                    <a:pt x="1227" y="94"/>
                    <a:pt x="1098" y="1"/>
                    <a:pt x="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373;p73">
              <a:extLst>
                <a:ext uri="{FF2B5EF4-FFF2-40B4-BE49-F238E27FC236}">
                  <a16:creationId xmlns:a16="http://schemas.microsoft.com/office/drawing/2014/main" id="{B95196D3-6243-4F0A-ABB8-8ACAD4C078FE}"/>
                </a:ext>
              </a:extLst>
            </p:cNvPr>
            <p:cNvSpPr/>
            <p:nvPr/>
          </p:nvSpPr>
          <p:spPr>
            <a:xfrm>
              <a:off x="2395475" y="3743035"/>
              <a:ext cx="131857" cy="82227"/>
            </a:xfrm>
            <a:custGeom>
              <a:avLst/>
              <a:gdLst/>
              <a:ahLst/>
              <a:cxnLst/>
              <a:rect l="l" t="t" r="r" b="b"/>
              <a:pathLst>
                <a:path w="3414" h="2129" extrusionOk="0">
                  <a:moveTo>
                    <a:pt x="3003" y="1"/>
                  </a:moveTo>
                  <a:cubicBezTo>
                    <a:pt x="2892" y="1"/>
                    <a:pt x="2778" y="51"/>
                    <a:pt x="2711" y="172"/>
                  </a:cubicBezTo>
                  <a:cubicBezTo>
                    <a:pt x="2244" y="1006"/>
                    <a:pt x="1342" y="1497"/>
                    <a:pt x="399" y="1511"/>
                  </a:cubicBezTo>
                  <a:cubicBezTo>
                    <a:pt x="1" y="1518"/>
                    <a:pt x="80" y="2128"/>
                    <a:pt x="470" y="2128"/>
                  </a:cubicBezTo>
                  <a:cubicBezTo>
                    <a:pt x="472" y="2128"/>
                    <a:pt x="475" y="2128"/>
                    <a:pt x="477" y="2128"/>
                  </a:cubicBezTo>
                  <a:cubicBezTo>
                    <a:pt x="1657" y="2109"/>
                    <a:pt x="2716" y="1427"/>
                    <a:pt x="3286" y="406"/>
                  </a:cubicBezTo>
                  <a:cubicBezTo>
                    <a:pt x="3413" y="179"/>
                    <a:pt x="3212" y="1"/>
                    <a:pt x="3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374;p73">
              <a:extLst>
                <a:ext uri="{FF2B5EF4-FFF2-40B4-BE49-F238E27FC236}">
                  <a16:creationId xmlns:a16="http://schemas.microsoft.com/office/drawing/2014/main" id="{AC8E89D0-D47B-4C1D-809D-9814AA70F262}"/>
                </a:ext>
              </a:extLst>
            </p:cNvPr>
            <p:cNvSpPr/>
            <p:nvPr/>
          </p:nvSpPr>
          <p:spPr>
            <a:xfrm>
              <a:off x="3170219" y="3319010"/>
              <a:ext cx="271284" cy="445781"/>
            </a:xfrm>
            <a:custGeom>
              <a:avLst/>
              <a:gdLst/>
              <a:ahLst/>
              <a:cxnLst/>
              <a:rect l="l" t="t" r="r" b="b"/>
              <a:pathLst>
                <a:path w="7024" h="11542" extrusionOk="0">
                  <a:moveTo>
                    <a:pt x="3968" y="0"/>
                  </a:moveTo>
                  <a:cubicBezTo>
                    <a:pt x="1776" y="0"/>
                    <a:pt x="616" y="2498"/>
                    <a:pt x="193" y="4891"/>
                  </a:cubicBezTo>
                  <a:cubicBezTo>
                    <a:pt x="62" y="5626"/>
                    <a:pt x="1" y="6352"/>
                    <a:pt x="1" y="6992"/>
                  </a:cubicBezTo>
                  <a:cubicBezTo>
                    <a:pt x="1" y="9511"/>
                    <a:pt x="1182" y="11542"/>
                    <a:pt x="3544" y="11542"/>
                  </a:cubicBezTo>
                  <a:cubicBezTo>
                    <a:pt x="5575" y="11542"/>
                    <a:pt x="6519" y="9951"/>
                    <a:pt x="7023" y="7558"/>
                  </a:cubicBezTo>
                  <a:lnTo>
                    <a:pt x="6195" y="7493"/>
                  </a:lnTo>
                  <a:lnTo>
                    <a:pt x="5024" y="7400"/>
                  </a:lnTo>
                  <a:cubicBezTo>
                    <a:pt x="4998" y="7493"/>
                    <a:pt x="4972" y="7587"/>
                    <a:pt x="4947" y="7679"/>
                  </a:cubicBezTo>
                  <a:cubicBezTo>
                    <a:pt x="4676" y="8614"/>
                    <a:pt x="4332" y="9526"/>
                    <a:pt x="3544" y="9526"/>
                  </a:cubicBezTo>
                  <a:cubicBezTo>
                    <a:pt x="2588" y="9526"/>
                    <a:pt x="2142" y="8549"/>
                    <a:pt x="2099" y="7079"/>
                  </a:cubicBezTo>
                  <a:cubicBezTo>
                    <a:pt x="2097" y="6999"/>
                    <a:pt x="2096" y="6917"/>
                    <a:pt x="2096" y="6834"/>
                  </a:cubicBezTo>
                  <a:cubicBezTo>
                    <a:pt x="2096" y="5275"/>
                    <a:pt x="2805" y="2016"/>
                    <a:pt x="3827" y="2016"/>
                  </a:cubicBezTo>
                  <a:cubicBezTo>
                    <a:pt x="4630" y="2016"/>
                    <a:pt x="4662" y="3701"/>
                    <a:pt x="4662" y="4835"/>
                  </a:cubicBezTo>
                  <a:lnTo>
                    <a:pt x="6693" y="5023"/>
                  </a:lnTo>
                  <a:cubicBezTo>
                    <a:pt x="6645" y="2819"/>
                    <a:pt x="6504" y="0"/>
                    <a:pt x="3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375;p73">
              <a:extLst>
                <a:ext uri="{FF2B5EF4-FFF2-40B4-BE49-F238E27FC236}">
                  <a16:creationId xmlns:a16="http://schemas.microsoft.com/office/drawing/2014/main" id="{974772CC-01AF-4F23-9588-C5701218C732}"/>
                </a:ext>
              </a:extLst>
            </p:cNvPr>
            <p:cNvSpPr/>
            <p:nvPr/>
          </p:nvSpPr>
          <p:spPr>
            <a:xfrm>
              <a:off x="3170258" y="3507869"/>
              <a:ext cx="271246" cy="256917"/>
            </a:xfrm>
            <a:custGeom>
              <a:avLst/>
              <a:gdLst/>
              <a:ahLst/>
              <a:cxnLst/>
              <a:rect l="l" t="t" r="r" b="b"/>
              <a:pathLst>
                <a:path w="7023" h="6652" extrusionOk="0">
                  <a:moveTo>
                    <a:pt x="192" y="1"/>
                  </a:moveTo>
                  <a:cubicBezTo>
                    <a:pt x="61" y="736"/>
                    <a:pt x="1" y="1462"/>
                    <a:pt x="1" y="2102"/>
                  </a:cubicBezTo>
                  <a:cubicBezTo>
                    <a:pt x="1" y="4621"/>
                    <a:pt x="1181" y="6652"/>
                    <a:pt x="3543" y="6652"/>
                  </a:cubicBezTo>
                  <a:cubicBezTo>
                    <a:pt x="5574" y="6652"/>
                    <a:pt x="6518" y="5061"/>
                    <a:pt x="7022" y="2668"/>
                  </a:cubicBezTo>
                  <a:lnTo>
                    <a:pt x="6194" y="2603"/>
                  </a:lnTo>
                  <a:cubicBezTo>
                    <a:pt x="6090" y="2628"/>
                    <a:pt x="5986" y="2651"/>
                    <a:pt x="5881" y="2671"/>
                  </a:cubicBezTo>
                  <a:cubicBezTo>
                    <a:pt x="5572" y="2732"/>
                    <a:pt x="5260" y="2772"/>
                    <a:pt x="4944" y="2789"/>
                  </a:cubicBezTo>
                  <a:cubicBezTo>
                    <a:pt x="4675" y="3724"/>
                    <a:pt x="4331" y="4636"/>
                    <a:pt x="3543" y="4636"/>
                  </a:cubicBezTo>
                  <a:cubicBezTo>
                    <a:pt x="2587" y="4636"/>
                    <a:pt x="2141" y="3659"/>
                    <a:pt x="2098" y="2189"/>
                  </a:cubicBezTo>
                  <a:cubicBezTo>
                    <a:pt x="2034" y="2154"/>
                    <a:pt x="1970" y="2118"/>
                    <a:pt x="1908" y="2080"/>
                  </a:cubicBezTo>
                  <a:cubicBezTo>
                    <a:pt x="1354" y="1745"/>
                    <a:pt x="883" y="1288"/>
                    <a:pt x="542" y="736"/>
                  </a:cubicBezTo>
                  <a:cubicBezTo>
                    <a:pt x="400" y="504"/>
                    <a:pt x="281" y="258"/>
                    <a:pt x="19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376;p73">
              <a:extLst>
                <a:ext uri="{FF2B5EF4-FFF2-40B4-BE49-F238E27FC236}">
                  <a16:creationId xmlns:a16="http://schemas.microsoft.com/office/drawing/2014/main" id="{FACAC7BC-A8EC-4558-B965-646354CDA942}"/>
                </a:ext>
              </a:extLst>
            </p:cNvPr>
            <p:cNvSpPr/>
            <p:nvPr/>
          </p:nvSpPr>
          <p:spPr>
            <a:xfrm>
              <a:off x="3338840" y="3619099"/>
              <a:ext cx="83811" cy="114207"/>
            </a:xfrm>
            <a:custGeom>
              <a:avLst/>
              <a:gdLst/>
              <a:ahLst/>
              <a:cxnLst/>
              <a:rect l="l" t="t" r="r" b="b"/>
              <a:pathLst>
                <a:path w="2170" h="2957" extrusionOk="0">
                  <a:moveTo>
                    <a:pt x="1799" y="1"/>
                  </a:moveTo>
                  <a:cubicBezTo>
                    <a:pt x="1672" y="1"/>
                    <a:pt x="1552" y="73"/>
                    <a:pt x="1526" y="238"/>
                  </a:cubicBezTo>
                  <a:cubicBezTo>
                    <a:pt x="1394" y="1086"/>
                    <a:pt x="956" y="1852"/>
                    <a:pt x="264" y="2368"/>
                  </a:cubicBezTo>
                  <a:cubicBezTo>
                    <a:pt x="1" y="2562"/>
                    <a:pt x="173" y="2957"/>
                    <a:pt x="422" y="2957"/>
                  </a:cubicBezTo>
                  <a:cubicBezTo>
                    <a:pt x="475" y="2957"/>
                    <a:pt x="532" y="2939"/>
                    <a:pt x="588" y="2896"/>
                  </a:cubicBezTo>
                  <a:cubicBezTo>
                    <a:pt x="1413" y="2283"/>
                    <a:pt x="1973" y="1394"/>
                    <a:pt x="2133" y="374"/>
                  </a:cubicBezTo>
                  <a:cubicBezTo>
                    <a:pt x="2169" y="144"/>
                    <a:pt x="1977" y="1"/>
                    <a:pt x="17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377;p73">
              <a:extLst>
                <a:ext uri="{FF2B5EF4-FFF2-40B4-BE49-F238E27FC236}">
                  <a16:creationId xmlns:a16="http://schemas.microsoft.com/office/drawing/2014/main" id="{33EB7D67-19D3-4906-9737-2AFECED45B53}"/>
                </a:ext>
              </a:extLst>
            </p:cNvPr>
            <p:cNvSpPr/>
            <p:nvPr/>
          </p:nvSpPr>
          <p:spPr>
            <a:xfrm>
              <a:off x="3361356" y="3363850"/>
              <a:ext cx="49630" cy="130119"/>
            </a:xfrm>
            <a:custGeom>
              <a:avLst/>
              <a:gdLst/>
              <a:ahLst/>
              <a:cxnLst/>
              <a:rect l="l" t="t" r="r" b="b"/>
              <a:pathLst>
                <a:path w="1285" h="3369" extrusionOk="0">
                  <a:moveTo>
                    <a:pt x="384" y="1"/>
                  </a:moveTo>
                  <a:cubicBezTo>
                    <a:pt x="188" y="1"/>
                    <a:pt x="0" y="153"/>
                    <a:pt x="100" y="379"/>
                  </a:cubicBezTo>
                  <a:cubicBezTo>
                    <a:pt x="479" y="1236"/>
                    <a:pt x="663" y="2142"/>
                    <a:pt x="640" y="3079"/>
                  </a:cubicBezTo>
                  <a:cubicBezTo>
                    <a:pt x="636" y="3274"/>
                    <a:pt x="781" y="3369"/>
                    <a:pt x="931" y="3369"/>
                  </a:cubicBezTo>
                  <a:cubicBezTo>
                    <a:pt x="1090" y="3369"/>
                    <a:pt x="1257" y="3263"/>
                    <a:pt x="1261" y="3058"/>
                  </a:cubicBezTo>
                  <a:cubicBezTo>
                    <a:pt x="1285" y="2073"/>
                    <a:pt x="1094" y="1099"/>
                    <a:pt x="695" y="199"/>
                  </a:cubicBezTo>
                  <a:cubicBezTo>
                    <a:pt x="634" y="60"/>
                    <a:pt x="507" y="1"/>
                    <a:pt x="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378;p73">
              <a:extLst>
                <a:ext uri="{FF2B5EF4-FFF2-40B4-BE49-F238E27FC236}">
                  <a16:creationId xmlns:a16="http://schemas.microsoft.com/office/drawing/2014/main" id="{65AFE0E7-3767-4800-B82A-6617657292AF}"/>
                </a:ext>
              </a:extLst>
            </p:cNvPr>
            <p:cNvSpPr/>
            <p:nvPr/>
          </p:nvSpPr>
          <p:spPr>
            <a:xfrm>
              <a:off x="1527073" y="3014171"/>
              <a:ext cx="173531" cy="170673"/>
            </a:xfrm>
            <a:custGeom>
              <a:avLst/>
              <a:gdLst/>
              <a:ahLst/>
              <a:cxnLst/>
              <a:rect l="l" t="t" r="r" b="b"/>
              <a:pathLst>
                <a:path w="4493" h="4419" extrusionOk="0">
                  <a:moveTo>
                    <a:pt x="1140" y="0"/>
                  </a:moveTo>
                  <a:lnTo>
                    <a:pt x="1240" y="1573"/>
                  </a:lnTo>
                  <a:lnTo>
                    <a:pt x="1" y="2549"/>
                  </a:lnTo>
                  <a:lnTo>
                    <a:pt x="1528" y="2940"/>
                  </a:lnTo>
                  <a:lnTo>
                    <a:pt x="2074" y="4419"/>
                  </a:lnTo>
                  <a:lnTo>
                    <a:pt x="2917" y="3086"/>
                  </a:lnTo>
                  <a:lnTo>
                    <a:pt x="4492" y="3027"/>
                  </a:lnTo>
                  <a:lnTo>
                    <a:pt x="3486" y="1812"/>
                  </a:lnTo>
                  <a:lnTo>
                    <a:pt x="3915" y="295"/>
                  </a:lnTo>
                  <a:lnTo>
                    <a:pt x="2450" y="877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379;p73">
              <a:extLst>
                <a:ext uri="{FF2B5EF4-FFF2-40B4-BE49-F238E27FC236}">
                  <a16:creationId xmlns:a16="http://schemas.microsoft.com/office/drawing/2014/main" id="{3C2623F8-D223-4A79-A798-88296258304E}"/>
                </a:ext>
              </a:extLst>
            </p:cNvPr>
            <p:cNvSpPr/>
            <p:nvPr/>
          </p:nvSpPr>
          <p:spPr>
            <a:xfrm>
              <a:off x="1581220" y="2651902"/>
              <a:ext cx="97483" cy="93969"/>
            </a:xfrm>
            <a:custGeom>
              <a:avLst/>
              <a:gdLst/>
              <a:ahLst/>
              <a:cxnLst/>
              <a:rect l="l" t="t" r="r" b="b"/>
              <a:pathLst>
                <a:path w="2524" h="2433" extrusionOk="0">
                  <a:moveTo>
                    <a:pt x="1982" y="0"/>
                  </a:moveTo>
                  <a:lnTo>
                    <a:pt x="1218" y="442"/>
                  </a:lnTo>
                  <a:lnTo>
                    <a:pt x="422" y="64"/>
                  </a:lnTo>
                  <a:lnTo>
                    <a:pt x="605" y="926"/>
                  </a:lnTo>
                  <a:lnTo>
                    <a:pt x="0" y="1566"/>
                  </a:lnTo>
                  <a:lnTo>
                    <a:pt x="877" y="1659"/>
                  </a:lnTo>
                  <a:lnTo>
                    <a:pt x="1299" y="2433"/>
                  </a:lnTo>
                  <a:lnTo>
                    <a:pt x="1657" y="1626"/>
                  </a:lnTo>
                  <a:lnTo>
                    <a:pt x="2524" y="1464"/>
                  </a:lnTo>
                  <a:lnTo>
                    <a:pt x="1868" y="875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380;p73">
              <a:extLst>
                <a:ext uri="{FF2B5EF4-FFF2-40B4-BE49-F238E27FC236}">
                  <a16:creationId xmlns:a16="http://schemas.microsoft.com/office/drawing/2014/main" id="{77BFC004-D171-4441-9487-68B10E7A8981}"/>
                </a:ext>
              </a:extLst>
            </p:cNvPr>
            <p:cNvSpPr/>
            <p:nvPr/>
          </p:nvSpPr>
          <p:spPr>
            <a:xfrm>
              <a:off x="3826087" y="2835276"/>
              <a:ext cx="164995" cy="172295"/>
            </a:xfrm>
            <a:custGeom>
              <a:avLst/>
              <a:gdLst/>
              <a:ahLst/>
              <a:cxnLst/>
              <a:rect l="l" t="t" r="r" b="b"/>
              <a:pathLst>
                <a:path w="4272" h="4461" extrusionOk="0">
                  <a:moveTo>
                    <a:pt x="1572" y="1"/>
                  </a:moveTo>
                  <a:lnTo>
                    <a:pt x="1382" y="1546"/>
                  </a:lnTo>
                  <a:lnTo>
                    <a:pt x="1" y="2266"/>
                  </a:lnTo>
                  <a:lnTo>
                    <a:pt x="1411" y="2926"/>
                  </a:lnTo>
                  <a:lnTo>
                    <a:pt x="1669" y="4461"/>
                  </a:lnTo>
                  <a:lnTo>
                    <a:pt x="2731" y="3323"/>
                  </a:lnTo>
                  <a:lnTo>
                    <a:pt x="4271" y="3553"/>
                  </a:lnTo>
                  <a:lnTo>
                    <a:pt x="3518" y="2190"/>
                  </a:lnTo>
                  <a:lnTo>
                    <a:pt x="4213" y="797"/>
                  </a:lnTo>
                  <a:lnTo>
                    <a:pt x="2683" y="1093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381;p73">
              <a:extLst>
                <a:ext uri="{FF2B5EF4-FFF2-40B4-BE49-F238E27FC236}">
                  <a16:creationId xmlns:a16="http://schemas.microsoft.com/office/drawing/2014/main" id="{5DDFDA38-7B1B-4963-872B-98623E849E57}"/>
                </a:ext>
              </a:extLst>
            </p:cNvPr>
            <p:cNvSpPr/>
            <p:nvPr/>
          </p:nvSpPr>
          <p:spPr>
            <a:xfrm>
              <a:off x="4018190" y="3028422"/>
              <a:ext cx="112353" cy="115365"/>
            </a:xfrm>
            <a:custGeom>
              <a:avLst/>
              <a:gdLst/>
              <a:ahLst/>
              <a:cxnLst/>
              <a:rect l="l" t="t" r="r" b="b"/>
              <a:pathLst>
                <a:path w="2909" h="2987" extrusionOk="0">
                  <a:moveTo>
                    <a:pt x="1931" y="0"/>
                  </a:moveTo>
                  <a:lnTo>
                    <a:pt x="1150" y="694"/>
                  </a:lnTo>
                  <a:lnTo>
                    <a:pt x="135" y="443"/>
                  </a:lnTo>
                  <a:lnTo>
                    <a:pt x="553" y="1400"/>
                  </a:lnTo>
                  <a:lnTo>
                    <a:pt x="0" y="2289"/>
                  </a:lnTo>
                  <a:lnTo>
                    <a:pt x="1040" y="2187"/>
                  </a:lnTo>
                  <a:lnTo>
                    <a:pt x="1715" y="2986"/>
                  </a:lnTo>
                  <a:lnTo>
                    <a:pt x="1939" y="1965"/>
                  </a:lnTo>
                  <a:lnTo>
                    <a:pt x="2908" y="1573"/>
                  </a:lnTo>
                  <a:lnTo>
                    <a:pt x="2007" y="1043"/>
                  </a:lnTo>
                  <a:lnTo>
                    <a:pt x="19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382;p73">
              <a:extLst>
                <a:ext uri="{FF2B5EF4-FFF2-40B4-BE49-F238E27FC236}">
                  <a16:creationId xmlns:a16="http://schemas.microsoft.com/office/drawing/2014/main" id="{D34F669E-AB97-4AF7-BF95-BD96FE0135BF}"/>
                </a:ext>
              </a:extLst>
            </p:cNvPr>
            <p:cNvSpPr/>
            <p:nvPr/>
          </p:nvSpPr>
          <p:spPr>
            <a:xfrm>
              <a:off x="4108409" y="2848215"/>
              <a:ext cx="87403" cy="90377"/>
            </a:xfrm>
            <a:custGeom>
              <a:avLst/>
              <a:gdLst/>
              <a:ahLst/>
              <a:cxnLst/>
              <a:rect l="l" t="t" r="r" b="b"/>
              <a:pathLst>
                <a:path w="2263" h="2340" extrusionOk="0">
                  <a:moveTo>
                    <a:pt x="1354" y="1"/>
                  </a:moveTo>
                  <a:lnTo>
                    <a:pt x="813" y="613"/>
                  </a:lnTo>
                  <a:lnTo>
                    <a:pt x="1" y="514"/>
                  </a:lnTo>
                  <a:lnTo>
                    <a:pt x="416" y="1219"/>
                  </a:lnTo>
                  <a:lnTo>
                    <a:pt x="72" y="1961"/>
                  </a:lnTo>
                  <a:lnTo>
                    <a:pt x="870" y="1783"/>
                  </a:lnTo>
                  <a:lnTo>
                    <a:pt x="1468" y="2340"/>
                  </a:lnTo>
                  <a:lnTo>
                    <a:pt x="1546" y="1526"/>
                  </a:lnTo>
                  <a:lnTo>
                    <a:pt x="2262" y="1128"/>
                  </a:lnTo>
                  <a:lnTo>
                    <a:pt x="1511" y="803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383;p73">
              <a:extLst>
                <a:ext uri="{FF2B5EF4-FFF2-40B4-BE49-F238E27FC236}">
                  <a16:creationId xmlns:a16="http://schemas.microsoft.com/office/drawing/2014/main" id="{3F5A1215-EE6C-428D-9712-ED9BED4F6906}"/>
                </a:ext>
              </a:extLst>
            </p:cNvPr>
            <p:cNvSpPr/>
            <p:nvPr/>
          </p:nvSpPr>
          <p:spPr>
            <a:xfrm>
              <a:off x="1798504" y="2929436"/>
              <a:ext cx="89875" cy="86128"/>
            </a:xfrm>
            <a:custGeom>
              <a:avLst/>
              <a:gdLst/>
              <a:ahLst/>
              <a:cxnLst/>
              <a:rect l="l" t="t" r="r" b="b"/>
              <a:pathLst>
                <a:path w="2327" h="2230" extrusionOk="0">
                  <a:moveTo>
                    <a:pt x="1848" y="1"/>
                  </a:moveTo>
                  <a:lnTo>
                    <a:pt x="1139" y="397"/>
                  </a:lnTo>
                  <a:lnTo>
                    <a:pt x="411" y="37"/>
                  </a:lnTo>
                  <a:lnTo>
                    <a:pt x="568" y="833"/>
                  </a:lnTo>
                  <a:lnTo>
                    <a:pt x="1" y="1415"/>
                  </a:lnTo>
                  <a:lnTo>
                    <a:pt x="807" y="1511"/>
                  </a:lnTo>
                  <a:lnTo>
                    <a:pt x="1185" y="2229"/>
                  </a:lnTo>
                  <a:lnTo>
                    <a:pt x="1526" y="1493"/>
                  </a:lnTo>
                  <a:lnTo>
                    <a:pt x="2327" y="1357"/>
                  </a:lnTo>
                  <a:lnTo>
                    <a:pt x="1731" y="805"/>
                  </a:lnTo>
                  <a:lnTo>
                    <a:pt x="18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A16E74-7D7C-4D5F-9CFC-C1350E6AB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0" t="14291" r="7421"/>
          <a:stretch/>
        </p:blipFill>
        <p:spPr>
          <a:xfrm rot="20537522">
            <a:off x="603685" y="1209651"/>
            <a:ext cx="3785893" cy="2972008"/>
          </a:xfrm>
          <a:prstGeom prst="rect">
            <a:avLst/>
          </a:prstGeom>
        </p:spPr>
      </p:pic>
      <p:sp>
        <p:nvSpPr>
          <p:cNvPr id="127" name="Google Shape;2004;p43">
            <a:extLst>
              <a:ext uri="{FF2B5EF4-FFF2-40B4-BE49-F238E27FC236}">
                <a16:creationId xmlns:a16="http://schemas.microsoft.com/office/drawing/2014/main" id="{5C8BC5E5-7815-491E-842C-04E32D9385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6763" y="0"/>
            <a:ext cx="7261614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Proyecto Cuentaestrellas </a:t>
            </a:r>
            <a:r>
              <a:rPr lang="en" sz="36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1o “B”</a:t>
            </a:r>
            <a:endParaRPr sz="36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680114D-1F94-46AA-B7A3-E9A05C9EE2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11" t="21903" r="12559" b="24601"/>
          <a:stretch/>
        </p:blipFill>
        <p:spPr>
          <a:xfrm>
            <a:off x="4322219" y="790848"/>
            <a:ext cx="3677110" cy="2128941"/>
          </a:xfrm>
          <a:prstGeom prst="rect">
            <a:avLst/>
          </a:prstGeom>
        </p:spPr>
      </p:pic>
      <p:grpSp>
        <p:nvGrpSpPr>
          <p:cNvPr id="2594" name="Google Shape;2594;p52"/>
          <p:cNvGrpSpPr/>
          <p:nvPr/>
        </p:nvGrpSpPr>
        <p:grpSpPr>
          <a:xfrm>
            <a:off x="5347505" y="2164466"/>
            <a:ext cx="3287288" cy="3338389"/>
            <a:chOff x="4885413" y="472733"/>
            <a:chExt cx="4442592" cy="4551428"/>
          </a:xfrm>
        </p:grpSpPr>
        <p:grpSp>
          <p:nvGrpSpPr>
            <p:cNvPr id="2595" name="Google Shape;2595;p52"/>
            <p:cNvGrpSpPr/>
            <p:nvPr/>
          </p:nvGrpSpPr>
          <p:grpSpPr>
            <a:xfrm rot="-2967297">
              <a:off x="5264314" y="1401340"/>
              <a:ext cx="3684790" cy="2694214"/>
              <a:chOff x="4196125" y="399625"/>
              <a:chExt cx="1985150" cy="1451375"/>
            </a:xfrm>
          </p:grpSpPr>
          <p:sp>
            <p:nvSpPr>
              <p:cNvPr id="2596" name="Google Shape;2596;p52"/>
              <p:cNvSpPr/>
              <p:nvPr/>
            </p:nvSpPr>
            <p:spPr>
              <a:xfrm>
                <a:off x="4196125" y="1195675"/>
                <a:ext cx="144625" cy="144575"/>
              </a:xfrm>
              <a:custGeom>
                <a:avLst/>
                <a:gdLst/>
                <a:ahLst/>
                <a:cxnLst/>
                <a:rect l="l" t="t" r="r" b="b"/>
                <a:pathLst>
                  <a:path w="5785" h="5783" extrusionOk="0">
                    <a:moveTo>
                      <a:pt x="2893" y="0"/>
                    </a:moveTo>
                    <a:cubicBezTo>
                      <a:pt x="1295" y="0"/>
                      <a:pt x="1" y="1295"/>
                      <a:pt x="1" y="2891"/>
                    </a:cubicBezTo>
                    <a:cubicBezTo>
                      <a:pt x="1" y="4489"/>
                      <a:pt x="1296" y="5783"/>
                      <a:pt x="2893" y="5783"/>
                    </a:cubicBezTo>
                    <a:cubicBezTo>
                      <a:pt x="4489" y="5783"/>
                      <a:pt x="5785" y="4489"/>
                      <a:pt x="5785" y="2891"/>
                    </a:cubicBezTo>
                    <a:cubicBezTo>
                      <a:pt x="5785" y="1294"/>
                      <a:pt x="4491" y="0"/>
                      <a:pt x="2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52"/>
              <p:cNvSpPr/>
              <p:nvPr/>
            </p:nvSpPr>
            <p:spPr>
              <a:xfrm>
                <a:off x="4228525" y="476675"/>
                <a:ext cx="117575" cy="117550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4702" extrusionOk="0">
                    <a:moveTo>
                      <a:pt x="2351" y="0"/>
                    </a:moveTo>
                    <a:cubicBezTo>
                      <a:pt x="1053" y="0"/>
                      <a:pt x="1" y="1053"/>
                      <a:pt x="1" y="2352"/>
                    </a:cubicBezTo>
                    <a:cubicBezTo>
                      <a:pt x="1" y="3649"/>
                      <a:pt x="1053" y="4702"/>
                      <a:pt x="2351" y="4702"/>
                    </a:cubicBezTo>
                    <a:cubicBezTo>
                      <a:pt x="3650" y="4702"/>
                      <a:pt x="4703" y="3649"/>
                      <a:pt x="4703" y="2352"/>
                    </a:cubicBezTo>
                    <a:cubicBezTo>
                      <a:pt x="4703" y="1053"/>
                      <a:pt x="3650" y="0"/>
                      <a:pt x="23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52"/>
              <p:cNvSpPr/>
              <p:nvPr/>
            </p:nvSpPr>
            <p:spPr>
              <a:xfrm>
                <a:off x="5847975" y="422325"/>
                <a:ext cx="207025" cy="207025"/>
              </a:xfrm>
              <a:custGeom>
                <a:avLst/>
                <a:gdLst/>
                <a:ahLst/>
                <a:cxnLst/>
                <a:rect l="l" t="t" r="r" b="b"/>
                <a:pathLst>
                  <a:path w="8281" h="8281" extrusionOk="0">
                    <a:moveTo>
                      <a:pt x="4140" y="1"/>
                    </a:moveTo>
                    <a:cubicBezTo>
                      <a:pt x="1854" y="1"/>
                      <a:pt x="0" y="1854"/>
                      <a:pt x="0" y="4141"/>
                    </a:cubicBezTo>
                    <a:cubicBezTo>
                      <a:pt x="0" y="6428"/>
                      <a:pt x="1853" y="8281"/>
                      <a:pt x="4140" y="8281"/>
                    </a:cubicBezTo>
                    <a:cubicBezTo>
                      <a:pt x="6427" y="8281"/>
                      <a:pt x="8280" y="6427"/>
                      <a:pt x="8280" y="4141"/>
                    </a:cubicBezTo>
                    <a:cubicBezTo>
                      <a:pt x="8280" y="1854"/>
                      <a:pt x="6426" y="1"/>
                      <a:pt x="41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52"/>
              <p:cNvSpPr/>
              <p:nvPr/>
            </p:nvSpPr>
            <p:spPr>
              <a:xfrm>
                <a:off x="4248725" y="399625"/>
                <a:ext cx="1932550" cy="1451375"/>
              </a:xfrm>
              <a:custGeom>
                <a:avLst/>
                <a:gdLst/>
                <a:ahLst/>
                <a:cxnLst/>
                <a:rect l="l" t="t" r="r" b="b"/>
                <a:pathLst>
                  <a:path w="77302" h="58055" extrusionOk="0">
                    <a:moveTo>
                      <a:pt x="53668" y="1"/>
                    </a:moveTo>
                    <a:cubicBezTo>
                      <a:pt x="49964" y="1"/>
                      <a:pt x="46766" y="2162"/>
                      <a:pt x="45261" y="5291"/>
                    </a:cubicBezTo>
                    <a:cubicBezTo>
                      <a:pt x="43174" y="3431"/>
                      <a:pt x="40420" y="2302"/>
                      <a:pt x="37406" y="2302"/>
                    </a:cubicBezTo>
                    <a:cubicBezTo>
                      <a:pt x="33790" y="2302"/>
                      <a:pt x="30552" y="3926"/>
                      <a:pt x="28385" y="6484"/>
                    </a:cubicBezTo>
                    <a:cubicBezTo>
                      <a:pt x="25399" y="4119"/>
                      <a:pt x="21623" y="2708"/>
                      <a:pt x="17518" y="2708"/>
                    </a:cubicBezTo>
                    <a:cubicBezTo>
                      <a:pt x="7842" y="2708"/>
                      <a:pt x="0" y="10551"/>
                      <a:pt x="0" y="20226"/>
                    </a:cubicBezTo>
                    <a:cubicBezTo>
                      <a:pt x="0" y="25012"/>
                      <a:pt x="1920" y="29348"/>
                      <a:pt x="5031" y="32510"/>
                    </a:cubicBezTo>
                    <a:cubicBezTo>
                      <a:pt x="4604" y="33904"/>
                      <a:pt x="4375" y="35384"/>
                      <a:pt x="4375" y="36918"/>
                    </a:cubicBezTo>
                    <a:cubicBezTo>
                      <a:pt x="4375" y="45234"/>
                      <a:pt x="11116" y="51975"/>
                      <a:pt x="19431" y="51975"/>
                    </a:cubicBezTo>
                    <a:cubicBezTo>
                      <a:pt x="22929" y="51975"/>
                      <a:pt x="26149" y="50782"/>
                      <a:pt x="28705" y="48780"/>
                    </a:cubicBezTo>
                    <a:cubicBezTo>
                      <a:pt x="31771" y="54312"/>
                      <a:pt x="37668" y="58054"/>
                      <a:pt x="44441" y="58054"/>
                    </a:cubicBezTo>
                    <a:cubicBezTo>
                      <a:pt x="54373" y="58054"/>
                      <a:pt x="62424" y="50003"/>
                      <a:pt x="62424" y="40072"/>
                    </a:cubicBezTo>
                    <a:cubicBezTo>
                      <a:pt x="62424" y="39255"/>
                      <a:pt x="62369" y="38450"/>
                      <a:pt x="62263" y="37661"/>
                    </a:cubicBezTo>
                    <a:lnTo>
                      <a:pt x="62263" y="37661"/>
                    </a:lnTo>
                    <a:cubicBezTo>
                      <a:pt x="62511" y="37675"/>
                      <a:pt x="62762" y="37681"/>
                      <a:pt x="63012" y="37681"/>
                    </a:cubicBezTo>
                    <a:cubicBezTo>
                      <a:pt x="64798" y="37681"/>
                      <a:pt x="66505" y="37351"/>
                      <a:pt x="68079" y="36747"/>
                    </a:cubicBezTo>
                    <a:cubicBezTo>
                      <a:pt x="68561" y="38815"/>
                      <a:pt x="70416" y="40354"/>
                      <a:pt x="72628" y="40354"/>
                    </a:cubicBezTo>
                    <a:cubicBezTo>
                      <a:pt x="75209" y="40354"/>
                      <a:pt x="77301" y="38262"/>
                      <a:pt x="77301" y="35681"/>
                    </a:cubicBezTo>
                    <a:cubicBezTo>
                      <a:pt x="77301" y="33853"/>
                      <a:pt x="76251" y="32270"/>
                      <a:pt x="74720" y="31502"/>
                    </a:cubicBezTo>
                    <a:cubicBezTo>
                      <a:pt x="76279" y="29226"/>
                      <a:pt x="77192" y="26470"/>
                      <a:pt x="77192" y="23502"/>
                    </a:cubicBezTo>
                    <a:cubicBezTo>
                      <a:pt x="77192" y="15671"/>
                      <a:pt x="70844" y="9321"/>
                      <a:pt x="63012" y="9321"/>
                    </a:cubicBezTo>
                    <a:lnTo>
                      <a:pt x="62988" y="9321"/>
                    </a:lnTo>
                    <a:cubicBezTo>
                      <a:pt x="62988" y="4174"/>
                      <a:pt x="58817" y="1"/>
                      <a:pt x="53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00" name="Google Shape;2600;p52"/>
            <p:cNvGrpSpPr/>
            <p:nvPr/>
          </p:nvGrpSpPr>
          <p:grpSpPr>
            <a:xfrm>
              <a:off x="5367460" y="1103185"/>
              <a:ext cx="2719238" cy="2937120"/>
              <a:chOff x="4986224" y="2939247"/>
              <a:chExt cx="2488549" cy="2687948"/>
            </a:xfrm>
          </p:grpSpPr>
          <p:sp>
            <p:nvSpPr>
              <p:cNvPr id="2601" name="Google Shape;2601;p52"/>
              <p:cNvSpPr/>
              <p:nvPr/>
            </p:nvSpPr>
            <p:spPr>
              <a:xfrm>
                <a:off x="4986224" y="4948906"/>
                <a:ext cx="921444" cy="556272"/>
              </a:xfrm>
              <a:custGeom>
                <a:avLst/>
                <a:gdLst/>
                <a:ahLst/>
                <a:cxnLst/>
                <a:rect l="l" t="t" r="r" b="b"/>
                <a:pathLst>
                  <a:path w="20813" h="11256" extrusionOk="0">
                    <a:moveTo>
                      <a:pt x="6562" y="0"/>
                    </a:moveTo>
                    <a:cubicBezTo>
                      <a:pt x="5656" y="0"/>
                      <a:pt x="4803" y="72"/>
                      <a:pt x="4031" y="181"/>
                    </a:cubicBezTo>
                    <a:cubicBezTo>
                      <a:pt x="1623" y="521"/>
                      <a:pt x="1" y="1221"/>
                      <a:pt x="1" y="1221"/>
                    </a:cubicBezTo>
                    <a:cubicBezTo>
                      <a:pt x="1" y="1221"/>
                      <a:pt x="3827" y="11256"/>
                      <a:pt x="14137" y="11256"/>
                    </a:cubicBezTo>
                    <a:cubicBezTo>
                      <a:pt x="14223" y="11256"/>
                      <a:pt x="14309" y="11255"/>
                      <a:pt x="14396" y="11254"/>
                    </a:cubicBezTo>
                    <a:cubicBezTo>
                      <a:pt x="15317" y="11239"/>
                      <a:pt x="16290" y="11145"/>
                      <a:pt x="17314" y="10956"/>
                    </a:cubicBezTo>
                    <a:cubicBezTo>
                      <a:pt x="18418" y="10754"/>
                      <a:pt x="19584" y="10442"/>
                      <a:pt x="20812" y="10004"/>
                    </a:cubicBezTo>
                    <a:cubicBezTo>
                      <a:pt x="18030" y="3936"/>
                      <a:pt x="14041" y="1363"/>
                      <a:pt x="10298" y="441"/>
                    </a:cubicBezTo>
                    <a:cubicBezTo>
                      <a:pt x="10123" y="397"/>
                      <a:pt x="9947" y="358"/>
                      <a:pt x="9772" y="321"/>
                    </a:cubicBezTo>
                    <a:cubicBezTo>
                      <a:pt x="8661" y="91"/>
                      <a:pt x="7578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52"/>
              <p:cNvSpPr/>
              <p:nvPr/>
            </p:nvSpPr>
            <p:spPr>
              <a:xfrm>
                <a:off x="5164682" y="4948857"/>
                <a:ext cx="742981" cy="541544"/>
              </a:xfrm>
              <a:custGeom>
                <a:avLst/>
                <a:gdLst/>
                <a:ahLst/>
                <a:cxnLst/>
                <a:rect l="l" t="t" r="r" b="b"/>
                <a:pathLst>
                  <a:path w="16782" h="10958" extrusionOk="0">
                    <a:moveTo>
                      <a:pt x="2531" y="0"/>
                    </a:moveTo>
                    <a:cubicBezTo>
                      <a:pt x="1625" y="0"/>
                      <a:pt x="772" y="73"/>
                      <a:pt x="0" y="182"/>
                    </a:cubicBezTo>
                    <a:cubicBezTo>
                      <a:pt x="1072" y="389"/>
                      <a:pt x="2126" y="681"/>
                      <a:pt x="3153" y="1051"/>
                    </a:cubicBezTo>
                    <a:cubicBezTo>
                      <a:pt x="4841" y="1660"/>
                      <a:pt x="6454" y="2481"/>
                      <a:pt x="7936" y="3495"/>
                    </a:cubicBezTo>
                    <a:cubicBezTo>
                      <a:pt x="9390" y="4488"/>
                      <a:pt x="10791" y="5661"/>
                      <a:pt x="11826" y="7096"/>
                    </a:cubicBezTo>
                    <a:cubicBezTo>
                      <a:pt x="12637" y="8222"/>
                      <a:pt x="13213" y="9565"/>
                      <a:pt x="13283" y="10957"/>
                    </a:cubicBezTo>
                    <a:cubicBezTo>
                      <a:pt x="14387" y="10755"/>
                      <a:pt x="15553" y="10443"/>
                      <a:pt x="16781" y="10005"/>
                    </a:cubicBezTo>
                    <a:cubicBezTo>
                      <a:pt x="13999" y="3937"/>
                      <a:pt x="10010" y="1364"/>
                      <a:pt x="6267" y="442"/>
                    </a:cubicBezTo>
                    <a:cubicBezTo>
                      <a:pt x="6092" y="398"/>
                      <a:pt x="5916" y="359"/>
                      <a:pt x="5741" y="321"/>
                    </a:cubicBezTo>
                    <a:cubicBezTo>
                      <a:pt x="4630" y="91"/>
                      <a:pt x="3547" y="0"/>
                      <a:pt x="2531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52"/>
              <p:cNvSpPr/>
              <p:nvPr/>
            </p:nvSpPr>
            <p:spPr>
              <a:xfrm>
                <a:off x="5076759" y="5060197"/>
                <a:ext cx="807619" cy="363583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73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66" y="525"/>
                      <a:pt x="7318" y="1570"/>
                      <a:pt x="10711" y="3052"/>
                    </a:cubicBezTo>
                    <a:cubicBezTo>
                      <a:pt x="13342" y="4217"/>
                      <a:pt x="15907" y="5674"/>
                      <a:pt x="18241" y="7356"/>
                    </a:cubicBezTo>
                    <a:cubicBezTo>
                      <a:pt x="16005" y="5539"/>
                      <a:pt x="13438" y="4017"/>
                      <a:pt x="10807" y="2835"/>
                    </a:cubicBezTo>
                    <a:cubicBezTo>
                      <a:pt x="7409" y="1335"/>
                      <a:pt x="3702" y="31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52"/>
              <p:cNvSpPr/>
              <p:nvPr/>
            </p:nvSpPr>
            <p:spPr>
              <a:xfrm>
                <a:off x="5215462" y="4982017"/>
                <a:ext cx="223266" cy="2671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5406" extrusionOk="0">
                    <a:moveTo>
                      <a:pt x="904" y="1"/>
                    </a:moveTo>
                    <a:cubicBezTo>
                      <a:pt x="2275" y="996"/>
                      <a:pt x="3326" y="2337"/>
                      <a:pt x="4668" y="3368"/>
                    </a:cubicBezTo>
                    <a:lnTo>
                      <a:pt x="4668" y="3368"/>
                    </a:lnTo>
                    <a:cubicBezTo>
                      <a:pt x="3867" y="3568"/>
                      <a:pt x="3082" y="3830"/>
                      <a:pt x="2324" y="4156"/>
                    </a:cubicBezTo>
                    <a:cubicBezTo>
                      <a:pt x="1515" y="4503"/>
                      <a:pt x="734" y="4918"/>
                      <a:pt x="0" y="5405"/>
                    </a:cubicBezTo>
                    <a:cubicBezTo>
                      <a:pt x="1526" y="4547"/>
                      <a:pt x="3167" y="3886"/>
                      <a:pt x="4872" y="3484"/>
                    </a:cubicBezTo>
                    <a:lnTo>
                      <a:pt x="5042" y="3444"/>
                    </a:lnTo>
                    <a:lnTo>
                      <a:pt x="4901" y="3341"/>
                    </a:lnTo>
                    <a:cubicBezTo>
                      <a:pt x="3506" y="2317"/>
                      <a:pt x="2386" y="920"/>
                      <a:pt x="9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52"/>
              <p:cNvSpPr/>
              <p:nvPr/>
            </p:nvSpPr>
            <p:spPr>
              <a:xfrm>
                <a:off x="5472988" y="5084709"/>
                <a:ext cx="265192" cy="29251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19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3212" y="1405"/>
                      <a:pt x="4526" y="2897"/>
                      <a:pt x="5698" y="4496"/>
                    </a:cubicBezTo>
                    <a:lnTo>
                      <a:pt x="5698" y="4496"/>
                    </a:lnTo>
                    <a:cubicBezTo>
                      <a:pt x="5245" y="4556"/>
                      <a:pt x="4794" y="4628"/>
                      <a:pt x="4344" y="4709"/>
                    </a:cubicBezTo>
                    <a:cubicBezTo>
                      <a:pt x="2865" y="4979"/>
                      <a:pt x="1406" y="5381"/>
                      <a:pt x="1" y="5918"/>
                    </a:cubicBezTo>
                    <a:cubicBezTo>
                      <a:pt x="1910" y="5324"/>
                      <a:pt x="3866" y="4875"/>
                      <a:pt x="5853" y="4636"/>
                    </a:cubicBezTo>
                    <a:lnTo>
                      <a:pt x="5990" y="4621"/>
                    </a:lnTo>
                    <a:lnTo>
                      <a:pt x="5908" y="4509"/>
                    </a:lnTo>
                    <a:cubicBezTo>
                      <a:pt x="4700" y="2874"/>
                      <a:pt x="3339" y="1347"/>
                      <a:pt x="1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52"/>
              <p:cNvSpPr/>
              <p:nvPr/>
            </p:nvSpPr>
            <p:spPr>
              <a:xfrm>
                <a:off x="5665127" y="4230260"/>
                <a:ext cx="601575" cy="1113284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22527" extrusionOk="0">
                    <a:moveTo>
                      <a:pt x="6292" y="1"/>
                    </a:moveTo>
                    <a:cubicBezTo>
                      <a:pt x="6292" y="1"/>
                      <a:pt x="4927" y="1123"/>
                      <a:pt x="3524" y="3110"/>
                    </a:cubicBezTo>
                    <a:cubicBezTo>
                      <a:pt x="2569" y="4461"/>
                      <a:pt x="1598" y="6212"/>
                      <a:pt x="1024" y="8281"/>
                    </a:cubicBezTo>
                    <a:cubicBezTo>
                      <a:pt x="977" y="8454"/>
                      <a:pt x="931" y="8628"/>
                      <a:pt x="890" y="8803"/>
                    </a:cubicBezTo>
                    <a:cubicBezTo>
                      <a:pt x="0" y="12553"/>
                      <a:pt x="465" y="17278"/>
                      <a:pt x="4591" y="22527"/>
                    </a:cubicBezTo>
                    <a:cubicBezTo>
                      <a:pt x="5542" y="21633"/>
                      <a:pt x="6353" y="20739"/>
                      <a:pt x="7037" y="19850"/>
                    </a:cubicBezTo>
                    <a:cubicBezTo>
                      <a:pt x="7674" y="19025"/>
                      <a:pt x="8202" y="18203"/>
                      <a:pt x="8636" y="17390"/>
                    </a:cubicBezTo>
                    <a:cubicBezTo>
                      <a:pt x="13587" y="8124"/>
                      <a:pt x="6292" y="1"/>
                      <a:pt x="6292" y="1"/>
                    </a:cubicBezTo>
                    <a:close/>
                  </a:path>
                </a:pathLst>
              </a:custGeom>
              <a:solidFill>
                <a:srgbClr val="009E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52"/>
              <p:cNvSpPr/>
              <p:nvPr/>
            </p:nvSpPr>
            <p:spPr>
              <a:xfrm>
                <a:off x="5665127" y="4383952"/>
                <a:ext cx="311590" cy="959588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19417" extrusionOk="0">
                    <a:moveTo>
                      <a:pt x="3524" y="0"/>
                    </a:moveTo>
                    <a:cubicBezTo>
                      <a:pt x="2569" y="1351"/>
                      <a:pt x="1598" y="3102"/>
                      <a:pt x="1024" y="5171"/>
                    </a:cubicBezTo>
                    <a:cubicBezTo>
                      <a:pt x="977" y="5344"/>
                      <a:pt x="931" y="5518"/>
                      <a:pt x="890" y="5693"/>
                    </a:cubicBezTo>
                    <a:cubicBezTo>
                      <a:pt x="0" y="9443"/>
                      <a:pt x="465" y="14168"/>
                      <a:pt x="4591" y="19417"/>
                    </a:cubicBezTo>
                    <a:cubicBezTo>
                      <a:pt x="5542" y="18523"/>
                      <a:pt x="6353" y="17629"/>
                      <a:pt x="7037" y="16740"/>
                    </a:cubicBezTo>
                    <a:cubicBezTo>
                      <a:pt x="5831" y="16041"/>
                      <a:pt x="4901" y="14915"/>
                      <a:pt x="4268" y="13678"/>
                    </a:cubicBezTo>
                    <a:cubicBezTo>
                      <a:pt x="3465" y="12103"/>
                      <a:pt x="3063" y="10319"/>
                      <a:pt x="2843" y="8573"/>
                    </a:cubicBezTo>
                    <a:cubicBezTo>
                      <a:pt x="2618" y="6792"/>
                      <a:pt x="2626" y="4981"/>
                      <a:pt x="2856" y="3200"/>
                    </a:cubicBezTo>
                    <a:cubicBezTo>
                      <a:pt x="2996" y="2120"/>
                      <a:pt x="3219" y="1047"/>
                      <a:pt x="3524" y="0"/>
                    </a:cubicBezTo>
                    <a:close/>
                  </a:path>
                </a:pathLst>
              </a:custGeom>
              <a:solidFill>
                <a:srgbClr val="191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52"/>
              <p:cNvSpPr/>
              <p:nvPr/>
            </p:nvSpPr>
            <p:spPr>
              <a:xfrm>
                <a:off x="5829108" y="4343478"/>
                <a:ext cx="113825" cy="96799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9587" extrusionOk="0">
                    <a:moveTo>
                      <a:pt x="2569" y="1"/>
                    </a:moveTo>
                    <a:cubicBezTo>
                      <a:pt x="2567" y="8"/>
                      <a:pt x="2565" y="14"/>
                      <a:pt x="2563" y="21"/>
                    </a:cubicBezTo>
                    <a:lnTo>
                      <a:pt x="2563" y="21"/>
                    </a:lnTo>
                    <a:cubicBezTo>
                      <a:pt x="2565" y="14"/>
                      <a:pt x="2568" y="8"/>
                      <a:pt x="2571" y="1"/>
                    </a:cubicBezTo>
                    <a:close/>
                    <a:moveTo>
                      <a:pt x="2563" y="21"/>
                    </a:moveTo>
                    <a:lnTo>
                      <a:pt x="2563" y="21"/>
                    </a:lnTo>
                    <a:cubicBezTo>
                      <a:pt x="1158" y="3454"/>
                      <a:pt x="370" y="7206"/>
                      <a:pt x="152" y="10907"/>
                    </a:cubicBezTo>
                    <a:cubicBezTo>
                      <a:pt x="0" y="13788"/>
                      <a:pt x="181" y="16766"/>
                      <a:pt x="776" y="19586"/>
                    </a:cubicBezTo>
                    <a:cubicBezTo>
                      <a:pt x="346" y="16742"/>
                      <a:pt x="222" y="13793"/>
                      <a:pt x="389" y="10920"/>
                    </a:cubicBezTo>
                    <a:cubicBezTo>
                      <a:pt x="621" y="7232"/>
                      <a:pt x="1359" y="3515"/>
                      <a:pt x="2563" y="21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52"/>
              <p:cNvSpPr/>
              <p:nvPr/>
            </p:nvSpPr>
            <p:spPr>
              <a:xfrm>
                <a:off x="5798915" y="4485161"/>
                <a:ext cx="231147" cy="259702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525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1" y="1740"/>
                      <a:pt x="871" y="3372"/>
                      <a:pt x="1145" y="5083"/>
                    </a:cubicBezTo>
                    <a:lnTo>
                      <a:pt x="1172" y="5254"/>
                    </a:lnTo>
                    <a:lnTo>
                      <a:pt x="1285" y="5122"/>
                    </a:lnTo>
                    <a:cubicBezTo>
                      <a:pt x="2421" y="3789"/>
                      <a:pt x="3759" y="2632"/>
                      <a:pt x="5220" y="1667"/>
                    </a:cubicBezTo>
                    <a:lnTo>
                      <a:pt x="5220" y="1667"/>
                    </a:lnTo>
                    <a:cubicBezTo>
                      <a:pt x="4453" y="2097"/>
                      <a:pt x="3726" y="2599"/>
                      <a:pt x="3046" y="3162"/>
                    </a:cubicBezTo>
                    <a:cubicBezTo>
                      <a:pt x="2411" y="3688"/>
                      <a:pt x="1818" y="4267"/>
                      <a:pt x="1274" y="4888"/>
                    </a:cubicBezTo>
                    <a:lnTo>
                      <a:pt x="1274" y="4888"/>
                    </a:lnTo>
                    <a:cubicBezTo>
                      <a:pt x="973" y="3223"/>
                      <a:pt x="259" y="1674"/>
                      <a:pt x="0" y="0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52"/>
              <p:cNvSpPr/>
              <p:nvPr/>
            </p:nvSpPr>
            <p:spPr>
              <a:xfrm>
                <a:off x="5744682" y="4827732"/>
                <a:ext cx="269752" cy="287970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58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99" y="1972"/>
                      <a:pt x="1236" y="3881"/>
                      <a:pt x="2139" y="5704"/>
                    </a:cubicBezTo>
                    <a:lnTo>
                      <a:pt x="2200" y="5827"/>
                    </a:lnTo>
                    <a:lnTo>
                      <a:pt x="2277" y="5713"/>
                    </a:lnTo>
                    <a:cubicBezTo>
                      <a:pt x="3397" y="4055"/>
                      <a:pt x="4691" y="2519"/>
                      <a:pt x="6092" y="1093"/>
                    </a:cubicBezTo>
                    <a:lnTo>
                      <a:pt x="6092" y="1093"/>
                    </a:lnTo>
                    <a:cubicBezTo>
                      <a:pt x="4971" y="2097"/>
                      <a:pt x="3948" y="3211"/>
                      <a:pt x="3031" y="4403"/>
                    </a:cubicBezTo>
                    <a:cubicBezTo>
                      <a:pt x="2752" y="4766"/>
                      <a:pt x="2483" y="5135"/>
                      <a:pt x="2222" y="5509"/>
                    </a:cubicBezTo>
                    <a:lnTo>
                      <a:pt x="2222" y="5509"/>
                    </a:lnTo>
                    <a:cubicBezTo>
                      <a:pt x="1335" y="3736"/>
                      <a:pt x="609" y="1886"/>
                      <a:pt x="1" y="0"/>
                    </a:cubicBezTo>
                    <a:close/>
                  </a:path>
                </a:pathLst>
              </a:custGeom>
              <a:solidFill>
                <a:srgbClr val="008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52"/>
              <p:cNvSpPr/>
              <p:nvPr/>
            </p:nvSpPr>
            <p:spPr>
              <a:xfrm>
                <a:off x="5232285" y="4471423"/>
                <a:ext cx="645183" cy="865048"/>
              </a:xfrm>
              <a:custGeom>
                <a:avLst/>
                <a:gdLst/>
                <a:ahLst/>
                <a:cxnLst/>
                <a:rect l="l" t="t" r="r" b="b"/>
                <a:pathLst>
                  <a:path w="14573" h="17504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218" y="1"/>
                      <a:pt x="1" y="1754"/>
                      <a:pt x="353" y="4161"/>
                    </a:cubicBezTo>
                    <a:cubicBezTo>
                      <a:pt x="590" y="5797"/>
                      <a:pt x="1092" y="7736"/>
                      <a:pt x="2101" y="9631"/>
                    </a:cubicBezTo>
                    <a:cubicBezTo>
                      <a:pt x="2185" y="9789"/>
                      <a:pt x="2272" y="9946"/>
                      <a:pt x="2363" y="10103"/>
                    </a:cubicBezTo>
                    <a:cubicBezTo>
                      <a:pt x="4300" y="13434"/>
                      <a:pt x="7891" y="16540"/>
                      <a:pt x="14497" y="17504"/>
                    </a:cubicBezTo>
                    <a:cubicBezTo>
                      <a:pt x="14572" y="16201"/>
                      <a:pt x="14544" y="14996"/>
                      <a:pt x="14428" y="13879"/>
                    </a:cubicBezTo>
                    <a:cubicBezTo>
                      <a:pt x="14320" y="12842"/>
                      <a:pt x="14137" y="11882"/>
                      <a:pt x="13893" y="10994"/>
                    </a:cubicBezTo>
                    <a:cubicBezTo>
                      <a:pt x="11102" y="866"/>
                      <a:pt x="218" y="1"/>
                      <a:pt x="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52"/>
              <p:cNvSpPr/>
              <p:nvPr/>
            </p:nvSpPr>
            <p:spPr>
              <a:xfrm>
                <a:off x="5247868" y="4677005"/>
                <a:ext cx="629599" cy="659460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13344" extrusionOk="0">
                    <a:moveTo>
                      <a:pt x="1" y="1"/>
                    </a:moveTo>
                    <a:cubicBezTo>
                      <a:pt x="238" y="1639"/>
                      <a:pt x="740" y="3576"/>
                      <a:pt x="1749" y="5471"/>
                    </a:cubicBezTo>
                    <a:cubicBezTo>
                      <a:pt x="1833" y="5629"/>
                      <a:pt x="1920" y="5786"/>
                      <a:pt x="2011" y="5943"/>
                    </a:cubicBezTo>
                    <a:cubicBezTo>
                      <a:pt x="3948" y="9274"/>
                      <a:pt x="7539" y="12380"/>
                      <a:pt x="14145" y="13344"/>
                    </a:cubicBezTo>
                    <a:cubicBezTo>
                      <a:pt x="14220" y="12041"/>
                      <a:pt x="14192" y="10836"/>
                      <a:pt x="14076" y="9720"/>
                    </a:cubicBezTo>
                    <a:cubicBezTo>
                      <a:pt x="13601" y="9833"/>
                      <a:pt x="13115" y="9885"/>
                      <a:pt x="12628" y="9885"/>
                    </a:cubicBezTo>
                    <a:cubicBezTo>
                      <a:pt x="11722" y="9885"/>
                      <a:pt x="10811" y="9705"/>
                      <a:pt x="9960" y="9406"/>
                    </a:cubicBezTo>
                    <a:cubicBezTo>
                      <a:pt x="8292" y="8817"/>
                      <a:pt x="6773" y="7800"/>
                      <a:pt x="5410" y="6686"/>
                    </a:cubicBezTo>
                    <a:cubicBezTo>
                      <a:pt x="4021" y="5548"/>
                      <a:pt x="2779" y="4231"/>
                      <a:pt x="1720" y="2781"/>
                    </a:cubicBezTo>
                    <a:cubicBezTo>
                      <a:pt x="1077" y="1901"/>
                      <a:pt x="499" y="97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52"/>
              <p:cNvSpPr/>
              <p:nvPr/>
            </p:nvSpPr>
            <p:spPr>
              <a:xfrm>
                <a:off x="5311176" y="4554101"/>
                <a:ext cx="539593" cy="762995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154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46" y="3463"/>
                      <a:pt x="3363" y="6734"/>
                      <a:pt x="5758" y="9573"/>
                    </a:cubicBezTo>
                    <a:cubicBezTo>
                      <a:pt x="7631" y="11767"/>
                      <a:pt x="9815" y="13802"/>
                      <a:pt x="12188" y="15438"/>
                    </a:cubicBezTo>
                    <a:cubicBezTo>
                      <a:pt x="9917" y="13671"/>
                      <a:pt x="7798" y="11617"/>
                      <a:pt x="5939" y="9421"/>
                    </a:cubicBezTo>
                    <a:cubicBezTo>
                      <a:pt x="3563" y="6580"/>
                      <a:pt x="1535" y="3371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52"/>
              <p:cNvSpPr/>
              <p:nvPr/>
            </p:nvSpPr>
            <p:spPr>
              <a:xfrm>
                <a:off x="5294220" y="4649528"/>
                <a:ext cx="218396" cy="266374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5390" extrusionOk="0">
                    <a:moveTo>
                      <a:pt x="1" y="2387"/>
                    </a:moveTo>
                    <a:lnTo>
                      <a:pt x="1" y="2388"/>
                    </a:lnTo>
                    <a:cubicBezTo>
                      <a:pt x="4" y="2391"/>
                      <a:pt x="7" y="2393"/>
                      <a:pt x="11" y="2396"/>
                    </a:cubicBezTo>
                    <a:lnTo>
                      <a:pt x="11" y="2396"/>
                    </a:lnTo>
                    <a:cubicBezTo>
                      <a:pt x="7" y="2393"/>
                      <a:pt x="4" y="2390"/>
                      <a:pt x="1" y="2387"/>
                    </a:cubicBezTo>
                    <a:close/>
                    <a:moveTo>
                      <a:pt x="4932" y="1"/>
                    </a:moveTo>
                    <a:lnTo>
                      <a:pt x="4932" y="1"/>
                    </a:lnTo>
                    <a:cubicBezTo>
                      <a:pt x="4671" y="841"/>
                      <a:pt x="4491" y="1707"/>
                      <a:pt x="4385" y="2582"/>
                    </a:cubicBezTo>
                    <a:cubicBezTo>
                      <a:pt x="4287" y="3401"/>
                      <a:pt x="4257" y="4229"/>
                      <a:pt x="4290" y="5054"/>
                    </a:cubicBezTo>
                    <a:lnTo>
                      <a:pt x="4290" y="5054"/>
                    </a:lnTo>
                    <a:cubicBezTo>
                      <a:pt x="2928" y="4057"/>
                      <a:pt x="1348" y="3426"/>
                      <a:pt x="11" y="2396"/>
                    </a:cubicBezTo>
                    <a:lnTo>
                      <a:pt x="11" y="2396"/>
                    </a:lnTo>
                    <a:cubicBezTo>
                      <a:pt x="1307" y="3555"/>
                      <a:pt x="2956" y="4235"/>
                      <a:pt x="4330" y="5284"/>
                    </a:cubicBezTo>
                    <a:lnTo>
                      <a:pt x="4467" y="5390"/>
                    </a:lnTo>
                    <a:lnTo>
                      <a:pt x="4467" y="5390"/>
                    </a:lnTo>
                    <a:lnTo>
                      <a:pt x="4458" y="5216"/>
                    </a:lnTo>
                    <a:cubicBezTo>
                      <a:pt x="4365" y="3466"/>
                      <a:pt x="4537" y="1706"/>
                      <a:pt x="49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52"/>
              <p:cNvSpPr/>
              <p:nvPr/>
            </p:nvSpPr>
            <p:spPr>
              <a:xfrm>
                <a:off x="5466215" y="4889406"/>
                <a:ext cx="248324" cy="302104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6113" extrusionOk="0">
                    <a:moveTo>
                      <a:pt x="5170" y="1"/>
                    </a:moveTo>
                    <a:cubicBezTo>
                      <a:pt x="5049" y="1501"/>
                      <a:pt x="5074" y="3013"/>
                      <a:pt x="5231" y="4509"/>
                    </a:cubicBezTo>
                    <a:cubicBezTo>
                      <a:pt x="5278" y="4963"/>
                      <a:pt x="5336" y="5417"/>
                      <a:pt x="5406" y="5868"/>
                    </a:cubicBezTo>
                    <a:lnTo>
                      <a:pt x="5406" y="5868"/>
                    </a:lnTo>
                    <a:cubicBezTo>
                      <a:pt x="3542" y="5193"/>
                      <a:pt x="1741" y="4351"/>
                      <a:pt x="0" y="3403"/>
                    </a:cubicBezTo>
                    <a:lnTo>
                      <a:pt x="0" y="3403"/>
                    </a:lnTo>
                    <a:cubicBezTo>
                      <a:pt x="1721" y="4489"/>
                      <a:pt x="3570" y="5366"/>
                      <a:pt x="5479" y="6066"/>
                    </a:cubicBezTo>
                    <a:lnTo>
                      <a:pt x="5609" y="6113"/>
                    </a:lnTo>
                    <a:lnTo>
                      <a:pt x="5585" y="5977"/>
                    </a:lnTo>
                    <a:cubicBezTo>
                      <a:pt x="5255" y="4004"/>
                      <a:pt x="5136" y="1999"/>
                      <a:pt x="51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52"/>
              <p:cNvSpPr/>
              <p:nvPr/>
            </p:nvSpPr>
            <p:spPr>
              <a:xfrm>
                <a:off x="5749464" y="5012854"/>
                <a:ext cx="1398613" cy="614340"/>
              </a:xfrm>
              <a:custGeom>
                <a:avLst/>
                <a:gdLst/>
                <a:ahLst/>
                <a:cxnLst/>
                <a:rect l="l" t="t" r="r" b="b"/>
                <a:pathLst>
                  <a:path w="31591" h="12431" extrusionOk="0">
                    <a:moveTo>
                      <a:pt x="1472" y="0"/>
                    </a:moveTo>
                    <a:lnTo>
                      <a:pt x="0" y="7282"/>
                    </a:lnTo>
                    <a:cubicBezTo>
                      <a:pt x="0" y="7282"/>
                      <a:pt x="8286" y="11442"/>
                      <a:pt x="16848" y="12224"/>
                    </a:cubicBezTo>
                    <a:cubicBezTo>
                      <a:pt x="18458" y="12371"/>
                      <a:pt x="19985" y="12431"/>
                      <a:pt x="21402" y="12431"/>
                    </a:cubicBezTo>
                    <a:cubicBezTo>
                      <a:pt x="27516" y="12431"/>
                      <a:pt x="31591" y="11317"/>
                      <a:pt x="31591" y="11317"/>
                    </a:cubicBezTo>
                    <a:lnTo>
                      <a:pt x="30486" y="743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52"/>
              <p:cNvSpPr/>
              <p:nvPr/>
            </p:nvSpPr>
            <p:spPr>
              <a:xfrm>
                <a:off x="5882455" y="2939247"/>
                <a:ext cx="1442354" cy="1030110"/>
              </a:xfrm>
              <a:custGeom>
                <a:avLst/>
                <a:gdLst/>
                <a:ahLst/>
                <a:cxnLst/>
                <a:rect l="l" t="t" r="r" b="b"/>
                <a:pathLst>
                  <a:path w="32579" h="20844" extrusionOk="0">
                    <a:moveTo>
                      <a:pt x="15102" y="0"/>
                    </a:moveTo>
                    <a:cubicBezTo>
                      <a:pt x="14751" y="0"/>
                      <a:pt x="14390" y="17"/>
                      <a:pt x="14020" y="54"/>
                    </a:cubicBezTo>
                    <a:cubicBezTo>
                      <a:pt x="11859" y="271"/>
                      <a:pt x="9802" y="1375"/>
                      <a:pt x="8425" y="3052"/>
                    </a:cubicBezTo>
                    <a:cubicBezTo>
                      <a:pt x="8294" y="3211"/>
                      <a:pt x="8170" y="3373"/>
                      <a:pt x="8050" y="3540"/>
                    </a:cubicBezTo>
                    <a:cubicBezTo>
                      <a:pt x="7349" y="4513"/>
                      <a:pt x="6796" y="5599"/>
                      <a:pt x="6065" y="6545"/>
                    </a:cubicBezTo>
                    <a:cubicBezTo>
                      <a:pt x="5913" y="6739"/>
                      <a:pt x="5755" y="6929"/>
                      <a:pt x="5584" y="7110"/>
                    </a:cubicBezTo>
                    <a:cubicBezTo>
                      <a:pt x="4640" y="8114"/>
                      <a:pt x="3409" y="8812"/>
                      <a:pt x="2444" y="9798"/>
                    </a:cubicBezTo>
                    <a:cubicBezTo>
                      <a:pt x="699" y="11580"/>
                      <a:pt x="1" y="14296"/>
                      <a:pt x="589" y="16709"/>
                    </a:cubicBezTo>
                    <a:cubicBezTo>
                      <a:pt x="657" y="16707"/>
                      <a:pt x="724" y="16706"/>
                      <a:pt x="792" y="16706"/>
                    </a:cubicBezTo>
                    <a:cubicBezTo>
                      <a:pt x="1256" y="16706"/>
                      <a:pt x="1721" y="16759"/>
                      <a:pt x="2180" y="16851"/>
                    </a:cubicBezTo>
                    <a:cubicBezTo>
                      <a:pt x="2523" y="16357"/>
                      <a:pt x="2950" y="15921"/>
                      <a:pt x="3440" y="15570"/>
                    </a:cubicBezTo>
                    <a:lnTo>
                      <a:pt x="3440" y="15570"/>
                    </a:lnTo>
                    <a:cubicBezTo>
                      <a:pt x="3418" y="16104"/>
                      <a:pt x="3397" y="16638"/>
                      <a:pt x="3375" y="17169"/>
                    </a:cubicBezTo>
                    <a:cubicBezTo>
                      <a:pt x="3997" y="17374"/>
                      <a:pt x="4600" y="17626"/>
                      <a:pt x="5201" y="17886"/>
                    </a:cubicBezTo>
                    <a:cubicBezTo>
                      <a:pt x="5478" y="17390"/>
                      <a:pt x="5839" y="16942"/>
                      <a:pt x="6265" y="16565"/>
                    </a:cubicBezTo>
                    <a:cubicBezTo>
                      <a:pt x="6274" y="17163"/>
                      <a:pt x="6284" y="17761"/>
                      <a:pt x="6294" y="18360"/>
                    </a:cubicBezTo>
                    <a:cubicBezTo>
                      <a:pt x="6391" y="18401"/>
                      <a:pt x="6487" y="18442"/>
                      <a:pt x="6584" y="18481"/>
                    </a:cubicBezTo>
                    <a:cubicBezTo>
                      <a:pt x="9368" y="19629"/>
                      <a:pt x="12338" y="20319"/>
                      <a:pt x="15343" y="20520"/>
                    </a:cubicBezTo>
                    <a:cubicBezTo>
                      <a:pt x="16744" y="20736"/>
                      <a:pt x="18161" y="20844"/>
                      <a:pt x="19579" y="20844"/>
                    </a:cubicBezTo>
                    <a:cubicBezTo>
                      <a:pt x="21514" y="20844"/>
                      <a:pt x="23450" y="20643"/>
                      <a:pt x="25344" y="20241"/>
                    </a:cubicBezTo>
                    <a:cubicBezTo>
                      <a:pt x="25448" y="20219"/>
                      <a:pt x="25549" y="20197"/>
                      <a:pt x="25651" y="20173"/>
                    </a:cubicBezTo>
                    <a:cubicBezTo>
                      <a:pt x="25770" y="19586"/>
                      <a:pt x="25887" y="19002"/>
                      <a:pt x="26006" y="18415"/>
                    </a:cubicBezTo>
                    <a:cubicBezTo>
                      <a:pt x="26357" y="18862"/>
                      <a:pt x="26631" y="19369"/>
                      <a:pt x="26813" y="19907"/>
                    </a:cubicBezTo>
                    <a:cubicBezTo>
                      <a:pt x="27450" y="19760"/>
                      <a:pt x="28089" y="19621"/>
                      <a:pt x="28737" y="19532"/>
                    </a:cubicBezTo>
                    <a:cubicBezTo>
                      <a:pt x="28814" y="19003"/>
                      <a:pt x="28889" y="18476"/>
                      <a:pt x="28965" y="17949"/>
                    </a:cubicBezTo>
                    <a:cubicBezTo>
                      <a:pt x="29382" y="18381"/>
                      <a:pt x="29722" y="18888"/>
                      <a:pt x="29971" y="19436"/>
                    </a:cubicBezTo>
                    <a:cubicBezTo>
                      <a:pt x="30012" y="19435"/>
                      <a:pt x="30053" y="19435"/>
                      <a:pt x="30093" y="19435"/>
                    </a:cubicBezTo>
                    <a:cubicBezTo>
                      <a:pt x="30589" y="19435"/>
                      <a:pt x="31081" y="19479"/>
                      <a:pt x="31561" y="19585"/>
                    </a:cubicBezTo>
                    <a:cubicBezTo>
                      <a:pt x="32578" y="17319"/>
                      <a:pt x="32382" y="14520"/>
                      <a:pt x="30990" y="12453"/>
                    </a:cubicBezTo>
                    <a:cubicBezTo>
                      <a:pt x="30219" y="11309"/>
                      <a:pt x="29136" y="10398"/>
                      <a:pt x="28389" y="9237"/>
                    </a:cubicBezTo>
                    <a:cubicBezTo>
                      <a:pt x="28344" y="9167"/>
                      <a:pt x="28300" y="9094"/>
                      <a:pt x="28257" y="9023"/>
                    </a:cubicBezTo>
                    <a:cubicBezTo>
                      <a:pt x="27810" y="8272"/>
                      <a:pt x="27500" y="7450"/>
                      <a:pt x="27178" y="6632"/>
                    </a:cubicBezTo>
                    <a:lnTo>
                      <a:pt x="27178" y="6630"/>
                    </a:lnTo>
                    <a:cubicBezTo>
                      <a:pt x="26926" y="5984"/>
                      <a:pt x="26667" y="5341"/>
                      <a:pt x="26332" y="4734"/>
                    </a:cubicBezTo>
                    <a:cubicBezTo>
                      <a:pt x="25466" y="3172"/>
                      <a:pt x="24093" y="1879"/>
                      <a:pt x="22261" y="1645"/>
                    </a:cubicBezTo>
                    <a:cubicBezTo>
                      <a:pt x="22069" y="1621"/>
                      <a:pt x="21872" y="1607"/>
                      <a:pt x="21670" y="1607"/>
                    </a:cubicBezTo>
                    <a:cubicBezTo>
                      <a:pt x="21625" y="1607"/>
                      <a:pt x="21580" y="1608"/>
                      <a:pt x="21534" y="1609"/>
                    </a:cubicBezTo>
                    <a:cubicBezTo>
                      <a:pt x="21365" y="1613"/>
                      <a:pt x="21191" y="1626"/>
                      <a:pt x="21013" y="1648"/>
                    </a:cubicBezTo>
                    <a:cubicBezTo>
                      <a:pt x="21013" y="1648"/>
                      <a:pt x="20846" y="1536"/>
                      <a:pt x="20535" y="1369"/>
                    </a:cubicBezTo>
                    <a:cubicBezTo>
                      <a:pt x="20294" y="1239"/>
                      <a:pt x="19961" y="1075"/>
                      <a:pt x="19556" y="905"/>
                    </a:cubicBezTo>
                    <a:cubicBezTo>
                      <a:pt x="18504" y="469"/>
                      <a:pt x="16946" y="0"/>
                      <a:pt x="15102" y="0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52"/>
              <p:cNvSpPr/>
              <p:nvPr/>
            </p:nvSpPr>
            <p:spPr>
              <a:xfrm>
                <a:off x="6031871" y="3410750"/>
                <a:ext cx="174257" cy="412459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8346" extrusionOk="0">
                    <a:moveTo>
                      <a:pt x="3936" y="0"/>
                    </a:moveTo>
                    <a:lnTo>
                      <a:pt x="3936" y="0"/>
                    </a:lnTo>
                    <a:cubicBezTo>
                      <a:pt x="1026" y="1912"/>
                      <a:pt x="65" y="6029"/>
                      <a:pt x="65" y="6029"/>
                    </a:cubicBezTo>
                    <a:cubicBezTo>
                      <a:pt x="43" y="6563"/>
                      <a:pt x="23" y="7097"/>
                      <a:pt x="0" y="7630"/>
                    </a:cubicBezTo>
                    <a:cubicBezTo>
                      <a:pt x="622" y="7833"/>
                      <a:pt x="1225" y="8085"/>
                      <a:pt x="1826" y="8345"/>
                    </a:cubicBezTo>
                    <a:cubicBezTo>
                      <a:pt x="2103" y="7850"/>
                      <a:pt x="2464" y="7401"/>
                      <a:pt x="2890" y="7024"/>
                    </a:cubicBezTo>
                    <a:lnTo>
                      <a:pt x="3936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52"/>
              <p:cNvSpPr/>
              <p:nvPr/>
            </p:nvSpPr>
            <p:spPr>
              <a:xfrm>
                <a:off x="6976137" y="3554509"/>
                <a:ext cx="188645" cy="368574"/>
              </a:xfrm>
              <a:custGeom>
                <a:avLst/>
                <a:gdLst/>
                <a:ahLst/>
                <a:cxnLst/>
                <a:rect l="l" t="t" r="r" b="b"/>
                <a:pathLst>
                  <a:path w="4261" h="7458" extrusionOk="0">
                    <a:moveTo>
                      <a:pt x="1" y="1"/>
                    </a:moveTo>
                    <a:cubicBezTo>
                      <a:pt x="1" y="1"/>
                      <a:pt x="1316" y="3111"/>
                      <a:pt x="1302" y="5965"/>
                    </a:cubicBezTo>
                    <a:cubicBezTo>
                      <a:pt x="1653" y="6412"/>
                      <a:pt x="1927" y="6919"/>
                      <a:pt x="2109" y="7457"/>
                    </a:cubicBezTo>
                    <a:cubicBezTo>
                      <a:pt x="2746" y="7310"/>
                      <a:pt x="3385" y="7171"/>
                      <a:pt x="4033" y="7082"/>
                    </a:cubicBezTo>
                    <a:cubicBezTo>
                      <a:pt x="4110" y="6553"/>
                      <a:pt x="4185" y="6026"/>
                      <a:pt x="4261" y="5499"/>
                    </a:cubicBezTo>
                    <a:cubicBezTo>
                      <a:pt x="4261" y="5499"/>
                      <a:pt x="3076" y="858"/>
                      <a:pt x="1" y="1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52"/>
              <p:cNvSpPr/>
              <p:nvPr/>
            </p:nvSpPr>
            <p:spPr>
              <a:xfrm>
                <a:off x="5927966" y="4014103"/>
                <a:ext cx="1193897" cy="491581"/>
              </a:xfrm>
              <a:custGeom>
                <a:avLst/>
                <a:gdLst/>
                <a:ahLst/>
                <a:cxnLst/>
                <a:rect l="l" t="t" r="r" b="b"/>
                <a:pathLst>
                  <a:path w="26967" h="9947" extrusionOk="0">
                    <a:moveTo>
                      <a:pt x="8804" y="0"/>
                    </a:moveTo>
                    <a:cubicBezTo>
                      <a:pt x="8551" y="0"/>
                      <a:pt x="8292" y="9"/>
                      <a:pt x="8027" y="27"/>
                    </a:cubicBezTo>
                    <a:cubicBezTo>
                      <a:pt x="7768" y="46"/>
                      <a:pt x="7506" y="100"/>
                      <a:pt x="7241" y="186"/>
                    </a:cubicBezTo>
                    <a:cubicBezTo>
                      <a:pt x="6368" y="467"/>
                      <a:pt x="5464" y="1083"/>
                      <a:pt x="4606" y="1847"/>
                    </a:cubicBezTo>
                    <a:cubicBezTo>
                      <a:pt x="3715" y="2638"/>
                      <a:pt x="2872" y="3585"/>
                      <a:pt x="2156" y="4475"/>
                    </a:cubicBezTo>
                    <a:cubicBezTo>
                      <a:pt x="2070" y="4584"/>
                      <a:pt x="1985" y="4690"/>
                      <a:pt x="1902" y="4797"/>
                    </a:cubicBezTo>
                    <a:cubicBezTo>
                      <a:pt x="1407" y="5428"/>
                      <a:pt x="985" y="6016"/>
                      <a:pt x="664" y="6480"/>
                    </a:cubicBezTo>
                    <a:cubicBezTo>
                      <a:pt x="244" y="7088"/>
                      <a:pt x="0" y="7483"/>
                      <a:pt x="0" y="7483"/>
                    </a:cubicBezTo>
                    <a:lnTo>
                      <a:pt x="26967" y="9947"/>
                    </a:lnTo>
                    <a:cubicBezTo>
                      <a:pt x="26967" y="9947"/>
                      <a:pt x="26547" y="8873"/>
                      <a:pt x="25844" y="7471"/>
                    </a:cubicBezTo>
                    <a:cubicBezTo>
                      <a:pt x="25511" y="6806"/>
                      <a:pt x="25113" y="6066"/>
                      <a:pt x="24666" y="5335"/>
                    </a:cubicBezTo>
                    <a:cubicBezTo>
                      <a:pt x="24440" y="4964"/>
                      <a:pt x="24201" y="4596"/>
                      <a:pt x="23952" y="4240"/>
                    </a:cubicBezTo>
                    <a:cubicBezTo>
                      <a:pt x="23341" y="3368"/>
                      <a:pt x="22667" y="2567"/>
                      <a:pt x="21954" y="1990"/>
                    </a:cubicBezTo>
                    <a:cubicBezTo>
                      <a:pt x="21459" y="1589"/>
                      <a:pt x="20945" y="1295"/>
                      <a:pt x="20424" y="1161"/>
                    </a:cubicBezTo>
                    <a:cubicBezTo>
                      <a:pt x="20001" y="1052"/>
                      <a:pt x="19587" y="973"/>
                      <a:pt x="19187" y="916"/>
                    </a:cubicBezTo>
                    <a:cubicBezTo>
                      <a:pt x="18615" y="836"/>
                      <a:pt x="18070" y="803"/>
                      <a:pt x="17565" y="803"/>
                    </a:cubicBezTo>
                    <a:cubicBezTo>
                      <a:pt x="15731" y="803"/>
                      <a:pt x="14410" y="1227"/>
                      <a:pt x="14160" y="1313"/>
                    </a:cubicBezTo>
                    <a:cubicBezTo>
                      <a:pt x="14151" y="1308"/>
                      <a:pt x="14142" y="1303"/>
                      <a:pt x="14130" y="1296"/>
                    </a:cubicBezTo>
                    <a:cubicBezTo>
                      <a:pt x="13735" y="1078"/>
                      <a:pt x="11647" y="0"/>
                      <a:pt x="88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52"/>
              <p:cNvSpPr/>
              <p:nvPr/>
            </p:nvSpPr>
            <p:spPr>
              <a:xfrm>
                <a:off x="5927966" y="4059321"/>
                <a:ext cx="1193897" cy="446361"/>
              </a:xfrm>
              <a:custGeom>
                <a:avLst/>
                <a:gdLst/>
                <a:ahLst/>
                <a:cxnLst/>
                <a:rect l="l" t="t" r="r" b="b"/>
                <a:pathLst>
                  <a:path w="26967" h="9032" extrusionOk="0">
                    <a:moveTo>
                      <a:pt x="19187" y="1"/>
                    </a:moveTo>
                    <a:cubicBezTo>
                      <a:pt x="18657" y="305"/>
                      <a:pt x="18115" y="592"/>
                      <a:pt x="17567" y="863"/>
                    </a:cubicBezTo>
                    <a:cubicBezTo>
                      <a:pt x="16130" y="1570"/>
                      <a:pt x="14637" y="2163"/>
                      <a:pt x="13105" y="2634"/>
                    </a:cubicBezTo>
                    <a:cubicBezTo>
                      <a:pt x="10391" y="3470"/>
                      <a:pt x="7558" y="3927"/>
                      <a:pt x="4721" y="3970"/>
                    </a:cubicBezTo>
                    <a:lnTo>
                      <a:pt x="4717" y="3969"/>
                    </a:lnTo>
                    <a:cubicBezTo>
                      <a:pt x="4607" y="3971"/>
                      <a:pt x="4497" y="3973"/>
                      <a:pt x="4386" y="3973"/>
                    </a:cubicBezTo>
                    <a:cubicBezTo>
                      <a:pt x="4338" y="3973"/>
                      <a:pt x="4291" y="3973"/>
                      <a:pt x="4243" y="3973"/>
                    </a:cubicBezTo>
                    <a:cubicBezTo>
                      <a:pt x="3462" y="3973"/>
                      <a:pt x="2681" y="3943"/>
                      <a:pt x="1902" y="3882"/>
                    </a:cubicBezTo>
                    <a:cubicBezTo>
                      <a:pt x="1407" y="4513"/>
                      <a:pt x="985" y="5101"/>
                      <a:pt x="664" y="5565"/>
                    </a:cubicBezTo>
                    <a:cubicBezTo>
                      <a:pt x="244" y="6173"/>
                      <a:pt x="0" y="6568"/>
                      <a:pt x="0" y="6568"/>
                    </a:cubicBezTo>
                    <a:lnTo>
                      <a:pt x="26967" y="9032"/>
                    </a:lnTo>
                    <a:cubicBezTo>
                      <a:pt x="26967" y="9032"/>
                      <a:pt x="26547" y="7958"/>
                      <a:pt x="25844" y="6556"/>
                    </a:cubicBezTo>
                    <a:cubicBezTo>
                      <a:pt x="25511" y="5891"/>
                      <a:pt x="25113" y="5151"/>
                      <a:pt x="24666" y="4420"/>
                    </a:cubicBezTo>
                    <a:cubicBezTo>
                      <a:pt x="24440" y="4049"/>
                      <a:pt x="24201" y="3681"/>
                      <a:pt x="23952" y="3325"/>
                    </a:cubicBezTo>
                    <a:cubicBezTo>
                      <a:pt x="23341" y="2453"/>
                      <a:pt x="22667" y="1652"/>
                      <a:pt x="21954" y="1075"/>
                    </a:cubicBezTo>
                    <a:cubicBezTo>
                      <a:pt x="21459" y="674"/>
                      <a:pt x="20945" y="380"/>
                      <a:pt x="20424" y="246"/>
                    </a:cubicBezTo>
                    <a:cubicBezTo>
                      <a:pt x="20001" y="137"/>
                      <a:pt x="19587" y="58"/>
                      <a:pt x="191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52"/>
              <p:cNvSpPr/>
              <p:nvPr/>
            </p:nvSpPr>
            <p:spPr>
              <a:xfrm>
                <a:off x="6453557" y="3979361"/>
                <a:ext cx="218175" cy="12182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2465" extrusionOk="0">
                    <a:moveTo>
                      <a:pt x="555" y="1"/>
                    </a:moveTo>
                    <a:lnTo>
                      <a:pt x="1" y="1516"/>
                    </a:lnTo>
                    <a:cubicBezTo>
                      <a:pt x="1" y="1516"/>
                      <a:pt x="475" y="2258"/>
                      <a:pt x="2401" y="2435"/>
                    </a:cubicBezTo>
                    <a:cubicBezTo>
                      <a:pt x="2632" y="2456"/>
                      <a:pt x="2843" y="2465"/>
                      <a:pt x="3037" y="2465"/>
                    </a:cubicBezTo>
                    <a:cubicBezTo>
                      <a:pt x="4461" y="2465"/>
                      <a:pt x="4927" y="1966"/>
                      <a:pt x="4927" y="1966"/>
                    </a:cubicBezTo>
                    <a:lnTo>
                      <a:pt x="4654" y="375"/>
                    </a:lnTo>
                    <a:cubicBezTo>
                      <a:pt x="4422" y="387"/>
                      <a:pt x="4187" y="393"/>
                      <a:pt x="3950" y="393"/>
                    </a:cubicBezTo>
                    <a:cubicBezTo>
                      <a:pt x="3505" y="393"/>
                      <a:pt x="3052" y="372"/>
                      <a:pt x="2593" y="329"/>
                    </a:cubicBezTo>
                    <a:cubicBezTo>
                      <a:pt x="1889" y="266"/>
                      <a:pt x="1207" y="156"/>
                      <a:pt x="555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52"/>
              <p:cNvSpPr/>
              <p:nvPr/>
            </p:nvSpPr>
            <p:spPr>
              <a:xfrm>
                <a:off x="6453557" y="3979361"/>
                <a:ext cx="206088" cy="84854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1717" extrusionOk="0">
                    <a:moveTo>
                      <a:pt x="555" y="1"/>
                    </a:moveTo>
                    <a:lnTo>
                      <a:pt x="1" y="1516"/>
                    </a:lnTo>
                    <a:cubicBezTo>
                      <a:pt x="453" y="1658"/>
                      <a:pt x="888" y="1716"/>
                      <a:pt x="1299" y="1716"/>
                    </a:cubicBezTo>
                    <a:cubicBezTo>
                      <a:pt x="3263" y="1716"/>
                      <a:pt x="4654" y="375"/>
                      <a:pt x="4654" y="375"/>
                    </a:cubicBezTo>
                    <a:lnTo>
                      <a:pt x="555" y="1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52"/>
              <p:cNvSpPr/>
              <p:nvPr/>
            </p:nvSpPr>
            <p:spPr>
              <a:xfrm>
                <a:off x="6030056" y="3329802"/>
                <a:ext cx="220389" cy="387601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7843" extrusionOk="0">
                    <a:moveTo>
                      <a:pt x="4978" y="1506"/>
                    </a:moveTo>
                    <a:lnTo>
                      <a:pt x="4978" y="1507"/>
                    </a:lnTo>
                    <a:lnTo>
                      <a:pt x="4978" y="1507"/>
                    </a:lnTo>
                    <a:cubicBezTo>
                      <a:pt x="4978" y="1507"/>
                      <a:pt x="4978" y="1507"/>
                      <a:pt x="4978" y="1507"/>
                    </a:cubicBezTo>
                    <a:lnTo>
                      <a:pt x="4978" y="1506"/>
                    </a:lnTo>
                    <a:close/>
                    <a:moveTo>
                      <a:pt x="2912" y="1"/>
                    </a:moveTo>
                    <a:cubicBezTo>
                      <a:pt x="2660" y="1"/>
                      <a:pt x="2408" y="44"/>
                      <a:pt x="2171" y="130"/>
                    </a:cubicBezTo>
                    <a:cubicBezTo>
                      <a:pt x="2101" y="155"/>
                      <a:pt x="2033" y="183"/>
                      <a:pt x="1969" y="215"/>
                    </a:cubicBezTo>
                    <a:cubicBezTo>
                      <a:pt x="1139" y="617"/>
                      <a:pt x="614" y="1513"/>
                      <a:pt x="361" y="2415"/>
                    </a:cubicBezTo>
                    <a:cubicBezTo>
                      <a:pt x="1" y="3705"/>
                      <a:pt x="98" y="5159"/>
                      <a:pt x="831" y="6279"/>
                    </a:cubicBezTo>
                    <a:cubicBezTo>
                      <a:pt x="1437" y="7204"/>
                      <a:pt x="2514" y="7834"/>
                      <a:pt x="3602" y="7843"/>
                    </a:cubicBezTo>
                    <a:lnTo>
                      <a:pt x="3605" y="7843"/>
                    </a:lnTo>
                    <a:cubicBezTo>
                      <a:pt x="3615" y="7843"/>
                      <a:pt x="3624" y="7843"/>
                      <a:pt x="3634" y="7843"/>
                    </a:cubicBezTo>
                    <a:cubicBezTo>
                      <a:pt x="3853" y="7843"/>
                      <a:pt x="4073" y="7814"/>
                      <a:pt x="4290" y="7761"/>
                    </a:cubicBezTo>
                    <a:lnTo>
                      <a:pt x="4978" y="1507"/>
                    </a:lnTo>
                    <a:lnTo>
                      <a:pt x="4978" y="1507"/>
                    </a:lnTo>
                    <a:cubicBezTo>
                      <a:pt x="4802" y="952"/>
                      <a:pt x="4392" y="476"/>
                      <a:pt x="3869" y="220"/>
                    </a:cubicBezTo>
                    <a:cubicBezTo>
                      <a:pt x="3572" y="75"/>
                      <a:pt x="3242" y="1"/>
                      <a:pt x="2912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52"/>
              <p:cNvSpPr/>
              <p:nvPr/>
            </p:nvSpPr>
            <p:spPr>
              <a:xfrm>
                <a:off x="6060161" y="3416631"/>
                <a:ext cx="92618" cy="249818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5055" extrusionOk="0">
                    <a:moveTo>
                      <a:pt x="885" y="1"/>
                    </a:moveTo>
                    <a:cubicBezTo>
                      <a:pt x="877" y="1"/>
                      <a:pt x="868" y="1"/>
                      <a:pt x="859" y="2"/>
                    </a:cubicBezTo>
                    <a:cubicBezTo>
                      <a:pt x="338" y="40"/>
                      <a:pt x="0" y="1202"/>
                      <a:pt x="104" y="2597"/>
                    </a:cubicBezTo>
                    <a:cubicBezTo>
                      <a:pt x="206" y="3969"/>
                      <a:pt x="696" y="5054"/>
                      <a:pt x="1208" y="5054"/>
                    </a:cubicBezTo>
                    <a:cubicBezTo>
                      <a:pt x="1217" y="5054"/>
                      <a:pt x="1225" y="5054"/>
                      <a:pt x="1234" y="5053"/>
                    </a:cubicBezTo>
                    <a:cubicBezTo>
                      <a:pt x="1754" y="5014"/>
                      <a:pt x="2091" y="3852"/>
                      <a:pt x="1987" y="2457"/>
                    </a:cubicBezTo>
                    <a:cubicBezTo>
                      <a:pt x="1886" y="1086"/>
                      <a:pt x="1395" y="1"/>
                      <a:pt x="885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52"/>
              <p:cNvSpPr/>
              <p:nvPr/>
            </p:nvSpPr>
            <p:spPr>
              <a:xfrm>
                <a:off x="6101643" y="3406401"/>
                <a:ext cx="57156" cy="259307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247" extrusionOk="0">
                    <a:moveTo>
                      <a:pt x="85" y="1"/>
                    </a:moveTo>
                    <a:cubicBezTo>
                      <a:pt x="63" y="1"/>
                      <a:pt x="43" y="10"/>
                      <a:pt x="28" y="27"/>
                    </a:cubicBezTo>
                    <a:cubicBezTo>
                      <a:pt x="1" y="58"/>
                      <a:pt x="5" y="104"/>
                      <a:pt x="36" y="131"/>
                    </a:cubicBezTo>
                    <a:cubicBezTo>
                      <a:pt x="323" y="374"/>
                      <a:pt x="539" y="731"/>
                      <a:pt x="715" y="1256"/>
                    </a:cubicBezTo>
                    <a:cubicBezTo>
                      <a:pt x="1140" y="2518"/>
                      <a:pt x="1117" y="3900"/>
                      <a:pt x="649" y="5147"/>
                    </a:cubicBezTo>
                    <a:cubicBezTo>
                      <a:pt x="635" y="5185"/>
                      <a:pt x="654" y="5228"/>
                      <a:pt x="692" y="5242"/>
                    </a:cubicBezTo>
                    <a:cubicBezTo>
                      <a:pt x="698" y="5245"/>
                      <a:pt x="705" y="5246"/>
                      <a:pt x="711" y="5246"/>
                    </a:cubicBezTo>
                    <a:cubicBezTo>
                      <a:pt x="713" y="5246"/>
                      <a:pt x="715" y="5246"/>
                      <a:pt x="717" y="5246"/>
                    </a:cubicBezTo>
                    <a:cubicBezTo>
                      <a:pt x="748" y="5246"/>
                      <a:pt x="776" y="5228"/>
                      <a:pt x="787" y="5199"/>
                    </a:cubicBezTo>
                    <a:cubicBezTo>
                      <a:pt x="1266" y="3920"/>
                      <a:pt x="1291" y="2503"/>
                      <a:pt x="854" y="1209"/>
                    </a:cubicBezTo>
                    <a:cubicBezTo>
                      <a:pt x="668" y="658"/>
                      <a:pt x="439" y="279"/>
                      <a:pt x="132" y="18"/>
                    </a:cubicBezTo>
                    <a:cubicBezTo>
                      <a:pt x="118" y="6"/>
                      <a:pt x="101" y="1"/>
                      <a:pt x="85" y="1"/>
                    </a:cubicBezTo>
                    <a:close/>
                  </a:path>
                </a:pathLst>
              </a:custGeom>
              <a:solidFill>
                <a:srgbClr val="000000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52"/>
              <p:cNvSpPr/>
              <p:nvPr/>
            </p:nvSpPr>
            <p:spPr>
              <a:xfrm>
                <a:off x="6084687" y="3539931"/>
                <a:ext cx="67516" cy="74081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499" extrusionOk="0">
                    <a:moveTo>
                      <a:pt x="1440" y="0"/>
                    </a:moveTo>
                    <a:cubicBezTo>
                      <a:pt x="1429" y="0"/>
                      <a:pt x="1417" y="3"/>
                      <a:pt x="1406" y="8"/>
                    </a:cubicBezTo>
                    <a:cubicBezTo>
                      <a:pt x="815" y="310"/>
                      <a:pt x="323" y="801"/>
                      <a:pt x="20" y="1390"/>
                    </a:cubicBezTo>
                    <a:cubicBezTo>
                      <a:pt x="1" y="1427"/>
                      <a:pt x="15" y="1471"/>
                      <a:pt x="51" y="1490"/>
                    </a:cubicBezTo>
                    <a:cubicBezTo>
                      <a:pt x="60" y="1494"/>
                      <a:pt x="70" y="1497"/>
                      <a:pt x="79" y="1498"/>
                    </a:cubicBezTo>
                    <a:cubicBezTo>
                      <a:pt x="81" y="1498"/>
                      <a:pt x="83" y="1499"/>
                      <a:pt x="85" y="1499"/>
                    </a:cubicBezTo>
                    <a:cubicBezTo>
                      <a:pt x="111" y="1499"/>
                      <a:pt x="138" y="1483"/>
                      <a:pt x="150" y="1458"/>
                    </a:cubicBezTo>
                    <a:cubicBezTo>
                      <a:pt x="440" y="894"/>
                      <a:pt x="910" y="427"/>
                      <a:pt x="1474" y="140"/>
                    </a:cubicBezTo>
                    <a:cubicBezTo>
                      <a:pt x="1510" y="120"/>
                      <a:pt x="1524" y="76"/>
                      <a:pt x="1505" y="40"/>
                    </a:cubicBezTo>
                    <a:cubicBezTo>
                      <a:pt x="1492" y="14"/>
                      <a:pt x="1467" y="0"/>
                      <a:pt x="1440" y="0"/>
                    </a:cubicBezTo>
                    <a:close/>
                  </a:path>
                </a:pathLst>
              </a:custGeom>
              <a:solidFill>
                <a:srgbClr val="000000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52"/>
              <p:cNvSpPr/>
              <p:nvPr/>
            </p:nvSpPr>
            <p:spPr>
              <a:xfrm>
                <a:off x="6116917" y="3329802"/>
                <a:ext cx="133526" cy="387601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7843" extrusionOk="0">
                    <a:moveTo>
                      <a:pt x="950" y="1"/>
                    </a:moveTo>
                    <a:cubicBezTo>
                      <a:pt x="698" y="1"/>
                      <a:pt x="446" y="44"/>
                      <a:pt x="209" y="130"/>
                    </a:cubicBezTo>
                    <a:cubicBezTo>
                      <a:pt x="139" y="155"/>
                      <a:pt x="71" y="183"/>
                      <a:pt x="7" y="215"/>
                    </a:cubicBezTo>
                    <a:lnTo>
                      <a:pt x="0" y="220"/>
                    </a:lnTo>
                    <a:cubicBezTo>
                      <a:pt x="1848" y="2445"/>
                      <a:pt x="1640" y="7843"/>
                      <a:pt x="1640" y="7843"/>
                    </a:cubicBezTo>
                    <a:lnTo>
                      <a:pt x="1643" y="7843"/>
                    </a:lnTo>
                    <a:cubicBezTo>
                      <a:pt x="1653" y="7843"/>
                      <a:pt x="1662" y="7843"/>
                      <a:pt x="1672" y="7843"/>
                    </a:cubicBezTo>
                    <a:cubicBezTo>
                      <a:pt x="1891" y="7843"/>
                      <a:pt x="2111" y="7814"/>
                      <a:pt x="2328" y="7761"/>
                    </a:cubicBezTo>
                    <a:lnTo>
                      <a:pt x="3016" y="1506"/>
                    </a:lnTo>
                    <a:cubicBezTo>
                      <a:pt x="2841" y="952"/>
                      <a:pt x="2430" y="476"/>
                      <a:pt x="1907" y="220"/>
                    </a:cubicBezTo>
                    <a:cubicBezTo>
                      <a:pt x="1610" y="75"/>
                      <a:pt x="1280" y="1"/>
                      <a:pt x="95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52"/>
              <p:cNvSpPr/>
              <p:nvPr/>
            </p:nvSpPr>
            <p:spPr>
              <a:xfrm>
                <a:off x="6958782" y="3422067"/>
                <a:ext cx="219282" cy="379002"/>
              </a:xfrm>
              <a:custGeom>
                <a:avLst/>
                <a:gdLst/>
                <a:ahLst/>
                <a:cxnLst/>
                <a:rect l="l" t="t" r="r" b="b"/>
                <a:pathLst>
                  <a:path w="4953" h="7669" extrusionOk="0">
                    <a:moveTo>
                      <a:pt x="2359" y="0"/>
                    </a:moveTo>
                    <a:cubicBezTo>
                      <a:pt x="2163" y="0"/>
                      <a:pt x="1968" y="26"/>
                      <a:pt x="1780" y="79"/>
                    </a:cubicBezTo>
                    <a:cubicBezTo>
                      <a:pt x="1219" y="236"/>
                      <a:pt x="729" y="630"/>
                      <a:pt x="456" y="1143"/>
                    </a:cubicBezTo>
                    <a:lnTo>
                      <a:pt x="0" y="7419"/>
                    </a:lnTo>
                    <a:cubicBezTo>
                      <a:pt x="211" y="7515"/>
                      <a:pt x="433" y="7584"/>
                      <a:pt x="658" y="7624"/>
                    </a:cubicBezTo>
                    <a:lnTo>
                      <a:pt x="661" y="7624"/>
                    </a:lnTo>
                    <a:cubicBezTo>
                      <a:pt x="831" y="7654"/>
                      <a:pt x="1004" y="7668"/>
                      <a:pt x="1176" y="7668"/>
                    </a:cubicBezTo>
                    <a:cubicBezTo>
                      <a:pt x="2094" y="7668"/>
                      <a:pt x="3027" y="7261"/>
                      <a:pt x="3670" y="6587"/>
                    </a:cubicBezTo>
                    <a:cubicBezTo>
                      <a:pt x="4593" y="5620"/>
                      <a:pt x="4953" y="4207"/>
                      <a:pt x="4832" y="2873"/>
                    </a:cubicBezTo>
                    <a:cubicBezTo>
                      <a:pt x="4748" y="1941"/>
                      <a:pt x="4393" y="965"/>
                      <a:pt x="3650" y="418"/>
                    </a:cubicBezTo>
                    <a:cubicBezTo>
                      <a:pt x="3592" y="376"/>
                      <a:pt x="3531" y="335"/>
                      <a:pt x="3466" y="297"/>
                    </a:cubicBezTo>
                    <a:cubicBezTo>
                      <a:pt x="3132" y="101"/>
                      <a:pt x="2745" y="0"/>
                      <a:pt x="2359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52"/>
              <p:cNvSpPr/>
              <p:nvPr/>
            </p:nvSpPr>
            <p:spPr>
              <a:xfrm>
                <a:off x="7041880" y="3520954"/>
                <a:ext cx="112319" cy="243344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4924" extrusionOk="0">
                    <a:moveTo>
                      <a:pt x="1817" y="0"/>
                    </a:moveTo>
                    <a:cubicBezTo>
                      <a:pt x="1323" y="0"/>
                      <a:pt x="688" y="951"/>
                      <a:pt x="355" y="2221"/>
                    </a:cubicBezTo>
                    <a:cubicBezTo>
                      <a:pt x="0" y="3575"/>
                      <a:pt x="121" y="4779"/>
                      <a:pt x="626" y="4911"/>
                    </a:cubicBezTo>
                    <a:cubicBezTo>
                      <a:pt x="657" y="4919"/>
                      <a:pt x="688" y="4923"/>
                      <a:pt x="719" y="4923"/>
                    </a:cubicBezTo>
                    <a:cubicBezTo>
                      <a:pt x="1213" y="4923"/>
                      <a:pt x="1849" y="3972"/>
                      <a:pt x="2182" y="2701"/>
                    </a:cubicBezTo>
                    <a:cubicBezTo>
                      <a:pt x="2537" y="1347"/>
                      <a:pt x="2415" y="143"/>
                      <a:pt x="1911" y="12"/>
                    </a:cubicBezTo>
                    <a:cubicBezTo>
                      <a:pt x="1880" y="4"/>
                      <a:pt x="1849" y="0"/>
                      <a:pt x="1817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52"/>
              <p:cNvSpPr/>
              <p:nvPr/>
            </p:nvSpPr>
            <p:spPr>
              <a:xfrm>
                <a:off x="7038338" y="3509983"/>
                <a:ext cx="86154" cy="249472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5048" extrusionOk="0">
                    <a:moveTo>
                      <a:pt x="1861" y="1"/>
                    </a:moveTo>
                    <a:cubicBezTo>
                      <a:pt x="1848" y="1"/>
                      <a:pt x="1836" y="4"/>
                      <a:pt x="1825" y="11"/>
                    </a:cubicBezTo>
                    <a:cubicBezTo>
                      <a:pt x="1475" y="212"/>
                      <a:pt x="1180" y="542"/>
                      <a:pt x="897" y="1051"/>
                    </a:cubicBezTo>
                    <a:cubicBezTo>
                      <a:pt x="235" y="2243"/>
                      <a:pt x="1" y="3642"/>
                      <a:pt x="241" y="4986"/>
                    </a:cubicBezTo>
                    <a:cubicBezTo>
                      <a:pt x="246" y="5020"/>
                      <a:pt x="274" y="5044"/>
                      <a:pt x="306" y="5046"/>
                    </a:cubicBezTo>
                    <a:cubicBezTo>
                      <a:pt x="309" y="5047"/>
                      <a:pt x="313" y="5047"/>
                      <a:pt x="316" y="5047"/>
                    </a:cubicBezTo>
                    <a:cubicBezTo>
                      <a:pt x="319" y="5047"/>
                      <a:pt x="322" y="5047"/>
                      <a:pt x="326" y="5046"/>
                    </a:cubicBezTo>
                    <a:cubicBezTo>
                      <a:pt x="366" y="5038"/>
                      <a:pt x="393" y="5001"/>
                      <a:pt x="385" y="4960"/>
                    </a:cubicBezTo>
                    <a:cubicBezTo>
                      <a:pt x="152" y="3649"/>
                      <a:pt x="379" y="2286"/>
                      <a:pt x="1027" y="1122"/>
                    </a:cubicBezTo>
                    <a:cubicBezTo>
                      <a:pt x="1296" y="638"/>
                      <a:pt x="1573" y="325"/>
                      <a:pt x="1897" y="138"/>
                    </a:cubicBezTo>
                    <a:cubicBezTo>
                      <a:pt x="1932" y="118"/>
                      <a:pt x="1945" y="73"/>
                      <a:pt x="1925" y="38"/>
                    </a:cubicBezTo>
                    <a:cubicBezTo>
                      <a:pt x="1911" y="14"/>
                      <a:pt x="1886" y="1"/>
                      <a:pt x="1861" y="1"/>
                    </a:cubicBezTo>
                    <a:close/>
                  </a:path>
                </a:pathLst>
              </a:custGeom>
              <a:solidFill>
                <a:srgbClr val="000000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52"/>
              <p:cNvSpPr/>
              <p:nvPr/>
            </p:nvSpPr>
            <p:spPr>
              <a:xfrm>
                <a:off x="7052948" y="3632591"/>
                <a:ext cx="55562" cy="8510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722" extrusionOk="0">
                    <a:moveTo>
                      <a:pt x="85" y="0"/>
                    </a:moveTo>
                    <a:cubicBezTo>
                      <a:pt x="63" y="0"/>
                      <a:pt x="41" y="10"/>
                      <a:pt x="27" y="28"/>
                    </a:cubicBezTo>
                    <a:cubicBezTo>
                      <a:pt x="1" y="61"/>
                      <a:pt x="7" y="108"/>
                      <a:pt x="40" y="132"/>
                    </a:cubicBezTo>
                    <a:cubicBezTo>
                      <a:pt x="542" y="517"/>
                      <a:pt x="919" y="1062"/>
                      <a:pt x="1101" y="1669"/>
                    </a:cubicBezTo>
                    <a:cubicBezTo>
                      <a:pt x="1110" y="1699"/>
                      <a:pt x="1136" y="1718"/>
                      <a:pt x="1165" y="1721"/>
                    </a:cubicBezTo>
                    <a:cubicBezTo>
                      <a:pt x="1167" y="1721"/>
                      <a:pt x="1170" y="1721"/>
                      <a:pt x="1172" y="1721"/>
                    </a:cubicBezTo>
                    <a:cubicBezTo>
                      <a:pt x="1179" y="1721"/>
                      <a:pt x="1187" y="1720"/>
                      <a:pt x="1193" y="1718"/>
                    </a:cubicBezTo>
                    <a:cubicBezTo>
                      <a:pt x="1232" y="1707"/>
                      <a:pt x="1254" y="1665"/>
                      <a:pt x="1243" y="1626"/>
                    </a:cubicBezTo>
                    <a:cubicBezTo>
                      <a:pt x="1052" y="991"/>
                      <a:pt x="655" y="419"/>
                      <a:pt x="129" y="15"/>
                    </a:cubicBezTo>
                    <a:cubicBezTo>
                      <a:pt x="116" y="5"/>
                      <a:pt x="100" y="0"/>
                      <a:pt x="85" y="0"/>
                    </a:cubicBezTo>
                    <a:close/>
                  </a:path>
                </a:pathLst>
              </a:custGeom>
              <a:solidFill>
                <a:srgbClr val="000000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52"/>
              <p:cNvSpPr/>
              <p:nvPr/>
            </p:nvSpPr>
            <p:spPr>
              <a:xfrm>
                <a:off x="6958782" y="3422067"/>
                <a:ext cx="161860" cy="376778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7624" extrusionOk="0">
                    <a:moveTo>
                      <a:pt x="2359" y="0"/>
                    </a:moveTo>
                    <a:cubicBezTo>
                      <a:pt x="2164" y="0"/>
                      <a:pt x="1969" y="26"/>
                      <a:pt x="1781" y="79"/>
                    </a:cubicBezTo>
                    <a:cubicBezTo>
                      <a:pt x="1219" y="236"/>
                      <a:pt x="729" y="630"/>
                      <a:pt x="456" y="1143"/>
                    </a:cubicBezTo>
                    <a:lnTo>
                      <a:pt x="0" y="7419"/>
                    </a:lnTo>
                    <a:cubicBezTo>
                      <a:pt x="211" y="7515"/>
                      <a:pt x="433" y="7584"/>
                      <a:pt x="658" y="7624"/>
                    </a:cubicBezTo>
                    <a:lnTo>
                      <a:pt x="661" y="7624"/>
                    </a:lnTo>
                    <a:cubicBezTo>
                      <a:pt x="661" y="7624"/>
                      <a:pt x="1434" y="2277"/>
                      <a:pt x="3655" y="424"/>
                    </a:cubicBezTo>
                    <a:lnTo>
                      <a:pt x="3650" y="418"/>
                    </a:lnTo>
                    <a:cubicBezTo>
                      <a:pt x="3592" y="376"/>
                      <a:pt x="3531" y="335"/>
                      <a:pt x="3466" y="298"/>
                    </a:cubicBezTo>
                    <a:cubicBezTo>
                      <a:pt x="3133" y="102"/>
                      <a:pt x="2745" y="0"/>
                      <a:pt x="2359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52"/>
              <p:cNvSpPr/>
              <p:nvPr/>
            </p:nvSpPr>
            <p:spPr>
              <a:xfrm>
                <a:off x="6157026" y="3105293"/>
                <a:ext cx="891294" cy="893514"/>
              </a:xfrm>
              <a:custGeom>
                <a:avLst/>
                <a:gdLst/>
                <a:ahLst/>
                <a:cxnLst/>
                <a:rect l="l" t="t" r="r" b="b"/>
                <a:pathLst>
                  <a:path w="20132" h="18080" extrusionOk="0">
                    <a:moveTo>
                      <a:pt x="10068" y="1"/>
                    </a:moveTo>
                    <a:cubicBezTo>
                      <a:pt x="5129" y="1"/>
                      <a:pt x="902" y="3869"/>
                      <a:pt x="432" y="9010"/>
                    </a:cubicBezTo>
                    <a:cubicBezTo>
                      <a:pt x="1" y="13726"/>
                      <a:pt x="2993" y="16671"/>
                      <a:pt x="7253" y="17686"/>
                    </a:cubicBezTo>
                    <a:cubicBezTo>
                      <a:pt x="7907" y="17842"/>
                      <a:pt x="8587" y="17953"/>
                      <a:pt x="9291" y="18016"/>
                    </a:cubicBezTo>
                    <a:cubicBezTo>
                      <a:pt x="9750" y="18059"/>
                      <a:pt x="10204" y="18080"/>
                      <a:pt x="10648" y="18080"/>
                    </a:cubicBezTo>
                    <a:cubicBezTo>
                      <a:pt x="10886" y="18080"/>
                      <a:pt x="11120" y="18074"/>
                      <a:pt x="11352" y="18062"/>
                    </a:cubicBezTo>
                    <a:cubicBezTo>
                      <a:pt x="15727" y="17837"/>
                      <a:pt x="19204" y="15481"/>
                      <a:pt x="19635" y="10765"/>
                    </a:cubicBezTo>
                    <a:cubicBezTo>
                      <a:pt x="20131" y="5326"/>
                      <a:pt x="16236" y="525"/>
                      <a:pt x="10934" y="40"/>
                    </a:cubicBezTo>
                    <a:cubicBezTo>
                      <a:pt x="10643" y="14"/>
                      <a:pt x="10354" y="1"/>
                      <a:pt x="10068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52"/>
              <p:cNvSpPr/>
              <p:nvPr/>
            </p:nvSpPr>
            <p:spPr>
              <a:xfrm>
                <a:off x="6206079" y="3558166"/>
                <a:ext cx="210117" cy="234547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4746" extrusionOk="0">
                    <a:moveTo>
                      <a:pt x="2374" y="1"/>
                    </a:moveTo>
                    <a:cubicBezTo>
                      <a:pt x="1063" y="1"/>
                      <a:pt x="1" y="1062"/>
                      <a:pt x="1" y="2372"/>
                    </a:cubicBezTo>
                    <a:cubicBezTo>
                      <a:pt x="1" y="3683"/>
                      <a:pt x="1063" y="4745"/>
                      <a:pt x="2374" y="4745"/>
                    </a:cubicBezTo>
                    <a:cubicBezTo>
                      <a:pt x="3684" y="4745"/>
                      <a:pt x="4745" y="3683"/>
                      <a:pt x="4745" y="2372"/>
                    </a:cubicBezTo>
                    <a:cubicBezTo>
                      <a:pt x="4745" y="1062"/>
                      <a:pt x="3684" y="1"/>
                      <a:pt x="2374" y="1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52"/>
              <p:cNvSpPr/>
              <p:nvPr/>
            </p:nvSpPr>
            <p:spPr>
              <a:xfrm>
                <a:off x="6768194" y="3615492"/>
                <a:ext cx="210162" cy="234597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4747" extrusionOk="0">
                    <a:moveTo>
                      <a:pt x="2374" y="0"/>
                    </a:moveTo>
                    <a:cubicBezTo>
                      <a:pt x="1063" y="0"/>
                      <a:pt x="1" y="1063"/>
                      <a:pt x="1" y="2373"/>
                    </a:cubicBezTo>
                    <a:cubicBezTo>
                      <a:pt x="1" y="3684"/>
                      <a:pt x="1063" y="4746"/>
                      <a:pt x="2374" y="4746"/>
                    </a:cubicBezTo>
                    <a:cubicBezTo>
                      <a:pt x="3685" y="4746"/>
                      <a:pt x="4747" y="3684"/>
                      <a:pt x="4747" y="2373"/>
                    </a:cubicBezTo>
                    <a:cubicBezTo>
                      <a:pt x="4747" y="1063"/>
                      <a:pt x="3685" y="0"/>
                      <a:pt x="2374" y="0"/>
                    </a:cubicBezTo>
                    <a:close/>
                  </a:path>
                </a:pathLst>
              </a:custGeom>
              <a:solidFill>
                <a:srgbClr val="EB667B">
                  <a:alpha val="7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52"/>
              <p:cNvSpPr/>
              <p:nvPr/>
            </p:nvSpPr>
            <p:spPr>
              <a:xfrm>
                <a:off x="6300200" y="3341366"/>
                <a:ext cx="210162" cy="234597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4747" extrusionOk="0">
                    <a:moveTo>
                      <a:pt x="2374" y="0"/>
                    </a:moveTo>
                    <a:cubicBezTo>
                      <a:pt x="1063" y="0"/>
                      <a:pt x="1" y="1063"/>
                      <a:pt x="1" y="2373"/>
                    </a:cubicBezTo>
                    <a:cubicBezTo>
                      <a:pt x="1" y="3684"/>
                      <a:pt x="1063" y="4746"/>
                      <a:pt x="2374" y="4746"/>
                    </a:cubicBezTo>
                    <a:cubicBezTo>
                      <a:pt x="3684" y="4746"/>
                      <a:pt x="4747" y="3684"/>
                      <a:pt x="4747" y="2373"/>
                    </a:cubicBezTo>
                    <a:cubicBezTo>
                      <a:pt x="4747" y="1063"/>
                      <a:pt x="3684" y="0"/>
                      <a:pt x="237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52"/>
              <p:cNvSpPr/>
              <p:nvPr/>
            </p:nvSpPr>
            <p:spPr>
              <a:xfrm>
                <a:off x="6281429" y="3381049"/>
                <a:ext cx="245004" cy="268054"/>
              </a:xfrm>
              <a:custGeom>
                <a:avLst/>
                <a:gdLst/>
                <a:ahLst/>
                <a:cxnLst/>
                <a:rect l="l" t="t" r="r" b="b"/>
                <a:pathLst>
                  <a:path w="5534" h="5424" extrusionOk="0">
                    <a:moveTo>
                      <a:pt x="2821" y="0"/>
                    </a:moveTo>
                    <a:cubicBezTo>
                      <a:pt x="1465" y="0"/>
                      <a:pt x="291" y="1175"/>
                      <a:pt x="149" y="2725"/>
                    </a:cubicBezTo>
                    <a:cubicBezTo>
                      <a:pt x="0" y="4356"/>
                      <a:pt x="1098" y="5276"/>
                      <a:pt x="2543" y="5408"/>
                    </a:cubicBezTo>
                    <a:cubicBezTo>
                      <a:pt x="2657" y="5419"/>
                      <a:pt x="2769" y="5424"/>
                      <a:pt x="2880" y="5424"/>
                    </a:cubicBezTo>
                    <a:cubicBezTo>
                      <a:pt x="4178" y="5424"/>
                      <a:pt x="5247" y="4706"/>
                      <a:pt x="5385" y="3203"/>
                    </a:cubicBezTo>
                    <a:cubicBezTo>
                      <a:pt x="5533" y="1571"/>
                      <a:pt x="4482" y="143"/>
                      <a:pt x="3037" y="10"/>
                    </a:cubicBezTo>
                    <a:cubicBezTo>
                      <a:pt x="2964" y="4"/>
                      <a:pt x="2893" y="0"/>
                      <a:pt x="28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52"/>
              <p:cNvSpPr/>
              <p:nvPr/>
            </p:nvSpPr>
            <p:spPr>
              <a:xfrm>
                <a:off x="6284174" y="3370227"/>
                <a:ext cx="227339" cy="145492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2944" extrusionOk="0">
                    <a:moveTo>
                      <a:pt x="2735" y="1"/>
                    </a:moveTo>
                    <a:cubicBezTo>
                      <a:pt x="1292" y="1"/>
                      <a:pt x="0" y="1344"/>
                      <a:pt x="87" y="2944"/>
                    </a:cubicBezTo>
                    <a:cubicBezTo>
                      <a:pt x="388" y="1584"/>
                      <a:pt x="1493" y="433"/>
                      <a:pt x="2795" y="433"/>
                    </a:cubicBezTo>
                    <a:cubicBezTo>
                      <a:pt x="3159" y="433"/>
                      <a:pt x="3539" y="523"/>
                      <a:pt x="3920" y="724"/>
                    </a:cubicBezTo>
                    <a:cubicBezTo>
                      <a:pt x="4440" y="1008"/>
                      <a:pt x="4842" y="1463"/>
                      <a:pt x="5135" y="1985"/>
                    </a:cubicBezTo>
                    <a:cubicBezTo>
                      <a:pt x="5005" y="1367"/>
                      <a:pt x="4629" y="797"/>
                      <a:pt x="4102" y="432"/>
                    </a:cubicBezTo>
                    <a:cubicBezTo>
                      <a:pt x="3657" y="133"/>
                      <a:pt x="3189" y="1"/>
                      <a:pt x="2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52"/>
              <p:cNvSpPr/>
              <p:nvPr/>
            </p:nvSpPr>
            <p:spPr>
              <a:xfrm>
                <a:off x="6309453" y="3294814"/>
                <a:ext cx="166155" cy="71758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1452" extrusionOk="0">
                    <a:moveTo>
                      <a:pt x="2655" y="0"/>
                    </a:moveTo>
                    <a:cubicBezTo>
                      <a:pt x="2626" y="0"/>
                      <a:pt x="2597" y="1"/>
                      <a:pt x="2567" y="3"/>
                    </a:cubicBezTo>
                    <a:cubicBezTo>
                      <a:pt x="1754" y="55"/>
                      <a:pt x="1" y="855"/>
                      <a:pt x="105" y="1397"/>
                    </a:cubicBezTo>
                    <a:cubicBezTo>
                      <a:pt x="112" y="1435"/>
                      <a:pt x="190" y="1451"/>
                      <a:pt x="315" y="1451"/>
                    </a:cubicBezTo>
                    <a:cubicBezTo>
                      <a:pt x="799" y="1451"/>
                      <a:pt x="1989" y="1216"/>
                      <a:pt x="2591" y="1149"/>
                    </a:cubicBezTo>
                    <a:cubicBezTo>
                      <a:pt x="3161" y="1085"/>
                      <a:pt x="3739" y="1110"/>
                      <a:pt x="3745" y="760"/>
                    </a:cubicBezTo>
                    <a:cubicBezTo>
                      <a:pt x="3753" y="426"/>
                      <a:pt x="3289" y="0"/>
                      <a:pt x="2655" y="0"/>
                    </a:cubicBezTo>
                    <a:close/>
                  </a:path>
                </a:pathLst>
              </a:custGeom>
              <a:solidFill>
                <a:srgbClr val="423B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52"/>
              <p:cNvSpPr/>
              <p:nvPr/>
            </p:nvSpPr>
            <p:spPr>
              <a:xfrm>
                <a:off x="6340753" y="3461948"/>
                <a:ext cx="178285" cy="208206"/>
              </a:xfrm>
              <a:custGeom>
                <a:avLst/>
                <a:gdLst/>
                <a:ahLst/>
                <a:cxnLst/>
                <a:rect l="l" t="t" r="r" b="b"/>
                <a:pathLst>
                  <a:path w="4027" h="4213" extrusionOk="0">
                    <a:moveTo>
                      <a:pt x="2042" y="1"/>
                    </a:moveTo>
                    <a:cubicBezTo>
                      <a:pt x="1646" y="1"/>
                      <a:pt x="1272" y="135"/>
                      <a:pt x="959" y="369"/>
                    </a:cubicBezTo>
                    <a:cubicBezTo>
                      <a:pt x="963" y="369"/>
                      <a:pt x="967" y="369"/>
                      <a:pt x="971" y="369"/>
                    </a:cubicBezTo>
                    <a:cubicBezTo>
                      <a:pt x="980" y="369"/>
                      <a:pt x="990" y="370"/>
                      <a:pt x="999" y="371"/>
                    </a:cubicBezTo>
                    <a:cubicBezTo>
                      <a:pt x="1394" y="407"/>
                      <a:pt x="1685" y="757"/>
                      <a:pt x="1649" y="1151"/>
                    </a:cubicBezTo>
                    <a:cubicBezTo>
                      <a:pt x="1614" y="1524"/>
                      <a:pt x="1302" y="1805"/>
                      <a:pt x="935" y="1805"/>
                    </a:cubicBezTo>
                    <a:cubicBezTo>
                      <a:pt x="913" y="1805"/>
                      <a:pt x="890" y="1804"/>
                      <a:pt x="868" y="1802"/>
                    </a:cubicBezTo>
                    <a:cubicBezTo>
                      <a:pt x="574" y="1775"/>
                      <a:pt x="339" y="1576"/>
                      <a:pt x="252" y="1312"/>
                    </a:cubicBezTo>
                    <a:cubicBezTo>
                      <a:pt x="177" y="1506"/>
                      <a:pt x="126" y="1714"/>
                      <a:pt x="107" y="1932"/>
                    </a:cubicBezTo>
                    <a:cubicBezTo>
                      <a:pt x="0" y="3092"/>
                      <a:pt x="769" y="4109"/>
                      <a:pt x="1821" y="4205"/>
                    </a:cubicBezTo>
                    <a:cubicBezTo>
                      <a:pt x="1875" y="4210"/>
                      <a:pt x="1929" y="4212"/>
                      <a:pt x="1982" y="4212"/>
                    </a:cubicBezTo>
                    <a:cubicBezTo>
                      <a:pt x="2969" y="4212"/>
                      <a:pt x="3819" y="3381"/>
                      <a:pt x="3920" y="2280"/>
                    </a:cubicBezTo>
                    <a:cubicBezTo>
                      <a:pt x="4027" y="1121"/>
                      <a:pt x="3259" y="104"/>
                      <a:pt x="2206" y="8"/>
                    </a:cubicBezTo>
                    <a:cubicBezTo>
                      <a:pt x="2151" y="3"/>
                      <a:pt x="2096" y="1"/>
                      <a:pt x="20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52"/>
              <p:cNvSpPr/>
              <p:nvPr/>
            </p:nvSpPr>
            <p:spPr>
              <a:xfrm>
                <a:off x="6279437" y="3383026"/>
                <a:ext cx="47549" cy="776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571" extrusionOk="0">
                    <a:moveTo>
                      <a:pt x="45" y="0"/>
                    </a:moveTo>
                    <a:cubicBezTo>
                      <a:pt x="1" y="509"/>
                      <a:pt x="150" y="1085"/>
                      <a:pt x="524" y="1570"/>
                    </a:cubicBezTo>
                    <a:lnTo>
                      <a:pt x="1074" y="879"/>
                    </a:lnTo>
                    <a:cubicBezTo>
                      <a:pt x="681" y="757"/>
                      <a:pt x="288" y="449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52"/>
              <p:cNvSpPr/>
              <p:nvPr/>
            </p:nvSpPr>
            <p:spPr>
              <a:xfrm>
                <a:off x="6711482" y="3376009"/>
                <a:ext cx="210073" cy="234547"/>
              </a:xfrm>
              <a:custGeom>
                <a:avLst/>
                <a:gdLst/>
                <a:ahLst/>
                <a:cxnLst/>
                <a:rect l="l" t="t" r="r" b="b"/>
                <a:pathLst>
                  <a:path w="4745" h="4746" extrusionOk="0">
                    <a:moveTo>
                      <a:pt x="2372" y="0"/>
                    </a:moveTo>
                    <a:cubicBezTo>
                      <a:pt x="1062" y="0"/>
                      <a:pt x="0" y="1062"/>
                      <a:pt x="0" y="2372"/>
                    </a:cubicBezTo>
                    <a:cubicBezTo>
                      <a:pt x="0" y="3683"/>
                      <a:pt x="1062" y="4745"/>
                      <a:pt x="2372" y="4745"/>
                    </a:cubicBezTo>
                    <a:cubicBezTo>
                      <a:pt x="3682" y="4745"/>
                      <a:pt x="4745" y="3683"/>
                      <a:pt x="4745" y="2372"/>
                    </a:cubicBezTo>
                    <a:cubicBezTo>
                      <a:pt x="4745" y="1062"/>
                      <a:pt x="3682" y="0"/>
                      <a:pt x="237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52"/>
              <p:cNvSpPr/>
              <p:nvPr/>
            </p:nvSpPr>
            <p:spPr>
              <a:xfrm>
                <a:off x="6684167" y="3414802"/>
                <a:ext cx="245004" cy="268054"/>
              </a:xfrm>
              <a:custGeom>
                <a:avLst/>
                <a:gdLst/>
                <a:ahLst/>
                <a:cxnLst/>
                <a:rect l="l" t="t" r="r" b="b"/>
                <a:pathLst>
                  <a:path w="5534" h="5424" extrusionOk="0">
                    <a:moveTo>
                      <a:pt x="2821" y="0"/>
                    </a:moveTo>
                    <a:cubicBezTo>
                      <a:pt x="1465" y="0"/>
                      <a:pt x="291" y="1175"/>
                      <a:pt x="149" y="2725"/>
                    </a:cubicBezTo>
                    <a:cubicBezTo>
                      <a:pt x="0" y="4356"/>
                      <a:pt x="1098" y="5276"/>
                      <a:pt x="2543" y="5408"/>
                    </a:cubicBezTo>
                    <a:cubicBezTo>
                      <a:pt x="2657" y="5419"/>
                      <a:pt x="2770" y="5424"/>
                      <a:pt x="2880" y="5424"/>
                    </a:cubicBezTo>
                    <a:cubicBezTo>
                      <a:pt x="4179" y="5424"/>
                      <a:pt x="5247" y="4706"/>
                      <a:pt x="5385" y="3203"/>
                    </a:cubicBezTo>
                    <a:cubicBezTo>
                      <a:pt x="5533" y="1572"/>
                      <a:pt x="4482" y="143"/>
                      <a:pt x="3037" y="10"/>
                    </a:cubicBezTo>
                    <a:cubicBezTo>
                      <a:pt x="2964" y="4"/>
                      <a:pt x="2893" y="0"/>
                      <a:pt x="28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52"/>
              <p:cNvSpPr/>
              <p:nvPr/>
            </p:nvSpPr>
            <p:spPr>
              <a:xfrm>
                <a:off x="6710419" y="3404425"/>
                <a:ext cx="230394" cy="168670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3413" extrusionOk="0">
                    <a:moveTo>
                      <a:pt x="2300" y="1"/>
                    </a:moveTo>
                    <a:cubicBezTo>
                      <a:pt x="1977" y="1"/>
                      <a:pt x="1640" y="68"/>
                      <a:pt x="1299" y="215"/>
                    </a:cubicBezTo>
                    <a:cubicBezTo>
                      <a:pt x="714" y="479"/>
                      <a:pt x="242" y="971"/>
                      <a:pt x="1" y="1556"/>
                    </a:cubicBezTo>
                    <a:cubicBezTo>
                      <a:pt x="384" y="1096"/>
                      <a:pt x="863" y="722"/>
                      <a:pt x="1424" y="536"/>
                    </a:cubicBezTo>
                    <a:cubicBezTo>
                      <a:pt x="1685" y="455"/>
                      <a:pt x="1937" y="417"/>
                      <a:pt x="2178" y="417"/>
                    </a:cubicBezTo>
                    <a:cubicBezTo>
                      <a:pt x="3675" y="417"/>
                      <a:pt x="4737" y="1879"/>
                      <a:pt x="4792" y="3413"/>
                    </a:cubicBezTo>
                    <a:cubicBezTo>
                      <a:pt x="5204" y="1706"/>
                      <a:pt x="3929" y="1"/>
                      <a:pt x="2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52"/>
              <p:cNvSpPr/>
              <p:nvPr/>
            </p:nvSpPr>
            <p:spPr>
              <a:xfrm>
                <a:off x="6765626" y="3326640"/>
                <a:ext cx="164915" cy="93354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1889" extrusionOk="0">
                    <a:moveTo>
                      <a:pt x="1017" y="0"/>
                    </a:moveTo>
                    <a:cubicBezTo>
                      <a:pt x="507" y="0"/>
                      <a:pt x="104" y="289"/>
                      <a:pt x="58" y="573"/>
                    </a:cubicBezTo>
                    <a:cubicBezTo>
                      <a:pt x="1" y="919"/>
                      <a:pt x="573" y="999"/>
                      <a:pt x="1123" y="1164"/>
                    </a:cubicBezTo>
                    <a:cubicBezTo>
                      <a:pt x="1766" y="1359"/>
                      <a:pt x="3086" y="1889"/>
                      <a:pt x="3438" y="1889"/>
                    </a:cubicBezTo>
                    <a:cubicBezTo>
                      <a:pt x="3485" y="1889"/>
                      <a:pt x="3515" y="1879"/>
                      <a:pt x="3523" y="1858"/>
                    </a:cubicBezTo>
                    <a:cubicBezTo>
                      <a:pt x="3724" y="1345"/>
                      <a:pt x="2144" y="240"/>
                      <a:pt x="1354" y="42"/>
                    </a:cubicBezTo>
                    <a:cubicBezTo>
                      <a:pt x="1238" y="13"/>
                      <a:pt x="1125" y="0"/>
                      <a:pt x="1017" y="0"/>
                    </a:cubicBezTo>
                    <a:close/>
                  </a:path>
                </a:pathLst>
              </a:custGeom>
              <a:solidFill>
                <a:srgbClr val="AD5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52"/>
              <p:cNvSpPr/>
              <p:nvPr/>
            </p:nvSpPr>
            <p:spPr>
              <a:xfrm>
                <a:off x="6680581" y="3489326"/>
                <a:ext cx="178241" cy="208157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4212" extrusionOk="0">
                    <a:moveTo>
                      <a:pt x="2043" y="0"/>
                    </a:moveTo>
                    <a:cubicBezTo>
                      <a:pt x="1647" y="0"/>
                      <a:pt x="1271" y="134"/>
                      <a:pt x="958" y="369"/>
                    </a:cubicBezTo>
                    <a:cubicBezTo>
                      <a:pt x="962" y="368"/>
                      <a:pt x="966" y="368"/>
                      <a:pt x="970" y="368"/>
                    </a:cubicBezTo>
                    <a:cubicBezTo>
                      <a:pt x="980" y="368"/>
                      <a:pt x="989" y="369"/>
                      <a:pt x="998" y="370"/>
                    </a:cubicBezTo>
                    <a:cubicBezTo>
                      <a:pt x="1394" y="406"/>
                      <a:pt x="1684" y="756"/>
                      <a:pt x="1647" y="1151"/>
                    </a:cubicBezTo>
                    <a:cubicBezTo>
                      <a:pt x="1613" y="1523"/>
                      <a:pt x="1301" y="1804"/>
                      <a:pt x="933" y="1804"/>
                    </a:cubicBezTo>
                    <a:cubicBezTo>
                      <a:pt x="911" y="1804"/>
                      <a:pt x="889" y="1803"/>
                      <a:pt x="867" y="1801"/>
                    </a:cubicBezTo>
                    <a:cubicBezTo>
                      <a:pt x="575" y="1775"/>
                      <a:pt x="338" y="1575"/>
                      <a:pt x="251" y="1312"/>
                    </a:cubicBezTo>
                    <a:cubicBezTo>
                      <a:pt x="176" y="1505"/>
                      <a:pt x="127" y="1713"/>
                      <a:pt x="106" y="1931"/>
                    </a:cubicBezTo>
                    <a:cubicBezTo>
                      <a:pt x="1" y="3091"/>
                      <a:pt x="768" y="4108"/>
                      <a:pt x="1820" y="4204"/>
                    </a:cubicBezTo>
                    <a:cubicBezTo>
                      <a:pt x="1874" y="4209"/>
                      <a:pt x="1928" y="4212"/>
                      <a:pt x="1981" y="4212"/>
                    </a:cubicBezTo>
                    <a:cubicBezTo>
                      <a:pt x="2969" y="4212"/>
                      <a:pt x="3818" y="3380"/>
                      <a:pt x="3919" y="2279"/>
                    </a:cubicBezTo>
                    <a:lnTo>
                      <a:pt x="3919" y="2281"/>
                    </a:lnTo>
                    <a:cubicBezTo>
                      <a:pt x="4026" y="1121"/>
                      <a:pt x="3258" y="104"/>
                      <a:pt x="2205" y="8"/>
                    </a:cubicBezTo>
                    <a:cubicBezTo>
                      <a:pt x="2151" y="3"/>
                      <a:pt x="2097" y="0"/>
                      <a:pt x="20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52"/>
              <p:cNvSpPr/>
              <p:nvPr/>
            </p:nvSpPr>
            <p:spPr>
              <a:xfrm>
                <a:off x="6894589" y="3428294"/>
                <a:ext cx="51932" cy="7215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60" extrusionOk="0">
                    <a:moveTo>
                      <a:pt x="1172" y="1"/>
                    </a:moveTo>
                    <a:cubicBezTo>
                      <a:pt x="852" y="400"/>
                      <a:pt x="409" y="630"/>
                      <a:pt x="1" y="680"/>
                    </a:cubicBezTo>
                    <a:lnTo>
                      <a:pt x="415" y="1460"/>
                    </a:lnTo>
                    <a:cubicBezTo>
                      <a:pt x="872" y="1049"/>
                      <a:pt x="1124" y="510"/>
                      <a:pt x="1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52"/>
              <p:cNvSpPr/>
              <p:nvPr/>
            </p:nvSpPr>
            <p:spPr>
              <a:xfrm>
                <a:off x="6533511" y="3579663"/>
                <a:ext cx="126487" cy="107143"/>
              </a:xfrm>
              <a:custGeom>
                <a:avLst/>
                <a:gdLst/>
                <a:ahLst/>
                <a:cxnLst/>
                <a:rect l="l" t="t" r="r" b="b"/>
                <a:pathLst>
                  <a:path w="2857" h="2168" extrusionOk="0">
                    <a:moveTo>
                      <a:pt x="1458" y="1"/>
                    </a:moveTo>
                    <a:cubicBezTo>
                      <a:pt x="643" y="1"/>
                      <a:pt x="89" y="793"/>
                      <a:pt x="46" y="1271"/>
                    </a:cubicBezTo>
                    <a:cubicBezTo>
                      <a:pt x="0" y="1771"/>
                      <a:pt x="429" y="2071"/>
                      <a:pt x="1307" y="2150"/>
                    </a:cubicBezTo>
                    <a:cubicBezTo>
                      <a:pt x="1430" y="2162"/>
                      <a:pt x="1547" y="2167"/>
                      <a:pt x="1657" y="2167"/>
                    </a:cubicBezTo>
                    <a:cubicBezTo>
                      <a:pt x="2337" y="2167"/>
                      <a:pt x="2772" y="1954"/>
                      <a:pt x="2811" y="1524"/>
                    </a:cubicBezTo>
                    <a:cubicBezTo>
                      <a:pt x="2856" y="1024"/>
                      <a:pt x="2451" y="86"/>
                      <a:pt x="1573" y="6"/>
                    </a:cubicBezTo>
                    <a:cubicBezTo>
                      <a:pt x="1534" y="2"/>
                      <a:pt x="1496" y="1"/>
                      <a:pt x="1458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52"/>
              <p:cNvSpPr/>
              <p:nvPr/>
            </p:nvSpPr>
            <p:spPr>
              <a:xfrm>
                <a:off x="6532094" y="3576056"/>
                <a:ext cx="131224" cy="82581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1671" extrusionOk="0">
                    <a:moveTo>
                      <a:pt x="1486" y="0"/>
                    </a:moveTo>
                    <a:cubicBezTo>
                      <a:pt x="605" y="0"/>
                      <a:pt x="48" y="862"/>
                      <a:pt x="5" y="1337"/>
                    </a:cubicBezTo>
                    <a:cubicBezTo>
                      <a:pt x="1" y="1378"/>
                      <a:pt x="31" y="1414"/>
                      <a:pt x="71" y="1418"/>
                    </a:cubicBezTo>
                    <a:cubicBezTo>
                      <a:pt x="73" y="1418"/>
                      <a:pt x="76" y="1418"/>
                      <a:pt x="78" y="1418"/>
                    </a:cubicBezTo>
                    <a:cubicBezTo>
                      <a:pt x="116" y="1418"/>
                      <a:pt x="148" y="1390"/>
                      <a:pt x="152" y="1352"/>
                    </a:cubicBezTo>
                    <a:cubicBezTo>
                      <a:pt x="191" y="906"/>
                      <a:pt x="725" y="148"/>
                      <a:pt x="1491" y="148"/>
                    </a:cubicBezTo>
                    <a:cubicBezTo>
                      <a:pt x="1527" y="148"/>
                      <a:pt x="1562" y="150"/>
                      <a:pt x="1599" y="153"/>
                    </a:cubicBezTo>
                    <a:cubicBezTo>
                      <a:pt x="2435" y="230"/>
                      <a:pt x="2810" y="1143"/>
                      <a:pt x="2770" y="1591"/>
                    </a:cubicBezTo>
                    <a:cubicBezTo>
                      <a:pt x="2766" y="1631"/>
                      <a:pt x="2796" y="1666"/>
                      <a:pt x="2836" y="1670"/>
                    </a:cubicBezTo>
                    <a:cubicBezTo>
                      <a:pt x="2839" y="1670"/>
                      <a:pt x="2841" y="1670"/>
                      <a:pt x="2843" y="1670"/>
                    </a:cubicBezTo>
                    <a:cubicBezTo>
                      <a:pt x="2881" y="1670"/>
                      <a:pt x="2913" y="1642"/>
                      <a:pt x="2917" y="1604"/>
                    </a:cubicBezTo>
                    <a:cubicBezTo>
                      <a:pt x="2964" y="1092"/>
                      <a:pt x="2557" y="92"/>
                      <a:pt x="1612" y="6"/>
                    </a:cubicBezTo>
                    <a:cubicBezTo>
                      <a:pt x="1569" y="2"/>
                      <a:pt x="1527" y="0"/>
                      <a:pt x="1486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52"/>
              <p:cNvSpPr/>
              <p:nvPr/>
            </p:nvSpPr>
            <p:spPr>
              <a:xfrm>
                <a:off x="6556266" y="3593846"/>
                <a:ext cx="40199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908" h="727" extrusionOk="0">
                    <a:moveTo>
                      <a:pt x="675" y="0"/>
                    </a:moveTo>
                    <a:cubicBezTo>
                      <a:pt x="661" y="0"/>
                      <a:pt x="648" y="2"/>
                      <a:pt x="634" y="6"/>
                    </a:cubicBezTo>
                    <a:cubicBezTo>
                      <a:pt x="423" y="67"/>
                      <a:pt x="225" y="177"/>
                      <a:pt x="77" y="341"/>
                    </a:cubicBezTo>
                    <a:cubicBezTo>
                      <a:pt x="54" y="360"/>
                      <a:pt x="37" y="384"/>
                      <a:pt x="26" y="412"/>
                    </a:cubicBezTo>
                    <a:cubicBezTo>
                      <a:pt x="12" y="437"/>
                      <a:pt x="4" y="464"/>
                      <a:pt x="4" y="493"/>
                    </a:cubicBezTo>
                    <a:cubicBezTo>
                      <a:pt x="0" y="548"/>
                      <a:pt x="21" y="614"/>
                      <a:pt x="60" y="653"/>
                    </a:cubicBezTo>
                    <a:cubicBezTo>
                      <a:pt x="99" y="694"/>
                      <a:pt x="152" y="725"/>
                      <a:pt x="212" y="727"/>
                    </a:cubicBezTo>
                    <a:cubicBezTo>
                      <a:pt x="267" y="727"/>
                      <a:pt x="333" y="712"/>
                      <a:pt x="371" y="671"/>
                    </a:cubicBezTo>
                    <a:cubicBezTo>
                      <a:pt x="416" y="620"/>
                      <a:pt x="468" y="576"/>
                      <a:pt x="523" y="536"/>
                    </a:cubicBezTo>
                    <a:cubicBezTo>
                      <a:pt x="584" y="498"/>
                      <a:pt x="647" y="466"/>
                      <a:pt x="715" y="441"/>
                    </a:cubicBezTo>
                    <a:cubicBezTo>
                      <a:pt x="717" y="440"/>
                      <a:pt x="719" y="440"/>
                      <a:pt x="721" y="438"/>
                    </a:cubicBezTo>
                    <a:cubicBezTo>
                      <a:pt x="780" y="422"/>
                      <a:pt x="829" y="394"/>
                      <a:pt x="863" y="342"/>
                    </a:cubicBezTo>
                    <a:cubicBezTo>
                      <a:pt x="891" y="297"/>
                      <a:pt x="907" y="231"/>
                      <a:pt x="894" y="179"/>
                    </a:cubicBezTo>
                    <a:cubicBezTo>
                      <a:pt x="880" y="123"/>
                      <a:pt x="849" y="67"/>
                      <a:pt x="797" y="37"/>
                    </a:cubicBezTo>
                    <a:cubicBezTo>
                      <a:pt x="761" y="16"/>
                      <a:pt x="718" y="0"/>
                      <a:pt x="6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52"/>
              <p:cNvSpPr/>
              <p:nvPr/>
            </p:nvSpPr>
            <p:spPr>
              <a:xfrm>
                <a:off x="6558568" y="3780006"/>
                <a:ext cx="52064" cy="32518"/>
              </a:xfrm>
              <a:custGeom>
                <a:avLst/>
                <a:gdLst/>
                <a:ahLst/>
                <a:cxnLst/>
                <a:rect l="l" t="t" r="r" b="b"/>
                <a:pathLst>
                  <a:path w="1176" h="658" extrusionOk="0">
                    <a:moveTo>
                      <a:pt x="81" y="0"/>
                    </a:moveTo>
                    <a:cubicBezTo>
                      <a:pt x="63" y="0"/>
                      <a:pt x="45" y="7"/>
                      <a:pt x="30" y="21"/>
                    </a:cubicBezTo>
                    <a:cubicBezTo>
                      <a:pt x="0" y="50"/>
                      <a:pt x="0" y="96"/>
                      <a:pt x="28" y="125"/>
                    </a:cubicBezTo>
                    <a:cubicBezTo>
                      <a:pt x="310" y="417"/>
                      <a:pt x="686" y="607"/>
                      <a:pt x="1089" y="658"/>
                    </a:cubicBezTo>
                    <a:lnTo>
                      <a:pt x="1091" y="658"/>
                    </a:lnTo>
                    <a:cubicBezTo>
                      <a:pt x="1094" y="658"/>
                      <a:pt x="1096" y="658"/>
                      <a:pt x="1099" y="658"/>
                    </a:cubicBezTo>
                    <a:cubicBezTo>
                      <a:pt x="1135" y="658"/>
                      <a:pt x="1167" y="630"/>
                      <a:pt x="1171" y="594"/>
                    </a:cubicBezTo>
                    <a:cubicBezTo>
                      <a:pt x="1176" y="552"/>
                      <a:pt x="1147" y="516"/>
                      <a:pt x="1107" y="511"/>
                    </a:cubicBezTo>
                    <a:cubicBezTo>
                      <a:pt x="738" y="465"/>
                      <a:pt x="393" y="291"/>
                      <a:pt x="134" y="22"/>
                    </a:cubicBezTo>
                    <a:cubicBezTo>
                      <a:pt x="120" y="8"/>
                      <a:pt x="101" y="0"/>
                      <a:pt x="81" y="0"/>
                    </a:cubicBezTo>
                    <a:close/>
                  </a:path>
                </a:pathLst>
              </a:custGeom>
              <a:solidFill>
                <a:srgbClr val="F088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52"/>
              <p:cNvSpPr/>
              <p:nvPr/>
            </p:nvSpPr>
            <p:spPr>
              <a:xfrm>
                <a:off x="6490346" y="3700344"/>
                <a:ext cx="213216" cy="58118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17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81" y="779"/>
                      <a:pt x="1535" y="1176"/>
                      <a:pt x="2487" y="1176"/>
                    </a:cubicBezTo>
                    <a:cubicBezTo>
                      <a:pt x="3362" y="1176"/>
                      <a:pt x="4236" y="841"/>
                      <a:pt x="4816" y="160"/>
                    </a:cubicBezTo>
                    <a:lnTo>
                      <a:pt x="4816" y="160"/>
                    </a:lnTo>
                    <a:cubicBezTo>
                      <a:pt x="4096" y="593"/>
                      <a:pt x="3309" y="808"/>
                      <a:pt x="2524" y="808"/>
                    </a:cubicBezTo>
                    <a:cubicBezTo>
                      <a:pt x="1647" y="808"/>
                      <a:pt x="773" y="538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52"/>
              <p:cNvSpPr/>
              <p:nvPr/>
            </p:nvSpPr>
            <p:spPr>
              <a:xfrm>
                <a:off x="6226710" y="3049203"/>
                <a:ext cx="779904" cy="392642"/>
              </a:xfrm>
              <a:custGeom>
                <a:avLst/>
                <a:gdLst/>
                <a:ahLst/>
                <a:cxnLst/>
                <a:rect l="l" t="t" r="r" b="b"/>
                <a:pathLst>
                  <a:path w="17616" h="7945" extrusionOk="0">
                    <a:moveTo>
                      <a:pt x="8249" y="0"/>
                    </a:moveTo>
                    <a:cubicBezTo>
                      <a:pt x="4164" y="0"/>
                      <a:pt x="1084" y="2501"/>
                      <a:pt x="1" y="6310"/>
                    </a:cubicBezTo>
                    <a:cubicBezTo>
                      <a:pt x="1055" y="6631"/>
                      <a:pt x="2009" y="6853"/>
                      <a:pt x="2985" y="6853"/>
                    </a:cubicBezTo>
                    <a:cubicBezTo>
                      <a:pt x="3602" y="6853"/>
                      <a:pt x="4229" y="6764"/>
                      <a:pt x="4895" y="6555"/>
                    </a:cubicBezTo>
                    <a:cubicBezTo>
                      <a:pt x="7470" y="5747"/>
                      <a:pt x="10064" y="4634"/>
                      <a:pt x="12158" y="2930"/>
                    </a:cubicBezTo>
                    <a:cubicBezTo>
                      <a:pt x="13937" y="6939"/>
                      <a:pt x="17290" y="7863"/>
                      <a:pt x="17616" y="7945"/>
                    </a:cubicBezTo>
                    <a:cubicBezTo>
                      <a:pt x="17096" y="3824"/>
                      <a:pt x="13652" y="452"/>
                      <a:pt x="9195" y="44"/>
                    </a:cubicBezTo>
                    <a:cubicBezTo>
                      <a:pt x="8874" y="15"/>
                      <a:pt x="8559" y="0"/>
                      <a:pt x="8249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52"/>
              <p:cNvSpPr/>
              <p:nvPr/>
            </p:nvSpPr>
            <p:spPr>
              <a:xfrm>
                <a:off x="6211259" y="3023851"/>
                <a:ext cx="808017" cy="418241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8463" extrusionOk="0">
                    <a:moveTo>
                      <a:pt x="8902" y="1"/>
                    </a:moveTo>
                    <a:cubicBezTo>
                      <a:pt x="6607" y="1"/>
                      <a:pt x="4481" y="814"/>
                      <a:pt x="2849" y="2180"/>
                    </a:cubicBezTo>
                    <a:cubicBezTo>
                      <a:pt x="1945" y="2935"/>
                      <a:pt x="1193" y="3861"/>
                      <a:pt x="647" y="4911"/>
                    </a:cubicBezTo>
                    <a:cubicBezTo>
                      <a:pt x="380" y="5426"/>
                      <a:pt x="161" y="5969"/>
                      <a:pt x="0" y="6538"/>
                    </a:cubicBezTo>
                    <a:cubicBezTo>
                      <a:pt x="141" y="6621"/>
                      <a:pt x="350" y="6823"/>
                      <a:pt x="350" y="6823"/>
                    </a:cubicBezTo>
                    <a:cubicBezTo>
                      <a:pt x="1009" y="7023"/>
                      <a:pt x="1665" y="7110"/>
                      <a:pt x="2320" y="7110"/>
                    </a:cubicBezTo>
                    <a:cubicBezTo>
                      <a:pt x="3377" y="7110"/>
                      <a:pt x="4432" y="6885"/>
                      <a:pt x="5492" y="6552"/>
                    </a:cubicBezTo>
                    <a:cubicBezTo>
                      <a:pt x="8068" y="5744"/>
                      <a:pt x="10489" y="4442"/>
                      <a:pt x="12584" y="2738"/>
                    </a:cubicBezTo>
                    <a:cubicBezTo>
                      <a:pt x="14457" y="6956"/>
                      <a:pt x="17991" y="8463"/>
                      <a:pt x="17991" y="8463"/>
                    </a:cubicBezTo>
                    <a:cubicBezTo>
                      <a:pt x="17991" y="8463"/>
                      <a:pt x="18134" y="8360"/>
                      <a:pt x="18250" y="8301"/>
                    </a:cubicBezTo>
                    <a:cubicBezTo>
                      <a:pt x="18222" y="7955"/>
                      <a:pt x="18171" y="7613"/>
                      <a:pt x="18102" y="7277"/>
                    </a:cubicBezTo>
                    <a:cubicBezTo>
                      <a:pt x="17989" y="6729"/>
                      <a:pt x="17824" y="6195"/>
                      <a:pt x="17610" y="5685"/>
                    </a:cubicBezTo>
                    <a:cubicBezTo>
                      <a:pt x="16878" y="3923"/>
                      <a:pt x="15581" y="2418"/>
                      <a:pt x="13917" y="1401"/>
                    </a:cubicBezTo>
                    <a:cubicBezTo>
                      <a:pt x="13754" y="1300"/>
                      <a:pt x="13584" y="1205"/>
                      <a:pt x="13412" y="1114"/>
                    </a:cubicBezTo>
                    <a:cubicBezTo>
                      <a:pt x="13058" y="924"/>
                      <a:pt x="12687" y="758"/>
                      <a:pt x="12306" y="615"/>
                    </a:cubicBezTo>
                    <a:cubicBezTo>
                      <a:pt x="12113" y="543"/>
                      <a:pt x="11919" y="476"/>
                      <a:pt x="11719" y="417"/>
                    </a:cubicBezTo>
                    <a:cubicBezTo>
                      <a:pt x="11103" y="228"/>
                      <a:pt x="10459" y="102"/>
                      <a:pt x="9792" y="41"/>
                    </a:cubicBezTo>
                    <a:cubicBezTo>
                      <a:pt x="9493" y="14"/>
                      <a:pt x="9196" y="1"/>
                      <a:pt x="8902" y="1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52"/>
              <p:cNvSpPr/>
              <p:nvPr/>
            </p:nvSpPr>
            <p:spPr>
              <a:xfrm>
                <a:off x="6150873" y="2984020"/>
                <a:ext cx="640756" cy="290936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5887" extrusionOk="0">
                    <a:moveTo>
                      <a:pt x="14472" y="463"/>
                    </a:moveTo>
                    <a:cubicBezTo>
                      <a:pt x="14472" y="463"/>
                      <a:pt x="14472" y="463"/>
                      <a:pt x="14472" y="464"/>
                    </a:cubicBezTo>
                    <a:lnTo>
                      <a:pt x="14472" y="464"/>
                    </a:lnTo>
                    <a:cubicBezTo>
                      <a:pt x="14472" y="464"/>
                      <a:pt x="14472" y="464"/>
                      <a:pt x="14472" y="464"/>
                    </a:cubicBezTo>
                    <a:lnTo>
                      <a:pt x="14472" y="463"/>
                    </a:lnTo>
                    <a:close/>
                    <a:moveTo>
                      <a:pt x="13493" y="0"/>
                    </a:moveTo>
                    <a:cubicBezTo>
                      <a:pt x="13024" y="291"/>
                      <a:pt x="12542" y="560"/>
                      <a:pt x="12049" y="806"/>
                    </a:cubicBezTo>
                    <a:cubicBezTo>
                      <a:pt x="11966" y="847"/>
                      <a:pt x="11884" y="888"/>
                      <a:pt x="11799" y="928"/>
                    </a:cubicBezTo>
                    <a:cubicBezTo>
                      <a:pt x="11481" y="1080"/>
                      <a:pt x="11159" y="1225"/>
                      <a:pt x="10832" y="1358"/>
                    </a:cubicBezTo>
                    <a:lnTo>
                      <a:pt x="10830" y="1358"/>
                    </a:lnTo>
                    <a:cubicBezTo>
                      <a:pt x="10336" y="1562"/>
                      <a:pt x="9833" y="1743"/>
                      <a:pt x="9321" y="1901"/>
                    </a:cubicBezTo>
                    <a:cubicBezTo>
                      <a:pt x="8389" y="2192"/>
                      <a:pt x="7433" y="2408"/>
                      <a:pt x="6464" y="2549"/>
                    </a:cubicBezTo>
                    <a:cubicBezTo>
                      <a:pt x="6051" y="2608"/>
                      <a:pt x="5635" y="2654"/>
                      <a:pt x="5218" y="2684"/>
                    </a:cubicBezTo>
                    <a:lnTo>
                      <a:pt x="5217" y="2684"/>
                    </a:lnTo>
                    <a:cubicBezTo>
                      <a:pt x="4992" y="2702"/>
                      <a:pt x="4767" y="2715"/>
                      <a:pt x="4544" y="2723"/>
                    </a:cubicBezTo>
                    <a:cubicBezTo>
                      <a:pt x="4324" y="2731"/>
                      <a:pt x="4104" y="2735"/>
                      <a:pt x="3885" y="2735"/>
                    </a:cubicBezTo>
                    <a:cubicBezTo>
                      <a:pt x="3767" y="2735"/>
                      <a:pt x="3650" y="2734"/>
                      <a:pt x="3532" y="2732"/>
                    </a:cubicBezTo>
                    <a:cubicBezTo>
                      <a:pt x="3039" y="2723"/>
                      <a:pt x="2546" y="2693"/>
                      <a:pt x="2057" y="2642"/>
                    </a:cubicBezTo>
                    <a:cubicBezTo>
                      <a:pt x="2033" y="2640"/>
                      <a:pt x="2010" y="2636"/>
                      <a:pt x="1987" y="2634"/>
                    </a:cubicBezTo>
                    <a:cubicBezTo>
                      <a:pt x="1285" y="3607"/>
                      <a:pt x="733" y="4693"/>
                      <a:pt x="1" y="5639"/>
                    </a:cubicBezTo>
                    <a:cubicBezTo>
                      <a:pt x="641" y="5754"/>
                      <a:pt x="1288" y="5831"/>
                      <a:pt x="1937" y="5863"/>
                    </a:cubicBezTo>
                    <a:cubicBezTo>
                      <a:pt x="2089" y="5872"/>
                      <a:pt x="2244" y="5878"/>
                      <a:pt x="2396" y="5882"/>
                    </a:cubicBezTo>
                    <a:cubicBezTo>
                      <a:pt x="2406" y="5882"/>
                      <a:pt x="2415" y="5883"/>
                      <a:pt x="2426" y="5883"/>
                    </a:cubicBezTo>
                    <a:cubicBezTo>
                      <a:pt x="2535" y="5885"/>
                      <a:pt x="2644" y="5886"/>
                      <a:pt x="2753" y="5886"/>
                    </a:cubicBezTo>
                    <a:cubicBezTo>
                      <a:pt x="3887" y="5886"/>
                      <a:pt x="5023" y="5763"/>
                      <a:pt x="6130" y="5515"/>
                    </a:cubicBezTo>
                    <a:cubicBezTo>
                      <a:pt x="7272" y="5259"/>
                      <a:pt x="8383" y="4871"/>
                      <a:pt x="9438" y="4362"/>
                    </a:cubicBezTo>
                    <a:cubicBezTo>
                      <a:pt x="10437" y="3876"/>
                      <a:pt x="11382" y="3284"/>
                      <a:pt x="12256" y="2598"/>
                    </a:cubicBezTo>
                    <a:cubicBezTo>
                      <a:pt x="12563" y="2356"/>
                      <a:pt x="12862" y="2103"/>
                      <a:pt x="13148" y="1838"/>
                    </a:cubicBezTo>
                    <a:cubicBezTo>
                      <a:pt x="13306" y="1695"/>
                      <a:pt x="13459" y="1549"/>
                      <a:pt x="13609" y="1398"/>
                    </a:cubicBezTo>
                    <a:cubicBezTo>
                      <a:pt x="13911" y="1098"/>
                      <a:pt x="14199" y="787"/>
                      <a:pt x="14472" y="464"/>
                    </a:cubicBezTo>
                    <a:lnTo>
                      <a:pt x="14472" y="464"/>
                    </a:lnTo>
                    <a:cubicBezTo>
                      <a:pt x="14229" y="333"/>
                      <a:pt x="13898" y="169"/>
                      <a:pt x="1349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52"/>
              <p:cNvSpPr/>
              <p:nvPr/>
            </p:nvSpPr>
            <p:spPr>
              <a:xfrm>
                <a:off x="6826986" y="3018613"/>
                <a:ext cx="306454" cy="367487"/>
              </a:xfrm>
              <a:custGeom>
                <a:avLst/>
                <a:gdLst/>
                <a:ahLst/>
                <a:cxnLst/>
                <a:rect l="l" t="t" r="r" b="b"/>
                <a:pathLst>
                  <a:path w="6922" h="7436" extrusionOk="0">
                    <a:moveTo>
                      <a:pt x="334" y="1"/>
                    </a:moveTo>
                    <a:cubicBezTo>
                      <a:pt x="289" y="1"/>
                      <a:pt x="244" y="2"/>
                      <a:pt x="199" y="3"/>
                    </a:cubicBezTo>
                    <a:cubicBezTo>
                      <a:pt x="64" y="490"/>
                      <a:pt x="0" y="997"/>
                      <a:pt x="6" y="1503"/>
                    </a:cubicBezTo>
                    <a:cubicBezTo>
                      <a:pt x="8" y="1715"/>
                      <a:pt x="21" y="1928"/>
                      <a:pt x="47" y="2140"/>
                    </a:cubicBezTo>
                    <a:cubicBezTo>
                      <a:pt x="50" y="2164"/>
                      <a:pt x="52" y="2188"/>
                      <a:pt x="56" y="2211"/>
                    </a:cubicBezTo>
                    <a:lnTo>
                      <a:pt x="56" y="2212"/>
                    </a:lnTo>
                    <a:cubicBezTo>
                      <a:pt x="167" y="3046"/>
                      <a:pt x="464" y="3852"/>
                      <a:pt x="924" y="4556"/>
                    </a:cubicBezTo>
                    <a:cubicBezTo>
                      <a:pt x="1365" y="5236"/>
                      <a:pt x="1945" y="5823"/>
                      <a:pt x="2612" y="6286"/>
                    </a:cubicBezTo>
                    <a:cubicBezTo>
                      <a:pt x="2945" y="6515"/>
                      <a:pt x="3299" y="6712"/>
                      <a:pt x="3668" y="6871"/>
                    </a:cubicBezTo>
                    <a:cubicBezTo>
                      <a:pt x="3816" y="6939"/>
                      <a:pt x="3966" y="6997"/>
                      <a:pt x="4118" y="7051"/>
                    </a:cubicBezTo>
                    <a:lnTo>
                      <a:pt x="4119" y="7051"/>
                    </a:lnTo>
                    <a:cubicBezTo>
                      <a:pt x="4409" y="7154"/>
                      <a:pt x="4707" y="7236"/>
                      <a:pt x="5010" y="7297"/>
                    </a:cubicBezTo>
                    <a:cubicBezTo>
                      <a:pt x="5469" y="7389"/>
                      <a:pt x="5937" y="7436"/>
                      <a:pt x="6405" y="7436"/>
                    </a:cubicBezTo>
                    <a:cubicBezTo>
                      <a:pt x="6577" y="7436"/>
                      <a:pt x="6750" y="7429"/>
                      <a:pt x="6922" y="7417"/>
                    </a:cubicBezTo>
                    <a:lnTo>
                      <a:pt x="6921" y="7417"/>
                    </a:lnTo>
                    <a:cubicBezTo>
                      <a:pt x="6474" y="6666"/>
                      <a:pt x="6163" y="5844"/>
                      <a:pt x="5843" y="5027"/>
                    </a:cubicBezTo>
                    <a:lnTo>
                      <a:pt x="5843" y="5026"/>
                    </a:lnTo>
                    <a:cubicBezTo>
                      <a:pt x="5824" y="5021"/>
                      <a:pt x="5808" y="5015"/>
                      <a:pt x="5789" y="5010"/>
                    </a:cubicBezTo>
                    <a:cubicBezTo>
                      <a:pt x="5124" y="4806"/>
                      <a:pt x="4492" y="4467"/>
                      <a:pt x="3906" y="4096"/>
                    </a:cubicBezTo>
                    <a:cubicBezTo>
                      <a:pt x="3281" y="3700"/>
                      <a:pt x="2699" y="3226"/>
                      <a:pt x="2215" y="2671"/>
                    </a:cubicBezTo>
                    <a:cubicBezTo>
                      <a:pt x="2168" y="2616"/>
                      <a:pt x="2121" y="2562"/>
                      <a:pt x="2077" y="2506"/>
                    </a:cubicBezTo>
                    <a:cubicBezTo>
                      <a:pt x="1759" y="2118"/>
                      <a:pt x="1489" y="1690"/>
                      <a:pt x="1284" y="1227"/>
                    </a:cubicBezTo>
                    <a:cubicBezTo>
                      <a:pt x="1115" y="846"/>
                      <a:pt x="994" y="449"/>
                      <a:pt x="926" y="39"/>
                    </a:cubicBezTo>
                    <a:cubicBezTo>
                      <a:pt x="734" y="15"/>
                      <a:pt x="536" y="1"/>
                      <a:pt x="33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52"/>
              <p:cNvSpPr/>
              <p:nvPr/>
            </p:nvSpPr>
            <p:spPr>
              <a:xfrm>
                <a:off x="6434963" y="5221895"/>
                <a:ext cx="1992" cy="247"/>
              </a:xfrm>
              <a:custGeom>
                <a:avLst/>
                <a:gdLst/>
                <a:ahLst/>
                <a:cxnLst/>
                <a:rect l="l" t="t" r="r" b="b"/>
                <a:pathLst>
                  <a:path w="45" h="5" extrusionOk="0">
                    <a:moveTo>
                      <a:pt x="0" y="1"/>
                    </a:moveTo>
                    <a:cubicBezTo>
                      <a:pt x="14" y="2"/>
                      <a:pt x="29" y="3"/>
                      <a:pt x="44" y="4"/>
                    </a:cubicBezTo>
                    <a:lnTo>
                      <a:pt x="44" y="3"/>
                    </a:lnTo>
                    <a:cubicBezTo>
                      <a:pt x="29" y="3"/>
                      <a:pt x="14" y="2"/>
                      <a:pt x="0" y="1"/>
                    </a:cubicBezTo>
                    <a:close/>
                  </a:path>
                </a:pathLst>
              </a:custGeom>
              <a:solidFill>
                <a:srgbClr val="F7A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52"/>
              <p:cNvSpPr/>
              <p:nvPr/>
            </p:nvSpPr>
            <p:spPr>
              <a:xfrm>
                <a:off x="6321362" y="4207923"/>
                <a:ext cx="358563" cy="1015581"/>
              </a:xfrm>
              <a:custGeom>
                <a:avLst/>
                <a:gdLst/>
                <a:ahLst/>
                <a:cxnLst/>
                <a:rect l="l" t="t" r="r" b="b"/>
                <a:pathLst>
                  <a:path w="8099" h="20550" extrusionOk="0">
                    <a:moveTo>
                      <a:pt x="719" y="1"/>
                    </a:moveTo>
                    <a:lnTo>
                      <a:pt x="711" y="203"/>
                    </a:lnTo>
                    <a:lnTo>
                      <a:pt x="1" y="19818"/>
                    </a:lnTo>
                    <a:cubicBezTo>
                      <a:pt x="1" y="19818"/>
                      <a:pt x="879" y="20341"/>
                      <a:pt x="2519" y="20513"/>
                    </a:cubicBezTo>
                    <a:cubicBezTo>
                      <a:pt x="2535" y="20515"/>
                      <a:pt x="2549" y="20516"/>
                      <a:pt x="2563" y="20517"/>
                    </a:cubicBezTo>
                    <a:lnTo>
                      <a:pt x="2565" y="20517"/>
                    </a:lnTo>
                    <a:cubicBezTo>
                      <a:pt x="2580" y="20520"/>
                      <a:pt x="2594" y="20521"/>
                      <a:pt x="2610" y="20521"/>
                    </a:cubicBezTo>
                    <a:cubicBezTo>
                      <a:pt x="2862" y="20541"/>
                      <a:pt x="3099" y="20549"/>
                      <a:pt x="3318" y="20549"/>
                    </a:cubicBezTo>
                    <a:cubicBezTo>
                      <a:pt x="4526" y="20549"/>
                      <a:pt x="5212" y="20295"/>
                      <a:pt x="5212" y="20295"/>
                    </a:cubicBezTo>
                    <a:lnTo>
                      <a:pt x="8069" y="876"/>
                    </a:lnTo>
                    <a:lnTo>
                      <a:pt x="8099" y="676"/>
                    </a:lnTo>
                    <a:lnTo>
                      <a:pt x="8099" y="676"/>
                    </a:lnTo>
                    <a:cubicBezTo>
                      <a:pt x="7868" y="781"/>
                      <a:pt x="7581" y="866"/>
                      <a:pt x="7269" y="933"/>
                    </a:cubicBezTo>
                    <a:cubicBezTo>
                      <a:pt x="6440" y="1113"/>
                      <a:pt x="5434" y="1167"/>
                      <a:pt x="4817" y="1167"/>
                    </a:cubicBezTo>
                    <a:cubicBezTo>
                      <a:pt x="4629" y="1167"/>
                      <a:pt x="4477" y="1162"/>
                      <a:pt x="4378" y="1154"/>
                    </a:cubicBezTo>
                    <a:cubicBezTo>
                      <a:pt x="4361" y="1154"/>
                      <a:pt x="4347" y="1153"/>
                      <a:pt x="4332" y="1151"/>
                    </a:cubicBezTo>
                    <a:cubicBezTo>
                      <a:pt x="4317" y="1149"/>
                      <a:pt x="4302" y="1148"/>
                      <a:pt x="4291" y="1146"/>
                    </a:cubicBezTo>
                    <a:cubicBezTo>
                      <a:pt x="3865" y="1103"/>
                      <a:pt x="2507" y="831"/>
                      <a:pt x="1488" y="405"/>
                    </a:cubicBezTo>
                    <a:cubicBezTo>
                      <a:pt x="1193" y="283"/>
                      <a:pt x="927" y="146"/>
                      <a:pt x="7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52"/>
              <p:cNvSpPr/>
              <p:nvPr/>
            </p:nvSpPr>
            <p:spPr>
              <a:xfrm>
                <a:off x="6432882" y="5221648"/>
                <a:ext cx="1992" cy="297"/>
              </a:xfrm>
              <a:custGeom>
                <a:avLst/>
                <a:gdLst/>
                <a:ahLst/>
                <a:cxnLst/>
                <a:rect l="l" t="t" r="r" b="b"/>
                <a:pathLst>
                  <a:path w="45" h="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" y="3"/>
                      <a:pt x="30" y="4"/>
                      <a:pt x="44" y="6"/>
                    </a:cubicBezTo>
                    <a:cubicBezTo>
                      <a:pt x="30" y="3"/>
                      <a:pt x="16" y="2"/>
                      <a:pt x="0" y="0"/>
                    </a:cubicBezTo>
                    <a:close/>
                  </a:path>
                </a:pathLst>
              </a:custGeom>
              <a:solidFill>
                <a:srgbClr val="F7A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52"/>
              <p:cNvSpPr/>
              <p:nvPr/>
            </p:nvSpPr>
            <p:spPr>
              <a:xfrm>
                <a:off x="5679382" y="3939036"/>
                <a:ext cx="841133" cy="262420"/>
              </a:xfrm>
              <a:custGeom>
                <a:avLst/>
                <a:gdLst/>
                <a:ahLst/>
                <a:cxnLst/>
                <a:rect l="l" t="t" r="r" b="b"/>
                <a:pathLst>
                  <a:path w="18999" h="5310" extrusionOk="0">
                    <a:moveTo>
                      <a:pt x="1468" y="1"/>
                    </a:moveTo>
                    <a:lnTo>
                      <a:pt x="3350" y="719"/>
                    </a:lnTo>
                    <a:cubicBezTo>
                      <a:pt x="3350" y="719"/>
                      <a:pt x="2994" y="637"/>
                      <a:pt x="2462" y="637"/>
                    </a:cubicBezTo>
                    <a:cubicBezTo>
                      <a:pt x="1800" y="637"/>
                      <a:pt x="866" y="763"/>
                      <a:pt x="0" y="1328"/>
                    </a:cubicBezTo>
                    <a:lnTo>
                      <a:pt x="15329" y="5179"/>
                    </a:lnTo>
                    <a:lnTo>
                      <a:pt x="18998" y="5309"/>
                    </a:lnTo>
                    <a:cubicBezTo>
                      <a:pt x="18998" y="5309"/>
                      <a:pt x="10722" y="85"/>
                      <a:pt x="1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52"/>
              <p:cNvSpPr/>
              <p:nvPr/>
            </p:nvSpPr>
            <p:spPr>
              <a:xfrm>
                <a:off x="5630506" y="4008765"/>
                <a:ext cx="722704" cy="1178618"/>
              </a:xfrm>
              <a:custGeom>
                <a:avLst/>
                <a:gdLst/>
                <a:ahLst/>
                <a:cxnLst/>
                <a:rect l="l" t="t" r="r" b="b"/>
                <a:pathLst>
                  <a:path w="16324" h="23849" extrusionOk="0">
                    <a:moveTo>
                      <a:pt x="0" y="0"/>
                    </a:moveTo>
                    <a:lnTo>
                      <a:pt x="530" y="19199"/>
                    </a:lnTo>
                    <a:lnTo>
                      <a:pt x="15606" y="23848"/>
                    </a:lnTo>
                    <a:lnTo>
                      <a:pt x="16316" y="4233"/>
                    </a:lnTo>
                    <a:lnTo>
                      <a:pt x="16324" y="40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52"/>
              <p:cNvSpPr/>
              <p:nvPr/>
            </p:nvSpPr>
            <p:spPr>
              <a:xfrm>
                <a:off x="6274346" y="4207923"/>
                <a:ext cx="78849" cy="97945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9819" extrusionOk="0">
                    <a:moveTo>
                      <a:pt x="1781" y="1"/>
                    </a:moveTo>
                    <a:lnTo>
                      <a:pt x="0" y="19491"/>
                    </a:lnTo>
                    <a:lnTo>
                      <a:pt x="1063" y="19818"/>
                    </a:lnTo>
                    <a:lnTo>
                      <a:pt x="17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52"/>
              <p:cNvSpPr/>
              <p:nvPr/>
            </p:nvSpPr>
            <p:spPr>
              <a:xfrm>
                <a:off x="5837254" y="3975309"/>
                <a:ext cx="608083" cy="218436"/>
              </a:xfrm>
              <a:custGeom>
                <a:avLst/>
                <a:gdLst/>
                <a:ahLst/>
                <a:cxnLst/>
                <a:rect l="l" t="t" r="r" b="b"/>
                <a:pathLst>
                  <a:path w="13735" h="4420" extrusionOk="0">
                    <a:moveTo>
                      <a:pt x="334" y="1"/>
                    </a:moveTo>
                    <a:cubicBezTo>
                      <a:pt x="78" y="1"/>
                      <a:pt x="1" y="29"/>
                      <a:pt x="1" y="29"/>
                    </a:cubicBezTo>
                    <a:cubicBezTo>
                      <a:pt x="1" y="29"/>
                      <a:pt x="8600" y="1723"/>
                      <a:pt x="13735" y="4419"/>
                    </a:cubicBezTo>
                    <a:cubicBezTo>
                      <a:pt x="13735" y="4419"/>
                      <a:pt x="12414" y="2844"/>
                      <a:pt x="6648" y="1272"/>
                    </a:cubicBezTo>
                    <a:cubicBezTo>
                      <a:pt x="2584" y="164"/>
                      <a:pt x="946" y="1"/>
                      <a:pt x="33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52"/>
              <p:cNvSpPr/>
              <p:nvPr/>
            </p:nvSpPr>
            <p:spPr>
              <a:xfrm>
                <a:off x="5679382" y="3971553"/>
                <a:ext cx="746921" cy="223477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522" extrusionOk="0">
                    <a:moveTo>
                      <a:pt x="1994" y="0"/>
                    </a:moveTo>
                    <a:cubicBezTo>
                      <a:pt x="1995" y="0"/>
                      <a:pt x="7622" y="1265"/>
                      <a:pt x="12346" y="3321"/>
                    </a:cubicBezTo>
                    <a:cubicBezTo>
                      <a:pt x="12346" y="3321"/>
                      <a:pt x="4370" y="663"/>
                      <a:pt x="316" y="663"/>
                    </a:cubicBezTo>
                    <a:cubicBezTo>
                      <a:pt x="208" y="663"/>
                      <a:pt x="102" y="665"/>
                      <a:pt x="0" y="669"/>
                    </a:cubicBezTo>
                    <a:lnTo>
                      <a:pt x="0" y="670"/>
                    </a:lnTo>
                    <a:lnTo>
                      <a:pt x="15329" y="4521"/>
                    </a:lnTo>
                    <a:cubicBezTo>
                      <a:pt x="15329" y="4521"/>
                      <a:pt x="15760" y="4495"/>
                      <a:pt x="16279" y="4495"/>
                    </a:cubicBezTo>
                    <a:cubicBezTo>
                      <a:pt x="16470" y="4495"/>
                      <a:pt x="16673" y="4499"/>
                      <a:pt x="16871" y="4508"/>
                    </a:cubicBezTo>
                    <a:cubicBezTo>
                      <a:pt x="16871" y="4508"/>
                      <a:pt x="9745" y="1546"/>
                      <a:pt x="1994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52"/>
              <p:cNvSpPr/>
              <p:nvPr/>
            </p:nvSpPr>
            <p:spPr>
              <a:xfrm>
                <a:off x="5630494" y="4008740"/>
                <a:ext cx="722704" cy="1178667"/>
              </a:xfrm>
              <a:custGeom>
                <a:avLst/>
                <a:gdLst/>
                <a:ahLst/>
                <a:cxnLst/>
                <a:rect l="l" t="t" r="r" b="b"/>
                <a:pathLst>
                  <a:path w="16324" h="23850" extrusionOk="0">
                    <a:moveTo>
                      <a:pt x="0" y="0"/>
                    </a:moveTo>
                    <a:cubicBezTo>
                      <a:pt x="0" y="1"/>
                      <a:pt x="1" y="74"/>
                      <a:pt x="6" y="211"/>
                    </a:cubicBezTo>
                    <a:lnTo>
                      <a:pt x="6" y="211"/>
                    </a:lnTo>
                    <a:lnTo>
                      <a:pt x="0" y="0"/>
                    </a:lnTo>
                    <a:close/>
                    <a:moveTo>
                      <a:pt x="6" y="211"/>
                    </a:moveTo>
                    <a:lnTo>
                      <a:pt x="530" y="19199"/>
                    </a:lnTo>
                    <a:lnTo>
                      <a:pt x="15607" y="23850"/>
                    </a:lnTo>
                    <a:lnTo>
                      <a:pt x="16324" y="4032"/>
                    </a:lnTo>
                    <a:lnTo>
                      <a:pt x="16324" y="4032"/>
                    </a:lnTo>
                    <a:cubicBezTo>
                      <a:pt x="16324" y="4033"/>
                      <a:pt x="13862" y="18918"/>
                      <a:pt x="8048" y="18918"/>
                    </a:cubicBezTo>
                    <a:cubicBezTo>
                      <a:pt x="7688" y="18918"/>
                      <a:pt x="7315" y="18860"/>
                      <a:pt x="6928" y="18739"/>
                    </a:cubicBezTo>
                    <a:cubicBezTo>
                      <a:pt x="747" y="16794"/>
                      <a:pt x="69" y="2147"/>
                      <a:pt x="6" y="21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52"/>
              <p:cNvSpPr/>
              <p:nvPr/>
            </p:nvSpPr>
            <p:spPr>
              <a:xfrm>
                <a:off x="6516466" y="4080027"/>
                <a:ext cx="859152" cy="147618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2987" extrusionOk="0">
                    <a:moveTo>
                      <a:pt x="13343" y="0"/>
                    </a:moveTo>
                    <a:cubicBezTo>
                      <a:pt x="6114" y="0"/>
                      <a:pt x="1" y="2447"/>
                      <a:pt x="1" y="2447"/>
                    </a:cubicBezTo>
                    <a:lnTo>
                      <a:pt x="3632" y="2986"/>
                    </a:lnTo>
                    <a:lnTo>
                      <a:pt x="19405" y="1976"/>
                    </a:lnTo>
                    <a:cubicBezTo>
                      <a:pt x="18204" y="833"/>
                      <a:pt x="16623" y="769"/>
                      <a:pt x="16286" y="769"/>
                    </a:cubicBezTo>
                    <a:cubicBezTo>
                      <a:pt x="16243" y="769"/>
                      <a:pt x="16221" y="770"/>
                      <a:pt x="16221" y="770"/>
                    </a:cubicBezTo>
                    <a:lnTo>
                      <a:pt x="18203" y="404"/>
                    </a:lnTo>
                    <a:cubicBezTo>
                      <a:pt x="16564" y="118"/>
                      <a:pt x="14927" y="0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52"/>
              <p:cNvSpPr/>
              <p:nvPr/>
            </p:nvSpPr>
            <p:spPr>
              <a:xfrm>
                <a:off x="6358019" y="4193591"/>
                <a:ext cx="319293" cy="67310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1362" extrusionOk="0">
                    <a:moveTo>
                      <a:pt x="792" y="0"/>
                    </a:moveTo>
                    <a:cubicBezTo>
                      <a:pt x="231" y="0"/>
                      <a:pt x="0" y="30"/>
                      <a:pt x="0" y="30"/>
                    </a:cubicBezTo>
                    <a:cubicBezTo>
                      <a:pt x="1402" y="1157"/>
                      <a:pt x="2887" y="1261"/>
                      <a:pt x="3390" y="1261"/>
                    </a:cubicBezTo>
                    <a:cubicBezTo>
                      <a:pt x="3448" y="1261"/>
                      <a:pt x="3492" y="1260"/>
                      <a:pt x="3523" y="1258"/>
                    </a:cubicBezTo>
                    <a:cubicBezTo>
                      <a:pt x="3646" y="1287"/>
                      <a:pt x="4020" y="1362"/>
                      <a:pt x="4547" y="1362"/>
                    </a:cubicBezTo>
                    <a:cubicBezTo>
                      <a:pt x="5243" y="1362"/>
                      <a:pt x="6206" y="1231"/>
                      <a:pt x="7211" y="688"/>
                    </a:cubicBezTo>
                    <a:cubicBezTo>
                      <a:pt x="7211" y="688"/>
                      <a:pt x="6316" y="405"/>
                      <a:pt x="3669" y="158"/>
                    </a:cubicBezTo>
                    <a:lnTo>
                      <a:pt x="3580" y="149"/>
                    </a:lnTo>
                    <a:cubicBezTo>
                      <a:pt x="2251" y="30"/>
                      <a:pt x="1355" y="0"/>
                      <a:pt x="7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52"/>
              <p:cNvSpPr/>
              <p:nvPr/>
            </p:nvSpPr>
            <p:spPr>
              <a:xfrm>
                <a:off x="6552105" y="4191615"/>
                <a:ext cx="870929" cy="1019337"/>
              </a:xfrm>
              <a:custGeom>
                <a:avLst/>
                <a:gdLst/>
                <a:ahLst/>
                <a:cxnLst/>
                <a:rect l="l" t="t" r="r" b="b"/>
                <a:pathLst>
                  <a:path w="19672" h="20626" extrusionOk="0">
                    <a:moveTo>
                      <a:pt x="19672" y="1"/>
                    </a:moveTo>
                    <a:lnTo>
                      <a:pt x="2887" y="1006"/>
                    </a:lnTo>
                    <a:lnTo>
                      <a:pt x="2857" y="1206"/>
                    </a:lnTo>
                    <a:lnTo>
                      <a:pt x="1" y="20625"/>
                    </a:lnTo>
                    <a:lnTo>
                      <a:pt x="1" y="20625"/>
                    </a:lnTo>
                    <a:lnTo>
                      <a:pt x="15670" y="18785"/>
                    </a:lnTo>
                    <a:lnTo>
                      <a:pt x="196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52"/>
              <p:cNvSpPr/>
              <p:nvPr/>
            </p:nvSpPr>
            <p:spPr>
              <a:xfrm>
                <a:off x="5630418" y="4000463"/>
                <a:ext cx="1792638" cy="265188"/>
              </a:xfrm>
              <a:custGeom>
                <a:avLst/>
                <a:gdLst/>
                <a:ahLst/>
                <a:cxnLst/>
                <a:rect l="l" t="t" r="r" b="b"/>
                <a:pathLst>
                  <a:path w="40491" h="5366" extrusionOk="0">
                    <a:moveTo>
                      <a:pt x="770" y="1"/>
                    </a:moveTo>
                    <a:lnTo>
                      <a:pt x="1" y="168"/>
                    </a:lnTo>
                    <a:lnTo>
                      <a:pt x="16326" y="4199"/>
                    </a:lnTo>
                    <a:cubicBezTo>
                      <a:pt x="16534" y="4345"/>
                      <a:pt x="16800" y="4481"/>
                      <a:pt x="17095" y="4603"/>
                    </a:cubicBezTo>
                    <a:cubicBezTo>
                      <a:pt x="18113" y="5027"/>
                      <a:pt x="19468" y="5301"/>
                      <a:pt x="19896" y="5344"/>
                    </a:cubicBezTo>
                    <a:lnTo>
                      <a:pt x="19898" y="5344"/>
                    </a:lnTo>
                    <a:cubicBezTo>
                      <a:pt x="19909" y="5346"/>
                      <a:pt x="19924" y="5347"/>
                      <a:pt x="19939" y="5349"/>
                    </a:cubicBezTo>
                    <a:cubicBezTo>
                      <a:pt x="19954" y="5351"/>
                      <a:pt x="19971" y="5352"/>
                      <a:pt x="19986" y="5353"/>
                    </a:cubicBezTo>
                    <a:cubicBezTo>
                      <a:pt x="20084" y="5361"/>
                      <a:pt x="20230" y="5366"/>
                      <a:pt x="20411" y="5366"/>
                    </a:cubicBezTo>
                    <a:cubicBezTo>
                      <a:pt x="21028" y="5366"/>
                      <a:pt x="22043" y="5311"/>
                      <a:pt x="22876" y="5131"/>
                    </a:cubicBezTo>
                    <a:cubicBezTo>
                      <a:pt x="23189" y="5064"/>
                      <a:pt x="23475" y="4979"/>
                      <a:pt x="23706" y="4874"/>
                    </a:cubicBezTo>
                    <a:lnTo>
                      <a:pt x="40491" y="3869"/>
                    </a:lnTo>
                    <a:lnTo>
                      <a:pt x="39765" y="3564"/>
                    </a:lnTo>
                    <a:lnTo>
                      <a:pt x="23646" y="4596"/>
                    </a:lnTo>
                    <a:cubicBezTo>
                      <a:pt x="23646" y="4596"/>
                      <a:pt x="22535" y="5192"/>
                      <a:pt x="20702" y="5192"/>
                    </a:cubicBezTo>
                    <a:cubicBezTo>
                      <a:pt x="20467" y="5192"/>
                      <a:pt x="20220" y="5182"/>
                      <a:pt x="19961" y="5160"/>
                    </a:cubicBezTo>
                    <a:lnTo>
                      <a:pt x="19956" y="5159"/>
                    </a:lnTo>
                    <a:cubicBezTo>
                      <a:pt x="17688" y="4939"/>
                      <a:pt x="16435" y="3936"/>
                      <a:pt x="16435" y="3936"/>
                    </a:cubicBez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52"/>
              <p:cNvSpPr/>
              <p:nvPr/>
            </p:nvSpPr>
            <p:spPr>
              <a:xfrm>
                <a:off x="6323399" y="5009247"/>
                <a:ext cx="251955" cy="155031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3137" extrusionOk="0">
                    <a:moveTo>
                      <a:pt x="86" y="0"/>
                    </a:moveTo>
                    <a:lnTo>
                      <a:pt x="0" y="2355"/>
                    </a:lnTo>
                    <a:cubicBezTo>
                      <a:pt x="0" y="2355"/>
                      <a:pt x="453" y="2876"/>
                      <a:pt x="2585" y="3083"/>
                    </a:cubicBezTo>
                    <a:lnTo>
                      <a:pt x="2585" y="3084"/>
                    </a:lnTo>
                    <a:lnTo>
                      <a:pt x="2674" y="3092"/>
                    </a:lnTo>
                    <a:cubicBezTo>
                      <a:pt x="3048" y="3124"/>
                      <a:pt x="3373" y="3137"/>
                      <a:pt x="3654" y="3137"/>
                    </a:cubicBezTo>
                    <a:cubicBezTo>
                      <a:pt x="4981" y="3137"/>
                      <a:pt x="5349" y="2845"/>
                      <a:pt x="5349" y="2845"/>
                    </a:cubicBezTo>
                    <a:lnTo>
                      <a:pt x="5690" y="514"/>
                    </a:lnTo>
                    <a:lnTo>
                      <a:pt x="5690" y="512"/>
                    </a:lnTo>
                    <a:cubicBezTo>
                      <a:pt x="5690" y="512"/>
                      <a:pt x="5209" y="1024"/>
                      <a:pt x="3596" y="1024"/>
                    </a:cubicBezTo>
                    <a:cubicBezTo>
                      <a:pt x="3362" y="1024"/>
                      <a:pt x="3105" y="1014"/>
                      <a:pt x="2821" y="989"/>
                    </a:cubicBezTo>
                    <a:cubicBezTo>
                      <a:pt x="585" y="776"/>
                      <a:pt x="86" y="0"/>
                      <a:pt x="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52"/>
              <p:cNvSpPr/>
              <p:nvPr/>
            </p:nvSpPr>
            <p:spPr>
              <a:xfrm>
                <a:off x="6346730" y="4314815"/>
                <a:ext cx="319249" cy="145542"/>
              </a:xfrm>
              <a:custGeom>
                <a:avLst/>
                <a:gdLst/>
                <a:ahLst/>
                <a:cxnLst/>
                <a:rect l="l" t="t" r="r" b="b"/>
                <a:pathLst>
                  <a:path w="7211" h="2945" extrusionOk="0">
                    <a:moveTo>
                      <a:pt x="67" y="0"/>
                    </a:moveTo>
                    <a:lnTo>
                      <a:pt x="0" y="1855"/>
                    </a:lnTo>
                    <a:cubicBezTo>
                      <a:pt x="0" y="1855"/>
                      <a:pt x="1306" y="2698"/>
                      <a:pt x="3358" y="2906"/>
                    </a:cubicBezTo>
                    <a:lnTo>
                      <a:pt x="3358" y="2907"/>
                    </a:lnTo>
                    <a:cubicBezTo>
                      <a:pt x="3372" y="2908"/>
                      <a:pt x="3388" y="2910"/>
                      <a:pt x="3403" y="2911"/>
                    </a:cubicBezTo>
                    <a:cubicBezTo>
                      <a:pt x="3418" y="2912"/>
                      <a:pt x="3433" y="2914"/>
                      <a:pt x="3448" y="2915"/>
                    </a:cubicBezTo>
                    <a:cubicBezTo>
                      <a:pt x="3702" y="2936"/>
                      <a:pt x="3947" y="2945"/>
                      <a:pt x="4181" y="2945"/>
                    </a:cubicBezTo>
                    <a:cubicBezTo>
                      <a:pt x="5838" y="2945"/>
                      <a:pt x="6940" y="2489"/>
                      <a:pt x="6940" y="2489"/>
                    </a:cubicBezTo>
                    <a:lnTo>
                      <a:pt x="7210" y="652"/>
                    </a:lnTo>
                    <a:lnTo>
                      <a:pt x="7210" y="652"/>
                    </a:lnTo>
                    <a:cubicBezTo>
                      <a:pt x="7210" y="652"/>
                      <a:pt x="6543" y="932"/>
                      <a:pt x="4981" y="932"/>
                    </a:cubicBezTo>
                    <a:cubicBezTo>
                      <a:pt x="4578" y="932"/>
                      <a:pt x="4115" y="914"/>
                      <a:pt x="3589" y="867"/>
                    </a:cubicBezTo>
                    <a:cubicBezTo>
                      <a:pt x="1027" y="626"/>
                      <a:pt x="67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52"/>
              <p:cNvSpPr/>
              <p:nvPr/>
            </p:nvSpPr>
            <p:spPr>
              <a:xfrm>
                <a:off x="6552105" y="4241330"/>
                <a:ext cx="127815" cy="969620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9620" extrusionOk="0">
                    <a:moveTo>
                      <a:pt x="2887" y="0"/>
                    </a:moveTo>
                    <a:lnTo>
                      <a:pt x="1" y="19619"/>
                    </a:lnTo>
                    <a:lnTo>
                      <a:pt x="1106" y="19489"/>
                    </a:lnTo>
                    <a:lnTo>
                      <a:pt x="288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52"/>
              <p:cNvSpPr/>
              <p:nvPr/>
            </p:nvSpPr>
            <p:spPr>
              <a:xfrm>
                <a:off x="6591639" y="4107899"/>
                <a:ext cx="633185" cy="100817"/>
              </a:xfrm>
              <a:custGeom>
                <a:avLst/>
                <a:gdLst/>
                <a:ahLst/>
                <a:cxnLst/>
                <a:rect l="l" t="t" r="r" b="b"/>
                <a:pathLst>
                  <a:path w="14302" h="2040" extrusionOk="0">
                    <a:moveTo>
                      <a:pt x="12007" y="0"/>
                    </a:moveTo>
                    <a:cubicBezTo>
                      <a:pt x="11002" y="0"/>
                      <a:pt x="9569" y="57"/>
                      <a:pt x="7539" y="227"/>
                    </a:cubicBezTo>
                    <a:cubicBezTo>
                      <a:pt x="1585" y="728"/>
                      <a:pt x="0" y="2039"/>
                      <a:pt x="0" y="2039"/>
                    </a:cubicBezTo>
                    <a:cubicBezTo>
                      <a:pt x="5539" y="318"/>
                      <a:pt x="14302" y="210"/>
                      <a:pt x="14302" y="210"/>
                    </a:cubicBezTo>
                    <a:cubicBezTo>
                      <a:pt x="14302" y="210"/>
                      <a:pt x="13951" y="0"/>
                      <a:pt x="12007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52"/>
              <p:cNvSpPr/>
              <p:nvPr/>
            </p:nvSpPr>
            <p:spPr>
              <a:xfrm>
                <a:off x="6610189" y="4127321"/>
                <a:ext cx="765427" cy="100323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2030" extrusionOk="0">
                    <a:moveTo>
                      <a:pt x="15448" y="0"/>
                    </a:moveTo>
                    <a:lnTo>
                      <a:pt x="15448" y="0"/>
                    </a:lnTo>
                    <a:cubicBezTo>
                      <a:pt x="7546" y="113"/>
                      <a:pt x="1" y="1736"/>
                      <a:pt x="1" y="1736"/>
                    </a:cubicBezTo>
                    <a:cubicBezTo>
                      <a:pt x="729" y="1834"/>
                      <a:pt x="1515" y="2029"/>
                      <a:pt x="1515" y="2029"/>
                    </a:cubicBezTo>
                    <a:lnTo>
                      <a:pt x="17288" y="1020"/>
                    </a:lnTo>
                    <a:cubicBezTo>
                      <a:pt x="16290" y="796"/>
                      <a:pt x="14961" y="713"/>
                      <a:pt x="13540" y="713"/>
                    </a:cubicBezTo>
                    <a:cubicBezTo>
                      <a:pt x="9480" y="713"/>
                      <a:pt x="4668" y="1389"/>
                      <a:pt x="4668" y="1389"/>
                    </a:cubicBezTo>
                    <a:cubicBezTo>
                      <a:pt x="9685" y="224"/>
                      <a:pt x="15448" y="0"/>
                      <a:pt x="15448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52"/>
              <p:cNvSpPr/>
              <p:nvPr/>
            </p:nvSpPr>
            <p:spPr>
              <a:xfrm>
                <a:off x="6552086" y="4190640"/>
                <a:ext cx="870973" cy="1019337"/>
              </a:xfrm>
              <a:custGeom>
                <a:avLst/>
                <a:gdLst/>
                <a:ahLst/>
                <a:cxnLst/>
                <a:rect l="l" t="t" r="r" b="b"/>
                <a:pathLst>
                  <a:path w="19673" h="20626" extrusionOk="0">
                    <a:moveTo>
                      <a:pt x="19673" y="1"/>
                    </a:moveTo>
                    <a:lnTo>
                      <a:pt x="19629" y="207"/>
                    </a:lnTo>
                    <a:lnTo>
                      <a:pt x="19629" y="207"/>
                    </a:lnTo>
                    <a:cubicBezTo>
                      <a:pt x="19658" y="73"/>
                      <a:pt x="19673" y="1"/>
                      <a:pt x="19673" y="1"/>
                    </a:cubicBezTo>
                    <a:close/>
                    <a:moveTo>
                      <a:pt x="19629" y="207"/>
                    </a:moveTo>
                    <a:cubicBezTo>
                      <a:pt x="19216" y="2099"/>
                      <a:pt x="15893" y="16381"/>
                      <a:pt x="9463" y="17173"/>
                    </a:cubicBezTo>
                    <a:cubicBezTo>
                      <a:pt x="9295" y="17193"/>
                      <a:pt x="9132" y="17203"/>
                      <a:pt x="8973" y="17203"/>
                    </a:cubicBezTo>
                    <a:cubicBezTo>
                      <a:pt x="2590" y="17203"/>
                      <a:pt x="2888" y="1008"/>
                      <a:pt x="2888" y="1006"/>
                    </a:cubicBezTo>
                    <a:lnTo>
                      <a:pt x="2888" y="1006"/>
                    </a:lnTo>
                    <a:lnTo>
                      <a:pt x="1" y="20625"/>
                    </a:lnTo>
                    <a:lnTo>
                      <a:pt x="1" y="20625"/>
                    </a:lnTo>
                    <a:lnTo>
                      <a:pt x="15671" y="18785"/>
                    </a:lnTo>
                    <a:lnTo>
                      <a:pt x="19629" y="207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52"/>
              <p:cNvSpPr/>
              <p:nvPr/>
            </p:nvSpPr>
            <p:spPr>
              <a:xfrm>
                <a:off x="7005887" y="4277949"/>
                <a:ext cx="331867" cy="354885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7181" extrusionOk="0">
                    <a:moveTo>
                      <a:pt x="7496" y="1"/>
                    </a:moveTo>
                    <a:lnTo>
                      <a:pt x="7126" y="24"/>
                    </a:lnTo>
                    <a:cubicBezTo>
                      <a:pt x="7032" y="31"/>
                      <a:pt x="6939" y="36"/>
                      <a:pt x="6845" y="42"/>
                    </a:cubicBezTo>
                    <a:cubicBezTo>
                      <a:pt x="4555" y="192"/>
                      <a:pt x="2268" y="388"/>
                      <a:pt x="0" y="751"/>
                    </a:cubicBezTo>
                    <a:cubicBezTo>
                      <a:pt x="602" y="775"/>
                      <a:pt x="1203" y="784"/>
                      <a:pt x="1805" y="784"/>
                    </a:cubicBezTo>
                    <a:cubicBezTo>
                      <a:pt x="2995" y="784"/>
                      <a:pt x="4185" y="746"/>
                      <a:pt x="5373" y="697"/>
                    </a:cubicBezTo>
                    <a:cubicBezTo>
                      <a:pt x="5846" y="675"/>
                      <a:pt x="6319" y="650"/>
                      <a:pt x="6792" y="623"/>
                    </a:cubicBezTo>
                    <a:lnTo>
                      <a:pt x="6792" y="623"/>
                    </a:lnTo>
                    <a:cubicBezTo>
                      <a:pt x="6393" y="2797"/>
                      <a:pt x="6038" y="4979"/>
                      <a:pt x="5842" y="7181"/>
                    </a:cubicBezTo>
                    <a:cubicBezTo>
                      <a:pt x="6498" y="4942"/>
                      <a:pt x="6984" y="2657"/>
                      <a:pt x="7427" y="366"/>
                    </a:cubicBezTo>
                    <a:lnTo>
                      <a:pt x="7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52"/>
              <p:cNvSpPr/>
              <p:nvPr/>
            </p:nvSpPr>
            <p:spPr>
              <a:xfrm>
                <a:off x="5706963" y="4142888"/>
                <a:ext cx="28644" cy="432376"/>
              </a:xfrm>
              <a:custGeom>
                <a:avLst/>
                <a:gdLst/>
                <a:ahLst/>
                <a:cxnLst/>
                <a:rect l="l" t="t" r="r" b="b"/>
                <a:pathLst>
                  <a:path w="647" h="8749" extrusionOk="0">
                    <a:moveTo>
                      <a:pt x="199" y="1"/>
                    </a:moveTo>
                    <a:cubicBezTo>
                      <a:pt x="11" y="1460"/>
                      <a:pt x="1" y="2919"/>
                      <a:pt x="33" y="4383"/>
                    </a:cubicBezTo>
                    <a:cubicBezTo>
                      <a:pt x="81" y="5846"/>
                      <a:pt x="175" y="7303"/>
                      <a:pt x="446" y="8749"/>
                    </a:cubicBezTo>
                    <a:cubicBezTo>
                      <a:pt x="634" y="7290"/>
                      <a:pt x="646" y="5831"/>
                      <a:pt x="612" y="4366"/>
                    </a:cubicBezTo>
                    <a:cubicBezTo>
                      <a:pt x="563" y="2904"/>
                      <a:pt x="469" y="1448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52"/>
              <p:cNvSpPr/>
              <p:nvPr/>
            </p:nvSpPr>
            <p:spPr>
              <a:xfrm>
                <a:off x="7156056" y="4246766"/>
                <a:ext cx="318718" cy="462472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9358" extrusionOk="0">
                    <a:moveTo>
                      <a:pt x="5845" y="1"/>
                    </a:moveTo>
                    <a:cubicBezTo>
                      <a:pt x="5702" y="1"/>
                      <a:pt x="5558" y="39"/>
                      <a:pt x="5427" y="112"/>
                    </a:cubicBezTo>
                    <a:cubicBezTo>
                      <a:pt x="5144" y="271"/>
                      <a:pt x="4991" y="558"/>
                      <a:pt x="4895" y="856"/>
                    </a:cubicBezTo>
                    <a:cubicBezTo>
                      <a:pt x="4736" y="1357"/>
                      <a:pt x="4682" y="1905"/>
                      <a:pt x="4710" y="2437"/>
                    </a:cubicBezTo>
                    <a:cubicBezTo>
                      <a:pt x="4314" y="2288"/>
                      <a:pt x="3897" y="2149"/>
                      <a:pt x="3483" y="2114"/>
                    </a:cubicBezTo>
                    <a:cubicBezTo>
                      <a:pt x="3429" y="2109"/>
                      <a:pt x="3376" y="2107"/>
                      <a:pt x="3322" y="2107"/>
                    </a:cubicBezTo>
                    <a:cubicBezTo>
                      <a:pt x="2990" y="2107"/>
                      <a:pt x="2655" y="2197"/>
                      <a:pt x="2391" y="2429"/>
                    </a:cubicBezTo>
                    <a:cubicBezTo>
                      <a:pt x="2137" y="2651"/>
                      <a:pt x="1983" y="3014"/>
                      <a:pt x="2018" y="3374"/>
                    </a:cubicBezTo>
                    <a:cubicBezTo>
                      <a:pt x="1883" y="3339"/>
                      <a:pt x="1744" y="3310"/>
                      <a:pt x="1605" y="3303"/>
                    </a:cubicBezTo>
                    <a:cubicBezTo>
                      <a:pt x="1577" y="3302"/>
                      <a:pt x="1549" y="3301"/>
                      <a:pt x="1521" y="3301"/>
                    </a:cubicBezTo>
                    <a:cubicBezTo>
                      <a:pt x="1150" y="3301"/>
                      <a:pt x="766" y="3448"/>
                      <a:pt x="559" y="3813"/>
                    </a:cubicBezTo>
                    <a:cubicBezTo>
                      <a:pt x="401" y="4093"/>
                      <a:pt x="411" y="4478"/>
                      <a:pt x="597" y="4723"/>
                    </a:cubicBezTo>
                    <a:cubicBezTo>
                      <a:pt x="468" y="4757"/>
                      <a:pt x="350" y="4828"/>
                      <a:pt x="258" y="4936"/>
                    </a:cubicBezTo>
                    <a:cubicBezTo>
                      <a:pt x="1" y="5241"/>
                      <a:pt x="40" y="5704"/>
                      <a:pt x="292" y="5996"/>
                    </a:cubicBezTo>
                    <a:cubicBezTo>
                      <a:pt x="431" y="6156"/>
                      <a:pt x="603" y="6270"/>
                      <a:pt x="771" y="6386"/>
                    </a:cubicBezTo>
                    <a:cubicBezTo>
                      <a:pt x="877" y="6461"/>
                      <a:pt x="983" y="6538"/>
                      <a:pt x="1088" y="6612"/>
                    </a:cubicBezTo>
                    <a:cubicBezTo>
                      <a:pt x="1022" y="6640"/>
                      <a:pt x="961" y="6682"/>
                      <a:pt x="907" y="6738"/>
                    </a:cubicBezTo>
                    <a:cubicBezTo>
                      <a:pt x="518" y="7153"/>
                      <a:pt x="753" y="7862"/>
                      <a:pt x="1119" y="8107"/>
                    </a:cubicBezTo>
                    <a:cubicBezTo>
                      <a:pt x="2523" y="9044"/>
                      <a:pt x="3610" y="9358"/>
                      <a:pt x="4435" y="9358"/>
                    </a:cubicBezTo>
                    <a:cubicBezTo>
                      <a:pt x="5972" y="9358"/>
                      <a:pt x="6600" y="8267"/>
                      <a:pt x="6678" y="8085"/>
                    </a:cubicBezTo>
                    <a:cubicBezTo>
                      <a:pt x="6870" y="7633"/>
                      <a:pt x="6988" y="7147"/>
                      <a:pt x="7064" y="6652"/>
                    </a:cubicBezTo>
                    <a:cubicBezTo>
                      <a:pt x="7095" y="6445"/>
                      <a:pt x="7118" y="6235"/>
                      <a:pt x="7129" y="6025"/>
                    </a:cubicBezTo>
                    <a:lnTo>
                      <a:pt x="7129" y="6026"/>
                    </a:lnTo>
                    <a:cubicBezTo>
                      <a:pt x="7199" y="5941"/>
                      <a:pt x="6769" y="2763"/>
                      <a:pt x="6765" y="1815"/>
                    </a:cubicBezTo>
                    <a:cubicBezTo>
                      <a:pt x="6761" y="1220"/>
                      <a:pt x="6847" y="502"/>
                      <a:pt x="6273" y="128"/>
                    </a:cubicBezTo>
                    <a:cubicBezTo>
                      <a:pt x="6141" y="42"/>
                      <a:pt x="5993" y="1"/>
                      <a:pt x="5845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52"/>
              <p:cNvSpPr/>
              <p:nvPr/>
            </p:nvSpPr>
            <p:spPr>
              <a:xfrm>
                <a:off x="7181423" y="4479083"/>
                <a:ext cx="192674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4352" h="1465" extrusionOk="0">
                    <a:moveTo>
                      <a:pt x="324" y="1"/>
                    </a:moveTo>
                    <a:cubicBezTo>
                      <a:pt x="235" y="1"/>
                      <a:pt x="147" y="3"/>
                      <a:pt x="58" y="7"/>
                    </a:cubicBezTo>
                    <a:cubicBezTo>
                      <a:pt x="25" y="8"/>
                      <a:pt x="0" y="38"/>
                      <a:pt x="2" y="73"/>
                    </a:cubicBezTo>
                    <a:cubicBezTo>
                      <a:pt x="2" y="101"/>
                      <a:pt x="20" y="125"/>
                      <a:pt x="42" y="133"/>
                    </a:cubicBezTo>
                    <a:cubicBezTo>
                      <a:pt x="49" y="135"/>
                      <a:pt x="55" y="135"/>
                      <a:pt x="62" y="135"/>
                    </a:cubicBezTo>
                    <a:cubicBezTo>
                      <a:pt x="149" y="131"/>
                      <a:pt x="236" y="130"/>
                      <a:pt x="323" y="130"/>
                    </a:cubicBezTo>
                    <a:cubicBezTo>
                      <a:pt x="1712" y="130"/>
                      <a:pt x="3098" y="594"/>
                      <a:pt x="4253" y="1453"/>
                    </a:cubicBezTo>
                    <a:cubicBezTo>
                      <a:pt x="4262" y="1461"/>
                      <a:pt x="4274" y="1464"/>
                      <a:pt x="4285" y="1464"/>
                    </a:cubicBezTo>
                    <a:cubicBezTo>
                      <a:pt x="4303" y="1464"/>
                      <a:pt x="4322" y="1454"/>
                      <a:pt x="4333" y="1435"/>
                    </a:cubicBezTo>
                    <a:cubicBezTo>
                      <a:pt x="4352" y="1405"/>
                      <a:pt x="4344" y="1365"/>
                      <a:pt x="4318" y="1346"/>
                    </a:cubicBezTo>
                    <a:cubicBezTo>
                      <a:pt x="3144" y="473"/>
                      <a:pt x="1735" y="1"/>
                      <a:pt x="32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52"/>
              <p:cNvSpPr/>
              <p:nvPr/>
            </p:nvSpPr>
            <p:spPr>
              <a:xfrm>
                <a:off x="7203426" y="4571348"/>
                <a:ext cx="146763" cy="67409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1364" extrusionOk="0">
                    <a:moveTo>
                      <a:pt x="151" y="1"/>
                    </a:moveTo>
                    <a:cubicBezTo>
                      <a:pt x="121" y="1"/>
                      <a:pt x="90" y="1"/>
                      <a:pt x="59" y="2"/>
                    </a:cubicBezTo>
                    <a:cubicBezTo>
                      <a:pt x="27" y="2"/>
                      <a:pt x="1" y="32"/>
                      <a:pt x="2" y="68"/>
                    </a:cubicBezTo>
                    <a:cubicBezTo>
                      <a:pt x="3" y="103"/>
                      <a:pt x="28" y="131"/>
                      <a:pt x="60" y="131"/>
                    </a:cubicBezTo>
                    <a:cubicBezTo>
                      <a:pt x="61" y="131"/>
                      <a:pt x="61" y="131"/>
                      <a:pt x="62" y="131"/>
                    </a:cubicBezTo>
                    <a:cubicBezTo>
                      <a:pt x="91" y="130"/>
                      <a:pt x="121" y="129"/>
                      <a:pt x="150" y="129"/>
                    </a:cubicBezTo>
                    <a:cubicBezTo>
                      <a:pt x="1301" y="129"/>
                      <a:pt x="2345" y="746"/>
                      <a:pt x="3218" y="1354"/>
                    </a:cubicBezTo>
                    <a:cubicBezTo>
                      <a:pt x="3222" y="1357"/>
                      <a:pt x="3226" y="1359"/>
                      <a:pt x="3231" y="1361"/>
                    </a:cubicBezTo>
                    <a:cubicBezTo>
                      <a:pt x="3237" y="1363"/>
                      <a:pt x="3243" y="1364"/>
                      <a:pt x="3249" y="1364"/>
                    </a:cubicBezTo>
                    <a:cubicBezTo>
                      <a:pt x="3268" y="1364"/>
                      <a:pt x="3286" y="1353"/>
                      <a:pt x="3297" y="1333"/>
                    </a:cubicBezTo>
                    <a:cubicBezTo>
                      <a:pt x="3314" y="1304"/>
                      <a:pt x="3306" y="1263"/>
                      <a:pt x="3279" y="1244"/>
                    </a:cubicBezTo>
                    <a:cubicBezTo>
                      <a:pt x="2393" y="627"/>
                      <a:pt x="1330" y="1"/>
                      <a:pt x="151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7364264" y="4362554"/>
                <a:ext cx="40199" cy="43292"/>
              </a:xfrm>
              <a:custGeom>
                <a:avLst/>
                <a:gdLst/>
                <a:ahLst/>
                <a:cxnLst/>
                <a:rect l="l" t="t" r="r" b="b"/>
                <a:pathLst>
                  <a:path w="908" h="876" extrusionOk="0">
                    <a:moveTo>
                      <a:pt x="72" y="0"/>
                    </a:moveTo>
                    <a:cubicBezTo>
                      <a:pt x="55" y="0"/>
                      <a:pt x="39" y="7"/>
                      <a:pt x="25" y="21"/>
                    </a:cubicBezTo>
                    <a:cubicBezTo>
                      <a:pt x="3" y="45"/>
                      <a:pt x="1" y="93"/>
                      <a:pt x="29" y="115"/>
                    </a:cubicBezTo>
                    <a:cubicBezTo>
                      <a:pt x="303" y="328"/>
                      <a:pt x="554" y="572"/>
                      <a:pt x="772" y="844"/>
                    </a:cubicBezTo>
                    <a:cubicBezTo>
                      <a:pt x="787" y="863"/>
                      <a:pt x="808" y="876"/>
                      <a:pt x="830" y="876"/>
                    </a:cubicBezTo>
                    <a:cubicBezTo>
                      <a:pt x="841" y="876"/>
                      <a:pt x="852" y="872"/>
                      <a:pt x="863" y="866"/>
                    </a:cubicBezTo>
                    <a:cubicBezTo>
                      <a:pt x="890" y="849"/>
                      <a:pt x="907" y="803"/>
                      <a:pt x="884" y="775"/>
                    </a:cubicBezTo>
                    <a:cubicBezTo>
                      <a:pt x="659" y="493"/>
                      <a:pt x="403" y="238"/>
                      <a:pt x="119" y="18"/>
                    </a:cubicBezTo>
                    <a:cubicBezTo>
                      <a:pt x="105" y="7"/>
                      <a:pt x="88" y="0"/>
                      <a:pt x="72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7249778" y="4405845"/>
                <a:ext cx="126132" cy="64246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1300" extrusionOk="0">
                    <a:moveTo>
                      <a:pt x="96" y="0"/>
                    </a:moveTo>
                    <a:cubicBezTo>
                      <a:pt x="23" y="0"/>
                      <a:pt x="0" y="116"/>
                      <a:pt x="80" y="130"/>
                    </a:cubicBezTo>
                    <a:cubicBezTo>
                      <a:pt x="1035" y="291"/>
                      <a:pt x="1941" y="687"/>
                      <a:pt x="2705" y="1285"/>
                    </a:cubicBezTo>
                    <a:cubicBezTo>
                      <a:pt x="2718" y="1295"/>
                      <a:pt x="2733" y="1300"/>
                      <a:pt x="2747" y="1300"/>
                    </a:cubicBezTo>
                    <a:cubicBezTo>
                      <a:pt x="2801" y="1300"/>
                      <a:pt x="2849" y="1230"/>
                      <a:pt x="2795" y="1187"/>
                    </a:cubicBezTo>
                    <a:cubicBezTo>
                      <a:pt x="2014" y="577"/>
                      <a:pt x="1087" y="165"/>
                      <a:pt x="109" y="1"/>
                    </a:cubicBezTo>
                    <a:cubicBezTo>
                      <a:pt x="104" y="1"/>
                      <a:pt x="100" y="0"/>
                      <a:pt x="96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5548781" y="4284027"/>
                <a:ext cx="318718" cy="462522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9359" extrusionOk="0">
                    <a:moveTo>
                      <a:pt x="1355" y="0"/>
                    </a:moveTo>
                    <a:cubicBezTo>
                      <a:pt x="1207" y="0"/>
                      <a:pt x="1058" y="42"/>
                      <a:pt x="927" y="128"/>
                    </a:cubicBezTo>
                    <a:cubicBezTo>
                      <a:pt x="352" y="503"/>
                      <a:pt x="438" y="1221"/>
                      <a:pt x="434" y="1814"/>
                    </a:cubicBezTo>
                    <a:cubicBezTo>
                      <a:pt x="430" y="2764"/>
                      <a:pt x="0" y="5942"/>
                      <a:pt x="71" y="6025"/>
                    </a:cubicBezTo>
                    <a:cubicBezTo>
                      <a:pt x="81" y="6236"/>
                      <a:pt x="103" y="6446"/>
                      <a:pt x="136" y="6653"/>
                    </a:cubicBezTo>
                    <a:cubicBezTo>
                      <a:pt x="211" y="7147"/>
                      <a:pt x="329" y="7633"/>
                      <a:pt x="521" y="8085"/>
                    </a:cubicBezTo>
                    <a:cubicBezTo>
                      <a:pt x="599" y="8268"/>
                      <a:pt x="1227" y="9358"/>
                      <a:pt x="2765" y="9358"/>
                    </a:cubicBezTo>
                    <a:cubicBezTo>
                      <a:pt x="3590" y="9358"/>
                      <a:pt x="4676" y="9044"/>
                      <a:pt x="6080" y="8107"/>
                    </a:cubicBezTo>
                    <a:cubicBezTo>
                      <a:pt x="6447" y="7863"/>
                      <a:pt x="6680" y="7154"/>
                      <a:pt x="6292" y="6738"/>
                    </a:cubicBezTo>
                    <a:cubicBezTo>
                      <a:pt x="6239" y="6681"/>
                      <a:pt x="6176" y="6641"/>
                      <a:pt x="6112" y="6611"/>
                    </a:cubicBezTo>
                    <a:cubicBezTo>
                      <a:pt x="6217" y="6537"/>
                      <a:pt x="6322" y="6462"/>
                      <a:pt x="6428" y="6386"/>
                    </a:cubicBezTo>
                    <a:cubicBezTo>
                      <a:pt x="6595" y="6271"/>
                      <a:pt x="6769" y="6156"/>
                      <a:pt x="6908" y="5997"/>
                    </a:cubicBezTo>
                    <a:cubicBezTo>
                      <a:pt x="7158" y="5704"/>
                      <a:pt x="7199" y="5242"/>
                      <a:pt x="6940" y="4937"/>
                    </a:cubicBezTo>
                    <a:cubicBezTo>
                      <a:pt x="6849" y="4828"/>
                      <a:pt x="6730" y="4756"/>
                      <a:pt x="6602" y="4724"/>
                    </a:cubicBezTo>
                    <a:cubicBezTo>
                      <a:pt x="6788" y="4477"/>
                      <a:pt x="6797" y="4094"/>
                      <a:pt x="6640" y="3813"/>
                    </a:cubicBezTo>
                    <a:cubicBezTo>
                      <a:pt x="6434" y="3448"/>
                      <a:pt x="6050" y="3302"/>
                      <a:pt x="5677" y="3302"/>
                    </a:cubicBezTo>
                    <a:cubicBezTo>
                      <a:pt x="5649" y="3302"/>
                      <a:pt x="5621" y="3302"/>
                      <a:pt x="5593" y="3304"/>
                    </a:cubicBezTo>
                    <a:cubicBezTo>
                      <a:pt x="5454" y="3311"/>
                      <a:pt x="5317" y="3339"/>
                      <a:pt x="5182" y="3374"/>
                    </a:cubicBezTo>
                    <a:cubicBezTo>
                      <a:pt x="5217" y="3014"/>
                      <a:pt x="5062" y="2652"/>
                      <a:pt x="4807" y="2430"/>
                    </a:cubicBezTo>
                    <a:cubicBezTo>
                      <a:pt x="4543" y="2197"/>
                      <a:pt x="4205" y="2107"/>
                      <a:pt x="3873" y="2107"/>
                    </a:cubicBezTo>
                    <a:cubicBezTo>
                      <a:pt x="3820" y="2107"/>
                      <a:pt x="3768" y="2109"/>
                      <a:pt x="3716" y="2113"/>
                    </a:cubicBezTo>
                    <a:cubicBezTo>
                      <a:pt x="3301" y="2149"/>
                      <a:pt x="2885" y="2288"/>
                      <a:pt x="2489" y="2438"/>
                    </a:cubicBezTo>
                    <a:cubicBezTo>
                      <a:pt x="2516" y="1904"/>
                      <a:pt x="2463" y="1357"/>
                      <a:pt x="2303" y="857"/>
                    </a:cubicBezTo>
                    <a:cubicBezTo>
                      <a:pt x="2209" y="558"/>
                      <a:pt x="2055" y="271"/>
                      <a:pt x="1772" y="112"/>
                    </a:cubicBezTo>
                    <a:cubicBezTo>
                      <a:pt x="1642" y="38"/>
                      <a:pt x="1498" y="0"/>
                      <a:pt x="1355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5649454" y="4516345"/>
                <a:ext cx="192674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4352" h="1465" extrusionOk="0">
                    <a:moveTo>
                      <a:pt x="4033" y="0"/>
                    </a:moveTo>
                    <a:cubicBezTo>
                      <a:pt x="2620" y="0"/>
                      <a:pt x="1210" y="473"/>
                      <a:pt x="35" y="1346"/>
                    </a:cubicBezTo>
                    <a:cubicBezTo>
                      <a:pt x="9" y="1366"/>
                      <a:pt x="1" y="1406"/>
                      <a:pt x="19" y="1436"/>
                    </a:cubicBezTo>
                    <a:cubicBezTo>
                      <a:pt x="30" y="1455"/>
                      <a:pt x="49" y="1465"/>
                      <a:pt x="67" y="1465"/>
                    </a:cubicBezTo>
                    <a:cubicBezTo>
                      <a:pt x="78" y="1465"/>
                      <a:pt x="89" y="1461"/>
                      <a:pt x="99" y="1454"/>
                    </a:cubicBezTo>
                    <a:cubicBezTo>
                      <a:pt x="1254" y="595"/>
                      <a:pt x="2640" y="130"/>
                      <a:pt x="4029" y="130"/>
                    </a:cubicBezTo>
                    <a:cubicBezTo>
                      <a:pt x="4116" y="130"/>
                      <a:pt x="4204" y="132"/>
                      <a:pt x="4291" y="136"/>
                    </a:cubicBezTo>
                    <a:cubicBezTo>
                      <a:pt x="4297" y="136"/>
                      <a:pt x="4304" y="134"/>
                      <a:pt x="4310" y="133"/>
                    </a:cubicBezTo>
                    <a:cubicBezTo>
                      <a:pt x="4332" y="125"/>
                      <a:pt x="4351" y="102"/>
                      <a:pt x="4351" y="73"/>
                    </a:cubicBezTo>
                    <a:cubicBezTo>
                      <a:pt x="4352" y="38"/>
                      <a:pt x="4327" y="7"/>
                      <a:pt x="4295" y="6"/>
                    </a:cubicBezTo>
                    <a:cubicBezTo>
                      <a:pt x="4207" y="2"/>
                      <a:pt x="4120" y="0"/>
                      <a:pt x="403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5673405" y="4608659"/>
                <a:ext cx="146719" cy="67409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1364" extrusionOk="0">
                    <a:moveTo>
                      <a:pt x="3163" y="0"/>
                    </a:moveTo>
                    <a:cubicBezTo>
                      <a:pt x="1984" y="0"/>
                      <a:pt x="921" y="627"/>
                      <a:pt x="35" y="1243"/>
                    </a:cubicBezTo>
                    <a:cubicBezTo>
                      <a:pt x="8" y="1263"/>
                      <a:pt x="0" y="1303"/>
                      <a:pt x="17" y="1333"/>
                    </a:cubicBezTo>
                    <a:cubicBezTo>
                      <a:pt x="28" y="1352"/>
                      <a:pt x="47" y="1363"/>
                      <a:pt x="66" y="1363"/>
                    </a:cubicBezTo>
                    <a:cubicBezTo>
                      <a:pt x="72" y="1363"/>
                      <a:pt x="78" y="1362"/>
                      <a:pt x="83" y="1360"/>
                    </a:cubicBezTo>
                    <a:cubicBezTo>
                      <a:pt x="88" y="1359"/>
                      <a:pt x="92" y="1356"/>
                      <a:pt x="96" y="1354"/>
                    </a:cubicBezTo>
                    <a:cubicBezTo>
                      <a:pt x="969" y="746"/>
                      <a:pt x="2013" y="129"/>
                      <a:pt x="3165" y="129"/>
                    </a:cubicBezTo>
                    <a:cubicBezTo>
                      <a:pt x="3194" y="129"/>
                      <a:pt x="3223" y="129"/>
                      <a:pt x="3252" y="130"/>
                    </a:cubicBezTo>
                    <a:cubicBezTo>
                      <a:pt x="3285" y="130"/>
                      <a:pt x="3311" y="103"/>
                      <a:pt x="3312" y="68"/>
                    </a:cubicBezTo>
                    <a:cubicBezTo>
                      <a:pt x="3313" y="32"/>
                      <a:pt x="3287" y="2"/>
                      <a:pt x="3255" y="2"/>
                    </a:cubicBezTo>
                    <a:cubicBezTo>
                      <a:pt x="3224" y="1"/>
                      <a:pt x="3194" y="0"/>
                      <a:pt x="3163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619084" y="4399865"/>
                <a:ext cx="40199" cy="43292"/>
              </a:xfrm>
              <a:custGeom>
                <a:avLst/>
                <a:gdLst/>
                <a:ahLst/>
                <a:cxnLst/>
                <a:rect l="l" t="t" r="r" b="b"/>
                <a:pathLst>
                  <a:path w="908" h="876" extrusionOk="0">
                    <a:moveTo>
                      <a:pt x="836" y="0"/>
                    </a:moveTo>
                    <a:cubicBezTo>
                      <a:pt x="820" y="0"/>
                      <a:pt x="803" y="6"/>
                      <a:pt x="789" y="17"/>
                    </a:cubicBezTo>
                    <a:cubicBezTo>
                      <a:pt x="505" y="238"/>
                      <a:pt x="249" y="493"/>
                      <a:pt x="24" y="774"/>
                    </a:cubicBezTo>
                    <a:cubicBezTo>
                      <a:pt x="1" y="802"/>
                      <a:pt x="18" y="848"/>
                      <a:pt x="45" y="865"/>
                    </a:cubicBezTo>
                    <a:cubicBezTo>
                      <a:pt x="56" y="872"/>
                      <a:pt x="67" y="875"/>
                      <a:pt x="78" y="875"/>
                    </a:cubicBezTo>
                    <a:cubicBezTo>
                      <a:pt x="101" y="875"/>
                      <a:pt x="121" y="862"/>
                      <a:pt x="136" y="843"/>
                    </a:cubicBezTo>
                    <a:cubicBezTo>
                      <a:pt x="354" y="572"/>
                      <a:pt x="605" y="328"/>
                      <a:pt x="879" y="115"/>
                    </a:cubicBezTo>
                    <a:cubicBezTo>
                      <a:pt x="908" y="92"/>
                      <a:pt x="905" y="44"/>
                      <a:pt x="883" y="21"/>
                    </a:cubicBezTo>
                    <a:cubicBezTo>
                      <a:pt x="870" y="7"/>
                      <a:pt x="853" y="0"/>
                      <a:pt x="836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647639" y="4443057"/>
                <a:ext cx="126177" cy="6429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301" extrusionOk="0">
                    <a:moveTo>
                      <a:pt x="2752" y="1"/>
                    </a:moveTo>
                    <a:cubicBezTo>
                      <a:pt x="2749" y="1"/>
                      <a:pt x="2745" y="1"/>
                      <a:pt x="2741" y="2"/>
                    </a:cubicBezTo>
                    <a:cubicBezTo>
                      <a:pt x="1761" y="167"/>
                      <a:pt x="835" y="578"/>
                      <a:pt x="55" y="1189"/>
                    </a:cubicBezTo>
                    <a:cubicBezTo>
                      <a:pt x="1" y="1230"/>
                      <a:pt x="48" y="1300"/>
                      <a:pt x="102" y="1300"/>
                    </a:cubicBezTo>
                    <a:cubicBezTo>
                      <a:pt x="116" y="1300"/>
                      <a:pt x="131" y="1296"/>
                      <a:pt x="144" y="1285"/>
                    </a:cubicBezTo>
                    <a:cubicBezTo>
                      <a:pt x="907" y="689"/>
                      <a:pt x="1815" y="291"/>
                      <a:pt x="2769" y="132"/>
                    </a:cubicBezTo>
                    <a:cubicBezTo>
                      <a:pt x="2850" y="118"/>
                      <a:pt x="2826" y="1"/>
                      <a:pt x="2752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9" name="Google Shape;2689;p52"/>
            <p:cNvGrpSpPr/>
            <p:nvPr/>
          </p:nvGrpSpPr>
          <p:grpSpPr>
            <a:xfrm>
              <a:off x="8047575" y="1828691"/>
              <a:ext cx="383192" cy="531871"/>
              <a:chOff x="5087725" y="1048566"/>
              <a:chExt cx="383192" cy="531871"/>
            </a:xfrm>
          </p:grpSpPr>
          <p:sp>
            <p:nvSpPr>
              <p:cNvPr id="2690" name="Google Shape;2690;p52"/>
              <p:cNvSpPr/>
              <p:nvPr/>
            </p:nvSpPr>
            <p:spPr>
              <a:xfrm>
                <a:off x="5310971" y="1264485"/>
                <a:ext cx="60543" cy="47109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972" extrusionOk="0">
                    <a:moveTo>
                      <a:pt x="959" y="0"/>
                    </a:moveTo>
                    <a:cubicBezTo>
                      <a:pt x="922" y="0"/>
                      <a:pt x="885" y="9"/>
                      <a:pt x="851" y="28"/>
                    </a:cubicBezTo>
                    <a:lnTo>
                      <a:pt x="237" y="377"/>
                    </a:lnTo>
                    <a:cubicBezTo>
                      <a:pt x="94" y="459"/>
                      <a:pt x="0" y="609"/>
                      <a:pt x="69" y="776"/>
                    </a:cubicBezTo>
                    <a:cubicBezTo>
                      <a:pt x="112" y="881"/>
                      <a:pt x="238" y="971"/>
                      <a:pt x="359" y="971"/>
                    </a:cubicBezTo>
                    <a:cubicBezTo>
                      <a:pt x="396" y="971"/>
                      <a:pt x="433" y="963"/>
                      <a:pt x="467" y="944"/>
                    </a:cubicBezTo>
                    <a:lnTo>
                      <a:pt x="1081" y="593"/>
                    </a:lnTo>
                    <a:cubicBezTo>
                      <a:pt x="1224" y="513"/>
                      <a:pt x="1317" y="363"/>
                      <a:pt x="1249" y="196"/>
                    </a:cubicBezTo>
                    <a:cubicBezTo>
                      <a:pt x="1206" y="91"/>
                      <a:pt x="1080" y="0"/>
                      <a:pt x="9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341794" y="1086951"/>
                <a:ext cx="100139" cy="177387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3660" extrusionOk="0">
                    <a:moveTo>
                      <a:pt x="390" y="0"/>
                    </a:moveTo>
                    <a:cubicBezTo>
                      <a:pt x="129" y="0"/>
                      <a:pt x="0" y="442"/>
                      <a:pt x="296" y="602"/>
                    </a:cubicBezTo>
                    <a:cubicBezTo>
                      <a:pt x="1261" y="1128"/>
                      <a:pt x="1406" y="2383"/>
                      <a:pt x="701" y="3185"/>
                    </a:cubicBezTo>
                    <a:cubicBezTo>
                      <a:pt x="510" y="3402"/>
                      <a:pt x="727" y="3660"/>
                      <a:pt x="958" y="3660"/>
                    </a:cubicBezTo>
                    <a:cubicBezTo>
                      <a:pt x="1039" y="3660"/>
                      <a:pt x="1122" y="3628"/>
                      <a:pt x="1189" y="3552"/>
                    </a:cubicBezTo>
                    <a:cubicBezTo>
                      <a:pt x="2179" y="2427"/>
                      <a:pt x="1813" y="738"/>
                      <a:pt x="526" y="37"/>
                    </a:cubicBezTo>
                    <a:cubicBezTo>
                      <a:pt x="478" y="12"/>
                      <a:pt x="432" y="0"/>
                      <a:pt x="3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5087725" y="1048566"/>
                <a:ext cx="383192" cy="531870"/>
              </a:xfrm>
              <a:custGeom>
                <a:avLst/>
                <a:gdLst/>
                <a:ahLst/>
                <a:cxnLst/>
                <a:rect l="l" t="t" r="r" b="b"/>
                <a:pathLst>
                  <a:path w="8342" h="10974" extrusionOk="0">
                    <a:moveTo>
                      <a:pt x="4250" y="1860"/>
                    </a:moveTo>
                    <a:cubicBezTo>
                      <a:pt x="4385" y="1860"/>
                      <a:pt x="4516" y="1869"/>
                      <a:pt x="4646" y="1891"/>
                    </a:cubicBezTo>
                    <a:cubicBezTo>
                      <a:pt x="5470" y="2028"/>
                      <a:pt x="6096" y="2602"/>
                      <a:pt x="5990" y="3227"/>
                    </a:cubicBezTo>
                    <a:cubicBezTo>
                      <a:pt x="5840" y="4135"/>
                      <a:pt x="4240" y="4688"/>
                      <a:pt x="3385" y="4688"/>
                    </a:cubicBezTo>
                    <a:cubicBezTo>
                      <a:pt x="3334" y="4688"/>
                      <a:pt x="3285" y="4686"/>
                      <a:pt x="3239" y="4682"/>
                    </a:cubicBezTo>
                    <a:cubicBezTo>
                      <a:pt x="3389" y="3782"/>
                      <a:pt x="3516" y="2831"/>
                      <a:pt x="3638" y="1910"/>
                    </a:cubicBezTo>
                    <a:cubicBezTo>
                      <a:pt x="3849" y="1880"/>
                      <a:pt x="4052" y="1860"/>
                      <a:pt x="4250" y="1860"/>
                    </a:cubicBezTo>
                    <a:close/>
                    <a:moveTo>
                      <a:pt x="2962" y="6251"/>
                    </a:moveTo>
                    <a:cubicBezTo>
                      <a:pt x="4314" y="6603"/>
                      <a:pt x="5197" y="7330"/>
                      <a:pt x="5072" y="8078"/>
                    </a:cubicBezTo>
                    <a:cubicBezTo>
                      <a:pt x="4969" y="8697"/>
                      <a:pt x="4130" y="9120"/>
                      <a:pt x="3389" y="9120"/>
                    </a:cubicBezTo>
                    <a:cubicBezTo>
                      <a:pt x="3290" y="9120"/>
                      <a:pt x="3192" y="9112"/>
                      <a:pt x="3098" y="9097"/>
                    </a:cubicBezTo>
                    <a:cubicBezTo>
                      <a:pt x="2839" y="9054"/>
                      <a:pt x="2628" y="9003"/>
                      <a:pt x="2450" y="8942"/>
                    </a:cubicBezTo>
                    <a:cubicBezTo>
                      <a:pt x="2633" y="8032"/>
                      <a:pt x="2798" y="7134"/>
                      <a:pt x="2962" y="6251"/>
                    </a:cubicBezTo>
                    <a:close/>
                    <a:moveTo>
                      <a:pt x="3554" y="0"/>
                    </a:moveTo>
                    <a:cubicBezTo>
                      <a:pt x="2951" y="0"/>
                      <a:pt x="2333" y="45"/>
                      <a:pt x="1756" y="123"/>
                    </a:cubicBezTo>
                    <a:cubicBezTo>
                      <a:pt x="1626" y="1400"/>
                      <a:pt x="1480" y="2626"/>
                      <a:pt x="1264" y="3995"/>
                    </a:cubicBezTo>
                    <a:cubicBezTo>
                      <a:pt x="1235" y="4180"/>
                      <a:pt x="1206" y="4367"/>
                      <a:pt x="1173" y="4558"/>
                    </a:cubicBezTo>
                    <a:cubicBezTo>
                      <a:pt x="878" y="6327"/>
                      <a:pt x="435" y="8419"/>
                      <a:pt x="0" y="10275"/>
                    </a:cubicBezTo>
                    <a:lnTo>
                      <a:pt x="2045" y="10803"/>
                    </a:lnTo>
                    <a:cubicBezTo>
                      <a:pt x="2211" y="10847"/>
                      <a:pt x="2376" y="10890"/>
                      <a:pt x="2574" y="10924"/>
                    </a:cubicBezTo>
                    <a:cubicBezTo>
                      <a:pt x="2774" y="10957"/>
                      <a:pt x="2982" y="10974"/>
                      <a:pt x="3194" y="10974"/>
                    </a:cubicBezTo>
                    <a:cubicBezTo>
                      <a:pt x="4684" y="10974"/>
                      <a:pt x="6383" y="10178"/>
                      <a:pt x="6949" y="8958"/>
                    </a:cubicBezTo>
                    <a:cubicBezTo>
                      <a:pt x="7028" y="8786"/>
                      <a:pt x="7085" y="8606"/>
                      <a:pt x="7117" y="8420"/>
                    </a:cubicBezTo>
                    <a:cubicBezTo>
                      <a:pt x="7184" y="8009"/>
                      <a:pt x="7170" y="7650"/>
                      <a:pt x="7088" y="7330"/>
                    </a:cubicBezTo>
                    <a:cubicBezTo>
                      <a:pt x="6987" y="6938"/>
                      <a:pt x="6783" y="6608"/>
                      <a:pt x="6509" y="6325"/>
                    </a:cubicBezTo>
                    <a:lnTo>
                      <a:pt x="6510" y="6325"/>
                    </a:lnTo>
                    <a:cubicBezTo>
                      <a:pt x="6294" y="6100"/>
                      <a:pt x="6036" y="5904"/>
                      <a:pt x="5746" y="5727"/>
                    </a:cubicBezTo>
                    <a:cubicBezTo>
                      <a:pt x="6858" y="5365"/>
                      <a:pt x="7867" y="4670"/>
                      <a:pt x="8087" y="3358"/>
                    </a:cubicBezTo>
                    <a:cubicBezTo>
                      <a:pt x="8341" y="1832"/>
                      <a:pt x="6975" y="428"/>
                      <a:pt x="5098" y="115"/>
                    </a:cubicBezTo>
                    <a:cubicBezTo>
                      <a:pt x="4623" y="36"/>
                      <a:pt x="4094" y="0"/>
                      <a:pt x="35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5087725" y="1242142"/>
                <a:ext cx="330091" cy="338296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6980" extrusionOk="0">
                    <a:moveTo>
                      <a:pt x="2962" y="2257"/>
                    </a:moveTo>
                    <a:cubicBezTo>
                      <a:pt x="4314" y="2609"/>
                      <a:pt x="5197" y="3336"/>
                      <a:pt x="5072" y="4084"/>
                    </a:cubicBezTo>
                    <a:cubicBezTo>
                      <a:pt x="4969" y="4703"/>
                      <a:pt x="4128" y="5127"/>
                      <a:pt x="3387" y="5127"/>
                    </a:cubicBezTo>
                    <a:cubicBezTo>
                      <a:pt x="3288" y="5127"/>
                      <a:pt x="3191" y="5119"/>
                      <a:pt x="3098" y="5104"/>
                    </a:cubicBezTo>
                    <a:cubicBezTo>
                      <a:pt x="2839" y="5060"/>
                      <a:pt x="2628" y="5009"/>
                      <a:pt x="2450" y="4948"/>
                    </a:cubicBezTo>
                    <a:cubicBezTo>
                      <a:pt x="2633" y="4038"/>
                      <a:pt x="2798" y="3140"/>
                      <a:pt x="2962" y="2257"/>
                    </a:cubicBezTo>
                    <a:close/>
                    <a:moveTo>
                      <a:pt x="1264" y="1"/>
                    </a:moveTo>
                    <a:cubicBezTo>
                      <a:pt x="1235" y="186"/>
                      <a:pt x="1206" y="373"/>
                      <a:pt x="1173" y="563"/>
                    </a:cubicBezTo>
                    <a:cubicBezTo>
                      <a:pt x="878" y="2333"/>
                      <a:pt x="435" y="4423"/>
                      <a:pt x="0" y="6281"/>
                    </a:cubicBezTo>
                    <a:lnTo>
                      <a:pt x="2046" y="6809"/>
                    </a:lnTo>
                    <a:cubicBezTo>
                      <a:pt x="2211" y="6853"/>
                      <a:pt x="2376" y="6896"/>
                      <a:pt x="2574" y="6930"/>
                    </a:cubicBezTo>
                    <a:cubicBezTo>
                      <a:pt x="2774" y="6963"/>
                      <a:pt x="2982" y="6980"/>
                      <a:pt x="3194" y="6980"/>
                    </a:cubicBezTo>
                    <a:cubicBezTo>
                      <a:pt x="4684" y="6980"/>
                      <a:pt x="6383" y="6184"/>
                      <a:pt x="6949" y="4964"/>
                    </a:cubicBezTo>
                    <a:cubicBezTo>
                      <a:pt x="7028" y="4792"/>
                      <a:pt x="7085" y="4612"/>
                      <a:pt x="7117" y="4425"/>
                    </a:cubicBezTo>
                    <a:cubicBezTo>
                      <a:pt x="7185" y="4015"/>
                      <a:pt x="7170" y="3656"/>
                      <a:pt x="7088" y="3336"/>
                    </a:cubicBezTo>
                    <a:cubicBezTo>
                      <a:pt x="6987" y="2944"/>
                      <a:pt x="6783" y="2614"/>
                      <a:pt x="6510" y="2331"/>
                    </a:cubicBezTo>
                    <a:cubicBezTo>
                      <a:pt x="6256" y="2368"/>
                      <a:pt x="6000" y="2385"/>
                      <a:pt x="5744" y="2385"/>
                    </a:cubicBezTo>
                    <a:cubicBezTo>
                      <a:pt x="5665" y="2385"/>
                      <a:pt x="5585" y="2384"/>
                      <a:pt x="5506" y="2380"/>
                    </a:cubicBezTo>
                    <a:cubicBezTo>
                      <a:pt x="4888" y="2353"/>
                      <a:pt x="4275" y="2224"/>
                      <a:pt x="3701" y="1993"/>
                    </a:cubicBezTo>
                    <a:cubicBezTo>
                      <a:pt x="3165" y="1779"/>
                      <a:pt x="2669" y="1475"/>
                      <a:pt x="2233" y="1097"/>
                    </a:cubicBezTo>
                    <a:cubicBezTo>
                      <a:pt x="1863" y="777"/>
                      <a:pt x="1537" y="407"/>
                      <a:pt x="1264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5237750" y="1446865"/>
                <a:ext cx="154113" cy="101343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2091" extrusionOk="0">
                    <a:moveTo>
                      <a:pt x="2950" y="0"/>
                    </a:moveTo>
                    <a:cubicBezTo>
                      <a:pt x="2841" y="0"/>
                      <a:pt x="2729" y="50"/>
                      <a:pt x="2663" y="168"/>
                    </a:cubicBezTo>
                    <a:cubicBezTo>
                      <a:pt x="2206" y="988"/>
                      <a:pt x="1318" y="1470"/>
                      <a:pt x="392" y="1485"/>
                    </a:cubicBezTo>
                    <a:cubicBezTo>
                      <a:pt x="0" y="1492"/>
                      <a:pt x="79" y="2090"/>
                      <a:pt x="462" y="2090"/>
                    </a:cubicBezTo>
                    <a:cubicBezTo>
                      <a:pt x="464" y="2090"/>
                      <a:pt x="466" y="2090"/>
                      <a:pt x="468" y="2090"/>
                    </a:cubicBezTo>
                    <a:cubicBezTo>
                      <a:pt x="1630" y="2071"/>
                      <a:pt x="2669" y="1401"/>
                      <a:pt x="3230" y="398"/>
                    </a:cubicBezTo>
                    <a:cubicBezTo>
                      <a:pt x="3354" y="175"/>
                      <a:pt x="3156" y="0"/>
                      <a:pt x="29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52"/>
            <p:cNvGrpSpPr/>
            <p:nvPr/>
          </p:nvGrpSpPr>
          <p:grpSpPr>
            <a:xfrm>
              <a:off x="5638513" y="1397336"/>
              <a:ext cx="554072" cy="758404"/>
              <a:chOff x="4884138" y="136811"/>
              <a:chExt cx="554072" cy="758404"/>
            </a:xfrm>
          </p:grpSpPr>
          <p:sp>
            <p:nvSpPr>
              <p:cNvPr id="2696" name="Google Shape;2696;p52"/>
              <p:cNvSpPr/>
              <p:nvPr/>
            </p:nvSpPr>
            <p:spPr>
              <a:xfrm>
                <a:off x="4884138" y="136811"/>
                <a:ext cx="554072" cy="758403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15648" extrusionOk="0">
                    <a:moveTo>
                      <a:pt x="2677" y="2949"/>
                    </a:moveTo>
                    <a:lnTo>
                      <a:pt x="6456" y="7748"/>
                    </a:lnTo>
                    <a:lnTo>
                      <a:pt x="5222" y="8495"/>
                    </a:lnTo>
                    <a:lnTo>
                      <a:pt x="4572" y="8888"/>
                    </a:lnTo>
                    <a:lnTo>
                      <a:pt x="4358" y="8218"/>
                    </a:lnTo>
                    <a:lnTo>
                      <a:pt x="2677" y="2949"/>
                    </a:lnTo>
                    <a:close/>
                    <a:moveTo>
                      <a:pt x="3327" y="0"/>
                    </a:moveTo>
                    <a:lnTo>
                      <a:pt x="1" y="1495"/>
                    </a:lnTo>
                    <a:lnTo>
                      <a:pt x="1346" y="6426"/>
                    </a:lnTo>
                    <a:lnTo>
                      <a:pt x="3865" y="15648"/>
                    </a:lnTo>
                    <a:lnTo>
                      <a:pt x="6382" y="14514"/>
                    </a:lnTo>
                    <a:lnTo>
                      <a:pt x="5235" y="10925"/>
                    </a:lnTo>
                    <a:lnTo>
                      <a:pt x="7735" y="9396"/>
                    </a:lnTo>
                    <a:lnTo>
                      <a:pt x="9460" y="11561"/>
                    </a:lnTo>
                    <a:lnTo>
                      <a:pt x="12062" y="10381"/>
                    </a:lnTo>
                    <a:lnTo>
                      <a:pt x="10480" y="8500"/>
                    </a:lnTo>
                    <a:lnTo>
                      <a:pt x="33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945968" y="448209"/>
                <a:ext cx="492243" cy="447006"/>
              </a:xfrm>
              <a:custGeom>
                <a:avLst/>
                <a:gdLst/>
                <a:ahLst/>
                <a:cxnLst/>
                <a:rect l="l" t="t" r="r" b="b"/>
                <a:pathLst>
                  <a:path w="10716" h="9223" extrusionOk="0">
                    <a:moveTo>
                      <a:pt x="0" y="1"/>
                    </a:moveTo>
                    <a:lnTo>
                      <a:pt x="2519" y="9223"/>
                    </a:lnTo>
                    <a:lnTo>
                      <a:pt x="5036" y="8089"/>
                    </a:lnTo>
                    <a:lnTo>
                      <a:pt x="3889" y="4500"/>
                    </a:lnTo>
                    <a:lnTo>
                      <a:pt x="6388" y="2971"/>
                    </a:lnTo>
                    <a:lnTo>
                      <a:pt x="8114" y="5136"/>
                    </a:lnTo>
                    <a:lnTo>
                      <a:pt x="10716" y="3956"/>
                    </a:lnTo>
                    <a:lnTo>
                      <a:pt x="10716" y="3954"/>
                    </a:lnTo>
                    <a:lnTo>
                      <a:pt x="9134" y="2075"/>
                    </a:lnTo>
                    <a:cubicBezTo>
                      <a:pt x="8665" y="2201"/>
                      <a:pt x="8187" y="2292"/>
                      <a:pt x="7704" y="2349"/>
                    </a:cubicBezTo>
                    <a:cubicBezTo>
                      <a:pt x="7307" y="2395"/>
                      <a:pt x="6908" y="2419"/>
                      <a:pt x="6508" y="2419"/>
                    </a:cubicBezTo>
                    <a:cubicBezTo>
                      <a:pt x="5923" y="2419"/>
                      <a:pt x="5339" y="2369"/>
                      <a:pt x="4763" y="2269"/>
                    </a:cubicBezTo>
                    <a:cubicBezTo>
                      <a:pt x="4464" y="2215"/>
                      <a:pt x="4168" y="2150"/>
                      <a:pt x="3876" y="2070"/>
                    </a:cubicBezTo>
                    <a:lnTo>
                      <a:pt x="3225" y="2463"/>
                    </a:lnTo>
                    <a:lnTo>
                      <a:pt x="3012" y="1792"/>
                    </a:lnTo>
                    <a:cubicBezTo>
                      <a:pt x="2641" y="1653"/>
                      <a:pt x="2277" y="1492"/>
                      <a:pt x="1925" y="1309"/>
                    </a:cubicBezTo>
                    <a:cubicBezTo>
                      <a:pt x="1235" y="948"/>
                      <a:pt x="589" y="509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81479" y="405752"/>
                <a:ext cx="105467" cy="110697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2284" extrusionOk="0">
                    <a:moveTo>
                      <a:pt x="536" y="1"/>
                    </a:moveTo>
                    <a:cubicBezTo>
                      <a:pt x="256" y="1"/>
                      <a:pt x="0" y="396"/>
                      <a:pt x="246" y="683"/>
                    </a:cubicBezTo>
                    <a:cubicBezTo>
                      <a:pt x="667" y="1175"/>
                      <a:pt x="1088" y="1666"/>
                      <a:pt x="1509" y="2157"/>
                    </a:cubicBezTo>
                    <a:cubicBezTo>
                      <a:pt x="1586" y="2247"/>
                      <a:pt x="1674" y="2284"/>
                      <a:pt x="1760" y="2284"/>
                    </a:cubicBezTo>
                    <a:cubicBezTo>
                      <a:pt x="2040" y="2284"/>
                      <a:pt x="2296" y="1889"/>
                      <a:pt x="2049" y="1601"/>
                    </a:cubicBezTo>
                    <a:cubicBezTo>
                      <a:pt x="1628" y="1109"/>
                      <a:pt x="1208" y="618"/>
                      <a:pt x="787" y="127"/>
                    </a:cubicBezTo>
                    <a:cubicBezTo>
                      <a:pt x="710" y="38"/>
                      <a:pt x="622" y="1"/>
                      <a:pt x="5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006557" y="185859"/>
                <a:ext cx="182868" cy="208260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4297" extrusionOk="0">
                    <a:moveTo>
                      <a:pt x="536" y="0"/>
                    </a:moveTo>
                    <a:cubicBezTo>
                      <a:pt x="257" y="0"/>
                      <a:pt x="1" y="396"/>
                      <a:pt x="245" y="685"/>
                    </a:cubicBezTo>
                    <a:cubicBezTo>
                      <a:pt x="1229" y="1846"/>
                      <a:pt x="2213" y="3007"/>
                      <a:pt x="3196" y="4169"/>
                    </a:cubicBezTo>
                    <a:cubicBezTo>
                      <a:pt x="3272" y="4259"/>
                      <a:pt x="3360" y="4297"/>
                      <a:pt x="3446" y="4297"/>
                    </a:cubicBezTo>
                    <a:cubicBezTo>
                      <a:pt x="3724" y="4297"/>
                      <a:pt x="3981" y="3901"/>
                      <a:pt x="3736" y="3612"/>
                    </a:cubicBezTo>
                    <a:cubicBezTo>
                      <a:pt x="2753" y="2451"/>
                      <a:pt x="1770" y="1290"/>
                      <a:pt x="785" y="127"/>
                    </a:cubicBezTo>
                    <a:cubicBezTo>
                      <a:pt x="709" y="38"/>
                      <a:pt x="622" y="0"/>
                      <a:pt x="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0" name="Google Shape;2700;p52"/>
            <p:cNvSpPr/>
            <p:nvPr/>
          </p:nvSpPr>
          <p:spPr>
            <a:xfrm>
              <a:off x="8108177" y="3360888"/>
              <a:ext cx="154847" cy="167358"/>
            </a:xfrm>
            <a:custGeom>
              <a:avLst/>
              <a:gdLst/>
              <a:ahLst/>
              <a:cxnLst/>
              <a:rect l="l" t="t" r="r" b="b"/>
              <a:pathLst>
                <a:path w="3371" h="3453" extrusionOk="0">
                  <a:moveTo>
                    <a:pt x="613" y="0"/>
                  </a:moveTo>
                  <a:cubicBezTo>
                    <a:pt x="285" y="0"/>
                    <a:pt x="1" y="402"/>
                    <a:pt x="318" y="641"/>
                  </a:cubicBezTo>
                  <a:cubicBezTo>
                    <a:pt x="1252" y="1347"/>
                    <a:pt x="2001" y="2223"/>
                    <a:pt x="2546" y="3260"/>
                  </a:cubicBezTo>
                  <a:cubicBezTo>
                    <a:pt x="2617" y="3396"/>
                    <a:pt x="2729" y="3452"/>
                    <a:pt x="2843" y="3452"/>
                  </a:cubicBezTo>
                  <a:cubicBezTo>
                    <a:pt x="3101" y="3452"/>
                    <a:pt x="3371" y="3165"/>
                    <a:pt x="3211" y="2860"/>
                  </a:cubicBezTo>
                  <a:cubicBezTo>
                    <a:pt x="2638" y="1773"/>
                    <a:pt x="1840" y="827"/>
                    <a:pt x="860" y="86"/>
                  </a:cubicBezTo>
                  <a:cubicBezTo>
                    <a:pt x="781" y="26"/>
                    <a:pt x="69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1" name="Google Shape;2701;p52"/>
            <p:cNvGrpSpPr/>
            <p:nvPr/>
          </p:nvGrpSpPr>
          <p:grpSpPr>
            <a:xfrm rot="1016509">
              <a:off x="7739730" y="3181413"/>
              <a:ext cx="747105" cy="823342"/>
              <a:chOff x="7799861" y="3245154"/>
              <a:chExt cx="747106" cy="823343"/>
            </a:xfrm>
          </p:grpSpPr>
          <p:sp>
            <p:nvSpPr>
              <p:cNvPr id="2702" name="Google Shape;2702;p52"/>
              <p:cNvSpPr/>
              <p:nvPr/>
            </p:nvSpPr>
            <p:spPr>
              <a:xfrm rot="1478498">
                <a:off x="7901494" y="3648901"/>
                <a:ext cx="457887" cy="339602"/>
              </a:xfrm>
              <a:custGeom>
                <a:avLst/>
                <a:gdLst/>
                <a:ahLst/>
                <a:cxnLst/>
                <a:rect l="l" t="t" r="r" b="b"/>
                <a:pathLst>
                  <a:path w="9968" h="7007" extrusionOk="0">
                    <a:moveTo>
                      <a:pt x="9068" y="0"/>
                    </a:moveTo>
                    <a:lnTo>
                      <a:pt x="8125" y="432"/>
                    </a:lnTo>
                    <a:cubicBezTo>
                      <a:pt x="8026" y="522"/>
                      <a:pt x="7926" y="611"/>
                      <a:pt x="7823" y="696"/>
                    </a:cubicBezTo>
                    <a:cubicBezTo>
                      <a:pt x="7523" y="950"/>
                      <a:pt x="7208" y="1182"/>
                      <a:pt x="6874" y="1391"/>
                    </a:cubicBezTo>
                    <a:cubicBezTo>
                      <a:pt x="7148" y="2575"/>
                      <a:pt x="7325" y="3779"/>
                      <a:pt x="6465" y="4257"/>
                    </a:cubicBezTo>
                    <a:cubicBezTo>
                      <a:pt x="6234" y="4385"/>
                      <a:pt x="6002" y="4446"/>
                      <a:pt x="5770" y="4446"/>
                    </a:cubicBezTo>
                    <a:cubicBezTo>
                      <a:pt x="4953" y="4446"/>
                      <a:pt x="4137" y="3691"/>
                      <a:pt x="3406" y="2463"/>
                    </a:cubicBezTo>
                    <a:cubicBezTo>
                      <a:pt x="3382" y="2463"/>
                      <a:pt x="3357" y="2463"/>
                      <a:pt x="3333" y="2463"/>
                    </a:cubicBezTo>
                    <a:cubicBezTo>
                      <a:pt x="3266" y="2463"/>
                      <a:pt x="3199" y="2462"/>
                      <a:pt x="3132" y="2460"/>
                    </a:cubicBezTo>
                    <a:cubicBezTo>
                      <a:pt x="2325" y="2430"/>
                      <a:pt x="1533" y="2217"/>
                      <a:pt x="829" y="1823"/>
                    </a:cubicBezTo>
                    <a:cubicBezTo>
                      <a:pt x="533" y="1656"/>
                      <a:pt x="254" y="1459"/>
                      <a:pt x="0" y="1233"/>
                    </a:cubicBezTo>
                    <a:lnTo>
                      <a:pt x="0" y="1233"/>
                    </a:lnTo>
                    <a:cubicBezTo>
                      <a:pt x="304" y="2114"/>
                      <a:pt x="677" y="2942"/>
                      <a:pt x="1066" y="3640"/>
                    </a:cubicBezTo>
                    <a:cubicBezTo>
                      <a:pt x="2189" y="5661"/>
                      <a:pt x="3849" y="7006"/>
                      <a:pt x="5674" y="7006"/>
                    </a:cubicBezTo>
                    <a:cubicBezTo>
                      <a:pt x="6330" y="7006"/>
                      <a:pt x="7006" y="6833"/>
                      <a:pt x="7687" y="6454"/>
                    </a:cubicBezTo>
                    <a:cubicBezTo>
                      <a:pt x="9903" y="5223"/>
                      <a:pt x="9968" y="2915"/>
                      <a:pt x="9068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 rot="1478498">
                <a:off x="7916036" y="3321971"/>
                <a:ext cx="514756" cy="669705"/>
              </a:xfrm>
              <a:custGeom>
                <a:avLst/>
                <a:gdLst/>
                <a:ahLst/>
                <a:cxnLst/>
                <a:rect l="l" t="t" r="r" b="b"/>
                <a:pathLst>
                  <a:path w="11206" h="13818" extrusionOk="0">
                    <a:moveTo>
                      <a:pt x="3876" y="1"/>
                    </a:moveTo>
                    <a:cubicBezTo>
                      <a:pt x="3412" y="1"/>
                      <a:pt x="2918" y="129"/>
                      <a:pt x="2392" y="422"/>
                    </a:cubicBezTo>
                    <a:cubicBezTo>
                      <a:pt x="1" y="1751"/>
                      <a:pt x="250" y="5177"/>
                      <a:pt x="1238" y="8044"/>
                    </a:cubicBezTo>
                    <a:cubicBezTo>
                      <a:pt x="1542" y="8925"/>
                      <a:pt x="1915" y="9753"/>
                      <a:pt x="2304" y="10451"/>
                    </a:cubicBezTo>
                    <a:cubicBezTo>
                      <a:pt x="3427" y="12472"/>
                      <a:pt x="5087" y="13817"/>
                      <a:pt x="6912" y="13817"/>
                    </a:cubicBezTo>
                    <a:cubicBezTo>
                      <a:pt x="7568" y="13817"/>
                      <a:pt x="8244" y="13644"/>
                      <a:pt x="8925" y="13265"/>
                    </a:cubicBezTo>
                    <a:cubicBezTo>
                      <a:pt x="11140" y="12034"/>
                      <a:pt x="11206" y="9726"/>
                      <a:pt x="10304" y="6811"/>
                    </a:cubicBezTo>
                    <a:lnTo>
                      <a:pt x="10304" y="6811"/>
                    </a:lnTo>
                    <a:lnTo>
                      <a:pt x="9361" y="7243"/>
                    </a:lnTo>
                    <a:lnTo>
                      <a:pt x="9363" y="7243"/>
                    </a:lnTo>
                    <a:lnTo>
                      <a:pt x="8029" y="7852"/>
                    </a:lnTo>
                    <a:cubicBezTo>
                      <a:pt x="8057" y="7969"/>
                      <a:pt x="8085" y="8085"/>
                      <a:pt x="8112" y="8202"/>
                    </a:cubicBezTo>
                    <a:cubicBezTo>
                      <a:pt x="8386" y="9386"/>
                      <a:pt x="8563" y="10590"/>
                      <a:pt x="7703" y="11068"/>
                    </a:cubicBezTo>
                    <a:cubicBezTo>
                      <a:pt x="7473" y="11195"/>
                      <a:pt x="7241" y="11256"/>
                      <a:pt x="7009" y="11256"/>
                    </a:cubicBezTo>
                    <a:cubicBezTo>
                      <a:pt x="6191" y="11256"/>
                      <a:pt x="5376" y="10502"/>
                      <a:pt x="4644" y="9274"/>
                    </a:cubicBezTo>
                    <a:cubicBezTo>
                      <a:pt x="4593" y="9188"/>
                      <a:pt x="4543" y="9100"/>
                      <a:pt x="4492" y="9009"/>
                    </a:cubicBezTo>
                    <a:cubicBezTo>
                      <a:pt x="3547" y="7309"/>
                      <a:pt x="2344" y="3326"/>
                      <a:pt x="3459" y="2706"/>
                    </a:cubicBezTo>
                    <a:cubicBezTo>
                      <a:pt x="3559" y="2650"/>
                      <a:pt x="3661" y="2625"/>
                      <a:pt x="3764" y="2625"/>
                    </a:cubicBezTo>
                    <a:cubicBezTo>
                      <a:pt x="4570" y="2625"/>
                      <a:pt x="5469" y="4177"/>
                      <a:pt x="6078" y="5272"/>
                    </a:cubicBezTo>
                    <a:lnTo>
                      <a:pt x="8407" y="4247"/>
                    </a:lnTo>
                    <a:cubicBezTo>
                      <a:pt x="7284" y="2325"/>
                      <a:pt x="5849" y="1"/>
                      <a:pt x="3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 rot="1478498">
                <a:off x="8263144" y="3754913"/>
                <a:ext cx="64953" cy="20128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4153" extrusionOk="0">
                    <a:moveTo>
                      <a:pt x="597" y="0"/>
                    </a:moveTo>
                    <a:cubicBezTo>
                      <a:pt x="357" y="0"/>
                      <a:pt x="121" y="192"/>
                      <a:pt x="227" y="479"/>
                    </a:cubicBezTo>
                    <a:cubicBezTo>
                      <a:pt x="595" y="1485"/>
                      <a:pt x="582" y="2585"/>
                      <a:pt x="140" y="3567"/>
                    </a:cubicBezTo>
                    <a:cubicBezTo>
                      <a:pt x="0" y="3876"/>
                      <a:pt x="271" y="4152"/>
                      <a:pt x="522" y="4152"/>
                    </a:cubicBezTo>
                    <a:cubicBezTo>
                      <a:pt x="638" y="4152"/>
                      <a:pt x="751" y="4092"/>
                      <a:pt x="816" y="3948"/>
                    </a:cubicBezTo>
                    <a:cubicBezTo>
                      <a:pt x="1342" y="2779"/>
                      <a:pt x="1414" y="1468"/>
                      <a:pt x="971" y="261"/>
                    </a:cubicBezTo>
                    <a:cubicBezTo>
                      <a:pt x="904" y="79"/>
                      <a:pt x="750" y="0"/>
                      <a:pt x="5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5" name="Google Shape;2705;p52"/>
            <p:cNvSpPr/>
            <p:nvPr/>
          </p:nvSpPr>
          <p:spPr>
            <a:xfrm>
              <a:off x="5367462" y="2970086"/>
              <a:ext cx="177700" cy="173533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2"/>
            <p:cNvSpPr/>
            <p:nvPr/>
          </p:nvSpPr>
          <p:spPr>
            <a:xfrm rot="7030005" flipH="1">
              <a:off x="7980935" y="1044937"/>
              <a:ext cx="264671" cy="271822"/>
            </a:xfrm>
            <a:custGeom>
              <a:avLst/>
              <a:gdLst/>
              <a:ahLst/>
              <a:cxnLst/>
              <a:rect l="l" t="t" r="r" b="b"/>
              <a:pathLst>
                <a:path w="3807" h="3910" extrusionOk="0">
                  <a:moveTo>
                    <a:pt x="2530" y="0"/>
                  </a:moveTo>
                  <a:lnTo>
                    <a:pt x="1505" y="908"/>
                  </a:lnTo>
                  <a:lnTo>
                    <a:pt x="176" y="580"/>
                  </a:lnTo>
                  <a:lnTo>
                    <a:pt x="176" y="580"/>
                  </a:lnTo>
                  <a:lnTo>
                    <a:pt x="723" y="1834"/>
                  </a:lnTo>
                  <a:lnTo>
                    <a:pt x="1" y="2995"/>
                  </a:lnTo>
                  <a:lnTo>
                    <a:pt x="1362" y="2863"/>
                  </a:lnTo>
                  <a:lnTo>
                    <a:pt x="2244" y="3910"/>
                  </a:lnTo>
                  <a:lnTo>
                    <a:pt x="2539" y="2573"/>
                  </a:lnTo>
                  <a:lnTo>
                    <a:pt x="3806" y="2059"/>
                  </a:lnTo>
                  <a:lnTo>
                    <a:pt x="2627" y="1365"/>
                  </a:lnTo>
                  <a:lnTo>
                    <a:pt x="2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2"/>
            <p:cNvSpPr/>
            <p:nvPr/>
          </p:nvSpPr>
          <p:spPr>
            <a:xfrm rot="8100000" flipH="1">
              <a:off x="8213938" y="2784732"/>
              <a:ext cx="59720" cy="69380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2"/>
            <p:cNvSpPr/>
            <p:nvPr/>
          </p:nvSpPr>
          <p:spPr>
            <a:xfrm rot="8100000" flipH="1">
              <a:off x="6629338" y="1437632"/>
              <a:ext cx="59720" cy="69380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2"/>
            <p:cNvSpPr/>
            <p:nvPr/>
          </p:nvSpPr>
          <p:spPr>
            <a:xfrm rot="8100000" flipH="1">
              <a:off x="7947713" y="1625532"/>
              <a:ext cx="59720" cy="69380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2"/>
            <p:cNvSpPr/>
            <p:nvPr/>
          </p:nvSpPr>
          <p:spPr>
            <a:xfrm rot="8100000" flipH="1">
              <a:off x="6248938" y="1280282"/>
              <a:ext cx="59720" cy="69380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2004;p43">
            <a:extLst>
              <a:ext uri="{FF2B5EF4-FFF2-40B4-BE49-F238E27FC236}">
                <a16:creationId xmlns:a16="http://schemas.microsoft.com/office/drawing/2014/main" id="{2DBCB41B-C95A-4ABA-ABF8-DD93D53FD73A}"/>
              </a:ext>
            </a:extLst>
          </p:cNvPr>
          <p:cNvSpPr txBox="1">
            <a:spLocks/>
          </p:cNvSpPr>
          <p:nvPr/>
        </p:nvSpPr>
        <p:spPr>
          <a:xfrm>
            <a:off x="346618" y="0"/>
            <a:ext cx="8450763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l"/>
            <a:r>
              <a:rPr lang="es-MX" sz="3600" b="1" dirty="0"/>
              <a:t>Proyectos de </a:t>
            </a:r>
            <a:r>
              <a:rPr lang="es-MX" sz="3600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2o “A”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3012BEA7-0E38-44E6-93BF-D3748604D5D4}"/>
              </a:ext>
            </a:extLst>
          </p:cNvPr>
          <p:cNvSpPr txBox="1"/>
          <p:nvPr/>
        </p:nvSpPr>
        <p:spPr>
          <a:xfrm rot="568530">
            <a:off x="6864860" y="1832334"/>
            <a:ext cx="20082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Juegos tradicionales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1434D2-E20C-467B-867B-123299949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172"/>
          <a:stretch/>
        </p:blipFill>
        <p:spPr>
          <a:xfrm>
            <a:off x="4909072" y="226187"/>
            <a:ext cx="3888309" cy="15161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A9331C-A81C-4D4C-A1E3-4CE3C3C18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07"/>
          <a:stretch/>
        </p:blipFill>
        <p:spPr>
          <a:xfrm rot="21291983">
            <a:off x="933683" y="681982"/>
            <a:ext cx="3888309" cy="21206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F342AF9-CC76-4142-8ECA-81F6FF029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974" y="1567945"/>
            <a:ext cx="2351663" cy="17696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98F599-152E-46F2-B61E-4EECDCE8D6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484"/>
          <a:stretch/>
        </p:blipFill>
        <p:spPr>
          <a:xfrm>
            <a:off x="944838" y="2571750"/>
            <a:ext cx="1932999" cy="178607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1243BBF-A116-4E1D-9460-CA8FB7749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91638">
            <a:off x="2658799" y="3082926"/>
            <a:ext cx="2586023" cy="194557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A0A8FDF-A2C6-4226-8499-328B5D923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5929" y="3468874"/>
            <a:ext cx="2225416" cy="16746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A58D734-7D5C-4A3F-95B3-B63170F40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2148" y="2354161"/>
            <a:ext cx="2374017" cy="17860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53"/>
          <p:cNvGrpSpPr/>
          <p:nvPr/>
        </p:nvGrpSpPr>
        <p:grpSpPr>
          <a:xfrm rot="-2261633">
            <a:off x="22531" y="172226"/>
            <a:ext cx="727477" cy="475809"/>
            <a:chOff x="4216875" y="2350450"/>
            <a:chExt cx="250400" cy="163775"/>
          </a:xfrm>
        </p:grpSpPr>
        <p:sp>
          <p:nvSpPr>
            <p:cNvPr id="2729" name="Google Shape;2729;p53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0" name="Google Shape;2730;p53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3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3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2728;p53">
            <a:extLst>
              <a:ext uri="{FF2B5EF4-FFF2-40B4-BE49-F238E27FC236}">
                <a16:creationId xmlns:a16="http://schemas.microsoft.com/office/drawing/2014/main" id="{CF3A7F97-7B6D-4F56-B689-63ED5CC7B527}"/>
              </a:ext>
            </a:extLst>
          </p:cNvPr>
          <p:cNvGrpSpPr/>
          <p:nvPr/>
        </p:nvGrpSpPr>
        <p:grpSpPr>
          <a:xfrm rot="-2261633">
            <a:off x="8254059" y="4306316"/>
            <a:ext cx="727477" cy="475809"/>
            <a:chOff x="4216875" y="2350450"/>
            <a:chExt cx="250400" cy="163775"/>
          </a:xfrm>
        </p:grpSpPr>
        <p:sp>
          <p:nvSpPr>
            <p:cNvPr id="37" name="Google Shape;2729;p53">
              <a:extLst>
                <a:ext uri="{FF2B5EF4-FFF2-40B4-BE49-F238E27FC236}">
                  <a16:creationId xmlns:a16="http://schemas.microsoft.com/office/drawing/2014/main" id="{7FDA1BDA-4549-4E43-B122-BA53A91046C6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2730;p53">
              <a:extLst>
                <a:ext uri="{FF2B5EF4-FFF2-40B4-BE49-F238E27FC236}">
                  <a16:creationId xmlns:a16="http://schemas.microsoft.com/office/drawing/2014/main" id="{76698DEF-92AC-457C-A170-DDFBFC0C0FB6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31;p53">
              <a:extLst>
                <a:ext uri="{FF2B5EF4-FFF2-40B4-BE49-F238E27FC236}">
                  <a16:creationId xmlns:a16="http://schemas.microsoft.com/office/drawing/2014/main" id="{9212BC29-B0CA-4DBB-AB15-B04C6B629A3A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32;p53">
              <a:extLst>
                <a:ext uri="{FF2B5EF4-FFF2-40B4-BE49-F238E27FC236}">
                  <a16:creationId xmlns:a16="http://schemas.microsoft.com/office/drawing/2014/main" id="{F321AA98-3E6F-4578-84E1-B50E6AB29DE9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2728;p53">
            <a:extLst>
              <a:ext uri="{FF2B5EF4-FFF2-40B4-BE49-F238E27FC236}">
                <a16:creationId xmlns:a16="http://schemas.microsoft.com/office/drawing/2014/main" id="{856FCEFB-3258-48B4-B40A-720617D50233}"/>
              </a:ext>
            </a:extLst>
          </p:cNvPr>
          <p:cNvGrpSpPr/>
          <p:nvPr/>
        </p:nvGrpSpPr>
        <p:grpSpPr>
          <a:xfrm rot="-2261633">
            <a:off x="37338" y="3151487"/>
            <a:ext cx="727477" cy="475809"/>
            <a:chOff x="4216875" y="2350450"/>
            <a:chExt cx="250400" cy="163775"/>
          </a:xfrm>
        </p:grpSpPr>
        <p:sp>
          <p:nvSpPr>
            <p:cNvPr id="42" name="Google Shape;2729;p53">
              <a:extLst>
                <a:ext uri="{FF2B5EF4-FFF2-40B4-BE49-F238E27FC236}">
                  <a16:creationId xmlns:a16="http://schemas.microsoft.com/office/drawing/2014/main" id="{58ACCA9B-C8D9-4774-BD66-3558AF450F2A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2730;p53">
              <a:extLst>
                <a:ext uri="{FF2B5EF4-FFF2-40B4-BE49-F238E27FC236}">
                  <a16:creationId xmlns:a16="http://schemas.microsoft.com/office/drawing/2014/main" id="{CD0500C9-B38A-461F-B1B3-43DB38C32FDC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31;p53">
              <a:extLst>
                <a:ext uri="{FF2B5EF4-FFF2-40B4-BE49-F238E27FC236}">
                  <a16:creationId xmlns:a16="http://schemas.microsoft.com/office/drawing/2014/main" id="{007C944A-D656-4103-9A11-C7FBE25B6E01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32;p53">
              <a:extLst>
                <a:ext uri="{FF2B5EF4-FFF2-40B4-BE49-F238E27FC236}">
                  <a16:creationId xmlns:a16="http://schemas.microsoft.com/office/drawing/2014/main" id="{10A3E5B7-80A2-4BE7-AB3A-5685A2E93B18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2728;p53">
            <a:extLst>
              <a:ext uri="{FF2B5EF4-FFF2-40B4-BE49-F238E27FC236}">
                <a16:creationId xmlns:a16="http://schemas.microsoft.com/office/drawing/2014/main" id="{6340C8AB-0A0A-4422-BA59-8E89753D25F5}"/>
              </a:ext>
            </a:extLst>
          </p:cNvPr>
          <p:cNvGrpSpPr/>
          <p:nvPr/>
        </p:nvGrpSpPr>
        <p:grpSpPr>
          <a:xfrm rot="-2261633">
            <a:off x="1484800" y="4517100"/>
            <a:ext cx="727477" cy="475809"/>
            <a:chOff x="4216875" y="2350450"/>
            <a:chExt cx="250400" cy="163775"/>
          </a:xfrm>
        </p:grpSpPr>
        <p:sp>
          <p:nvSpPr>
            <p:cNvPr id="47" name="Google Shape;2729;p53">
              <a:extLst>
                <a:ext uri="{FF2B5EF4-FFF2-40B4-BE49-F238E27FC236}">
                  <a16:creationId xmlns:a16="http://schemas.microsoft.com/office/drawing/2014/main" id="{3987A0B3-5B8F-43B3-9F21-4165B7699D1F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2730;p53">
              <a:extLst>
                <a:ext uri="{FF2B5EF4-FFF2-40B4-BE49-F238E27FC236}">
                  <a16:creationId xmlns:a16="http://schemas.microsoft.com/office/drawing/2014/main" id="{CD59F309-4E9B-40AB-AE54-F7480DC0C189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31;p53">
              <a:extLst>
                <a:ext uri="{FF2B5EF4-FFF2-40B4-BE49-F238E27FC236}">
                  <a16:creationId xmlns:a16="http://schemas.microsoft.com/office/drawing/2014/main" id="{AB4B7A1F-CF31-4AA3-B35B-7CFE498A6323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32;p53">
              <a:extLst>
                <a:ext uri="{FF2B5EF4-FFF2-40B4-BE49-F238E27FC236}">
                  <a16:creationId xmlns:a16="http://schemas.microsoft.com/office/drawing/2014/main" id="{78867E85-7EB5-4B4C-B15F-D7D3953898FB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2728;p53">
            <a:extLst>
              <a:ext uri="{FF2B5EF4-FFF2-40B4-BE49-F238E27FC236}">
                <a16:creationId xmlns:a16="http://schemas.microsoft.com/office/drawing/2014/main" id="{357FF712-6E80-4E3E-93BE-D5F87BBF12B1}"/>
              </a:ext>
            </a:extLst>
          </p:cNvPr>
          <p:cNvGrpSpPr/>
          <p:nvPr/>
        </p:nvGrpSpPr>
        <p:grpSpPr>
          <a:xfrm rot="-2261633">
            <a:off x="8306023" y="2366882"/>
            <a:ext cx="727477" cy="475809"/>
            <a:chOff x="4216875" y="2350450"/>
            <a:chExt cx="250400" cy="163775"/>
          </a:xfrm>
        </p:grpSpPr>
        <p:sp>
          <p:nvSpPr>
            <p:cNvPr id="52" name="Google Shape;2729;p53">
              <a:extLst>
                <a:ext uri="{FF2B5EF4-FFF2-40B4-BE49-F238E27FC236}">
                  <a16:creationId xmlns:a16="http://schemas.microsoft.com/office/drawing/2014/main" id="{E728AFA6-EB7C-4280-8B09-1111B88586EB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2730;p53">
              <a:extLst>
                <a:ext uri="{FF2B5EF4-FFF2-40B4-BE49-F238E27FC236}">
                  <a16:creationId xmlns:a16="http://schemas.microsoft.com/office/drawing/2014/main" id="{163F5771-D57A-4A28-AE2C-858886E99D5B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31;p53">
              <a:extLst>
                <a:ext uri="{FF2B5EF4-FFF2-40B4-BE49-F238E27FC236}">
                  <a16:creationId xmlns:a16="http://schemas.microsoft.com/office/drawing/2014/main" id="{FFFE1A08-6907-41E4-A79E-00728B9CB01B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32;p53">
              <a:extLst>
                <a:ext uri="{FF2B5EF4-FFF2-40B4-BE49-F238E27FC236}">
                  <a16:creationId xmlns:a16="http://schemas.microsoft.com/office/drawing/2014/main" id="{BAAC41DC-9BED-468C-97B1-D0E8BAE74F24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728;p53">
            <a:extLst>
              <a:ext uri="{FF2B5EF4-FFF2-40B4-BE49-F238E27FC236}">
                <a16:creationId xmlns:a16="http://schemas.microsoft.com/office/drawing/2014/main" id="{383F4BBE-317B-470C-8B2C-88770B058C2F}"/>
              </a:ext>
            </a:extLst>
          </p:cNvPr>
          <p:cNvGrpSpPr/>
          <p:nvPr/>
        </p:nvGrpSpPr>
        <p:grpSpPr>
          <a:xfrm rot="-2261633">
            <a:off x="8245512" y="1571889"/>
            <a:ext cx="727477" cy="475809"/>
            <a:chOff x="4216875" y="2350450"/>
            <a:chExt cx="250400" cy="163775"/>
          </a:xfrm>
        </p:grpSpPr>
        <p:sp>
          <p:nvSpPr>
            <p:cNvPr id="57" name="Google Shape;2729;p53">
              <a:extLst>
                <a:ext uri="{FF2B5EF4-FFF2-40B4-BE49-F238E27FC236}">
                  <a16:creationId xmlns:a16="http://schemas.microsoft.com/office/drawing/2014/main" id="{A84C408D-B199-4119-BD46-650ED6AEBB39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2730;p53">
              <a:extLst>
                <a:ext uri="{FF2B5EF4-FFF2-40B4-BE49-F238E27FC236}">
                  <a16:creationId xmlns:a16="http://schemas.microsoft.com/office/drawing/2014/main" id="{88114DB0-320C-47FC-89DD-094CDD7BC977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731;p53">
              <a:extLst>
                <a:ext uri="{FF2B5EF4-FFF2-40B4-BE49-F238E27FC236}">
                  <a16:creationId xmlns:a16="http://schemas.microsoft.com/office/drawing/2014/main" id="{8ED8D1F1-D974-42F0-BEB7-BB81965C8775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732;p53">
              <a:extLst>
                <a:ext uri="{FF2B5EF4-FFF2-40B4-BE49-F238E27FC236}">
                  <a16:creationId xmlns:a16="http://schemas.microsoft.com/office/drawing/2014/main" id="{76DE3B82-5955-418D-97C8-DA074A115567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728;p53">
            <a:extLst>
              <a:ext uri="{FF2B5EF4-FFF2-40B4-BE49-F238E27FC236}">
                <a16:creationId xmlns:a16="http://schemas.microsoft.com/office/drawing/2014/main" id="{F93F9E3F-6F17-4AF0-A8F3-8124E4710145}"/>
              </a:ext>
            </a:extLst>
          </p:cNvPr>
          <p:cNvGrpSpPr/>
          <p:nvPr/>
        </p:nvGrpSpPr>
        <p:grpSpPr>
          <a:xfrm rot="-2261633">
            <a:off x="6884389" y="306522"/>
            <a:ext cx="727477" cy="475809"/>
            <a:chOff x="4216875" y="2350450"/>
            <a:chExt cx="250400" cy="163775"/>
          </a:xfrm>
        </p:grpSpPr>
        <p:sp>
          <p:nvSpPr>
            <p:cNvPr id="62" name="Google Shape;2729;p53">
              <a:extLst>
                <a:ext uri="{FF2B5EF4-FFF2-40B4-BE49-F238E27FC236}">
                  <a16:creationId xmlns:a16="http://schemas.microsoft.com/office/drawing/2014/main" id="{9AD64C47-C838-415D-A26B-1D3F9EC88A58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2730;p53">
              <a:extLst>
                <a:ext uri="{FF2B5EF4-FFF2-40B4-BE49-F238E27FC236}">
                  <a16:creationId xmlns:a16="http://schemas.microsoft.com/office/drawing/2014/main" id="{1238B453-565B-4551-AF13-51F5CCCA7B74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31;p53">
              <a:extLst>
                <a:ext uri="{FF2B5EF4-FFF2-40B4-BE49-F238E27FC236}">
                  <a16:creationId xmlns:a16="http://schemas.microsoft.com/office/drawing/2014/main" id="{5C5584FE-4E14-4931-A3D3-59130E197BAF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32;p53">
              <a:extLst>
                <a:ext uri="{FF2B5EF4-FFF2-40B4-BE49-F238E27FC236}">
                  <a16:creationId xmlns:a16="http://schemas.microsoft.com/office/drawing/2014/main" id="{3178A70B-ED3F-4C5F-9DC2-059B02D733A6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2728;p53">
            <a:extLst>
              <a:ext uri="{FF2B5EF4-FFF2-40B4-BE49-F238E27FC236}">
                <a16:creationId xmlns:a16="http://schemas.microsoft.com/office/drawing/2014/main" id="{3AF5E47B-B6E0-4724-9683-1DA4DBF785A6}"/>
              </a:ext>
            </a:extLst>
          </p:cNvPr>
          <p:cNvGrpSpPr/>
          <p:nvPr/>
        </p:nvGrpSpPr>
        <p:grpSpPr>
          <a:xfrm rot="-2261633">
            <a:off x="8306023" y="3348017"/>
            <a:ext cx="727477" cy="475809"/>
            <a:chOff x="4216875" y="2350450"/>
            <a:chExt cx="250400" cy="163775"/>
          </a:xfrm>
        </p:grpSpPr>
        <p:sp>
          <p:nvSpPr>
            <p:cNvPr id="67" name="Google Shape;2729;p53">
              <a:extLst>
                <a:ext uri="{FF2B5EF4-FFF2-40B4-BE49-F238E27FC236}">
                  <a16:creationId xmlns:a16="http://schemas.microsoft.com/office/drawing/2014/main" id="{8307D852-1539-46AF-9E7A-3851B909B691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2730;p53">
              <a:extLst>
                <a:ext uri="{FF2B5EF4-FFF2-40B4-BE49-F238E27FC236}">
                  <a16:creationId xmlns:a16="http://schemas.microsoft.com/office/drawing/2014/main" id="{73AF7FC6-8CEB-49FF-B08C-BAD2FDA0BB4C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31;p53">
              <a:extLst>
                <a:ext uri="{FF2B5EF4-FFF2-40B4-BE49-F238E27FC236}">
                  <a16:creationId xmlns:a16="http://schemas.microsoft.com/office/drawing/2014/main" id="{4D9E2274-F235-45CC-8FD9-67FF4AB0C717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32;p53">
              <a:extLst>
                <a:ext uri="{FF2B5EF4-FFF2-40B4-BE49-F238E27FC236}">
                  <a16:creationId xmlns:a16="http://schemas.microsoft.com/office/drawing/2014/main" id="{C61417D8-0AF3-4FFC-9CE0-0968CBDB5740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CuadroTexto 74">
            <a:extLst>
              <a:ext uri="{FF2B5EF4-FFF2-40B4-BE49-F238E27FC236}">
                <a16:creationId xmlns:a16="http://schemas.microsoft.com/office/drawing/2014/main" id="{E2BF4C3C-5148-467C-B4E1-AF8C8A8F89BC}"/>
              </a:ext>
            </a:extLst>
          </p:cNvPr>
          <p:cNvSpPr txBox="1"/>
          <p:nvPr/>
        </p:nvSpPr>
        <p:spPr>
          <a:xfrm>
            <a:off x="1141299" y="139570"/>
            <a:ext cx="5023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Actividades del eclipse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72E32B1D-BB6E-410E-85B6-3CF1A44DA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1" t="21378" r="6917" b="17929"/>
          <a:stretch/>
        </p:blipFill>
        <p:spPr>
          <a:xfrm>
            <a:off x="120204" y="458483"/>
            <a:ext cx="2409420" cy="307983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94E0887-2B41-446F-A171-639705F78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97" b="17929"/>
          <a:stretch/>
        </p:blipFill>
        <p:spPr>
          <a:xfrm rot="14870397">
            <a:off x="2665274" y="-59561"/>
            <a:ext cx="2117752" cy="276378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3EE6663-A3A4-4844-AFF5-11E188183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742" y="228907"/>
            <a:ext cx="1902622" cy="252840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FBCB834-D1FC-4329-98D9-C32E1B672D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87" b="15893"/>
          <a:stretch/>
        </p:blipFill>
        <p:spPr>
          <a:xfrm rot="14490552">
            <a:off x="5982921" y="1613345"/>
            <a:ext cx="2565969" cy="334625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77BC7CC-867D-471A-AA29-DF277D724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114" y="2190267"/>
            <a:ext cx="2193059" cy="2914364"/>
          </a:xfrm>
          <a:prstGeom prst="rect">
            <a:avLst/>
          </a:prstGeom>
        </p:spPr>
      </p:pic>
      <p:grpSp>
        <p:nvGrpSpPr>
          <p:cNvPr id="71" name="Google Shape;1808;p41">
            <a:extLst>
              <a:ext uri="{FF2B5EF4-FFF2-40B4-BE49-F238E27FC236}">
                <a16:creationId xmlns:a16="http://schemas.microsoft.com/office/drawing/2014/main" id="{5E90AED1-BB40-4D5C-BD3B-78C98FB58D4D}"/>
              </a:ext>
            </a:extLst>
          </p:cNvPr>
          <p:cNvGrpSpPr/>
          <p:nvPr/>
        </p:nvGrpSpPr>
        <p:grpSpPr>
          <a:xfrm>
            <a:off x="551966" y="3399792"/>
            <a:ext cx="2409420" cy="1733423"/>
            <a:chOff x="4963480" y="1262989"/>
            <a:chExt cx="4045206" cy="2840859"/>
          </a:xfrm>
        </p:grpSpPr>
        <p:sp>
          <p:nvSpPr>
            <p:cNvPr id="72" name="Google Shape;1809;p41">
              <a:extLst>
                <a:ext uri="{FF2B5EF4-FFF2-40B4-BE49-F238E27FC236}">
                  <a16:creationId xmlns:a16="http://schemas.microsoft.com/office/drawing/2014/main" id="{EACAA7DF-F268-47D3-8722-07535B3D034B}"/>
                </a:ext>
              </a:extLst>
            </p:cNvPr>
            <p:cNvSpPr/>
            <p:nvPr/>
          </p:nvSpPr>
          <p:spPr>
            <a:xfrm>
              <a:off x="5220883" y="1303068"/>
              <a:ext cx="3310927" cy="2512862"/>
            </a:xfrm>
            <a:custGeom>
              <a:avLst/>
              <a:gdLst/>
              <a:ahLst/>
              <a:cxnLst/>
              <a:rect l="l" t="t" r="r" b="b"/>
              <a:pathLst>
                <a:path w="59791" h="45379" extrusionOk="0">
                  <a:moveTo>
                    <a:pt x="17852" y="0"/>
                  </a:moveTo>
                  <a:cubicBezTo>
                    <a:pt x="16907" y="0"/>
                    <a:pt x="15949" y="101"/>
                    <a:pt x="14988" y="309"/>
                  </a:cubicBezTo>
                  <a:cubicBezTo>
                    <a:pt x="8146" y="1797"/>
                    <a:pt x="3667" y="8262"/>
                    <a:pt x="4530" y="15081"/>
                  </a:cubicBezTo>
                  <a:cubicBezTo>
                    <a:pt x="1503" y="17916"/>
                    <a:pt x="1" y="22226"/>
                    <a:pt x="946" y="26575"/>
                  </a:cubicBezTo>
                  <a:cubicBezTo>
                    <a:pt x="2186" y="32282"/>
                    <a:pt x="7236" y="36181"/>
                    <a:pt x="12848" y="36181"/>
                  </a:cubicBezTo>
                  <a:cubicBezTo>
                    <a:pt x="13190" y="36181"/>
                    <a:pt x="13534" y="36166"/>
                    <a:pt x="13880" y="36137"/>
                  </a:cubicBezTo>
                  <a:cubicBezTo>
                    <a:pt x="16319" y="41739"/>
                    <a:pt x="21888" y="45378"/>
                    <a:pt x="27981" y="45378"/>
                  </a:cubicBezTo>
                  <a:cubicBezTo>
                    <a:pt x="29065" y="45378"/>
                    <a:pt x="30165" y="45263"/>
                    <a:pt x="31268" y="45023"/>
                  </a:cubicBezTo>
                  <a:cubicBezTo>
                    <a:pt x="35269" y="44153"/>
                    <a:pt x="38566" y="41800"/>
                    <a:pt x="40706" y="38668"/>
                  </a:cubicBezTo>
                  <a:cubicBezTo>
                    <a:pt x="42302" y="39380"/>
                    <a:pt x="44053" y="39767"/>
                    <a:pt x="45861" y="39767"/>
                  </a:cubicBezTo>
                  <a:cubicBezTo>
                    <a:pt x="46755" y="39767"/>
                    <a:pt x="47664" y="39672"/>
                    <a:pt x="48573" y="39475"/>
                  </a:cubicBezTo>
                  <a:cubicBezTo>
                    <a:pt x="55435" y="37982"/>
                    <a:pt x="59790" y="31209"/>
                    <a:pt x="58299" y="24346"/>
                  </a:cubicBezTo>
                  <a:cubicBezTo>
                    <a:pt x="57833" y="22203"/>
                    <a:pt x="56852" y="20306"/>
                    <a:pt x="55516" y="18753"/>
                  </a:cubicBezTo>
                  <a:cubicBezTo>
                    <a:pt x="57487" y="16748"/>
                    <a:pt x="58442" y="13816"/>
                    <a:pt x="57800" y="10860"/>
                  </a:cubicBezTo>
                  <a:cubicBezTo>
                    <a:pt x="56922" y="6818"/>
                    <a:pt x="53345" y="4056"/>
                    <a:pt x="49370" y="4056"/>
                  </a:cubicBezTo>
                  <a:cubicBezTo>
                    <a:pt x="48763" y="4056"/>
                    <a:pt x="48146" y="4121"/>
                    <a:pt x="47528" y="4255"/>
                  </a:cubicBezTo>
                  <a:cubicBezTo>
                    <a:pt x="46451" y="4489"/>
                    <a:pt x="45464" y="4915"/>
                    <a:pt x="44598" y="5489"/>
                  </a:cubicBezTo>
                  <a:cubicBezTo>
                    <a:pt x="42289" y="2431"/>
                    <a:pt x="38637" y="555"/>
                    <a:pt x="34713" y="555"/>
                  </a:cubicBezTo>
                  <a:cubicBezTo>
                    <a:pt x="33842" y="555"/>
                    <a:pt x="32957" y="648"/>
                    <a:pt x="32070" y="841"/>
                  </a:cubicBezTo>
                  <a:cubicBezTo>
                    <a:pt x="30055" y="1278"/>
                    <a:pt x="28261" y="2185"/>
                    <a:pt x="26780" y="3419"/>
                  </a:cubicBezTo>
                  <a:cubicBezTo>
                    <a:pt x="24366" y="1262"/>
                    <a:pt x="21200" y="0"/>
                    <a:pt x="17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10;p41">
              <a:extLst>
                <a:ext uri="{FF2B5EF4-FFF2-40B4-BE49-F238E27FC236}">
                  <a16:creationId xmlns:a16="http://schemas.microsoft.com/office/drawing/2014/main" id="{A3A3ABB6-ACFD-4CFF-9DDA-725EB66B6B88}"/>
                </a:ext>
              </a:extLst>
            </p:cNvPr>
            <p:cNvSpPr/>
            <p:nvPr/>
          </p:nvSpPr>
          <p:spPr>
            <a:xfrm>
              <a:off x="7577972" y="2111267"/>
              <a:ext cx="83118" cy="130796"/>
            </a:xfrm>
            <a:custGeom>
              <a:avLst/>
              <a:gdLst/>
              <a:ahLst/>
              <a:cxnLst/>
              <a:rect l="l" t="t" r="r" b="b"/>
              <a:pathLst>
                <a:path w="1501" h="2362" extrusionOk="0">
                  <a:moveTo>
                    <a:pt x="1225" y="1"/>
                  </a:moveTo>
                  <a:cubicBezTo>
                    <a:pt x="1152" y="1"/>
                    <a:pt x="1084" y="19"/>
                    <a:pt x="1020" y="48"/>
                  </a:cubicBezTo>
                  <a:cubicBezTo>
                    <a:pt x="936" y="151"/>
                    <a:pt x="836" y="240"/>
                    <a:pt x="723" y="318"/>
                  </a:cubicBezTo>
                  <a:cubicBezTo>
                    <a:pt x="550" y="439"/>
                    <a:pt x="348" y="529"/>
                    <a:pt x="210" y="691"/>
                  </a:cubicBezTo>
                  <a:cubicBezTo>
                    <a:pt x="58" y="870"/>
                    <a:pt x="1" y="1114"/>
                    <a:pt x="3" y="1351"/>
                  </a:cubicBezTo>
                  <a:cubicBezTo>
                    <a:pt x="3" y="1587"/>
                    <a:pt x="55" y="1821"/>
                    <a:pt x="89" y="2054"/>
                  </a:cubicBezTo>
                  <a:cubicBezTo>
                    <a:pt x="102" y="2129"/>
                    <a:pt x="114" y="2209"/>
                    <a:pt x="159" y="2269"/>
                  </a:cubicBezTo>
                  <a:cubicBezTo>
                    <a:pt x="213" y="2337"/>
                    <a:pt x="291" y="2362"/>
                    <a:pt x="377" y="2362"/>
                  </a:cubicBezTo>
                  <a:cubicBezTo>
                    <a:pt x="472" y="2362"/>
                    <a:pt x="576" y="2331"/>
                    <a:pt x="663" y="2294"/>
                  </a:cubicBezTo>
                  <a:cubicBezTo>
                    <a:pt x="767" y="2251"/>
                    <a:pt x="871" y="2207"/>
                    <a:pt x="954" y="2133"/>
                  </a:cubicBezTo>
                  <a:cubicBezTo>
                    <a:pt x="1003" y="2089"/>
                    <a:pt x="1044" y="2039"/>
                    <a:pt x="1076" y="1983"/>
                  </a:cubicBezTo>
                  <a:cubicBezTo>
                    <a:pt x="1216" y="1742"/>
                    <a:pt x="1209" y="1413"/>
                    <a:pt x="1275" y="1131"/>
                  </a:cubicBezTo>
                  <a:cubicBezTo>
                    <a:pt x="1339" y="859"/>
                    <a:pt x="1483" y="601"/>
                    <a:pt x="1497" y="321"/>
                  </a:cubicBezTo>
                  <a:cubicBezTo>
                    <a:pt x="1501" y="240"/>
                    <a:pt x="1491" y="155"/>
                    <a:pt x="1441" y="92"/>
                  </a:cubicBezTo>
                  <a:cubicBezTo>
                    <a:pt x="1394" y="36"/>
                    <a:pt x="1320" y="8"/>
                    <a:pt x="1246" y="1"/>
                  </a:cubicBezTo>
                  <a:cubicBezTo>
                    <a:pt x="1239" y="1"/>
                    <a:pt x="1232" y="1"/>
                    <a:pt x="1225" y="1"/>
                  </a:cubicBezTo>
                  <a:close/>
                </a:path>
              </a:pathLst>
            </a:custGeom>
            <a:solidFill>
              <a:srgbClr val="AFC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11;p41">
              <a:extLst>
                <a:ext uri="{FF2B5EF4-FFF2-40B4-BE49-F238E27FC236}">
                  <a16:creationId xmlns:a16="http://schemas.microsoft.com/office/drawing/2014/main" id="{2D6A0F01-7FCB-4771-A986-10D33EECA7C9}"/>
                </a:ext>
              </a:extLst>
            </p:cNvPr>
            <p:cNvSpPr/>
            <p:nvPr/>
          </p:nvSpPr>
          <p:spPr>
            <a:xfrm>
              <a:off x="8005718" y="2797411"/>
              <a:ext cx="478938" cy="844967"/>
            </a:xfrm>
            <a:custGeom>
              <a:avLst/>
              <a:gdLst/>
              <a:ahLst/>
              <a:cxnLst/>
              <a:rect l="l" t="t" r="r" b="b"/>
              <a:pathLst>
                <a:path w="8649" h="15259" extrusionOk="0">
                  <a:moveTo>
                    <a:pt x="5716" y="1"/>
                  </a:moveTo>
                  <a:cubicBezTo>
                    <a:pt x="5716" y="1"/>
                    <a:pt x="1" y="4696"/>
                    <a:pt x="2373" y="11406"/>
                  </a:cubicBezTo>
                  <a:cubicBezTo>
                    <a:pt x="2579" y="11995"/>
                    <a:pt x="2849" y="12600"/>
                    <a:pt x="3192" y="13218"/>
                  </a:cubicBezTo>
                  <a:cubicBezTo>
                    <a:pt x="3560" y="13883"/>
                    <a:pt x="4010" y="14564"/>
                    <a:pt x="4556" y="15258"/>
                  </a:cubicBezTo>
                  <a:cubicBezTo>
                    <a:pt x="7855" y="12165"/>
                    <a:pt x="8649" y="9049"/>
                    <a:pt x="8436" y="6447"/>
                  </a:cubicBezTo>
                  <a:cubicBezTo>
                    <a:pt x="8425" y="6325"/>
                    <a:pt x="8414" y="6203"/>
                    <a:pt x="8399" y="6083"/>
                  </a:cubicBezTo>
                  <a:cubicBezTo>
                    <a:pt x="8226" y="4639"/>
                    <a:pt x="7754" y="3368"/>
                    <a:pt x="7252" y="2365"/>
                  </a:cubicBezTo>
                  <a:cubicBezTo>
                    <a:pt x="6516" y="892"/>
                    <a:pt x="5716" y="1"/>
                    <a:pt x="5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12;p41">
              <a:extLst>
                <a:ext uri="{FF2B5EF4-FFF2-40B4-BE49-F238E27FC236}">
                  <a16:creationId xmlns:a16="http://schemas.microsoft.com/office/drawing/2014/main" id="{D87FEF9A-2BF2-467D-AB74-CF788848FF4D}"/>
                </a:ext>
              </a:extLst>
            </p:cNvPr>
            <p:cNvSpPr/>
            <p:nvPr/>
          </p:nvSpPr>
          <p:spPr>
            <a:xfrm>
              <a:off x="8182488" y="2928327"/>
              <a:ext cx="302181" cy="714061"/>
            </a:xfrm>
            <a:custGeom>
              <a:avLst/>
              <a:gdLst/>
              <a:ahLst/>
              <a:cxnLst/>
              <a:rect l="l" t="t" r="r" b="b"/>
              <a:pathLst>
                <a:path w="5457" h="12895" extrusionOk="0">
                  <a:moveTo>
                    <a:pt x="4060" y="1"/>
                  </a:moveTo>
                  <a:lnTo>
                    <a:pt x="4060" y="1"/>
                  </a:lnTo>
                  <a:cubicBezTo>
                    <a:pt x="4158" y="733"/>
                    <a:pt x="4198" y="1474"/>
                    <a:pt x="4181" y="2213"/>
                  </a:cubicBezTo>
                  <a:cubicBezTo>
                    <a:pt x="4154" y="3429"/>
                    <a:pt x="3973" y="4642"/>
                    <a:pt x="3641" y="5812"/>
                  </a:cubicBezTo>
                  <a:cubicBezTo>
                    <a:pt x="3316" y="6959"/>
                    <a:pt x="2865" y="8112"/>
                    <a:pt x="2165" y="9086"/>
                  </a:cubicBezTo>
                  <a:cubicBezTo>
                    <a:pt x="1617" y="9849"/>
                    <a:pt x="880" y="10509"/>
                    <a:pt x="0" y="10854"/>
                  </a:cubicBezTo>
                  <a:cubicBezTo>
                    <a:pt x="368" y="11519"/>
                    <a:pt x="818" y="12200"/>
                    <a:pt x="1364" y="12894"/>
                  </a:cubicBezTo>
                  <a:cubicBezTo>
                    <a:pt x="4663" y="9801"/>
                    <a:pt x="5457" y="6685"/>
                    <a:pt x="5244" y="4083"/>
                  </a:cubicBezTo>
                  <a:cubicBezTo>
                    <a:pt x="5233" y="3961"/>
                    <a:pt x="5222" y="3839"/>
                    <a:pt x="5207" y="3719"/>
                  </a:cubicBezTo>
                  <a:cubicBezTo>
                    <a:pt x="5034" y="2275"/>
                    <a:pt x="4562" y="1004"/>
                    <a:pt x="4060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13;p41">
              <a:extLst>
                <a:ext uri="{FF2B5EF4-FFF2-40B4-BE49-F238E27FC236}">
                  <a16:creationId xmlns:a16="http://schemas.microsoft.com/office/drawing/2014/main" id="{A27A153A-02BE-45D8-B674-EC5B159502A6}"/>
                </a:ext>
              </a:extLst>
            </p:cNvPr>
            <p:cNvSpPr/>
            <p:nvPr/>
          </p:nvSpPr>
          <p:spPr>
            <a:xfrm>
              <a:off x="8265833" y="2882473"/>
              <a:ext cx="85056" cy="736543"/>
            </a:xfrm>
            <a:custGeom>
              <a:avLst/>
              <a:gdLst/>
              <a:ahLst/>
              <a:cxnLst/>
              <a:rect l="l" t="t" r="r" b="b"/>
              <a:pathLst>
                <a:path w="1536" h="13301" extrusionOk="0">
                  <a:moveTo>
                    <a:pt x="797" y="0"/>
                  </a:moveTo>
                  <a:lnTo>
                    <a:pt x="797" y="0"/>
                  </a:lnTo>
                  <a:cubicBezTo>
                    <a:pt x="1249" y="2468"/>
                    <a:pt x="1366" y="5037"/>
                    <a:pt x="1144" y="7536"/>
                  </a:cubicBezTo>
                  <a:cubicBezTo>
                    <a:pt x="962" y="9477"/>
                    <a:pt x="579" y="11438"/>
                    <a:pt x="1" y="13300"/>
                  </a:cubicBezTo>
                  <a:cubicBezTo>
                    <a:pt x="686" y="11472"/>
                    <a:pt x="1111" y="9496"/>
                    <a:pt x="1303" y="7550"/>
                  </a:cubicBezTo>
                  <a:cubicBezTo>
                    <a:pt x="1536" y="5045"/>
                    <a:pt x="1390" y="2446"/>
                    <a:pt x="7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14;p41">
              <a:extLst>
                <a:ext uri="{FF2B5EF4-FFF2-40B4-BE49-F238E27FC236}">
                  <a16:creationId xmlns:a16="http://schemas.microsoft.com/office/drawing/2014/main" id="{DEA820F1-F1A1-42F7-9A6D-63468E8B52AB}"/>
                </a:ext>
              </a:extLst>
            </p:cNvPr>
            <p:cNvSpPr/>
            <p:nvPr/>
          </p:nvSpPr>
          <p:spPr>
            <a:xfrm>
              <a:off x="8211340" y="3007186"/>
              <a:ext cx="203060" cy="188275"/>
            </a:xfrm>
            <a:custGeom>
              <a:avLst/>
              <a:gdLst/>
              <a:ahLst/>
              <a:cxnLst/>
              <a:rect l="l" t="t" r="r" b="b"/>
              <a:pathLst>
                <a:path w="3667" h="3400" extrusionOk="0">
                  <a:moveTo>
                    <a:pt x="3667" y="0"/>
                  </a:moveTo>
                  <a:lnTo>
                    <a:pt x="3667" y="0"/>
                  </a:lnTo>
                  <a:cubicBezTo>
                    <a:pt x="3322" y="1095"/>
                    <a:pt x="2686" y="2059"/>
                    <a:pt x="2314" y="3144"/>
                  </a:cubicBezTo>
                  <a:lnTo>
                    <a:pt x="2314" y="3144"/>
                  </a:lnTo>
                  <a:cubicBezTo>
                    <a:pt x="2014" y="2672"/>
                    <a:pt x="1676" y="2223"/>
                    <a:pt x="1304" y="1806"/>
                  </a:cubicBezTo>
                  <a:cubicBezTo>
                    <a:pt x="907" y="1360"/>
                    <a:pt x="470" y="950"/>
                    <a:pt x="0" y="584"/>
                  </a:cubicBezTo>
                  <a:lnTo>
                    <a:pt x="0" y="584"/>
                  </a:lnTo>
                  <a:cubicBezTo>
                    <a:pt x="881" y="1378"/>
                    <a:pt x="1659" y="2290"/>
                    <a:pt x="2283" y="3298"/>
                  </a:cubicBezTo>
                  <a:lnTo>
                    <a:pt x="2346" y="3399"/>
                  </a:lnTo>
                  <a:lnTo>
                    <a:pt x="2381" y="3286"/>
                  </a:lnTo>
                  <a:cubicBezTo>
                    <a:pt x="2739" y="2169"/>
                    <a:pt x="3395" y="1150"/>
                    <a:pt x="3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15;p41">
              <a:extLst>
                <a:ext uri="{FF2B5EF4-FFF2-40B4-BE49-F238E27FC236}">
                  <a16:creationId xmlns:a16="http://schemas.microsoft.com/office/drawing/2014/main" id="{8E84B53A-1E61-4B33-A2AB-69FA6E73407D}"/>
                </a:ext>
              </a:extLst>
            </p:cNvPr>
            <p:cNvSpPr/>
            <p:nvPr/>
          </p:nvSpPr>
          <p:spPr>
            <a:xfrm>
              <a:off x="8188524" y="3271177"/>
              <a:ext cx="232132" cy="203725"/>
            </a:xfrm>
            <a:custGeom>
              <a:avLst/>
              <a:gdLst/>
              <a:ahLst/>
              <a:cxnLst/>
              <a:rect l="l" t="t" r="r" b="b"/>
              <a:pathLst>
                <a:path w="4192" h="3679" extrusionOk="0">
                  <a:moveTo>
                    <a:pt x="4192" y="0"/>
                  </a:moveTo>
                  <a:lnTo>
                    <a:pt x="4192" y="0"/>
                  </a:lnTo>
                  <a:cubicBezTo>
                    <a:pt x="3591" y="1201"/>
                    <a:pt x="2916" y="2366"/>
                    <a:pt x="2142" y="3463"/>
                  </a:cubicBezTo>
                  <a:lnTo>
                    <a:pt x="2142" y="3463"/>
                  </a:lnTo>
                  <a:cubicBezTo>
                    <a:pt x="2006" y="3186"/>
                    <a:pt x="1862" y="2911"/>
                    <a:pt x="1712" y="2641"/>
                  </a:cubicBezTo>
                  <a:cubicBezTo>
                    <a:pt x="1220" y="1747"/>
                    <a:pt x="648" y="898"/>
                    <a:pt x="0" y="111"/>
                  </a:cubicBezTo>
                  <a:lnTo>
                    <a:pt x="0" y="111"/>
                  </a:lnTo>
                  <a:cubicBezTo>
                    <a:pt x="794" y="1208"/>
                    <a:pt x="1503" y="2369"/>
                    <a:pt x="2084" y="3594"/>
                  </a:cubicBezTo>
                  <a:lnTo>
                    <a:pt x="2124" y="3678"/>
                  </a:lnTo>
                  <a:lnTo>
                    <a:pt x="2178" y="3602"/>
                  </a:lnTo>
                  <a:cubicBezTo>
                    <a:pt x="2968" y="2473"/>
                    <a:pt x="3657" y="1270"/>
                    <a:pt x="4192" y="0"/>
                  </a:cubicBezTo>
                  <a:close/>
                </a:path>
              </a:pathLst>
            </a:custGeom>
            <a:solidFill>
              <a:srgbClr val="008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16;p41">
              <a:extLst>
                <a:ext uri="{FF2B5EF4-FFF2-40B4-BE49-F238E27FC236}">
                  <a16:creationId xmlns:a16="http://schemas.microsoft.com/office/drawing/2014/main" id="{8B15B640-4F35-4E75-A4E2-327408B98729}"/>
                </a:ext>
              </a:extLst>
            </p:cNvPr>
            <p:cNvSpPr/>
            <p:nvPr/>
          </p:nvSpPr>
          <p:spPr>
            <a:xfrm>
              <a:off x="8228120" y="3295488"/>
              <a:ext cx="780566" cy="422511"/>
            </a:xfrm>
            <a:custGeom>
              <a:avLst/>
              <a:gdLst/>
              <a:ahLst/>
              <a:cxnLst/>
              <a:rect l="l" t="t" r="r" b="b"/>
              <a:pathLst>
                <a:path w="14096" h="7630" extrusionOk="0">
                  <a:moveTo>
                    <a:pt x="9660" y="0"/>
                  </a:moveTo>
                  <a:cubicBezTo>
                    <a:pt x="7427" y="0"/>
                    <a:pt x="4716" y="646"/>
                    <a:pt x="2426" y="3078"/>
                  </a:cubicBezTo>
                  <a:cubicBezTo>
                    <a:pt x="1997" y="3532"/>
                    <a:pt x="1584" y="4049"/>
                    <a:pt x="1192" y="4636"/>
                  </a:cubicBezTo>
                  <a:cubicBezTo>
                    <a:pt x="769" y="5267"/>
                    <a:pt x="370" y="5981"/>
                    <a:pt x="1" y="6784"/>
                  </a:cubicBezTo>
                  <a:cubicBezTo>
                    <a:pt x="1676" y="7380"/>
                    <a:pt x="3178" y="7630"/>
                    <a:pt x="4517" y="7630"/>
                  </a:cubicBezTo>
                  <a:cubicBezTo>
                    <a:pt x="6585" y="7630"/>
                    <a:pt x="8268" y="7034"/>
                    <a:pt x="9612" y="6196"/>
                  </a:cubicBezTo>
                  <a:cubicBezTo>
                    <a:pt x="9716" y="6131"/>
                    <a:pt x="9818" y="6064"/>
                    <a:pt x="9919" y="5997"/>
                  </a:cubicBezTo>
                  <a:cubicBezTo>
                    <a:pt x="11123" y="5181"/>
                    <a:pt x="12037" y="4180"/>
                    <a:pt x="12698" y="3275"/>
                  </a:cubicBezTo>
                  <a:cubicBezTo>
                    <a:pt x="13671" y="1945"/>
                    <a:pt x="14096" y="825"/>
                    <a:pt x="14096" y="825"/>
                  </a:cubicBezTo>
                  <a:cubicBezTo>
                    <a:pt x="14096" y="825"/>
                    <a:pt x="12184" y="0"/>
                    <a:pt x="9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17;p41">
              <a:extLst>
                <a:ext uri="{FF2B5EF4-FFF2-40B4-BE49-F238E27FC236}">
                  <a16:creationId xmlns:a16="http://schemas.microsoft.com/office/drawing/2014/main" id="{BDD8A7B6-F51F-4EBE-8430-4139E9A70651}"/>
                </a:ext>
              </a:extLst>
            </p:cNvPr>
            <p:cNvSpPr/>
            <p:nvPr/>
          </p:nvSpPr>
          <p:spPr>
            <a:xfrm>
              <a:off x="8228120" y="3476799"/>
              <a:ext cx="703207" cy="241214"/>
            </a:xfrm>
            <a:custGeom>
              <a:avLst/>
              <a:gdLst/>
              <a:ahLst/>
              <a:cxnLst/>
              <a:rect l="l" t="t" r="r" b="b"/>
              <a:pathLst>
                <a:path w="12699" h="4356" extrusionOk="0">
                  <a:moveTo>
                    <a:pt x="12698" y="1"/>
                  </a:moveTo>
                  <a:lnTo>
                    <a:pt x="12698" y="1"/>
                  </a:lnTo>
                  <a:cubicBezTo>
                    <a:pt x="12092" y="423"/>
                    <a:pt x="11452" y="797"/>
                    <a:pt x="10788" y="1121"/>
                  </a:cubicBezTo>
                  <a:cubicBezTo>
                    <a:pt x="9694" y="1653"/>
                    <a:pt x="8533" y="2049"/>
                    <a:pt x="7341" y="2289"/>
                  </a:cubicBezTo>
                  <a:cubicBezTo>
                    <a:pt x="6549" y="2449"/>
                    <a:pt x="5730" y="2559"/>
                    <a:pt x="4915" y="2559"/>
                  </a:cubicBezTo>
                  <a:cubicBezTo>
                    <a:pt x="4526" y="2559"/>
                    <a:pt x="4138" y="2534"/>
                    <a:pt x="3755" y="2477"/>
                  </a:cubicBezTo>
                  <a:cubicBezTo>
                    <a:pt x="2825" y="2340"/>
                    <a:pt x="1901" y="1985"/>
                    <a:pt x="1192" y="1362"/>
                  </a:cubicBezTo>
                  <a:cubicBezTo>
                    <a:pt x="769" y="1993"/>
                    <a:pt x="370" y="2707"/>
                    <a:pt x="1" y="3510"/>
                  </a:cubicBezTo>
                  <a:cubicBezTo>
                    <a:pt x="1676" y="4106"/>
                    <a:pt x="3178" y="4356"/>
                    <a:pt x="4517" y="4356"/>
                  </a:cubicBezTo>
                  <a:cubicBezTo>
                    <a:pt x="6585" y="4356"/>
                    <a:pt x="8268" y="3760"/>
                    <a:pt x="9612" y="2922"/>
                  </a:cubicBezTo>
                  <a:cubicBezTo>
                    <a:pt x="9716" y="2857"/>
                    <a:pt x="9818" y="2790"/>
                    <a:pt x="9919" y="2723"/>
                  </a:cubicBezTo>
                  <a:cubicBezTo>
                    <a:pt x="11123" y="1907"/>
                    <a:pt x="12037" y="906"/>
                    <a:pt x="1269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18;p41">
              <a:extLst>
                <a:ext uri="{FF2B5EF4-FFF2-40B4-BE49-F238E27FC236}">
                  <a16:creationId xmlns:a16="http://schemas.microsoft.com/office/drawing/2014/main" id="{C1D66BA5-9E69-4CDB-B62F-9698130083D4}"/>
                </a:ext>
              </a:extLst>
            </p:cNvPr>
            <p:cNvSpPr/>
            <p:nvPr/>
          </p:nvSpPr>
          <p:spPr>
            <a:xfrm>
              <a:off x="8252597" y="3369198"/>
              <a:ext cx="674910" cy="298250"/>
            </a:xfrm>
            <a:custGeom>
              <a:avLst/>
              <a:gdLst/>
              <a:ahLst/>
              <a:cxnLst/>
              <a:rect l="l" t="t" r="r" b="b"/>
              <a:pathLst>
                <a:path w="12188" h="5386" extrusionOk="0">
                  <a:moveTo>
                    <a:pt x="12188" y="0"/>
                  </a:moveTo>
                  <a:lnTo>
                    <a:pt x="12188" y="0"/>
                  </a:lnTo>
                  <a:cubicBezTo>
                    <a:pt x="10202" y="1533"/>
                    <a:pt x="7970" y="2812"/>
                    <a:pt x="5648" y="3761"/>
                  </a:cubicBezTo>
                  <a:cubicBezTo>
                    <a:pt x="3840" y="4488"/>
                    <a:pt x="1920" y="5045"/>
                    <a:pt x="1" y="5385"/>
                  </a:cubicBezTo>
                  <a:cubicBezTo>
                    <a:pt x="1940" y="5157"/>
                    <a:pt x="3891" y="4630"/>
                    <a:pt x="5708" y="3909"/>
                  </a:cubicBezTo>
                  <a:cubicBezTo>
                    <a:pt x="8042" y="2968"/>
                    <a:pt x="10285" y="1649"/>
                    <a:pt x="12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19;p41">
              <a:extLst>
                <a:ext uri="{FF2B5EF4-FFF2-40B4-BE49-F238E27FC236}">
                  <a16:creationId xmlns:a16="http://schemas.microsoft.com/office/drawing/2014/main" id="{91F1CDF7-CA08-4EA6-9CA9-4EE8DA30F7F6}"/>
                </a:ext>
              </a:extLst>
            </p:cNvPr>
            <p:cNvSpPr/>
            <p:nvPr/>
          </p:nvSpPr>
          <p:spPr>
            <a:xfrm>
              <a:off x="8663619" y="3353470"/>
              <a:ext cx="200901" cy="186891"/>
            </a:xfrm>
            <a:custGeom>
              <a:avLst/>
              <a:gdLst/>
              <a:ahLst/>
              <a:cxnLst/>
              <a:rect l="l" t="t" r="r" b="b"/>
              <a:pathLst>
                <a:path w="3628" h="3375" extrusionOk="0">
                  <a:moveTo>
                    <a:pt x="3626" y="2991"/>
                  </a:moveTo>
                  <a:cubicBezTo>
                    <a:pt x="3626" y="2992"/>
                    <a:pt x="3625" y="2992"/>
                    <a:pt x="3624" y="2992"/>
                  </a:cubicBezTo>
                  <a:lnTo>
                    <a:pt x="3624" y="2992"/>
                  </a:lnTo>
                  <a:cubicBezTo>
                    <a:pt x="3625" y="2992"/>
                    <a:pt x="3626" y="2992"/>
                    <a:pt x="3628" y="2991"/>
                  </a:cubicBezTo>
                  <a:close/>
                  <a:moveTo>
                    <a:pt x="1429" y="0"/>
                  </a:moveTo>
                  <a:cubicBezTo>
                    <a:pt x="1126" y="1147"/>
                    <a:pt x="672" y="2256"/>
                    <a:pt x="61" y="3273"/>
                  </a:cubicBezTo>
                  <a:lnTo>
                    <a:pt x="0" y="3374"/>
                  </a:lnTo>
                  <a:lnTo>
                    <a:pt x="117" y="3355"/>
                  </a:lnTo>
                  <a:cubicBezTo>
                    <a:pt x="1273" y="3162"/>
                    <a:pt x="2479" y="3278"/>
                    <a:pt x="3624" y="2992"/>
                  </a:cubicBezTo>
                  <a:lnTo>
                    <a:pt x="3624" y="2992"/>
                  </a:lnTo>
                  <a:cubicBezTo>
                    <a:pt x="2494" y="3187"/>
                    <a:pt x="1347" y="3065"/>
                    <a:pt x="214" y="3231"/>
                  </a:cubicBezTo>
                  <a:lnTo>
                    <a:pt x="214" y="3231"/>
                  </a:lnTo>
                  <a:cubicBezTo>
                    <a:pt x="495" y="2747"/>
                    <a:pt x="740" y="2241"/>
                    <a:pt x="939" y="1720"/>
                  </a:cubicBezTo>
                  <a:cubicBezTo>
                    <a:pt x="1154" y="1163"/>
                    <a:pt x="1320" y="587"/>
                    <a:pt x="1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20;p41">
              <a:extLst>
                <a:ext uri="{FF2B5EF4-FFF2-40B4-BE49-F238E27FC236}">
                  <a16:creationId xmlns:a16="http://schemas.microsoft.com/office/drawing/2014/main" id="{30C83D3D-DCD3-4431-845E-D00688B1FDCF}"/>
                </a:ext>
              </a:extLst>
            </p:cNvPr>
            <p:cNvSpPr/>
            <p:nvPr/>
          </p:nvSpPr>
          <p:spPr>
            <a:xfrm>
              <a:off x="8399185" y="3442132"/>
              <a:ext cx="233516" cy="206438"/>
            </a:xfrm>
            <a:custGeom>
              <a:avLst/>
              <a:gdLst/>
              <a:ahLst/>
              <a:cxnLst/>
              <a:rect l="l" t="t" r="r" b="b"/>
              <a:pathLst>
                <a:path w="4217" h="3728" extrusionOk="0">
                  <a:moveTo>
                    <a:pt x="2200" y="1"/>
                  </a:moveTo>
                  <a:lnTo>
                    <a:pt x="2200" y="1"/>
                  </a:lnTo>
                  <a:cubicBezTo>
                    <a:pt x="1586" y="1208"/>
                    <a:pt x="880" y="2371"/>
                    <a:pt x="56" y="3448"/>
                  </a:cubicBezTo>
                  <a:lnTo>
                    <a:pt x="1" y="3523"/>
                  </a:lnTo>
                  <a:lnTo>
                    <a:pt x="93" y="3535"/>
                  </a:lnTo>
                  <a:cubicBezTo>
                    <a:pt x="1007" y="3659"/>
                    <a:pt x="1931" y="3728"/>
                    <a:pt x="2854" y="3728"/>
                  </a:cubicBezTo>
                  <a:cubicBezTo>
                    <a:pt x="3308" y="3728"/>
                    <a:pt x="3763" y="3711"/>
                    <a:pt x="4217" y="3676"/>
                  </a:cubicBezTo>
                  <a:lnTo>
                    <a:pt x="4217" y="3675"/>
                  </a:lnTo>
                  <a:cubicBezTo>
                    <a:pt x="4080" y="3677"/>
                    <a:pt x="3943" y="3678"/>
                    <a:pt x="3806" y="3678"/>
                  </a:cubicBezTo>
                  <a:cubicBezTo>
                    <a:pt x="2600" y="3678"/>
                    <a:pt x="1394" y="3606"/>
                    <a:pt x="199" y="3440"/>
                  </a:cubicBezTo>
                  <a:lnTo>
                    <a:pt x="199" y="3440"/>
                  </a:lnTo>
                  <a:cubicBezTo>
                    <a:pt x="384" y="3191"/>
                    <a:pt x="562" y="2939"/>
                    <a:pt x="734" y="2681"/>
                  </a:cubicBezTo>
                  <a:cubicBezTo>
                    <a:pt x="1302" y="1834"/>
                    <a:pt x="1797" y="937"/>
                    <a:pt x="2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21;p41">
              <a:extLst>
                <a:ext uri="{FF2B5EF4-FFF2-40B4-BE49-F238E27FC236}">
                  <a16:creationId xmlns:a16="http://schemas.microsoft.com/office/drawing/2014/main" id="{92EA7144-D65C-4A0B-8379-658CFEE0E4EC}"/>
                </a:ext>
              </a:extLst>
            </p:cNvPr>
            <p:cNvSpPr/>
            <p:nvPr/>
          </p:nvSpPr>
          <p:spPr>
            <a:xfrm>
              <a:off x="8223136" y="2838391"/>
              <a:ext cx="663005" cy="769934"/>
            </a:xfrm>
            <a:custGeom>
              <a:avLst/>
              <a:gdLst/>
              <a:ahLst/>
              <a:cxnLst/>
              <a:rect l="l" t="t" r="r" b="b"/>
              <a:pathLst>
                <a:path w="11973" h="13904" extrusionOk="0">
                  <a:moveTo>
                    <a:pt x="8309" y="0"/>
                  </a:moveTo>
                  <a:cubicBezTo>
                    <a:pt x="8304" y="0"/>
                    <a:pt x="8299" y="2"/>
                    <a:pt x="8294" y="5"/>
                  </a:cubicBezTo>
                  <a:cubicBezTo>
                    <a:pt x="7992" y="260"/>
                    <a:pt x="7705" y="535"/>
                    <a:pt x="7441" y="831"/>
                  </a:cubicBezTo>
                  <a:cubicBezTo>
                    <a:pt x="7328" y="959"/>
                    <a:pt x="7219" y="1090"/>
                    <a:pt x="7114" y="1224"/>
                  </a:cubicBezTo>
                  <a:cubicBezTo>
                    <a:pt x="6767" y="1668"/>
                    <a:pt x="6472" y="2154"/>
                    <a:pt x="6249" y="2670"/>
                  </a:cubicBezTo>
                  <a:cubicBezTo>
                    <a:pt x="6025" y="3187"/>
                    <a:pt x="5884" y="3733"/>
                    <a:pt x="5824" y="4293"/>
                  </a:cubicBezTo>
                  <a:cubicBezTo>
                    <a:pt x="5766" y="4845"/>
                    <a:pt x="5773" y="5402"/>
                    <a:pt x="5769" y="5957"/>
                  </a:cubicBezTo>
                  <a:cubicBezTo>
                    <a:pt x="5764" y="6512"/>
                    <a:pt x="5746" y="7071"/>
                    <a:pt x="5633" y="7615"/>
                  </a:cubicBezTo>
                  <a:cubicBezTo>
                    <a:pt x="5623" y="7662"/>
                    <a:pt x="5612" y="7709"/>
                    <a:pt x="5601" y="7754"/>
                  </a:cubicBezTo>
                  <a:cubicBezTo>
                    <a:pt x="5497" y="7945"/>
                    <a:pt x="5389" y="8135"/>
                    <a:pt x="5276" y="8322"/>
                  </a:cubicBezTo>
                  <a:cubicBezTo>
                    <a:pt x="5217" y="8420"/>
                    <a:pt x="5156" y="8518"/>
                    <a:pt x="5095" y="8615"/>
                  </a:cubicBezTo>
                  <a:cubicBezTo>
                    <a:pt x="5293" y="7757"/>
                    <a:pt x="5356" y="6871"/>
                    <a:pt x="5288" y="5993"/>
                  </a:cubicBezTo>
                  <a:cubicBezTo>
                    <a:pt x="5216" y="5090"/>
                    <a:pt x="5007" y="4199"/>
                    <a:pt x="4667" y="3360"/>
                  </a:cubicBezTo>
                  <a:cubicBezTo>
                    <a:pt x="4475" y="2887"/>
                    <a:pt x="4241" y="2434"/>
                    <a:pt x="3969" y="2003"/>
                  </a:cubicBezTo>
                  <a:cubicBezTo>
                    <a:pt x="3965" y="1997"/>
                    <a:pt x="3956" y="1992"/>
                    <a:pt x="3948" y="1992"/>
                  </a:cubicBezTo>
                  <a:cubicBezTo>
                    <a:pt x="3942" y="1992"/>
                    <a:pt x="3937" y="1994"/>
                    <a:pt x="3934" y="2000"/>
                  </a:cubicBezTo>
                  <a:cubicBezTo>
                    <a:pt x="3519" y="2857"/>
                    <a:pt x="3117" y="3765"/>
                    <a:pt x="3093" y="4732"/>
                  </a:cubicBezTo>
                  <a:cubicBezTo>
                    <a:pt x="3068" y="5676"/>
                    <a:pt x="3455" y="6559"/>
                    <a:pt x="3978" y="7326"/>
                  </a:cubicBezTo>
                  <a:cubicBezTo>
                    <a:pt x="4299" y="7797"/>
                    <a:pt x="4672" y="8231"/>
                    <a:pt x="5043" y="8662"/>
                  </a:cubicBezTo>
                  <a:cubicBezTo>
                    <a:pt x="5043" y="8663"/>
                    <a:pt x="5042" y="8666"/>
                    <a:pt x="5042" y="8667"/>
                  </a:cubicBezTo>
                  <a:cubicBezTo>
                    <a:pt x="5041" y="8675"/>
                    <a:pt x="5042" y="8684"/>
                    <a:pt x="5049" y="8689"/>
                  </a:cubicBezTo>
                  <a:cubicBezTo>
                    <a:pt x="4701" y="9239"/>
                    <a:pt x="4321" y="9770"/>
                    <a:pt x="3915" y="10279"/>
                  </a:cubicBezTo>
                  <a:cubicBezTo>
                    <a:pt x="3839" y="10373"/>
                    <a:pt x="3763" y="10466"/>
                    <a:pt x="3685" y="10558"/>
                  </a:cubicBezTo>
                  <a:cubicBezTo>
                    <a:pt x="3689" y="10532"/>
                    <a:pt x="3694" y="10506"/>
                    <a:pt x="3698" y="10479"/>
                  </a:cubicBezTo>
                  <a:cubicBezTo>
                    <a:pt x="3715" y="10367"/>
                    <a:pt x="3729" y="10253"/>
                    <a:pt x="3739" y="10140"/>
                  </a:cubicBezTo>
                  <a:cubicBezTo>
                    <a:pt x="3826" y="9221"/>
                    <a:pt x="3708" y="8289"/>
                    <a:pt x="3447" y="7407"/>
                  </a:cubicBezTo>
                  <a:cubicBezTo>
                    <a:pt x="3177" y="6492"/>
                    <a:pt x="2756" y="5627"/>
                    <a:pt x="2259" y="4816"/>
                  </a:cubicBezTo>
                  <a:cubicBezTo>
                    <a:pt x="2196" y="4715"/>
                    <a:pt x="2134" y="4615"/>
                    <a:pt x="2069" y="4515"/>
                  </a:cubicBezTo>
                  <a:cubicBezTo>
                    <a:pt x="2065" y="4508"/>
                    <a:pt x="2058" y="4505"/>
                    <a:pt x="2051" y="4505"/>
                  </a:cubicBezTo>
                  <a:cubicBezTo>
                    <a:pt x="2041" y="4505"/>
                    <a:pt x="2032" y="4511"/>
                    <a:pt x="2031" y="4524"/>
                  </a:cubicBezTo>
                  <a:cubicBezTo>
                    <a:pt x="1959" y="5386"/>
                    <a:pt x="1712" y="6232"/>
                    <a:pt x="1722" y="7102"/>
                  </a:cubicBezTo>
                  <a:cubicBezTo>
                    <a:pt x="1727" y="7527"/>
                    <a:pt x="1803" y="7948"/>
                    <a:pt x="1979" y="8336"/>
                  </a:cubicBezTo>
                  <a:cubicBezTo>
                    <a:pt x="2165" y="8746"/>
                    <a:pt x="2441" y="9110"/>
                    <a:pt x="2733" y="9450"/>
                  </a:cubicBezTo>
                  <a:cubicBezTo>
                    <a:pt x="3029" y="9796"/>
                    <a:pt x="3393" y="10123"/>
                    <a:pt x="3593" y="10540"/>
                  </a:cubicBezTo>
                  <a:cubicBezTo>
                    <a:pt x="3606" y="10567"/>
                    <a:pt x="3617" y="10596"/>
                    <a:pt x="3629" y="10625"/>
                  </a:cubicBezTo>
                  <a:cubicBezTo>
                    <a:pt x="3525" y="10747"/>
                    <a:pt x="3420" y="10869"/>
                    <a:pt x="3312" y="10990"/>
                  </a:cubicBezTo>
                  <a:cubicBezTo>
                    <a:pt x="2991" y="11349"/>
                    <a:pt x="2654" y="11695"/>
                    <a:pt x="2303" y="12027"/>
                  </a:cubicBezTo>
                  <a:cubicBezTo>
                    <a:pt x="2112" y="12207"/>
                    <a:pt x="1916" y="12383"/>
                    <a:pt x="1715" y="12552"/>
                  </a:cubicBezTo>
                  <a:cubicBezTo>
                    <a:pt x="1751" y="12423"/>
                    <a:pt x="1785" y="12295"/>
                    <a:pt x="1813" y="12165"/>
                  </a:cubicBezTo>
                  <a:cubicBezTo>
                    <a:pt x="1902" y="11900"/>
                    <a:pt x="1965" y="11627"/>
                    <a:pt x="2005" y="11351"/>
                  </a:cubicBezTo>
                  <a:cubicBezTo>
                    <a:pt x="2068" y="10913"/>
                    <a:pt x="2072" y="10467"/>
                    <a:pt x="2030" y="10027"/>
                  </a:cubicBezTo>
                  <a:cubicBezTo>
                    <a:pt x="1989" y="9591"/>
                    <a:pt x="1900" y="9159"/>
                    <a:pt x="1778" y="8739"/>
                  </a:cubicBezTo>
                  <a:cubicBezTo>
                    <a:pt x="1657" y="8319"/>
                    <a:pt x="1504" y="7909"/>
                    <a:pt x="1331" y="7507"/>
                  </a:cubicBezTo>
                  <a:cubicBezTo>
                    <a:pt x="1156" y="7100"/>
                    <a:pt x="972" y="6686"/>
                    <a:pt x="717" y="6323"/>
                  </a:cubicBezTo>
                  <a:cubicBezTo>
                    <a:pt x="685" y="6276"/>
                    <a:pt x="651" y="6231"/>
                    <a:pt x="616" y="6186"/>
                  </a:cubicBezTo>
                  <a:cubicBezTo>
                    <a:pt x="612" y="6181"/>
                    <a:pt x="607" y="6179"/>
                    <a:pt x="601" y="6179"/>
                  </a:cubicBezTo>
                  <a:cubicBezTo>
                    <a:pt x="592" y="6179"/>
                    <a:pt x="582" y="6187"/>
                    <a:pt x="581" y="6198"/>
                  </a:cubicBezTo>
                  <a:cubicBezTo>
                    <a:pt x="496" y="6711"/>
                    <a:pt x="325" y="7203"/>
                    <a:pt x="192" y="7706"/>
                  </a:cubicBezTo>
                  <a:cubicBezTo>
                    <a:pt x="129" y="7946"/>
                    <a:pt x="74" y="8189"/>
                    <a:pt x="40" y="8436"/>
                  </a:cubicBezTo>
                  <a:cubicBezTo>
                    <a:pt x="13" y="8648"/>
                    <a:pt x="0" y="8859"/>
                    <a:pt x="4" y="9072"/>
                  </a:cubicBezTo>
                  <a:cubicBezTo>
                    <a:pt x="9" y="9492"/>
                    <a:pt x="75" y="9912"/>
                    <a:pt x="197" y="10314"/>
                  </a:cubicBezTo>
                  <a:cubicBezTo>
                    <a:pt x="321" y="10717"/>
                    <a:pt x="499" y="11104"/>
                    <a:pt x="733" y="11456"/>
                  </a:cubicBezTo>
                  <a:cubicBezTo>
                    <a:pt x="957" y="11797"/>
                    <a:pt x="1234" y="12104"/>
                    <a:pt x="1451" y="12451"/>
                  </a:cubicBezTo>
                  <a:cubicBezTo>
                    <a:pt x="1481" y="12500"/>
                    <a:pt x="1511" y="12551"/>
                    <a:pt x="1539" y="12603"/>
                  </a:cubicBezTo>
                  <a:cubicBezTo>
                    <a:pt x="1551" y="12623"/>
                    <a:pt x="1561" y="12646"/>
                    <a:pt x="1572" y="12668"/>
                  </a:cubicBezTo>
                  <a:cubicBezTo>
                    <a:pt x="1514" y="12714"/>
                    <a:pt x="1294" y="12883"/>
                    <a:pt x="1294" y="12883"/>
                  </a:cubicBezTo>
                  <a:cubicBezTo>
                    <a:pt x="1030" y="13075"/>
                    <a:pt x="755" y="13251"/>
                    <a:pt x="464" y="13400"/>
                  </a:cubicBezTo>
                  <a:cubicBezTo>
                    <a:pt x="379" y="13443"/>
                    <a:pt x="294" y="13483"/>
                    <a:pt x="207" y="13522"/>
                  </a:cubicBezTo>
                  <a:cubicBezTo>
                    <a:pt x="144" y="13550"/>
                    <a:pt x="178" y="13637"/>
                    <a:pt x="235" y="13637"/>
                  </a:cubicBezTo>
                  <a:cubicBezTo>
                    <a:pt x="243" y="13637"/>
                    <a:pt x="251" y="13635"/>
                    <a:pt x="260" y="13631"/>
                  </a:cubicBezTo>
                  <a:cubicBezTo>
                    <a:pt x="773" y="13404"/>
                    <a:pt x="1239" y="13092"/>
                    <a:pt x="1673" y="12742"/>
                  </a:cubicBezTo>
                  <a:cubicBezTo>
                    <a:pt x="1847" y="12852"/>
                    <a:pt x="2022" y="12961"/>
                    <a:pt x="2202" y="13064"/>
                  </a:cubicBezTo>
                  <a:cubicBezTo>
                    <a:pt x="2446" y="13207"/>
                    <a:pt x="2696" y="13339"/>
                    <a:pt x="2956" y="13455"/>
                  </a:cubicBezTo>
                  <a:cubicBezTo>
                    <a:pt x="3390" y="13648"/>
                    <a:pt x="3845" y="13781"/>
                    <a:pt x="4313" y="13847"/>
                  </a:cubicBezTo>
                  <a:cubicBezTo>
                    <a:pt x="4586" y="13886"/>
                    <a:pt x="4860" y="13903"/>
                    <a:pt x="5134" y="13903"/>
                  </a:cubicBezTo>
                  <a:cubicBezTo>
                    <a:pt x="5312" y="13903"/>
                    <a:pt x="5490" y="13896"/>
                    <a:pt x="5667" y="13882"/>
                  </a:cubicBezTo>
                  <a:cubicBezTo>
                    <a:pt x="6119" y="13846"/>
                    <a:pt x="6568" y="13766"/>
                    <a:pt x="7009" y="13657"/>
                  </a:cubicBezTo>
                  <a:cubicBezTo>
                    <a:pt x="7449" y="13550"/>
                    <a:pt x="7892" y="13418"/>
                    <a:pt x="8349" y="13416"/>
                  </a:cubicBezTo>
                  <a:cubicBezTo>
                    <a:pt x="8405" y="13416"/>
                    <a:pt x="8461" y="13417"/>
                    <a:pt x="8517" y="13421"/>
                  </a:cubicBezTo>
                  <a:cubicBezTo>
                    <a:pt x="8517" y="13421"/>
                    <a:pt x="8517" y="13421"/>
                    <a:pt x="8518" y="13421"/>
                  </a:cubicBezTo>
                  <a:cubicBezTo>
                    <a:pt x="8538" y="13421"/>
                    <a:pt x="8543" y="13395"/>
                    <a:pt x="8528" y="13383"/>
                  </a:cubicBezTo>
                  <a:cubicBezTo>
                    <a:pt x="8248" y="13170"/>
                    <a:pt x="7949" y="12979"/>
                    <a:pt x="7637" y="12814"/>
                  </a:cubicBezTo>
                  <a:cubicBezTo>
                    <a:pt x="7481" y="12731"/>
                    <a:pt x="7323" y="12655"/>
                    <a:pt x="7161" y="12585"/>
                  </a:cubicBezTo>
                  <a:cubicBezTo>
                    <a:pt x="6675" y="12373"/>
                    <a:pt x="6164" y="12220"/>
                    <a:pt x="5643" y="12129"/>
                  </a:cubicBezTo>
                  <a:cubicBezTo>
                    <a:pt x="5271" y="12063"/>
                    <a:pt x="4893" y="12031"/>
                    <a:pt x="4515" y="12031"/>
                  </a:cubicBezTo>
                  <a:cubicBezTo>
                    <a:pt x="4397" y="12031"/>
                    <a:pt x="4278" y="12034"/>
                    <a:pt x="4159" y="12040"/>
                  </a:cubicBezTo>
                  <a:cubicBezTo>
                    <a:pt x="3690" y="12066"/>
                    <a:pt x="3224" y="12140"/>
                    <a:pt x="2770" y="12264"/>
                  </a:cubicBezTo>
                  <a:cubicBezTo>
                    <a:pt x="2463" y="12347"/>
                    <a:pt x="2163" y="12452"/>
                    <a:pt x="1872" y="12577"/>
                  </a:cubicBezTo>
                  <a:cubicBezTo>
                    <a:pt x="1968" y="12495"/>
                    <a:pt x="2063" y="12412"/>
                    <a:pt x="2156" y="12327"/>
                  </a:cubicBezTo>
                  <a:cubicBezTo>
                    <a:pt x="2594" y="11931"/>
                    <a:pt x="3008" y="11510"/>
                    <a:pt x="3402" y="11070"/>
                  </a:cubicBezTo>
                  <a:cubicBezTo>
                    <a:pt x="3511" y="10948"/>
                    <a:pt x="3617" y="10825"/>
                    <a:pt x="3723" y="10700"/>
                  </a:cubicBezTo>
                  <a:cubicBezTo>
                    <a:pt x="3845" y="10793"/>
                    <a:pt x="3971" y="10879"/>
                    <a:pt x="4102" y="10957"/>
                  </a:cubicBezTo>
                  <a:cubicBezTo>
                    <a:pt x="4759" y="11353"/>
                    <a:pt x="5519" y="11564"/>
                    <a:pt x="6287" y="11564"/>
                  </a:cubicBezTo>
                  <a:cubicBezTo>
                    <a:pt x="6379" y="11564"/>
                    <a:pt x="6471" y="11561"/>
                    <a:pt x="6563" y="11555"/>
                  </a:cubicBezTo>
                  <a:cubicBezTo>
                    <a:pt x="7507" y="11491"/>
                    <a:pt x="8401" y="11157"/>
                    <a:pt x="9309" y="10919"/>
                  </a:cubicBezTo>
                  <a:cubicBezTo>
                    <a:pt x="9823" y="10786"/>
                    <a:pt x="10349" y="10680"/>
                    <a:pt x="10884" y="10677"/>
                  </a:cubicBezTo>
                  <a:cubicBezTo>
                    <a:pt x="10902" y="10677"/>
                    <a:pt x="10914" y="10651"/>
                    <a:pt x="10896" y="10639"/>
                  </a:cubicBezTo>
                  <a:cubicBezTo>
                    <a:pt x="10514" y="10405"/>
                    <a:pt x="10112" y="10200"/>
                    <a:pt x="9695" y="10034"/>
                  </a:cubicBezTo>
                  <a:cubicBezTo>
                    <a:pt x="9109" y="9799"/>
                    <a:pt x="8494" y="9636"/>
                    <a:pt x="7867" y="9565"/>
                  </a:cubicBezTo>
                  <a:cubicBezTo>
                    <a:pt x="7631" y="9538"/>
                    <a:pt x="7395" y="9525"/>
                    <a:pt x="7158" y="9525"/>
                  </a:cubicBezTo>
                  <a:cubicBezTo>
                    <a:pt x="7064" y="9525"/>
                    <a:pt x="6969" y="9527"/>
                    <a:pt x="6875" y="9531"/>
                  </a:cubicBezTo>
                  <a:cubicBezTo>
                    <a:pt x="6242" y="9560"/>
                    <a:pt x="5616" y="9686"/>
                    <a:pt x="5025" y="9913"/>
                  </a:cubicBezTo>
                  <a:cubicBezTo>
                    <a:pt x="4616" y="10069"/>
                    <a:pt x="4228" y="10274"/>
                    <a:pt x="3869" y="10525"/>
                  </a:cubicBezTo>
                  <a:cubicBezTo>
                    <a:pt x="3916" y="10467"/>
                    <a:pt x="3963" y="10410"/>
                    <a:pt x="4008" y="10353"/>
                  </a:cubicBezTo>
                  <a:cubicBezTo>
                    <a:pt x="4425" y="9834"/>
                    <a:pt x="4814" y="9289"/>
                    <a:pt x="5168" y="8726"/>
                  </a:cubicBezTo>
                  <a:cubicBezTo>
                    <a:pt x="5405" y="8796"/>
                    <a:pt x="5642" y="8862"/>
                    <a:pt x="5881" y="8920"/>
                  </a:cubicBezTo>
                  <a:cubicBezTo>
                    <a:pt x="6193" y="8995"/>
                    <a:pt x="6506" y="9053"/>
                    <a:pt x="6825" y="9085"/>
                  </a:cubicBezTo>
                  <a:cubicBezTo>
                    <a:pt x="6983" y="9101"/>
                    <a:pt x="7142" y="9109"/>
                    <a:pt x="7301" y="9109"/>
                  </a:cubicBezTo>
                  <a:cubicBezTo>
                    <a:pt x="7671" y="9109"/>
                    <a:pt x="8042" y="9064"/>
                    <a:pt x="8397" y="8957"/>
                  </a:cubicBezTo>
                  <a:cubicBezTo>
                    <a:pt x="8869" y="8814"/>
                    <a:pt x="9285" y="8554"/>
                    <a:pt x="9658" y="8235"/>
                  </a:cubicBezTo>
                  <a:cubicBezTo>
                    <a:pt x="10031" y="7914"/>
                    <a:pt x="10360" y="7546"/>
                    <a:pt x="10699" y="7192"/>
                  </a:cubicBezTo>
                  <a:cubicBezTo>
                    <a:pt x="11036" y="6837"/>
                    <a:pt x="11387" y="6489"/>
                    <a:pt x="11797" y="6219"/>
                  </a:cubicBezTo>
                  <a:cubicBezTo>
                    <a:pt x="11849" y="6185"/>
                    <a:pt x="11901" y="6153"/>
                    <a:pt x="11955" y="6121"/>
                  </a:cubicBezTo>
                  <a:cubicBezTo>
                    <a:pt x="11973" y="6111"/>
                    <a:pt x="11968" y="6086"/>
                    <a:pt x="11947" y="6084"/>
                  </a:cubicBezTo>
                  <a:cubicBezTo>
                    <a:pt x="11619" y="6037"/>
                    <a:pt x="11288" y="6015"/>
                    <a:pt x="10957" y="6015"/>
                  </a:cubicBezTo>
                  <a:cubicBezTo>
                    <a:pt x="10843" y="6015"/>
                    <a:pt x="10729" y="6017"/>
                    <a:pt x="10615" y="6023"/>
                  </a:cubicBezTo>
                  <a:cubicBezTo>
                    <a:pt x="10560" y="6025"/>
                    <a:pt x="10505" y="6028"/>
                    <a:pt x="10451" y="6032"/>
                  </a:cubicBezTo>
                  <a:cubicBezTo>
                    <a:pt x="9952" y="6066"/>
                    <a:pt x="9457" y="6149"/>
                    <a:pt x="8975" y="6280"/>
                  </a:cubicBezTo>
                  <a:cubicBezTo>
                    <a:pt x="8494" y="6409"/>
                    <a:pt x="8026" y="6585"/>
                    <a:pt x="7577" y="6803"/>
                  </a:cubicBezTo>
                  <a:cubicBezTo>
                    <a:pt x="7131" y="7022"/>
                    <a:pt x="6705" y="7283"/>
                    <a:pt x="6309" y="7583"/>
                  </a:cubicBezTo>
                  <a:cubicBezTo>
                    <a:pt x="5950" y="7854"/>
                    <a:pt x="5618" y="8157"/>
                    <a:pt x="5315" y="8489"/>
                  </a:cubicBezTo>
                  <a:cubicBezTo>
                    <a:pt x="5337" y="8454"/>
                    <a:pt x="5358" y="8418"/>
                    <a:pt x="5379" y="8383"/>
                  </a:cubicBezTo>
                  <a:cubicBezTo>
                    <a:pt x="5494" y="8191"/>
                    <a:pt x="5607" y="7996"/>
                    <a:pt x="5715" y="7798"/>
                  </a:cubicBezTo>
                  <a:cubicBezTo>
                    <a:pt x="6146" y="7500"/>
                    <a:pt x="6541" y="7146"/>
                    <a:pt x="6885" y="6749"/>
                  </a:cubicBezTo>
                  <a:cubicBezTo>
                    <a:pt x="7020" y="6594"/>
                    <a:pt x="7148" y="6432"/>
                    <a:pt x="7267" y="6263"/>
                  </a:cubicBezTo>
                  <a:cubicBezTo>
                    <a:pt x="7472" y="5975"/>
                    <a:pt x="7654" y="5668"/>
                    <a:pt x="7809" y="5349"/>
                  </a:cubicBezTo>
                  <a:cubicBezTo>
                    <a:pt x="8055" y="4837"/>
                    <a:pt x="8229" y="4294"/>
                    <a:pt x="8332" y="3734"/>
                  </a:cubicBezTo>
                  <a:cubicBezTo>
                    <a:pt x="8439" y="3161"/>
                    <a:pt x="8474" y="2577"/>
                    <a:pt x="8467" y="1994"/>
                  </a:cubicBezTo>
                  <a:cubicBezTo>
                    <a:pt x="8462" y="1407"/>
                    <a:pt x="8413" y="821"/>
                    <a:pt x="8352" y="236"/>
                  </a:cubicBezTo>
                  <a:cubicBezTo>
                    <a:pt x="8344" y="162"/>
                    <a:pt x="8336" y="90"/>
                    <a:pt x="8328" y="16"/>
                  </a:cubicBezTo>
                  <a:cubicBezTo>
                    <a:pt x="8327" y="6"/>
                    <a:pt x="8318" y="0"/>
                    <a:pt x="8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22;p41">
              <a:extLst>
                <a:ext uri="{FF2B5EF4-FFF2-40B4-BE49-F238E27FC236}">
                  <a16:creationId xmlns:a16="http://schemas.microsoft.com/office/drawing/2014/main" id="{A8ADF30C-B7B1-4EA1-A880-D82FCE000D65}"/>
                </a:ext>
              </a:extLst>
            </p:cNvPr>
            <p:cNvSpPr/>
            <p:nvPr/>
          </p:nvSpPr>
          <p:spPr>
            <a:xfrm>
              <a:off x="8614885" y="2838391"/>
              <a:ext cx="77525" cy="346869"/>
            </a:xfrm>
            <a:custGeom>
              <a:avLst/>
              <a:gdLst/>
              <a:ahLst/>
              <a:cxnLst/>
              <a:rect l="l" t="t" r="r" b="b"/>
              <a:pathLst>
                <a:path w="1400" h="6264" extrusionOk="0">
                  <a:moveTo>
                    <a:pt x="1235" y="0"/>
                  </a:moveTo>
                  <a:cubicBezTo>
                    <a:pt x="1230" y="0"/>
                    <a:pt x="1225" y="2"/>
                    <a:pt x="1220" y="5"/>
                  </a:cubicBezTo>
                  <a:cubicBezTo>
                    <a:pt x="918" y="260"/>
                    <a:pt x="631" y="535"/>
                    <a:pt x="367" y="831"/>
                  </a:cubicBezTo>
                  <a:cubicBezTo>
                    <a:pt x="689" y="1564"/>
                    <a:pt x="757" y="2403"/>
                    <a:pt x="642" y="3195"/>
                  </a:cubicBezTo>
                  <a:cubicBezTo>
                    <a:pt x="552" y="3828"/>
                    <a:pt x="1" y="6227"/>
                    <a:pt x="193" y="6263"/>
                  </a:cubicBezTo>
                  <a:cubicBezTo>
                    <a:pt x="398" y="5975"/>
                    <a:pt x="580" y="5668"/>
                    <a:pt x="733" y="5349"/>
                  </a:cubicBezTo>
                  <a:cubicBezTo>
                    <a:pt x="981" y="4837"/>
                    <a:pt x="1155" y="4294"/>
                    <a:pt x="1258" y="3736"/>
                  </a:cubicBezTo>
                  <a:cubicBezTo>
                    <a:pt x="1365" y="3161"/>
                    <a:pt x="1400" y="2577"/>
                    <a:pt x="1393" y="1994"/>
                  </a:cubicBezTo>
                  <a:cubicBezTo>
                    <a:pt x="1388" y="1407"/>
                    <a:pt x="1339" y="821"/>
                    <a:pt x="1278" y="236"/>
                  </a:cubicBezTo>
                  <a:cubicBezTo>
                    <a:pt x="1270" y="162"/>
                    <a:pt x="1262" y="90"/>
                    <a:pt x="1254" y="17"/>
                  </a:cubicBezTo>
                  <a:cubicBezTo>
                    <a:pt x="1253" y="6"/>
                    <a:pt x="1244" y="0"/>
                    <a:pt x="1235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23;p41">
              <a:extLst>
                <a:ext uri="{FF2B5EF4-FFF2-40B4-BE49-F238E27FC236}">
                  <a16:creationId xmlns:a16="http://schemas.microsoft.com/office/drawing/2014/main" id="{4E846D52-5479-4893-B137-3C12F3B38CD6}"/>
                </a:ext>
              </a:extLst>
            </p:cNvPr>
            <p:cNvSpPr/>
            <p:nvPr/>
          </p:nvSpPr>
          <p:spPr>
            <a:xfrm>
              <a:off x="8345024" y="3543419"/>
              <a:ext cx="351244" cy="64955"/>
            </a:xfrm>
            <a:custGeom>
              <a:avLst/>
              <a:gdLst/>
              <a:ahLst/>
              <a:cxnLst/>
              <a:rect l="l" t="t" r="r" b="b"/>
              <a:pathLst>
                <a:path w="6343" h="1173" extrusionOk="0">
                  <a:moveTo>
                    <a:pt x="982" y="1"/>
                  </a:moveTo>
                  <a:cubicBezTo>
                    <a:pt x="793" y="1"/>
                    <a:pt x="602" y="20"/>
                    <a:pt x="421" y="76"/>
                  </a:cubicBezTo>
                  <a:cubicBezTo>
                    <a:pt x="262" y="125"/>
                    <a:pt x="110" y="208"/>
                    <a:pt x="1" y="333"/>
                  </a:cubicBezTo>
                  <a:cubicBezTo>
                    <a:pt x="245" y="476"/>
                    <a:pt x="495" y="608"/>
                    <a:pt x="755" y="724"/>
                  </a:cubicBezTo>
                  <a:cubicBezTo>
                    <a:pt x="1189" y="917"/>
                    <a:pt x="1644" y="1050"/>
                    <a:pt x="2112" y="1116"/>
                  </a:cubicBezTo>
                  <a:cubicBezTo>
                    <a:pt x="2385" y="1155"/>
                    <a:pt x="2659" y="1172"/>
                    <a:pt x="2933" y="1172"/>
                  </a:cubicBezTo>
                  <a:cubicBezTo>
                    <a:pt x="3111" y="1172"/>
                    <a:pt x="3289" y="1165"/>
                    <a:pt x="3466" y="1151"/>
                  </a:cubicBezTo>
                  <a:cubicBezTo>
                    <a:pt x="3918" y="1115"/>
                    <a:pt x="4367" y="1035"/>
                    <a:pt x="4808" y="926"/>
                  </a:cubicBezTo>
                  <a:cubicBezTo>
                    <a:pt x="5248" y="819"/>
                    <a:pt x="5691" y="687"/>
                    <a:pt x="6148" y="685"/>
                  </a:cubicBezTo>
                  <a:cubicBezTo>
                    <a:pt x="6204" y="685"/>
                    <a:pt x="6260" y="686"/>
                    <a:pt x="6316" y="690"/>
                  </a:cubicBezTo>
                  <a:cubicBezTo>
                    <a:pt x="6316" y="690"/>
                    <a:pt x="6316" y="690"/>
                    <a:pt x="6317" y="690"/>
                  </a:cubicBezTo>
                  <a:cubicBezTo>
                    <a:pt x="6337" y="690"/>
                    <a:pt x="6342" y="664"/>
                    <a:pt x="6327" y="652"/>
                  </a:cubicBezTo>
                  <a:cubicBezTo>
                    <a:pt x="6047" y="439"/>
                    <a:pt x="5748" y="248"/>
                    <a:pt x="5436" y="83"/>
                  </a:cubicBezTo>
                  <a:cubicBezTo>
                    <a:pt x="5345" y="118"/>
                    <a:pt x="5252" y="142"/>
                    <a:pt x="5184" y="160"/>
                  </a:cubicBezTo>
                  <a:cubicBezTo>
                    <a:pt x="4813" y="258"/>
                    <a:pt x="4436" y="294"/>
                    <a:pt x="4057" y="294"/>
                  </a:cubicBezTo>
                  <a:cubicBezTo>
                    <a:pt x="3350" y="294"/>
                    <a:pt x="2637" y="168"/>
                    <a:pt x="1941" y="82"/>
                  </a:cubicBezTo>
                  <a:cubicBezTo>
                    <a:pt x="1671" y="48"/>
                    <a:pt x="1398" y="17"/>
                    <a:pt x="1125" y="4"/>
                  </a:cubicBezTo>
                  <a:cubicBezTo>
                    <a:pt x="1078" y="2"/>
                    <a:pt x="1030" y="1"/>
                    <a:pt x="98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24;p41">
              <a:extLst>
                <a:ext uri="{FF2B5EF4-FFF2-40B4-BE49-F238E27FC236}">
                  <a16:creationId xmlns:a16="http://schemas.microsoft.com/office/drawing/2014/main" id="{FA242058-AEB7-43C8-9FF7-747C586892CC}"/>
                </a:ext>
              </a:extLst>
            </p:cNvPr>
            <p:cNvSpPr/>
            <p:nvPr/>
          </p:nvSpPr>
          <p:spPr>
            <a:xfrm>
              <a:off x="8548874" y="3171440"/>
              <a:ext cx="337289" cy="171441"/>
            </a:xfrm>
            <a:custGeom>
              <a:avLst/>
              <a:gdLst/>
              <a:ahLst/>
              <a:cxnLst/>
              <a:rect l="l" t="t" r="r" b="b"/>
              <a:pathLst>
                <a:path w="6091" h="3096" extrusionOk="0">
                  <a:moveTo>
                    <a:pt x="5068" y="1"/>
                  </a:moveTo>
                  <a:cubicBezTo>
                    <a:pt x="4957" y="1"/>
                    <a:pt x="4845" y="4"/>
                    <a:pt x="4733" y="9"/>
                  </a:cubicBezTo>
                  <a:cubicBezTo>
                    <a:pt x="4711" y="67"/>
                    <a:pt x="4684" y="124"/>
                    <a:pt x="4658" y="172"/>
                  </a:cubicBezTo>
                  <a:cubicBezTo>
                    <a:pt x="4532" y="404"/>
                    <a:pt x="4381" y="622"/>
                    <a:pt x="4213" y="823"/>
                  </a:cubicBezTo>
                  <a:cubicBezTo>
                    <a:pt x="3865" y="1240"/>
                    <a:pt x="3437" y="1588"/>
                    <a:pt x="2971" y="1866"/>
                  </a:cubicBezTo>
                  <a:cubicBezTo>
                    <a:pt x="2503" y="2145"/>
                    <a:pt x="1996" y="2356"/>
                    <a:pt x="1471" y="2505"/>
                  </a:cubicBezTo>
                  <a:cubicBezTo>
                    <a:pt x="1208" y="2579"/>
                    <a:pt x="941" y="2631"/>
                    <a:pt x="673" y="2684"/>
                  </a:cubicBezTo>
                  <a:lnTo>
                    <a:pt x="675" y="2684"/>
                  </a:lnTo>
                  <a:cubicBezTo>
                    <a:pt x="450" y="2730"/>
                    <a:pt x="201" y="2784"/>
                    <a:pt x="0" y="2906"/>
                  </a:cubicBezTo>
                  <a:cubicBezTo>
                    <a:pt x="311" y="2981"/>
                    <a:pt x="625" y="3040"/>
                    <a:pt x="943" y="3071"/>
                  </a:cubicBezTo>
                  <a:cubicBezTo>
                    <a:pt x="1103" y="3087"/>
                    <a:pt x="1264" y="3096"/>
                    <a:pt x="1425" y="3096"/>
                  </a:cubicBezTo>
                  <a:cubicBezTo>
                    <a:pt x="1793" y="3096"/>
                    <a:pt x="2162" y="3051"/>
                    <a:pt x="2515" y="2944"/>
                  </a:cubicBezTo>
                  <a:cubicBezTo>
                    <a:pt x="2987" y="2801"/>
                    <a:pt x="3405" y="2540"/>
                    <a:pt x="3776" y="2221"/>
                  </a:cubicBezTo>
                  <a:cubicBezTo>
                    <a:pt x="4149" y="1901"/>
                    <a:pt x="4478" y="1534"/>
                    <a:pt x="4817" y="1178"/>
                  </a:cubicBezTo>
                  <a:cubicBezTo>
                    <a:pt x="5154" y="824"/>
                    <a:pt x="5505" y="475"/>
                    <a:pt x="5917" y="206"/>
                  </a:cubicBezTo>
                  <a:cubicBezTo>
                    <a:pt x="5969" y="172"/>
                    <a:pt x="6019" y="140"/>
                    <a:pt x="6073" y="109"/>
                  </a:cubicBezTo>
                  <a:cubicBezTo>
                    <a:pt x="6091" y="98"/>
                    <a:pt x="6086" y="74"/>
                    <a:pt x="6065" y="70"/>
                  </a:cubicBezTo>
                  <a:cubicBezTo>
                    <a:pt x="5735" y="24"/>
                    <a:pt x="5402" y="1"/>
                    <a:pt x="506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25;p41">
              <a:extLst>
                <a:ext uri="{FF2B5EF4-FFF2-40B4-BE49-F238E27FC236}">
                  <a16:creationId xmlns:a16="http://schemas.microsoft.com/office/drawing/2014/main" id="{C442C753-ECEF-473D-8C3B-74392C3D23ED}"/>
                </a:ext>
              </a:extLst>
            </p:cNvPr>
            <p:cNvSpPr/>
            <p:nvPr/>
          </p:nvSpPr>
          <p:spPr>
            <a:xfrm>
              <a:off x="8450244" y="3394007"/>
              <a:ext cx="377325" cy="84779"/>
            </a:xfrm>
            <a:custGeom>
              <a:avLst/>
              <a:gdLst/>
              <a:ahLst/>
              <a:cxnLst/>
              <a:rect l="l" t="t" r="r" b="b"/>
              <a:pathLst>
                <a:path w="6814" h="1531" extrusionOk="0">
                  <a:moveTo>
                    <a:pt x="5594" y="1"/>
                  </a:moveTo>
                  <a:cubicBezTo>
                    <a:pt x="5536" y="60"/>
                    <a:pt x="5464" y="110"/>
                    <a:pt x="5399" y="147"/>
                  </a:cubicBezTo>
                  <a:cubicBezTo>
                    <a:pt x="5279" y="216"/>
                    <a:pt x="5155" y="275"/>
                    <a:pt x="5029" y="329"/>
                  </a:cubicBezTo>
                  <a:cubicBezTo>
                    <a:pt x="4782" y="437"/>
                    <a:pt x="4525" y="521"/>
                    <a:pt x="4264" y="586"/>
                  </a:cubicBezTo>
                  <a:cubicBezTo>
                    <a:pt x="3644" y="740"/>
                    <a:pt x="3008" y="787"/>
                    <a:pt x="2371" y="787"/>
                  </a:cubicBezTo>
                  <a:cubicBezTo>
                    <a:pt x="1916" y="787"/>
                    <a:pt x="1460" y="763"/>
                    <a:pt x="1009" y="737"/>
                  </a:cubicBezTo>
                  <a:cubicBezTo>
                    <a:pt x="852" y="728"/>
                    <a:pt x="684" y="704"/>
                    <a:pt x="520" y="704"/>
                  </a:cubicBezTo>
                  <a:cubicBezTo>
                    <a:pt x="432" y="704"/>
                    <a:pt x="345" y="711"/>
                    <a:pt x="262" y="731"/>
                  </a:cubicBezTo>
                  <a:cubicBezTo>
                    <a:pt x="148" y="758"/>
                    <a:pt x="44" y="828"/>
                    <a:pt x="1" y="924"/>
                  </a:cubicBezTo>
                  <a:cubicBezTo>
                    <a:pt x="658" y="1320"/>
                    <a:pt x="1418" y="1531"/>
                    <a:pt x="2186" y="1531"/>
                  </a:cubicBezTo>
                  <a:cubicBezTo>
                    <a:pt x="2278" y="1531"/>
                    <a:pt x="2370" y="1528"/>
                    <a:pt x="2462" y="1522"/>
                  </a:cubicBezTo>
                  <a:cubicBezTo>
                    <a:pt x="3406" y="1458"/>
                    <a:pt x="4300" y="1124"/>
                    <a:pt x="5208" y="886"/>
                  </a:cubicBezTo>
                  <a:cubicBezTo>
                    <a:pt x="5722" y="753"/>
                    <a:pt x="6248" y="647"/>
                    <a:pt x="6783" y="644"/>
                  </a:cubicBezTo>
                  <a:cubicBezTo>
                    <a:pt x="6801" y="644"/>
                    <a:pt x="6813" y="618"/>
                    <a:pt x="6795" y="607"/>
                  </a:cubicBezTo>
                  <a:cubicBezTo>
                    <a:pt x="6413" y="372"/>
                    <a:pt x="6011" y="168"/>
                    <a:pt x="5594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26;p41">
              <a:extLst>
                <a:ext uri="{FF2B5EF4-FFF2-40B4-BE49-F238E27FC236}">
                  <a16:creationId xmlns:a16="http://schemas.microsoft.com/office/drawing/2014/main" id="{9EF13A02-E038-442B-9B4E-4A6D82D3A83C}"/>
                </a:ext>
              </a:extLst>
            </p:cNvPr>
            <p:cNvSpPr/>
            <p:nvPr/>
          </p:nvSpPr>
          <p:spPr>
            <a:xfrm>
              <a:off x="8549760" y="2961000"/>
              <a:ext cx="117340" cy="282080"/>
            </a:xfrm>
            <a:custGeom>
              <a:avLst/>
              <a:gdLst/>
              <a:ahLst/>
              <a:cxnLst/>
              <a:rect l="l" t="t" r="r" b="b"/>
              <a:pathLst>
                <a:path w="2119" h="5094" extrusionOk="0">
                  <a:moveTo>
                    <a:pt x="2118" y="1"/>
                  </a:moveTo>
                  <a:cubicBezTo>
                    <a:pt x="1715" y="1683"/>
                    <a:pt x="1177" y="3377"/>
                    <a:pt x="170" y="4799"/>
                  </a:cubicBezTo>
                  <a:lnTo>
                    <a:pt x="170" y="4799"/>
                  </a:lnTo>
                  <a:cubicBezTo>
                    <a:pt x="239" y="4498"/>
                    <a:pt x="307" y="4198"/>
                    <a:pt x="372" y="3896"/>
                  </a:cubicBezTo>
                  <a:cubicBezTo>
                    <a:pt x="620" y="2737"/>
                    <a:pt x="825" y="1568"/>
                    <a:pt x="978" y="394"/>
                  </a:cubicBezTo>
                  <a:lnTo>
                    <a:pt x="978" y="394"/>
                  </a:lnTo>
                  <a:cubicBezTo>
                    <a:pt x="766" y="1559"/>
                    <a:pt x="534" y="2719"/>
                    <a:pt x="275" y="3875"/>
                  </a:cubicBezTo>
                  <a:cubicBezTo>
                    <a:pt x="190" y="4261"/>
                    <a:pt x="100" y="4644"/>
                    <a:pt x="7" y="5027"/>
                  </a:cubicBezTo>
                  <a:cubicBezTo>
                    <a:pt x="0" y="5056"/>
                    <a:pt x="17" y="5086"/>
                    <a:pt x="46" y="5092"/>
                  </a:cubicBezTo>
                  <a:cubicBezTo>
                    <a:pt x="50" y="5093"/>
                    <a:pt x="54" y="5093"/>
                    <a:pt x="58" y="5093"/>
                  </a:cubicBezTo>
                  <a:cubicBezTo>
                    <a:pt x="75" y="5093"/>
                    <a:pt x="91" y="5085"/>
                    <a:pt x="101" y="5073"/>
                  </a:cubicBezTo>
                  <a:cubicBezTo>
                    <a:pt x="660" y="4340"/>
                    <a:pt x="1081" y="3510"/>
                    <a:pt x="1404" y="2652"/>
                  </a:cubicBezTo>
                  <a:cubicBezTo>
                    <a:pt x="1724" y="1792"/>
                    <a:pt x="1952" y="901"/>
                    <a:pt x="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27;p41">
              <a:extLst>
                <a:ext uri="{FF2B5EF4-FFF2-40B4-BE49-F238E27FC236}">
                  <a16:creationId xmlns:a16="http://schemas.microsoft.com/office/drawing/2014/main" id="{9792EF92-5D42-4D9C-AE39-E9E3435FA6AD}"/>
                </a:ext>
              </a:extLst>
            </p:cNvPr>
            <p:cNvSpPr/>
            <p:nvPr/>
          </p:nvSpPr>
          <p:spPr>
            <a:xfrm>
              <a:off x="8425158" y="3052043"/>
              <a:ext cx="78134" cy="234790"/>
            </a:xfrm>
            <a:custGeom>
              <a:avLst/>
              <a:gdLst/>
              <a:ahLst/>
              <a:cxnLst/>
              <a:rect l="l" t="t" r="r" b="b"/>
              <a:pathLst>
                <a:path w="1411" h="4240" extrusionOk="0">
                  <a:moveTo>
                    <a:pt x="641" y="1"/>
                  </a:moveTo>
                  <a:lnTo>
                    <a:pt x="641" y="1"/>
                  </a:lnTo>
                  <a:cubicBezTo>
                    <a:pt x="867" y="1251"/>
                    <a:pt x="1127" y="2541"/>
                    <a:pt x="1262" y="3809"/>
                  </a:cubicBezTo>
                  <a:lnTo>
                    <a:pt x="1262" y="3809"/>
                  </a:lnTo>
                  <a:lnTo>
                    <a:pt x="1062" y="3300"/>
                  </a:lnTo>
                  <a:cubicBezTo>
                    <a:pt x="741" y="2496"/>
                    <a:pt x="341" y="1506"/>
                    <a:pt x="0" y="714"/>
                  </a:cubicBezTo>
                  <a:lnTo>
                    <a:pt x="0" y="714"/>
                  </a:lnTo>
                  <a:cubicBezTo>
                    <a:pt x="393" y="1830"/>
                    <a:pt x="876" y="3099"/>
                    <a:pt x="1303" y="4205"/>
                  </a:cubicBezTo>
                  <a:cubicBezTo>
                    <a:pt x="1312" y="4229"/>
                    <a:pt x="1332" y="4239"/>
                    <a:pt x="1352" y="4239"/>
                  </a:cubicBezTo>
                  <a:cubicBezTo>
                    <a:pt x="1381" y="4239"/>
                    <a:pt x="1411" y="4217"/>
                    <a:pt x="1407" y="4181"/>
                  </a:cubicBezTo>
                  <a:cubicBezTo>
                    <a:pt x="1379" y="3827"/>
                    <a:pt x="1334" y="3475"/>
                    <a:pt x="1284" y="3123"/>
                  </a:cubicBezTo>
                  <a:cubicBezTo>
                    <a:pt x="1130" y="2071"/>
                    <a:pt x="897" y="1033"/>
                    <a:pt x="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28;p41">
              <a:extLst>
                <a:ext uri="{FF2B5EF4-FFF2-40B4-BE49-F238E27FC236}">
                  <a16:creationId xmlns:a16="http://schemas.microsoft.com/office/drawing/2014/main" id="{824CBE91-C888-4344-9A96-9CF01F3F61EA}"/>
                </a:ext>
              </a:extLst>
            </p:cNvPr>
            <p:cNvSpPr/>
            <p:nvPr/>
          </p:nvSpPr>
          <p:spPr>
            <a:xfrm>
              <a:off x="8532814" y="3218567"/>
              <a:ext cx="203060" cy="101059"/>
            </a:xfrm>
            <a:custGeom>
              <a:avLst/>
              <a:gdLst/>
              <a:ahLst/>
              <a:cxnLst/>
              <a:rect l="l" t="t" r="r" b="b"/>
              <a:pathLst>
                <a:path w="3667" h="1825" extrusionOk="0">
                  <a:moveTo>
                    <a:pt x="3612" y="1"/>
                  </a:moveTo>
                  <a:cubicBezTo>
                    <a:pt x="3605" y="3"/>
                    <a:pt x="3597" y="4"/>
                    <a:pt x="3590" y="6"/>
                  </a:cubicBezTo>
                  <a:lnTo>
                    <a:pt x="3590" y="6"/>
                  </a:lnTo>
                  <a:cubicBezTo>
                    <a:pt x="3597" y="5"/>
                    <a:pt x="3605" y="3"/>
                    <a:pt x="3612" y="2"/>
                  </a:cubicBezTo>
                  <a:lnTo>
                    <a:pt x="3612" y="1"/>
                  </a:lnTo>
                  <a:close/>
                  <a:moveTo>
                    <a:pt x="3590" y="6"/>
                  </a:moveTo>
                  <a:cubicBezTo>
                    <a:pt x="2616" y="202"/>
                    <a:pt x="1757" y="737"/>
                    <a:pt x="905" y="1223"/>
                  </a:cubicBezTo>
                  <a:lnTo>
                    <a:pt x="48" y="1724"/>
                  </a:lnTo>
                  <a:cubicBezTo>
                    <a:pt x="1" y="1751"/>
                    <a:pt x="22" y="1825"/>
                    <a:pt x="74" y="1825"/>
                  </a:cubicBezTo>
                  <a:cubicBezTo>
                    <a:pt x="77" y="1825"/>
                    <a:pt x="80" y="1825"/>
                    <a:pt x="83" y="1824"/>
                  </a:cubicBezTo>
                  <a:cubicBezTo>
                    <a:pt x="1302" y="1676"/>
                    <a:pt x="2558" y="1513"/>
                    <a:pt x="3666" y="945"/>
                  </a:cubicBezTo>
                  <a:lnTo>
                    <a:pt x="3666" y="945"/>
                  </a:lnTo>
                  <a:cubicBezTo>
                    <a:pt x="3100" y="1189"/>
                    <a:pt x="2502" y="1346"/>
                    <a:pt x="1897" y="1459"/>
                  </a:cubicBezTo>
                  <a:cubicBezTo>
                    <a:pt x="1379" y="1556"/>
                    <a:pt x="858" y="1623"/>
                    <a:pt x="334" y="1685"/>
                  </a:cubicBezTo>
                  <a:lnTo>
                    <a:pt x="334" y="1685"/>
                  </a:lnTo>
                  <a:cubicBezTo>
                    <a:pt x="1312" y="1114"/>
                    <a:pt x="2551" y="279"/>
                    <a:pt x="359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29;p41">
              <a:extLst>
                <a:ext uri="{FF2B5EF4-FFF2-40B4-BE49-F238E27FC236}">
                  <a16:creationId xmlns:a16="http://schemas.microsoft.com/office/drawing/2014/main" id="{02C31C4C-F4A1-495F-811D-70C9B36A5C7B}"/>
                </a:ext>
              </a:extLst>
            </p:cNvPr>
            <p:cNvSpPr/>
            <p:nvPr/>
          </p:nvSpPr>
          <p:spPr>
            <a:xfrm>
              <a:off x="8347406" y="3204390"/>
              <a:ext cx="75088" cy="191321"/>
            </a:xfrm>
            <a:custGeom>
              <a:avLst/>
              <a:gdLst/>
              <a:ahLst/>
              <a:cxnLst/>
              <a:rect l="l" t="t" r="r" b="b"/>
              <a:pathLst>
                <a:path w="1356" h="3455" extrusionOk="0">
                  <a:moveTo>
                    <a:pt x="452" y="1"/>
                  </a:moveTo>
                  <a:lnTo>
                    <a:pt x="452" y="1"/>
                  </a:lnTo>
                  <a:cubicBezTo>
                    <a:pt x="725" y="922"/>
                    <a:pt x="959" y="1855"/>
                    <a:pt x="1138" y="2799"/>
                  </a:cubicBezTo>
                  <a:lnTo>
                    <a:pt x="1138" y="2799"/>
                  </a:lnTo>
                  <a:cubicBezTo>
                    <a:pt x="1029" y="2563"/>
                    <a:pt x="898" y="2336"/>
                    <a:pt x="763" y="2115"/>
                  </a:cubicBezTo>
                  <a:cubicBezTo>
                    <a:pt x="521" y="1727"/>
                    <a:pt x="254" y="1328"/>
                    <a:pt x="0" y="948"/>
                  </a:cubicBezTo>
                  <a:lnTo>
                    <a:pt x="0" y="948"/>
                  </a:lnTo>
                  <a:cubicBezTo>
                    <a:pt x="225" y="1354"/>
                    <a:pt x="463" y="1753"/>
                    <a:pt x="694" y="2156"/>
                  </a:cubicBezTo>
                  <a:cubicBezTo>
                    <a:pt x="920" y="2554"/>
                    <a:pt x="1137" y="2967"/>
                    <a:pt x="1246" y="3414"/>
                  </a:cubicBezTo>
                  <a:cubicBezTo>
                    <a:pt x="1253" y="3439"/>
                    <a:pt x="1275" y="3455"/>
                    <a:pt x="1299" y="3455"/>
                  </a:cubicBezTo>
                  <a:cubicBezTo>
                    <a:pt x="1303" y="3455"/>
                    <a:pt x="1307" y="3454"/>
                    <a:pt x="1311" y="3453"/>
                  </a:cubicBezTo>
                  <a:cubicBezTo>
                    <a:pt x="1338" y="3447"/>
                    <a:pt x="1355" y="3419"/>
                    <a:pt x="1351" y="3392"/>
                  </a:cubicBezTo>
                  <a:cubicBezTo>
                    <a:pt x="1307" y="3102"/>
                    <a:pt x="1253" y="2814"/>
                    <a:pt x="1193" y="2527"/>
                  </a:cubicBezTo>
                  <a:cubicBezTo>
                    <a:pt x="1012" y="1667"/>
                    <a:pt x="769" y="820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30;p41">
              <a:extLst>
                <a:ext uri="{FF2B5EF4-FFF2-40B4-BE49-F238E27FC236}">
                  <a16:creationId xmlns:a16="http://schemas.microsoft.com/office/drawing/2014/main" id="{B182702B-DC5A-4F3C-9B5A-8E14F3FADCCF}"/>
                </a:ext>
              </a:extLst>
            </p:cNvPr>
            <p:cNvSpPr/>
            <p:nvPr/>
          </p:nvSpPr>
          <p:spPr>
            <a:xfrm>
              <a:off x="8448472" y="3386199"/>
              <a:ext cx="229031" cy="49007"/>
            </a:xfrm>
            <a:custGeom>
              <a:avLst/>
              <a:gdLst/>
              <a:ahLst/>
              <a:cxnLst/>
              <a:rect l="l" t="t" r="r" b="b"/>
              <a:pathLst>
                <a:path w="4136" h="885" extrusionOk="0">
                  <a:moveTo>
                    <a:pt x="3294" y="0"/>
                  </a:moveTo>
                  <a:cubicBezTo>
                    <a:pt x="2542" y="0"/>
                    <a:pt x="1788" y="86"/>
                    <a:pt x="1054" y="249"/>
                  </a:cubicBezTo>
                  <a:cubicBezTo>
                    <a:pt x="717" y="325"/>
                    <a:pt x="383" y="416"/>
                    <a:pt x="56" y="525"/>
                  </a:cubicBezTo>
                  <a:cubicBezTo>
                    <a:pt x="0" y="542"/>
                    <a:pt x="13" y="629"/>
                    <a:pt x="72" y="629"/>
                  </a:cubicBezTo>
                  <a:cubicBezTo>
                    <a:pt x="1147" y="640"/>
                    <a:pt x="2221" y="730"/>
                    <a:pt x="3286" y="885"/>
                  </a:cubicBezTo>
                  <a:cubicBezTo>
                    <a:pt x="2339" y="678"/>
                    <a:pt x="1371" y="564"/>
                    <a:pt x="402" y="530"/>
                  </a:cubicBezTo>
                  <a:lnTo>
                    <a:pt x="402" y="530"/>
                  </a:lnTo>
                  <a:cubicBezTo>
                    <a:pt x="625" y="465"/>
                    <a:pt x="851" y="406"/>
                    <a:pt x="1077" y="353"/>
                  </a:cubicBezTo>
                  <a:cubicBezTo>
                    <a:pt x="2008" y="138"/>
                    <a:pt x="2963" y="35"/>
                    <a:pt x="3919" y="35"/>
                  </a:cubicBezTo>
                  <a:cubicBezTo>
                    <a:pt x="3991" y="35"/>
                    <a:pt x="4063" y="35"/>
                    <a:pt x="4136" y="36"/>
                  </a:cubicBezTo>
                  <a:cubicBezTo>
                    <a:pt x="3856" y="12"/>
                    <a:pt x="3575" y="0"/>
                    <a:pt x="3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31;p41">
              <a:extLst>
                <a:ext uri="{FF2B5EF4-FFF2-40B4-BE49-F238E27FC236}">
                  <a16:creationId xmlns:a16="http://schemas.microsoft.com/office/drawing/2014/main" id="{9B83A1A6-FDA7-4EFA-8E77-2BB6F8DE28F0}"/>
                </a:ext>
              </a:extLst>
            </p:cNvPr>
            <p:cNvSpPr/>
            <p:nvPr/>
          </p:nvSpPr>
          <p:spPr>
            <a:xfrm>
              <a:off x="8251213" y="3337189"/>
              <a:ext cx="63847" cy="180744"/>
            </a:xfrm>
            <a:custGeom>
              <a:avLst/>
              <a:gdLst/>
              <a:ahLst/>
              <a:cxnLst/>
              <a:rect l="l" t="t" r="r" b="b"/>
              <a:pathLst>
                <a:path w="1153" h="3264" extrusionOk="0">
                  <a:moveTo>
                    <a:pt x="920" y="1"/>
                  </a:moveTo>
                  <a:lnTo>
                    <a:pt x="920" y="1"/>
                  </a:lnTo>
                  <a:cubicBezTo>
                    <a:pt x="993" y="887"/>
                    <a:pt x="1039" y="1775"/>
                    <a:pt x="1044" y="2663"/>
                  </a:cubicBezTo>
                  <a:lnTo>
                    <a:pt x="1044" y="2663"/>
                  </a:lnTo>
                  <a:cubicBezTo>
                    <a:pt x="955" y="2290"/>
                    <a:pt x="835" y="1924"/>
                    <a:pt x="697" y="1566"/>
                  </a:cubicBezTo>
                  <a:cubicBezTo>
                    <a:pt x="494" y="1038"/>
                    <a:pt x="252" y="529"/>
                    <a:pt x="1" y="24"/>
                  </a:cubicBezTo>
                  <a:lnTo>
                    <a:pt x="1" y="24"/>
                  </a:lnTo>
                  <a:cubicBezTo>
                    <a:pt x="210" y="546"/>
                    <a:pt x="428" y="1066"/>
                    <a:pt x="615" y="1595"/>
                  </a:cubicBezTo>
                  <a:cubicBezTo>
                    <a:pt x="802" y="2124"/>
                    <a:pt x="958" y="2664"/>
                    <a:pt x="1043" y="3218"/>
                  </a:cubicBezTo>
                  <a:cubicBezTo>
                    <a:pt x="1047" y="3245"/>
                    <a:pt x="1070" y="3264"/>
                    <a:pt x="1096" y="3264"/>
                  </a:cubicBezTo>
                  <a:cubicBezTo>
                    <a:pt x="1099" y="3264"/>
                    <a:pt x="1102" y="3264"/>
                    <a:pt x="1105" y="3263"/>
                  </a:cubicBezTo>
                  <a:cubicBezTo>
                    <a:pt x="1132" y="3259"/>
                    <a:pt x="1150" y="3237"/>
                    <a:pt x="1150" y="3210"/>
                  </a:cubicBezTo>
                  <a:cubicBezTo>
                    <a:pt x="1153" y="2941"/>
                    <a:pt x="1152" y="2674"/>
                    <a:pt x="1144" y="2405"/>
                  </a:cubicBezTo>
                  <a:cubicBezTo>
                    <a:pt x="1119" y="1599"/>
                    <a:pt x="1049" y="795"/>
                    <a:pt x="920" y="1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32;p41">
              <a:extLst>
                <a:ext uri="{FF2B5EF4-FFF2-40B4-BE49-F238E27FC236}">
                  <a16:creationId xmlns:a16="http://schemas.microsoft.com/office/drawing/2014/main" id="{E4B40E4A-5C12-492B-98E3-A26F25D203C9}"/>
                </a:ext>
              </a:extLst>
            </p:cNvPr>
            <p:cNvSpPr/>
            <p:nvPr/>
          </p:nvSpPr>
          <p:spPr>
            <a:xfrm>
              <a:off x="8340760" y="3536220"/>
              <a:ext cx="178529" cy="41974"/>
            </a:xfrm>
            <a:custGeom>
              <a:avLst/>
              <a:gdLst/>
              <a:ahLst/>
              <a:cxnLst/>
              <a:rect l="l" t="t" r="r" b="b"/>
              <a:pathLst>
                <a:path w="3224" h="758" extrusionOk="0">
                  <a:moveTo>
                    <a:pt x="2125" y="0"/>
                  </a:moveTo>
                  <a:cubicBezTo>
                    <a:pt x="1963" y="0"/>
                    <a:pt x="1802" y="4"/>
                    <a:pt x="1640" y="11"/>
                  </a:cubicBezTo>
                  <a:cubicBezTo>
                    <a:pt x="1111" y="33"/>
                    <a:pt x="584" y="93"/>
                    <a:pt x="63" y="189"/>
                  </a:cubicBezTo>
                  <a:cubicBezTo>
                    <a:pt x="1" y="199"/>
                    <a:pt x="6" y="293"/>
                    <a:pt x="70" y="295"/>
                  </a:cubicBezTo>
                  <a:cubicBezTo>
                    <a:pt x="992" y="347"/>
                    <a:pt x="1905" y="508"/>
                    <a:pt x="2795" y="758"/>
                  </a:cubicBezTo>
                  <a:cubicBezTo>
                    <a:pt x="2143" y="512"/>
                    <a:pt x="1461" y="346"/>
                    <a:pt x="770" y="255"/>
                  </a:cubicBezTo>
                  <a:cubicBezTo>
                    <a:pt x="685" y="243"/>
                    <a:pt x="600" y="233"/>
                    <a:pt x="515" y="224"/>
                  </a:cubicBezTo>
                  <a:lnTo>
                    <a:pt x="515" y="224"/>
                  </a:lnTo>
                  <a:cubicBezTo>
                    <a:pt x="1295" y="107"/>
                    <a:pt x="2084" y="54"/>
                    <a:pt x="2873" y="54"/>
                  </a:cubicBezTo>
                  <a:cubicBezTo>
                    <a:pt x="2990" y="54"/>
                    <a:pt x="3106" y="55"/>
                    <a:pt x="3223" y="58"/>
                  </a:cubicBezTo>
                  <a:cubicBezTo>
                    <a:pt x="2859" y="19"/>
                    <a:pt x="2492" y="0"/>
                    <a:pt x="2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33;p41">
              <a:extLst>
                <a:ext uri="{FF2B5EF4-FFF2-40B4-BE49-F238E27FC236}">
                  <a16:creationId xmlns:a16="http://schemas.microsoft.com/office/drawing/2014/main" id="{C4539840-5189-41A9-86B0-D25B5A677F87}"/>
                </a:ext>
              </a:extLst>
            </p:cNvPr>
            <p:cNvSpPr/>
            <p:nvPr/>
          </p:nvSpPr>
          <p:spPr>
            <a:xfrm>
              <a:off x="5513283" y="2272309"/>
              <a:ext cx="445381" cy="811022"/>
            </a:xfrm>
            <a:custGeom>
              <a:avLst/>
              <a:gdLst/>
              <a:ahLst/>
              <a:cxnLst/>
              <a:rect l="l" t="t" r="r" b="b"/>
              <a:pathLst>
                <a:path w="8043" h="14646" extrusionOk="0">
                  <a:moveTo>
                    <a:pt x="1446" y="0"/>
                  </a:moveTo>
                  <a:cubicBezTo>
                    <a:pt x="1446" y="0"/>
                    <a:pt x="858" y="1043"/>
                    <a:pt x="458" y="2642"/>
                  </a:cubicBezTo>
                  <a:cubicBezTo>
                    <a:pt x="186" y="3729"/>
                    <a:pt x="1" y="5072"/>
                    <a:pt x="145" y="6519"/>
                  </a:cubicBezTo>
                  <a:cubicBezTo>
                    <a:pt x="156" y="6640"/>
                    <a:pt x="171" y="6761"/>
                    <a:pt x="188" y="6883"/>
                  </a:cubicBezTo>
                  <a:cubicBezTo>
                    <a:pt x="542" y="9470"/>
                    <a:pt x="1993" y="12339"/>
                    <a:pt x="5884" y="14646"/>
                  </a:cubicBezTo>
                  <a:cubicBezTo>
                    <a:pt x="6266" y="13848"/>
                    <a:pt x="6558" y="13086"/>
                    <a:pt x="6774" y="12357"/>
                  </a:cubicBezTo>
                  <a:cubicBezTo>
                    <a:pt x="6974" y="11679"/>
                    <a:pt x="7106" y="11031"/>
                    <a:pt x="7182" y="10412"/>
                  </a:cubicBezTo>
                  <a:cubicBezTo>
                    <a:pt x="8043" y="3346"/>
                    <a:pt x="1446" y="0"/>
                    <a:pt x="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34;p41">
              <a:extLst>
                <a:ext uri="{FF2B5EF4-FFF2-40B4-BE49-F238E27FC236}">
                  <a16:creationId xmlns:a16="http://schemas.microsoft.com/office/drawing/2014/main" id="{460A8A17-6BEF-4D06-9A27-1F83332BFD5F}"/>
                </a:ext>
              </a:extLst>
            </p:cNvPr>
            <p:cNvSpPr/>
            <p:nvPr/>
          </p:nvSpPr>
          <p:spPr>
            <a:xfrm>
              <a:off x="5513283" y="2418564"/>
              <a:ext cx="375110" cy="664777"/>
            </a:xfrm>
            <a:custGeom>
              <a:avLst/>
              <a:gdLst/>
              <a:ahLst/>
              <a:cxnLst/>
              <a:rect l="l" t="t" r="r" b="b"/>
              <a:pathLst>
                <a:path w="6774" h="12005" extrusionOk="0">
                  <a:moveTo>
                    <a:pt x="458" y="1"/>
                  </a:moveTo>
                  <a:cubicBezTo>
                    <a:pt x="186" y="1088"/>
                    <a:pt x="1" y="2431"/>
                    <a:pt x="145" y="3878"/>
                  </a:cubicBezTo>
                  <a:cubicBezTo>
                    <a:pt x="156" y="3999"/>
                    <a:pt x="171" y="4121"/>
                    <a:pt x="188" y="4242"/>
                  </a:cubicBezTo>
                  <a:cubicBezTo>
                    <a:pt x="542" y="6829"/>
                    <a:pt x="1993" y="9699"/>
                    <a:pt x="5884" y="12005"/>
                  </a:cubicBezTo>
                  <a:cubicBezTo>
                    <a:pt x="6266" y="11207"/>
                    <a:pt x="6558" y="10445"/>
                    <a:pt x="6774" y="9716"/>
                  </a:cubicBezTo>
                  <a:cubicBezTo>
                    <a:pt x="5840" y="9570"/>
                    <a:pt x="4978" y="9086"/>
                    <a:pt x="4276" y="8459"/>
                  </a:cubicBezTo>
                  <a:cubicBezTo>
                    <a:pt x="3383" y="7660"/>
                    <a:pt x="2692" y="6633"/>
                    <a:pt x="2127" y="5583"/>
                  </a:cubicBezTo>
                  <a:cubicBezTo>
                    <a:pt x="1549" y="4512"/>
                    <a:pt x="1110" y="3368"/>
                    <a:pt x="820" y="2187"/>
                  </a:cubicBezTo>
                  <a:cubicBezTo>
                    <a:pt x="643" y="1469"/>
                    <a:pt x="521" y="737"/>
                    <a:pt x="45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35;p41">
              <a:extLst>
                <a:ext uri="{FF2B5EF4-FFF2-40B4-BE49-F238E27FC236}">
                  <a16:creationId xmlns:a16="http://schemas.microsoft.com/office/drawing/2014/main" id="{3DD380F7-AA70-439B-AC7F-6F9278040097}"/>
                </a:ext>
              </a:extLst>
            </p:cNvPr>
            <p:cNvSpPr/>
            <p:nvPr/>
          </p:nvSpPr>
          <p:spPr>
            <a:xfrm>
              <a:off x="5621050" y="2352719"/>
              <a:ext cx="205331" cy="709520"/>
            </a:xfrm>
            <a:custGeom>
              <a:avLst/>
              <a:gdLst/>
              <a:ahLst/>
              <a:cxnLst/>
              <a:rect l="l" t="t" r="r" b="b"/>
              <a:pathLst>
                <a:path w="3708" h="12813" extrusionOk="0">
                  <a:moveTo>
                    <a:pt x="50" y="0"/>
                  </a:moveTo>
                  <a:lnTo>
                    <a:pt x="50" y="0"/>
                  </a:lnTo>
                  <a:cubicBezTo>
                    <a:pt x="0" y="2516"/>
                    <a:pt x="421" y="5085"/>
                    <a:pt x="1191" y="7482"/>
                  </a:cubicBezTo>
                  <a:cubicBezTo>
                    <a:pt x="1799" y="9338"/>
                    <a:pt x="2642" y="11175"/>
                    <a:pt x="3707" y="12812"/>
                  </a:cubicBezTo>
                  <a:cubicBezTo>
                    <a:pt x="2741" y="11120"/>
                    <a:pt x="1942" y="9287"/>
                    <a:pt x="1343" y="7432"/>
                  </a:cubicBezTo>
                  <a:cubicBezTo>
                    <a:pt x="586" y="5041"/>
                    <a:pt x="143" y="2507"/>
                    <a:pt x="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36;p41">
              <a:extLst>
                <a:ext uri="{FF2B5EF4-FFF2-40B4-BE49-F238E27FC236}">
                  <a16:creationId xmlns:a16="http://schemas.microsoft.com/office/drawing/2014/main" id="{5466D4E0-F809-4128-AFBD-5000D8E15D21}"/>
                </a:ext>
              </a:extLst>
            </p:cNvPr>
            <p:cNvSpPr/>
            <p:nvPr/>
          </p:nvSpPr>
          <p:spPr>
            <a:xfrm>
              <a:off x="5548892" y="2484631"/>
              <a:ext cx="205164" cy="180356"/>
            </a:xfrm>
            <a:custGeom>
              <a:avLst/>
              <a:gdLst/>
              <a:ahLst/>
              <a:cxnLst/>
              <a:rect l="l" t="t" r="r" b="b"/>
              <a:pathLst>
                <a:path w="3705" h="3257" extrusionOk="0">
                  <a:moveTo>
                    <a:pt x="3705" y="0"/>
                  </a:moveTo>
                  <a:lnTo>
                    <a:pt x="3705" y="0"/>
                  </a:lnTo>
                  <a:cubicBezTo>
                    <a:pt x="3325" y="459"/>
                    <a:pt x="2989" y="955"/>
                    <a:pt x="2698" y="1476"/>
                  </a:cubicBezTo>
                  <a:cubicBezTo>
                    <a:pt x="2425" y="1964"/>
                    <a:pt x="2192" y="2474"/>
                    <a:pt x="2001" y="3000"/>
                  </a:cubicBezTo>
                  <a:lnTo>
                    <a:pt x="2001" y="3000"/>
                  </a:lnTo>
                  <a:cubicBezTo>
                    <a:pt x="1402" y="2022"/>
                    <a:pt x="572" y="1219"/>
                    <a:pt x="0" y="225"/>
                  </a:cubicBezTo>
                  <a:lnTo>
                    <a:pt x="0" y="225"/>
                  </a:lnTo>
                  <a:cubicBezTo>
                    <a:pt x="513" y="1289"/>
                    <a:pt x="1375" y="2141"/>
                    <a:pt x="1966" y="3155"/>
                  </a:cubicBezTo>
                  <a:lnTo>
                    <a:pt x="2025" y="3257"/>
                  </a:lnTo>
                  <a:lnTo>
                    <a:pt x="2064" y="3145"/>
                  </a:lnTo>
                  <a:cubicBezTo>
                    <a:pt x="2457" y="2025"/>
                    <a:pt x="3018" y="967"/>
                    <a:pt x="3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37;p41">
              <a:extLst>
                <a:ext uri="{FF2B5EF4-FFF2-40B4-BE49-F238E27FC236}">
                  <a16:creationId xmlns:a16="http://schemas.microsoft.com/office/drawing/2014/main" id="{1B169120-A8E9-4C98-8D24-0938757D55D9}"/>
                </a:ext>
              </a:extLst>
            </p:cNvPr>
            <p:cNvSpPr/>
            <p:nvPr/>
          </p:nvSpPr>
          <p:spPr>
            <a:xfrm>
              <a:off x="5599896" y="2711795"/>
              <a:ext cx="227979" cy="218399"/>
            </a:xfrm>
            <a:custGeom>
              <a:avLst/>
              <a:gdLst/>
              <a:ahLst/>
              <a:cxnLst/>
              <a:rect l="l" t="t" r="r" b="b"/>
              <a:pathLst>
                <a:path w="4117" h="3944" extrusionOk="0">
                  <a:moveTo>
                    <a:pt x="4116" y="0"/>
                  </a:moveTo>
                  <a:lnTo>
                    <a:pt x="4116" y="0"/>
                  </a:lnTo>
                  <a:cubicBezTo>
                    <a:pt x="3654" y="909"/>
                    <a:pt x="3280" y="1864"/>
                    <a:pt x="2993" y="2842"/>
                  </a:cubicBezTo>
                  <a:cubicBezTo>
                    <a:pt x="2905" y="3139"/>
                    <a:pt x="2825" y="3438"/>
                    <a:pt x="2752" y="3739"/>
                  </a:cubicBezTo>
                  <a:lnTo>
                    <a:pt x="2752" y="3739"/>
                  </a:lnTo>
                  <a:cubicBezTo>
                    <a:pt x="1759" y="2834"/>
                    <a:pt x="847" y="1844"/>
                    <a:pt x="0" y="801"/>
                  </a:cubicBezTo>
                  <a:lnTo>
                    <a:pt x="0" y="801"/>
                  </a:lnTo>
                  <a:cubicBezTo>
                    <a:pt x="799" y="1925"/>
                    <a:pt x="1732" y="2950"/>
                    <a:pt x="2747" y="3881"/>
                  </a:cubicBezTo>
                  <a:lnTo>
                    <a:pt x="2816" y="3943"/>
                  </a:lnTo>
                  <a:lnTo>
                    <a:pt x="2837" y="3852"/>
                  </a:lnTo>
                  <a:cubicBezTo>
                    <a:pt x="3138" y="2532"/>
                    <a:pt x="3580" y="1244"/>
                    <a:pt x="4116" y="0"/>
                  </a:cubicBezTo>
                  <a:close/>
                </a:path>
              </a:pathLst>
            </a:custGeom>
            <a:solidFill>
              <a:srgbClr val="008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38;p41">
              <a:extLst>
                <a:ext uri="{FF2B5EF4-FFF2-40B4-BE49-F238E27FC236}">
                  <a16:creationId xmlns:a16="http://schemas.microsoft.com/office/drawing/2014/main" id="{AE1B9ECE-4690-4875-A6E9-E25408301BFC}"/>
                </a:ext>
              </a:extLst>
            </p:cNvPr>
            <p:cNvSpPr/>
            <p:nvPr/>
          </p:nvSpPr>
          <p:spPr>
            <a:xfrm>
              <a:off x="5040957" y="2839665"/>
              <a:ext cx="833449" cy="378599"/>
            </a:xfrm>
            <a:custGeom>
              <a:avLst/>
              <a:gdLst/>
              <a:ahLst/>
              <a:cxnLst/>
              <a:rect l="l" t="t" r="r" b="b"/>
              <a:pathLst>
                <a:path w="15051" h="6837" extrusionOk="0">
                  <a:moveTo>
                    <a:pt x="6461" y="1"/>
                  </a:moveTo>
                  <a:cubicBezTo>
                    <a:pt x="2805" y="1"/>
                    <a:pt x="0" y="2027"/>
                    <a:pt x="0" y="2027"/>
                  </a:cubicBezTo>
                  <a:cubicBezTo>
                    <a:pt x="0" y="2027"/>
                    <a:pt x="659" y="3027"/>
                    <a:pt x="1895" y="4115"/>
                  </a:cubicBezTo>
                  <a:cubicBezTo>
                    <a:pt x="2737" y="4855"/>
                    <a:pt x="3846" y="5635"/>
                    <a:pt x="5198" y="6170"/>
                  </a:cubicBezTo>
                  <a:cubicBezTo>
                    <a:pt x="5311" y="6214"/>
                    <a:pt x="5425" y="6257"/>
                    <a:pt x="5541" y="6299"/>
                  </a:cubicBezTo>
                  <a:cubicBezTo>
                    <a:pt x="6476" y="6628"/>
                    <a:pt x="7520" y="6837"/>
                    <a:pt x="8665" y="6837"/>
                  </a:cubicBezTo>
                  <a:cubicBezTo>
                    <a:pt x="10535" y="6837"/>
                    <a:pt x="12674" y="6281"/>
                    <a:pt x="15051" y="4791"/>
                  </a:cubicBezTo>
                  <a:cubicBezTo>
                    <a:pt x="14517" y="4087"/>
                    <a:pt x="13974" y="3476"/>
                    <a:pt x="13424" y="2951"/>
                  </a:cubicBezTo>
                  <a:cubicBezTo>
                    <a:pt x="12913" y="2463"/>
                    <a:pt x="12397" y="2049"/>
                    <a:pt x="11882" y="1698"/>
                  </a:cubicBezTo>
                  <a:cubicBezTo>
                    <a:pt x="10022" y="433"/>
                    <a:pt x="8150" y="1"/>
                    <a:pt x="6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39;p41">
              <a:extLst>
                <a:ext uri="{FF2B5EF4-FFF2-40B4-BE49-F238E27FC236}">
                  <a16:creationId xmlns:a16="http://schemas.microsoft.com/office/drawing/2014/main" id="{84B25E56-1398-450B-997D-324ADD82D6B1}"/>
                </a:ext>
              </a:extLst>
            </p:cNvPr>
            <p:cNvSpPr/>
            <p:nvPr/>
          </p:nvSpPr>
          <p:spPr>
            <a:xfrm>
              <a:off x="5145900" y="3003088"/>
              <a:ext cx="728514" cy="215187"/>
            </a:xfrm>
            <a:custGeom>
              <a:avLst/>
              <a:gdLst/>
              <a:ahLst/>
              <a:cxnLst/>
              <a:rect l="l" t="t" r="r" b="b"/>
              <a:pathLst>
                <a:path w="13156" h="3886" extrusionOk="0">
                  <a:moveTo>
                    <a:pt x="11529" y="0"/>
                  </a:moveTo>
                  <a:cubicBezTo>
                    <a:pt x="10971" y="763"/>
                    <a:pt x="10145" y="1308"/>
                    <a:pt x="9269" y="1645"/>
                  </a:cubicBezTo>
                  <a:cubicBezTo>
                    <a:pt x="8149" y="2073"/>
                    <a:pt x="6919" y="2216"/>
                    <a:pt x="5727" y="2238"/>
                  </a:cubicBezTo>
                  <a:cubicBezTo>
                    <a:pt x="5637" y="2240"/>
                    <a:pt x="5547" y="2241"/>
                    <a:pt x="5457" y="2241"/>
                  </a:cubicBezTo>
                  <a:cubicBezTo>
                    <a:pt x="4330" y="2241"/>
                    <a:pt x="3204" y="2106"/>
                    <a:pt x="2108" y="1843"/>
                  </a:cubicBezTo>
                  <a:cubicBezTo>
                    <a:pt x="1390" y="1672"/>
                    <a:pt x="685" y="1445"/>
                    <a:pt x="0" y="1164"/>
                  </a:cubicBezTo>
                  <a:lnTo>
                    <a:pt x="0" y="1164"/>
                  </a:lnTo>
                  <a:cubicBezTo>
                    <a:pt x="842" y="1904"/>
                    <a:pt x="1951" y="2684"/>
                    <a:pt x="3303" y="3219"/>
                  </a:cubicBezTo>
                  <a:cubicBezTo>
                    <a:pt x="3416" y="3263"/>
                    <a:pt x="3530" y="3306"/>
                    <a:pt x="3646" y="3348"/>
                  </a:cubicBezTo>
                  <a:cubicBezTo>
                    <a:pt x="4581" y="3677"/>
                    <a:pt x="5625" y="3886"/>
                    <a:pt x="6770" y="3886"/>
                  </a:cubicBezTo>
                  <a:cubicBezTo>
                    <a:pt x="8640" y="3886"/>
                    <a:pt x="10779" y="3330"/>
                    <a:pt x="13156" y="1840"/>
                  </a:cubicBezTo>
                  <a:cubicBezTo>
                    <a:pt x="12622" y="1136"/>
                    <a:pt x="12079" y="525"/>
                    <a:pt x="1152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40;p41">
              <a:extLst>
                <a:ext uri="{FF2B5EF4-FFF2-40B4-BE49-F238E27FC236}">
                  <a16:creationId xmlns:a16="http://schemas.microsoft.com/office/drawing/2014/main" id="{60F27F88-F1B8-47AB-B570-AB3A855BFEC3}"/>
                </a:ext>
              </a:extLst>
            </p:cNvPr>
            <p:cNvSpPr/>
            <p:nvPr/>
          </p:nvSpPr>
          <p:spPr>
            <a:xfrm>
              <a:off x="5126296" y="2961665"/>
              <a:ext cx="723474" cy="150731"/>
            </a:xfrm>
            <a:custGeom>
              <a:avLst/>
              <a:gdLst/>
              <a:ahLst/>
              <a:cxnLst/>
              <a:rect l="l" t="t" r="r" b="b"/>
              <a:pathLst>
                <a:path w="13065" h="2722" extrusionOk="0">
                  <a:moveTo>
                    <a:pt x="1" y="0"/>
                  </a:moveTo>
                  <a:lnTo>
                    <a:pt x="1" y="0"/>
                  </a:lnTo>
                  <a:cubicBezTo>
                    <a:pt x="2215" y="1196"/>
                    <a:pt x="4691" y="1999"/>
                    <a:pt x="7173" y="2412"/>
                  </a:cubicBezTo>
                  <a:cubicBezTo>
                    <a:pt x="8415" y="2612"/>
                    <a:pt x="9694" y="2721"/>
                    <a:pt x="10966" y="2721"/>
                  </a:cubicBezTo>
                  <a:cubicBezTo>
                    <a:pt x="11670" y="2721"/>
                    <a:pt x="12372" y="2688"/>
                    <a:pt x="13065" y="2617"/>
                  </a:cubicBezTo>
                  <a:lnTo>
                    <a:pt x="13065" y="2617"/>
                  </a:lnTo>
                  <a:cubicBezTo>
                    <a:pt x="12674" y="2634"/>
                    <a:pt x="12282" y="2643"/>
                    <a:pt x="11889" y="2643"/>
                  </a:cubicBezTo>
                  <a:cubicBezTo>
                    <a:pt x="10321" y="2643"/>
                    <a:pt x="8737" y="2509"/>
                    <a:pt x="7200" y="2255"/>
                  </a:cubicBezTo>
                  <a:cubicBezTo>
                    <a:pt x="4727" y="1832"/>
                    <a:pt x="2271" y="1065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41;p41">
              <a:extLst>
                <a:ext uri="{FF2B5EF4-FFF2-40B4-BE49-F238E27FC236}">
                  <a16:creationId xmlns:a16="http://schemas.microsoft.com/office/drawing/2014/main" id="{06CA9C2C-C850-49D6-BA31-33C27E027A4D}"/>
                </a:ext>
              </a:extLst>
            </p:cNvPr>
            <p:cNvSpPr/>
            <p:nvPr/>
          </p:nvSpPr>
          <p:spPr>
            <a:xfrm>
              <a:off x="5220329" y="2906286"/>
              <a:ext cx="200734" cy="188220"/>
            </a:xfrm>
            <a:custGeom>
              <a:avLst/>
              <a:gdLst/>
              <a:ahLst/>
              <a:cxnLst/>
              <a:rect l="l" t="t" r="r" b="b"/>
              <a:pathLst>
                <a:path w="3625" h="3399" extrusionOk="0">
                  <a:moveTo>
                    <a:pt x="1498" y="0"/>
                  </a:moveTo>
                  <a:lnTo>
                    <a:pt x="1498" y="0"/>
                  </a:lnTo>
                  <a:cubicBezTo>
                    <a:pt x="1732" y="548"/>
                    <a:pt x="2019" y="1074"/>
                    <a:pt x="2349" y="1572"/>
                  </a:cubicBezTo>
                  <a:cubicBezTo>
                    <a:pt x="2657" y="2038"/>
                    <a:pt x="3004" y="2479"/>
                    <a:pt x="3384" y="2890"/>
                  </a:cubicBezTo>
                  <a:lnTo>
                    <a:pt x="3384" y="2890"/>
                  </a:lnTo>
                  <a:cubicBezTo>
                    <a:pt x="2240" y="2974"/>
                    <a:pt x="1146" y="3343"/>
                    <a:pt x="0" y="3397"/>
                  </a:cubicBezTo>
                  <a:cubicBezTo>
                    <a:pt x="46" y="3398"/>
                    <a:pt x="91" y="3398"/>
                    <a:pt x="136" y="3398"/>
                  </a:cubicBezTo>
                  <a:cubicBezTo>
                    <a:pt x="1269" y="3398"/>
                    <a:pt x="2379" y="3050"/>
                    <a:pt x="3506" y="2991"/>
                  </a:cubicBezTo>
                  <a:lnTo>
                    <a:pt x="3624" y="2985"/>
                  </a:lnTo>
                  <a:lnTo>
                    <a:pt x="3542" y="2899"/>
                  </a:lnTo>
                  <a:cubicBezTo>
                    <a:pt x="2727" y="2038"/>
                    <a:pt x="2042" y="1054"/>
                    <a:pt x="1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42;p41">
              <a:extLst>
                <a:ext uri="{FF2B5EF4-FFF2-40B4-BE49-F238E27FC236}">
                  <a16:creationId xmlns:a16="http://schemas.microsoft.com/office/drawing/2014/main" id="{3408BB09-3D9C-42BC-9D3B-219BD7363170}"/>
                </a:ext>
              </a:extLst>
            </p:cNvPr>
            <p:cNvSpPr/>
            <p:nvPr/>
          </p:nvSpPr>
          <p:spPr>
            <a:xfrm>
              <a:off x="5474020" y="2944774"/>
              <a:ext cx="226151" cy="222940"/>
            </a:xfrm>
            <a:custGeom>
              <a:avLst/>
              <a:gdLst/>
              <a:ahLst/>
              <a:cxnLst/>
              <a:rect l="l" t="t" r="r" b="b"/>
              <a:pathLst>
                <a:path w="4084" h="4026" extrusionOk="0">
                  <a:moveTo>
                    <a:pt x="1175" y="0"/>
                  </a:moveTo>
                  <a:cubicBezTo>
                    <a:pt x="1771" y="827"/>
                    <a:pt x="2447" y="1598"/>
                    <a:pt x="3185" y="2300"/>
                  </a:cubicBezTo>
                  <a:cubicBezTo>
                    <a:pt x="3408" y="2514"/>
                    <a:pt x="3638" y="2723"/>
                    <a:pt x="3872" y="2925"/>
                  </a:cubicBezTo>
                  <a:lnTo>
                    <a:pt x="3872" y="2925"/>
                  </a:lnTo>
                  <a:cubicBezTo>
                    <a:pt x="2613" y="3395"/>
                    <a:pt x="1315" y="3751"/>
                    <a:pt x="0" y="4025"/>
                  </a:cubicBezTo>
                  <a:cubicBezTo>
                    <a:pt x="1364" y="3830"/>
                    <a:pt x="2703" y="3472"/>
                    <a:pt x="3996" y="2995"/>
                  </a:cubicBezTo>
                  <a:lnTo>
                    <a:pt x="4084" y="2963"/>
                  </a:lnTo>
                  <a:lnTo>
                    <a:pt x="4012" y="2902"/>
                  </a:lnTo>
                  <a:cubicBezTo>
                    <a:pt x="2976" y="2029"/>
                    <a:pt x="2034" y="1047"/>
                    <a:pt x="1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43;p41">
              <a:extLst>
                <a:ext uri="{FF2B5EF4-FFF2-40B4-BE49-F238E27FC236}">
                  <a16:creationId xmlns:a16="http://schemas.microsoft.com/office/drawing/2014/main" id="{FF16A38F-CCC7-4EAC-973C-02C3AE46D13A}"/>
                </a:ext>
              </a:extLst>
            </p:cNvPr>
            <p:cNvSpPr/>
            <p:nvPr/>
          </p:nvSpPr>
          <p:spPr>
            <a:xfrm>
              <a:off x="5124967" y="2390543"/>
              <a:ext cx="729012" cy="728126"/>
            </a:xfrm>
            <a:custGeom>
              <a:avLst/>
              <a:gdLst/>
              <a:ahLst/>
              <a:cxnLst/>
              <a:rect l="l" t="t" r="r" b="b"/>
              <a:pathLst>
                <a:path w="13165" h="13149" extrusionOk="0">
                  <a:moveTo>
                    <a:pt x="2259" y="1"/>
                  </a:moveTo>
                  <a:cubicBezTo>
                    <a:pt x="2248" y="1"/>
                    <a:pt x="2237" y="8"/>
                    <a:pt x="2239" y="21"/>
                  </a:cubicBezTo>
                  <a:cubicBezTo>
                    <a:pt x="2247" y="94"/>
                    <a:pt x="2255" y="167"/>
                    <a:pt x="2263" y="241"/>
                  </a:cubicBezTo>
                  <a:cubicBezTo>
                    <a:pt x="2330" y="824"/>
                    <a:pt x="2409" y="1407"/>
                    <a:pt x="2530" y="1982"/>
                  </a:cubicBezTo>
                  <a:cubicBezTo>
                    <a:pt x="2651" y="2553"/>
                    <a:pt x="2812" y="3115"/>
                    <a:pt x="3039" y="3651"/>
                  </a:cubicBezTo>
                  <a:cubicBezTo>
                    <a:pt x="3261" y="4175"/>
                    <a:pt x="3549" y="4667"/>
                    <a:pt x="3901" y="5114"/>
                  </a:cubicBezTo>
                  <a:cubicBezTo>
                    <a:pt x="4121" y="5392"/>
                    <a:pt x="4364" y="5652"/>
                    <a:pt x="4628" y="5889"/>
                  </a:cubicBezTo>
                  <a:cubicBezTo>
                    <a:pt x="4780" y="6028"/>
                    <a:pt x="4940" y="6160"/>
                    <a:pt x="5106" y="6282"/>
                  </a:cubicBezTo>
                  <a:cubicBezTo>
                    <a:pt x="5528" y="6595"/>
                    <a:pt x="5989" y="6853"/>
                    <a:pt x="6476" y="7052"/>
                  </a:cubicBezTo>
                  <a:cubicBezTo>
                    <a:pt x="6624" y="7221"/>
                    <a:pt x="6775" y="7387"/>
                    <a:pt x="6931" y="7551"/>
                  </a:cubicBezTo>
                  <a:cubicBezTo>
                    <a:pt x="6958" y="7580"/>
                    <a:pt x="6987" y="7610"/>
                    <a:pt x="7015" y="7639"/>
                  </a:cubicBezTo>
                  <a:cubicBezTo>
                    <a:pt x="6648" y="7382"/>
                    <a:pt x="6257" y="7157"/>
                    <a:pt x="5849" y="6970"/>
                  </a:cubicBezTo>
                  <a:cubicBezTo>
                    <a:pt x="5397" y="6764"/>
                    <a:pt x="4924" y="6600"/>
                    <a:pt x="4441" y="6484"/>
                  </a:cubicBezTo>
                  <a:cubicBezTo>
                    <a:pt x="3956" y="6367"/>
                    <a:pt x="3461" y="6297"/>
                    <a:pt x="2964" y="6275"/>
                  </a:cubicBezTo>
                  <a:cubicBezTo>
                    <a:pt x="2847" y="6270"/>
                    <a:pt x="2731" y="6267"/>
                    <a:pt x="2614" y="6267"/>
                  </a:cubicBezTo>
                  <a:cubicBezTo>
                    <a:pt x="2231" y="6267"/>
                    <a:pt x="1848" y="6295"/>
                    <a:pt x="1469" y="6353"/>
                  </a:cubicBezTo>
                  <a:cubicBezTo>
                    <a:pt x="1416" y="6361"/>
                    <a:pt x="1361" y="6370"/>
                    <a:pt x="1307" y="6380"/>
                  </a:cubicBezTo>
                  <a:cubicBezTo>
                    <a:pt x="868" y="6456"/>
                    <a:pt x="436" y="6573"/>
                    <a:pt x="20" y="6728"/>
                  </a:cubicBezTo>
                  <a:cubicBezTo>
                    <a:pt x="0" y="6736"/>
                    <a:pt x="0" y="6761"/>
                    <a:pt x="21" y="6767"/>
                  </a:cubicBezTo>
                  <a:cubicBezTo>
                    <a:pt x="79" y="6787"/>
                    <a:pt x="136" y="6806"/>
                    <a:pt x="195" y="6828"/>
                  </a:cubicBezTo>
                  <a:cubicBezTo>
                    <a:pt x="655" y="7003"/>
                    <a:pt x="1073" y="7266"/>
                    <a:pt x="1479" y="7539"/>
                  </a:cubicBezTo>
                  <a:cubicBezTo>
                    <a:pt x="1886" y="7813"/>
                    <a:pt x="2286" y="8100"/>
                    <a:pt x="2720" y="8333"/>
                  </a:cubicBezTo>
                  <a:cubicBezTo>
                    <a:pt x="3152" y="8564"/>
                    <a:pt x="3616" y="8727"/>
                    <a:pt x="4108" y="8765"/>
                  </a:cubicBezTo>
                  <a:cubicBezTo>
                    <a:pt x="4190" y="8771"/>
                    <a:pt x="4273" y="8774"/>
                    <a:pt x="4355" y="8774"/>
                  </a:cubicBezTo>
                  <a:cubicBezTo>
                    <a:pt x="4802" y="8774"/>
                    <a:pt x="5247" y="8688"/>
                    <a:pt x="5671" y="8549"/>
                  </a:cubicBezTo>
                  <a:cubicBezTo>
                    <a:pt x="5975" y="8449"/>
                    <a:pt x="6268" y="8323"/>
                    <a:pt x="6555" y="8183"/>
                  </a:cubicBezTo>
                  <a:cubicBezTo>
                    <a:pt x="6776" y="8075"/>
                    <a:pt x="6994" y="7958"/>
                    <a:pt x="7210" y="7839"/>
                  </a:cubicBezTo>
                  <a:cubicBezTo>
                    <a:pt x="7679" y="8313"/>
                    <a:pt x="8175" y="8760"/>
                    <a:pt x="8695" y="9177"/>
                  </a:cubicBezTo>
                  <a:cubicBezTo>
                    <a:pt x="8752" y="9222"/>
                    <a:pt x="8810" y="9268"/>
                    <a:pt x="8867" y="9313"/>
                  </a:cubicBezTo>
                  <a:cubicBezTo>
                    <a:pt x="8463" y="9147"/>
                    <a:pt x="8040" y="9031"/>
                    <a:pt x="7607" y="8966"/>
                  </a:cubicBezTo>
                  <a:cubicBezTo>
                    <a:pt x="7326" y="8925"/>
                    <a:pt x="7043" y="8905"/>
                    <a:pt x="6759" y="8905"/>
                  </a:cubicBezTo>
                  <a:cubicBezTo>
                    <a:pt x="6411" y="8905"/>
                    <a:pt x="6062" y="8935"/>
                    <a:pt x="5719" y="8995"/>
                  </a:cubicBezTo>
                  <a:cubicBezTo>
                    <a:pt x="5392" y="9052"/>
                    <a:pt x="5071" y="9135"/>
                    <a:pt x="4758" y="9243"/>
                  </a:cubicBezTo>
                  <a:cubicBezTo>
                    <a:pt x="4159" y="9450"/>
                    <a:pt x="3595" y="9740"/>
                    <a:pt x="3074" y="10096"/>
                  </a:cubicBezTo>
                  <a:cubicBezTo>
                    <a:pt x="2703" y="10350"/>
                    <a:pt x="2355" y="10635"/>
                    <a:pt x="2033" y="10948"/>
                  </a:cubicBezTo>
                  <a:cubicBezTo>
                    <a:pt x="2018" y="10962"/>
                    <a:pt x="2032" y="10983"/>
                    <a:pt x="2048" y="10983"/>
                  </a:cubicBezTo>
                  <a:cubicBezTo>
                    <a:pt x="2050" y="10983"/>
                    <a:pt x="2051" y="10982"/>
                    <a:pt x="2052" y="10982"/>
                  </a:cubicBezTo>
                  <a:lnTo>
                    <a:pt x="2052" y="10981"/>
                  </a:lnTo>
                  <a:cubicBezTo>
                    <a:pt x="2447" y="10897"/>
                    <a:pt x="2849" y="10869"/>
                    <a:pt x="3251" y="10869"/>
                  </a:cubicBezTo>
                  <a:cubicBezTo>
                    <a:pt x="3382" y="10869"/>
                    <a:pt x="3513" y="10872"/>
                    <a:pt x="3643" y="10877"/>
                  </a:cubicBezTo>
                  <a:cubicBezTo>
                    <a:pt x="4266" y="10900"/>
                    <a:pt x="4892" y="10967"/>
                    <a:pt x="5516" y="10967"/>
                  </a:cubicBezTo>
                  <a:cubicBezTo>
                    <a:pt x="5832" y="10967"/>
                    <a:pt x="6147" y="10950"/>
                    <a:pt x="6461" y="10902"/>
                  </a:cubicBezTo>
                  <a:cubicBezTo>
                    <a:pt x="7313" y="10772"/>
                    <a:pt x="8113" y="10377"/>
                    <a:pt x="8735" y="9786"/>
                  </a:cubicBezTo>
                  <a:cubicBezTo>
                    <a:pt x="8845" y="9681"/>
                    <a:pt x="8950" y="9569"/>
                    <a:pt x="9049" y="9452"/>
                  </a:cubicBezTo>
                  <a:cubicBezTo>
                    <a:pt x="9179" y="9552"/>
                    <a:pt x="9310" y="9648"/>
                    <a:pt x="9443" y="9743"/>
                  </a:cubicBezTo>
                  <a:cubicBezTo>
                    <a:pt x="9922" y="10089"/>
                    <a:pt x="10418" y="10409"/>
                    <a:pt x="10931" y="10702"/>
                  </a:cubicBezTo>
                  <a:cubicBezTo>
                    <a:pt x="11040" y="10764"/>
                    <a:pt x="11151" y="10825"/>
                    <a:pt x="11262" y="10883"/>
                  </a:cubicBezTo>
                  <a:cubicBezTo>
                    <a:pt x="10951" y="10825"/>
                    <a:pt x="10635" y="10787"/>
                    <a:pt x="10318" y="10773"/>
                  </a:cubicBezTo>
                  <a:cubicBezTo>
                    <a:pt x="10213" y="10768"/>
                    <a:pt x="10108" y="10766"/>
                    <a:pt x="10002" y="10766"/>
                  </a:cubicBezTo>
                  <a:cubicBezTo>
                    <a:pt x="9637" y="10766"/>
                    <a:pt x="9273" y="10795"/>
                    <a:pt x="8913" y="10855"/>
                  </a:cubicBezTo>
                  <a:cubicBezTo>
                    <a:pt x="8423" y="10937"/>
                    <a:pt x="7942" y="11073"/>
                    <a:pt x="7483" y="11263"/>
                  </a:cubicBezTo>
                  <a:cubicBezTo>
                    <a:pt x="6994" y="11464"/>
                    <a:pt x="6529" y="11725"/>
                    <a:pt x="6101" y="12037"/>
                  </a:cubicBezTo>
                  <a:cubicBezTo>
                    <a:pt x="5958" y="12141"/>
                    <a:pt x="5820" y="12250"/>
                    <a:pt x="5686" y="12364"/>
                  </a:cubicBezTo>
                  <a:cubicBezTo>
                    <a:pt x="5418" y="12594"/>
                    <a:pt x="5167" y="12845"/>
                    <a:pt x="4938" y="13114"/>
                  </a:cubicBezTo>
                  <a:cubicBezTo>
                    <a:pt x="4928" y="13127"/>
                    <a:pt x="4936" y="13148"/>
                    <a:pt x="4954" y="13148"/>
                  </a:cubicBezTo>
                  <a:cubicBezTo>
                    <a:pt x="4955" y="13148"/>
                    <a:pt x="4957" y="13148"/>
                    <a:pt x="4959" y="13147"/>
                  </a:cubicBezTo>
                  <a:cubicBezTo>
                    <a:pt x="5012" y="13130"/>
                    <a:pt x="5067" y="13117"/>
                    <a:pt x="5121" y="13104"/>
                  </a:cubicBezTo>
                  <a:cubicBezTo>
                    <a:pt x="5368" y="13051"/>
                    <a:pt x="5620" y="13038"/>
                    <a:pt x="5871" y="13038"/>
                  </a:cubicBezTo>
                  <a:cubicBezTo>
                    <a:pt x="6075" y="13038"/>
                    <a:pt x="6279" y="13047"/>
                    <a:pt x="6481" y="13051"/>
                  </a:cubicBezTo>
                  <a:cubicBezTo>
                    <a:pt x="6557" y="13053"/>
                    <a:pt x="6633" y="13054"/>
                    <a:pt x="6709" y="13054"/>
                  </a:cubicBezTo>
                  <a:cubicBezTo>
                    <a:pt x="7088" y="13054"/>
                    <a:pt x="7467" y="13031"/>
                    <a:pt x="7841" y="12978"/>
                  </a:cubicBezTo>
                  <a:cubicBezTo>
                    <a:pt x="8288" y="12916"/>
                    <a:pt x="8731" y="12812"/>
                    <a:pt x="9154" y="12652"/>
                  </a:cubicBezTo>
                  <a:cubicBezTo>
                    <a:pt x="9599" y="12486"/>
                    <a:pt x="10014" y="12258"/>
                    <a:pt x="10395" y="11976"/>
                  </a:cubicBezTo>
                  <a:cubicBezTo>
                    <a:pt x="10623" y="11807"/>
                    <a:pt x="10839" y="11622"/>
                    <a:pt x="11047" y="11430"/>
                  </a:cubicBezTo>
                  <a:cubicBezTo>
                    <a:pt x="11199" y="11291"/>
                    <a:pt x="11347" y="11147"/>
                    <a:pt x="11492" y="11002"/>
                  </a:cubicBezTo>
                  <a:cubicBezTo>
                    <a:pt x="11992" y="11250"/>
                    <a:pt x="12516" y="11454"/>
                    <a:pt x="13064" y="11564"/>
                  </a:cubicBezTo>
                  <a:cubicBezTo>
                    <a:pt x="13068" y="11565"/>
                    <a:pt x="13072" y="11565"/>
                    <a:pt x="13077" y="11565"/>
                  </a:cubicBezTo>
                  <a:cubicBezTo>
                    <a:pt x="13143" y="11565"/>
                    <a:pt x="13165" y="11461"/>
                    <a:pt x="13094" y="11446"/>
                  </a:cubicBezTo>
                  <a:cubicBezTo>
                    <a:pt x="13000" y="11426"/>
                    <a:pt x="12908" y="11406"/>
                    <a:pt x="12817" y="11382"/>
                  </a:cubicBezTo>
                  <a:cubicBezTo>
                    <a:pt x="12499" y="11300"/>
                    <a:pt x="12192" y="11189"/>
                    <a:pt x="11894" y="11057"/>
                  </a:cubicBezTo>
                  <a:cubicBezTo>
                    <a:pt x="11894" y="11057"/>
                    <a:pt x="11642" y="10941"/>
                    <a:pt x="11575" y="10908"/>
                  </a:cubicBezTo>
                  <a:cubicBezTo>
                    <a:pt x="11582" y="10883"/>
                    <a:pt x="11587" y="10860"/>
                    <a:pt x="11594" y="10837"/>
                  </a:cubicBezTo>
                  <a:cubicBezTo>
                    <a:pt x="11610" y="10781"/>
                    <a:pt x="11627" y="10724"/>
                    <a:pt x="11647" y="10669"/>
                  </a:cubicBezTo>
                  <a:cubicBezTo>
                    <a:pt x="11783" y="10283"/>
                    <a:pt x="11987" y="9924"/>
                    <a:pt x="12133" y="9543"/>
                  </a:cubicBezTo>
                  <a:cubicBezTo>
                    <a:pt x="12285" y="9148"/>
                    <a:pt x="12374" y="8733"/>
                    <a:pt x="12407" y="8312"/>
                  </a:cubicBezTo>
                  <a:cubicBezTo>
                    <a:pt x="12440" y="7892"/>
                    <a:pt x="12413" y="7469"/>
                    <a:pt x="12327" y="7057"/>
                  </a:cubicBezTo>
                  <a:cubicBezTo>
                    <a:pt x="12286" y="6849"/>
                    <a:pt x="12227" y="6645"/>
                    <a:pt x="12155" y="6445"/>
                  </a:cubicBezTo>
                  <a:cubicBezTo>
                    <a:pt x="12069" y="6212"/>
                    <a:pt x="11961" y="5986"/>
                    <a:pt x="11847" y="5765"/>
                  </a:cubicBezTo>
                  <a:cubicBezTo>
                    <a:pt x="11609" y="5304"/>
                    <a:pt x="11336" y="4859"/>
                    <a:pt x="11143" y="4376"/>
                  </a:cubicBezTo>
                  <a:cubicBezTo>
                    <a:pt x="11139" y="4368"/>
                    <a:pt x="11130" y="4362"/>
                    <a:pt x="11121" y="4362"/>
                  </a:cubicBezTo>
                  <a:cubicBezTo>
                    <a:pt x="11115" y="4362"/>
                    <a:pt x="11109" y="4365"/>
                    <a:pt x="11105" y="4372"/>
                  </a:cubicBezTo>
                  <a:cubicBezTo>
                    <a:pt x="11080" y="4423"/>
                    <a:pt x="11057" y="4475"/>
                    <a:pt x="11036" y="4528"/>
                  </a:cubicBezTo>
                  <a:cubicBezTo>
                    <a:pt x="10866" y="4939"/>
                    <a:pt x="10775" y="5383"/>
                    <a:pt x="10692" y="5818"/>
                  </a:cubicBezTo>
                  <a:cubicBezTo>
                    <a:pt x="10610" y="6247"/>
                    <a:pt x="10551" y="6680"/>
                    <a:pt x="10523" y="7117"/>
                  </a:cubicBezTo>
                  <a:cubicBezTo>
                    <a:pt x="10496" y="7555"/>
                    <a:pt x="10503" y="7995"/>
                    <a:pt x="10556" y="8430"/>
                  </a:cubicBezTo>
                  <a:cubicBezTo>
                    <a:pt x="10610" y="8869"/>
                    <a:pt x="10710" y="9301"/>
                    <a:pt x="10867" y="9716"/>
                  </a:cubicBezTo>
                  <a:cubicBezTo>
                    <a:pt x="10966" y="9977"/>
                    <a:pt x="11087" y="10230"/>
                    <a:pt x="11231" y="10469"/>
                  </a:cubicBezTo>
                  <a:cubicBezTo>
                    <a:pt x="11287" y="10590"/>
                    <a:pt x="11347" y="10708"/>
                    <a:pt x="11412" y="10825"/>
                  </a:cubicBezTo>
                  <a:cubicBezTo>
                    <a:pt x="11177" y="10704"/>
                    <a:pt x="10948" y="10574"/>
                    <a:pt x="10723" y="10441"/>
                  </a:cubicBezTo>
                  <a:cubicBezTo>
                    <a:pt x="10309" y="10192"/>
                    <a:pt x="9904" y="9927"/>
                    <a:pt x="9513" y="9646"/>
                  </a:cubicBezTo>
                  <a:cubicBezTo>
                    <a:pt x="9382" y="9552"/>
                    <a:pt x="9252" y="9456"/>
                    <a:pt x="9124" y="9359"/>
                  </a:cubicBezTo>
                  <a:cubicBezTo>
                    <a:pt x="9130" y="9329"/>
                    <a:pt x="9136" y="9298"/>
                    <a:pt x="9143" y="9268"/>
                  </a:cubicBezTo>
                  <a:cubicBezTo>
                    <a:pt x="9247" y="8818"/>
                    <a:pt x="9531" y="8421"/>
                    <a:pt x="9745" y="8018"/>
                  </a:cubicBezTo>
                  <a:cubicBezTo>
                    <a:pt x="9957" y="7623"/>
                    <a:pt x="10147" y="7208"/>
                    <a:pt x="10239" y="6766"/>
                  </a:cubicBezTo>
                  <a:cubicBezTo>
                    <a:pt x="10327" y="6349"/>
                    <a:pt x="10310" y="5923"/>
                    <a:pt x="10223" y="5506"/>
                  </a:cubicBezTo>
                  <a:cubicBezTo>
                    <a:pt x="10045" y="4655"/>
                    <a:pt x="9621" y="3883"/>
                    <a:pt x="9363" y="3057"/>
                  </a:cubicBezTo>
                  <a:cubicBezTo>
                    <a:pt x="9360" y="3047"/>
                    <a:pt x="9353" y="3042"/>
                    <a:pt x="9345" y="3042"/>
                  </a:cubicBezTo>
                  <a:cubicBezTo>
                    <a:pt x="9336" y="3042"/>
                    <a:pt x="9328" y="3047"/>
                    <a:pt x="9324" y="3057"/>
                  </a:cubicBezTo>
                  <a:cubicBezTo>
                    <a:pt x="9283" y="3168"/>
                    <a:pt x="9243" y="3279"/>
                    <a:pt x="9205" y="3390"/>
                  </a:cubicBezTo>
                  <a:cubicBezTo>
                    <a:pt x="8895" y="4291"/>
                    <a:pt x="8671" y="5227"/>
                    <a:pt x="8605" y="6179"/>
                  </a:cubicBezTo>
                  <a:cubicBezTo>
                    <a:pt x="8541" y="7096"/>
                    <a:pt x="8627" y="8031"/>
                    <a:pt x="8911" y="8909"/>
                  </a:cubicBezTo>
                  <a:cubicBezTo>
                    <a:pt x="8946" y="9018"/>
                    <a:pt x="8984" y="9126"/>
                    <a:pt x="9026" y="9233"/>
                  </a:cubicBezTo>
                  <a:cubicBezTo>
                    <a:pt x="9035" y="9257"/>
                    <a:pt x="9045" y="9282"/>
                    <a:pt x="9056" y="9307"/>
                  </a:cubicBezTo>
                  <a:cubicBezTo>
                    <a:pt x="8959" y="9233"/>
                    <a:pt x="8865" y="9159"/>
                    <a:pt x="8770" y="9083"/>
                  </a:cubicBezTo>
                  <a:cubicBezTo>
                    <a:pt x="8263" y="8675"/>
                    <a:pt x="7778" y="8238"/>
                    <a:pt x="7319" y="7777"/>
                  </a:cubicBezTo>
                  <a:cubicBezTo>
                    <a:pt x="7324" y="7770"/>
                    <a:pt x="7324" y="7761"/>
                    <a:pt x="7320" y="7755"/>
                  </a:cubicBezTo>
                  <a:cubicBezTo>
                    <a:pt x="7320" y="7752"/>
                    <a:pt x="7319" y="7751"/>
                    <a:pt x="7318" y="7749"/>
                  </a:cubicBezTo>
                  <a:cubicBezTo>
                    <a:pt x="7588" y="7247"/>
                    <a:pt x="7857" y="6743"/>
                    <a:pt x="8068" y="6214"/>
                  </a:cubicBezTo>
                  <a:cubicBezTo>
                    <a:pt x="8414" y="5353"/>
                    <a:pt x="8600" y="4406"/>
                    <a:pt x="8372" y="3490"/>
                  </a:cubicBezTo>
                  <a:cubicBezTo>
                    <a:pt x="8139" y="2553"/>
                    <a:pt x="7550" y="1751"/>
                    <a:pt x="6958" y="1006"/>
                  </a:cubicBezTo>
                  <a:cubicBezTo>
                    <a:pt x="6955" y="1002"/>
                    <a:pt x="6951" y="1000"/>
                    <a:pt x="6947" y="1000"/>
                  </a:cubicBezTo>
                  <a:cubicBezTo>
                    <a:pt x="6938" y="1000"/>
                    <a:pt x="6928" y="1007"/>
                    <a:pt x="6924" y="1016"/>
                  </a:cubicBezTo>
                  <a:cubicBezTo>
                    <a:pt x="6751" y="1495"/>
                    <a:pt x="6622" y="1989"/>
                    <a:pt x="6537" y="2492"/>
                  </a:cubicBezTo>
                  <a:cubicBezTo>
                    <a:pt x="6386" y="3384"/>
                    <a:pt x="6375" y="4300"/>
                    <a:pt x="6502" y="5196"/>
                  </a:cubicBezTo>
                  <a:cubicBezTo>
                    <a:pt x="6624" y="6069"/>
                    <a:pt x="6877" y="6921"/>
                    <a:pt x="7257" y="7716"/>
                  </a:cubicBezTo>
                  <a:cubicBezTo>
                    <a:pt x="7176" y="7634"/>
                    <a:pt x="7096" y="7551"/>
                    <a:pt x="7016" y="7467"/>
                  </a:cubicBezTo>
                  <a:cubicBezTo>
                    <a:pt x="6867" y="7309"/>
                    <a:pt x="6720" y="7148"/>
                    <a:pt x="6576" y="6984"/>
                  </a:cubicBezTo>
                  <a:cubicBezTo>
                    <a:pt x="6557" y="6941"/>
                    <a:pt x="6536" y="6899"/>
                    <a:pt x="6516" y="6856"/>
                  </a:cubicBezTo>
                  <a:cubicBezTo>
                    <a:pt x="6288" y="6349"/>
                    <a:pt x="6149" y="5806"/>
                    <a:pt x="6023" y="5266"/>
                  </a:cubicBezTo>
                  <a:cubicBezTo>
                    <a:pt x="5898" y="4726"/>
                    <a:pt x="5786" y="4180"/>
                    <a:pt x="5610" y="3653"/>
                  </a:cubicBezTo>
                  <a:cubicBezTo>
                    <a:pt x="5429" y="3120"/>
                    <a:pt x="5173" y="2618"/>
                    <a:pt x="4843" y="2162"/>
                  </a:cubicBezTo>
                  <a:cubicBezTo>
                    <a:pt x="4514" y="1705"/>
                    <a:pt x="4120" y="1295"/>
                    <a:pt x="3685" y="937"/>
                  </a:cubicBezTo>
                  <a:cubicBezTo>
                    <a:pt x="3554" y="828"/>
                    <a:pt x="3419" y="724"/>
                    <a:pt x="3281" y="624"/>
                  </a:cubicBezTo>
                  <a:cubicBezTo>
                    <a:pt x="2959" y="393"/>
                    <a:pt x="2620" y="186"/>
                    <a:pt x="2268" y="3"/>
                  </a:cubicBezTo>
                  <a:cubicBezTo>
                    <a:pt x="2265" y="1"/>
                    <a:pt x="2262" y="1"/>
                    <a:pt x="2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44;p41">
              <a:extLst>
                <a:ext uri="{FF2B5EF4-FFF2-40B4-BE49-F238E27FC236}">
                  <a16:creationId xmlns:a16="http://schemas.microsoft.com/office/drawing/2014/main" id="{8CA20FA0-BEA3-4292-9A78-F18F5554B2EB}"/>
                </a:ext>
              </a:extLst>
            </p:cNvPr>
            <p:cNvSpPr/>
            <p:nvPr/>
          </p:nvSpPr>
          <p:spPr>
            <a:xfrm>
              <a:off x="5248905" y="2390487"/>
              <a:ext cx="142369" cy="326214"/>
            </a:xfrm>
            <a:custGeom>
              <a:avLst/>
              <a:gdLst/>
              <a:ahLst/>
              <a:cxnLst/>
              <a:rect l="l" t="t" r="r" b="b"/>
              <a:pathLst>
                <a:path w="2571" h="5891" extrusionOk="0">
                  <a:moveTo>
                    <a:pt x="22" y="1"/>
                  </a:moveTo>
                  <a:cubicBezTo>
                    <a:pt x="11" y="1"/>
                    <a:pt x="0" y="9"/>
                    <a:pt x="1" y="21"/>
                  </a:cubicBezTo>
                  <a:cubicBezTo>
                    <a:pt x="9" y="95"/>
                    <a:pt x="17" y="168"/>
                    <a:pt x="26" y="242"/>
                  </a:cubicBezTo>
                  <a:cubicBezTo>
                    <a:pt x="92" y="825"/>
                    <a:pt x="171" y="1407"/>
                    <a:pt x="294" y="1982"/>
                  </a:cubicBezTo>
                  <a:cubicBezTo>
                    <a:pt x="413" y="2552"/>
                    <a:pt x="574" y="3115"/>
                    <a:pt x="803" y="3652"/>
                  </a:cubicBezTo>
                  <a:cubicBezTo>
                    <a:pt x="1025" y="4176"/>
                    <a:pt x="1311" y="4668"/>
                    <a:pt x="1664" y="5114"/>
                  </a:cubicBezTo>
                  <a:cubicBezTo>
                    <a:pt x="1883" y="5393"/>
                    <a:pt x="2126" y="5653"/>
                    <a:pt x="2390" y="5890"/>
                  </a:cubicBezTo>
                  <a:cubicBezTo>
                    <a:pt x="2570" y="5812"/>
                    <a:pt x="1512" y="3590"/>
                    <a:pt x="1286" y="2991"/>
                  </a:cubicBezTo>
                  <a:cubicBezTo>
                    <a:pt x="1003" y="2243"/>
                    <a:pt x="887" y="1408"/>
                    <a:pt x="1044" y="625"/>
                  </a:cubicBezTo>
                  <a:cubicBezTo>
                    <a:pt x="722" y="394"/>
                    <a:pt x="382" y="186"/>
                    <a:pt x="31" y="3"/>
                  </a:cubicBezTo>
                  <a:cubicBezTo>
                    <a:pt x="28" y="1"/>
                    <a:pt x="25" y="1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45;p41">
              <a:extLst>
                <a:ext uri="{FF2B5EF4-FFF2-40B4-BE49-F238E27FC236}">
                  <a16:creationId xmlns:a16="http://schemas.microsoft.com/office/drawing/2014/main" id="{FCF5782C-4C49-4CDA-8992-02F96E25992C}"/>
                </a:ext>
              </a:extLst>
            </p:cNvPr>
            <p:cNvSpPr/>
            <p:nvPr/>
          </p:nvSpPr>
          <p:spPr>
            <a:xfrm>
              <a:off x="5397818" y="3014385"/>
              <a:ext cx="338895" cy="104326"/>
            </a:xfrm>
            <a:custGeom>
              <a:avLst/>
              <a:gdLst/>
              <a:ahLst/>
              <a:cxnLst/>
              <a:rect l="l" t="t" r="r" b="b"/>
              <a:pathLst>
                <a:path w="6120" h="1884" extrusionOk="0">
                  <a:moveTo>
                    <a:pt x="5533" y="1"/>
                  </a:moveTo>
                  <a:cubicBezTo>
                    <a:pt x="5336" y="1"/>
                    <a:pt x="5139" y="38"/>
                    <a:pt x="4949" y="89"/>
                  </a:cubicBezTo>
                  <a:cubicBezTo>
                    <a:pt x="4687" y="160"/>
                    <a:pt x="4427" y="250"/>
                    <a:pt x="4170" y="342"/>
                  </a:cubicBezTo>
                  <a:cubicBezTo>
                    <a:pt x="3199" y="686"/>
                    <a:pt x="2209" y="1123"/>
                    <a:pt x="1161" y="1123"/>
                  </a:cubicBezTo>
                  <a:cubicBezTo>
                    <a:pt x="1114" y="1123"/>
                    <a:pt x="1067" y="1122"/>
                    <a:pt x="1020" y="1120"/>
                  </a:cubicBezTo>
                  <a:cubicBezTo>
                    <a:pt x="952" y="1117"/>
                    <a:pt x="856" y="1113"/>
                    <a:pt x="759" y="1099"/>
                  </a:cubicBezTo>
                  <a:cubicBezTo>
                    <a:pt x="491" y="1329"/>
                    <a:pt x="240" y="1580"/>
                    <a:pt x="11" y="1849"/>
                  </a:cubicBezTo>
                  <a:cubicBezTo>
                    <a:pt x="1" y="1862"/>
                    <a:pt x="9" y="1883"/>
                    <a:pt x="27" y="1883"/>
                  </a:cubicBezTo>
                  <a:cubicBezTo>
                    <a:pt x="28" y="1883"/>
                    <a:pt x="30" y="1883"/>
                    <a:pt x="32" y="1882"/>
                  </a:cubicBezTo>
                  <a:cubicBezTo>
                    <a:pt x="85" y="1867"/>
                    <a:pt x="140" y="1852"/>
                    <a:pt x="194" y="1841"/>
                  </a:cubicBezTo>
                  <a:cubicBezTo>
                    <a:pt x="443" y="1787"/>
                    <a:pt x="695" y="1773"/>
                    <a:pt x="948" y="1773"/>
                  </a:cubicBezTo>
                  <a:cubicBezTo>
                    <a:pt x="1150" y="1773"/>
                    <a:pt x="1353" y="1782"/>
                    <a:pt x="1554" y="1786"/>
                  </a:cubicBezTo>
                  <a:cubicBezTo>
                    <a:pt x="1633" y="1788"/>
                    <a:pt x="1712" y="1789"/>
                    <a:pt x="1790" y="1789"/>
                  </a:cubicBezTo>
                  <a:cubicBezTo>
                    <a:pt x="2166" y="1789"/>
                    <a:pt x="2543" y="1767"/>
                    <a:pt x="2914" y="1715"/>
                  </a:cubicBezTo>
                  <a:cubicBezTo>
                    <a:pt x="3361" y="1652"/>
                    <a:pt x="3804" y="1547"/>
                    <a:pt x="4227" y="1389"/>
                  </a:cubicBezTo>
                  <a:cubicBezTo>
                    <a:pt x="4672" y="1221"/>
                    <a:pt x="5087" y="994"/>
                    <a:pt x="5468" y="711"/>
                  </a:cubicBezTo>
                  <a:cubicBezTo>
                    <a:pt x="5696" y="542"/>
                    <a:pt x="5912" y="359"/>
                    <a:pt x="6120" y="165"/>
                  </a:cubicBezTo>
                  <a:cubicBezTo>
                    <a:pt x="5986" y="68"/>
                    <a:pt x="5820" y="20"/>
                    <a:pt x="5653" y="6"/>
                  </a:cubicBezTo>
                  <a:cubicBezTo>
                    <a:pt x="5613" y="2"/>
                    <a:pt x="5573" y="1"/>
                    <a:pt x="5533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46;p41">
              <a:extLst>
                <a:ext uri="{FF2B5EF4-FFF2-40B4-BE49-F238E27FC236}">
                  <a16:creationId xmlns:a16="http://schemas.microsoft.com/office/drawing/2014/main" id="{642E11A5-5809-4DD5-8429-95461278E569}"/>
                </a:ext>
              </a:extLst>
            </p:cNvPr>
            <p:cNvSpPr/>
            <p:nvPr/>
          </p:nvSpPr>
          <p:spPr>
            <a:xfrm>
              <a:off x="5125022" y="2743804"/>
              <a:ext cx="363039" cy="132623"/>
            </a:xfrm>
            <a:custGeom>
              <a:avLst/>
              <a:gdLst/>
              <a:ahLst/>
              <a:cxnLst/>
              <a:rect l="l" t="t" r="r" b="b"/>
              <a:pathLst>
                <a:path w="6556" h="2395" extrusionOk="0">
                  <a:moveTo>
                    <a:pt x="1307" y="0"/>
                  </a:moveTo>
                  <a:cubicBezTo>
                    <a:pt x="868" y="77"/>
                    <a:pt x="437" y="192"/>
                    <a:pt x="20" y="348"/>
                  </a:cubicBezTo>
                  <a:cubicBezTo>
                    <a:pt x="0" y="356"/>
                    <a:pt x="0" y="382"/>
                    <a:pt x="20" y="387"/>
                  </a:cubicBezTo>
                  <a:cubicBezTo>
                    <a:pt x="80" y="407"/>
                    <a:pt x="137" y="427"/>
                    <a:pt x="194" y="449"/>
                  </a:cubicBezTo>
                  <a:cubicBezTo>
                    <a:pt x="654" y="624"/>
                    <a:pt x="1072" y="887"/>
                    <a:pt x="1478" y="1160"/>
                  </a:cubicBezTo>
                  <a:cubicBezTo>
                    <a:pt x="1886" y="1433"/>
                    <a:pt x="2286" y="1721"/>
                    <a:pt x="2719" y="1952"/>
                  </a:cubicBezTo>
                  <a:cubicBezTo>
                    <a:pt x="3153" y="2183"/>
                    <a:pt x="3616" y="2348"/>
                    <a:pt x="4107" y="2385"/>
                  </a:cubicBezTo>
                  <a:cubicBezTo>
                    <a:pt x="4191" y="2391"/>
                    <a:pt x="4274" y="2394"/>
                    <a:pt x="4358" y="2394"/>
                  </a:cubicBezTo>
                  <a:cubicBezTo>
                    <a:pt x="4803" y="2394"/>
                    <a:pt x="5248" y="2307"/>
                    <a:pt x="5670" y="2169"/>
                  </a:cubicBezTo>
                  <a:cubicBezTo>
                    <a:pt x="5974" y="2069"/>
                    <a:pt x="6267" y="1943"/>
                    <a:pt x="6556" y="1804"/>
                  </a:cubicBezTo>
                  <a:cubicBezTo>
                    <a:pt x="6382" y="1744"/>
                    <a:pt x="6187" y="1732"/>
                    <a:pt x="6001" y="1732"/>
                  </a:cubicBezTo>
                  <a:cubicBezTo>
                    <a:pt x="5950" y="1732"/>
                    <a:pt x="5899" y="1733"/>
                    <a:pt x="5849" y="1734"/>
                  </a:cubicBezTo>
                  <a:cubicBezTo>
                    <a:pt x="5704" y="1737"/>
                    <a:pt x="5560" y="1740"/>
                    <a:pt x="5416" y="1740"/>
                  </a:cubicBezTo>
                  <a:cubicBezTo>
                    <a:pt x="5288" y="1740"/>
                    <a:pt x="5160" y="1737"/>
                    <a:pt x="5032" y="1730"/>
                  </a:cubicBezTo>
                  <a:cubicBezTo>
                    <a:pt x="4488" y="1699"/>
                    <a:pt x="3946" y="1603"/>
                    <a:pt x="3428" y="1431"/>
                  </a:cubicBezTo>
                  <a:cubicBezTo>
                    <a:pt x="2914" y="1261"/>
                    <a:pt x="2421" y="1014"/>
                    <a:pt x="1990" y="683"/>
                  </a:cubicBezTo>
                  <a:cubicBezTo>
                    <a:pt x="1782" y="522"/>
                    <a:pt x="1588" y="343"/>
                    <a:pt x="1416" y="144"/>
                  </a:cubicBezTo>
                  <a:cubicBezTo>
                    <a:pt x="1380" y="101"/>
                    <a:pt x="1341" y="53"/>
                    <a:pt x="130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47;p41">
              <a:extLst>
                <a:ext uri="{FF2B5EF4-FFF2-40B4-BE49-F238E27FC236}">
                  <a16:creationId xmlns:a16="http://schemas.microsoft.com/office/drawing/2014/main" id="{43410465-3082-494B-A5AB-6D870900F718}"/>
                </a:ext>
              </a:extLst>
            </p:cNvPr>
            <p:cNvSpPr/>
            <p:nvPr/>
          </p:nvSpPr>
          <p:spPr>
            <a:xfrm>
              <a:off x="5236721" y="2925115"/>
              <a:ext cx="371954" cy="73593"/>
            </a:xfrm>
            <a:custGeom>
              <a:avLst/>
              <a:gdLst/>
              <a:ahLst/>
              <a:cxnLst/>
              <a:rect l="l" t="t" r="r" b="b"/>
              <a:pathLst>
                <a:path w="6717" h="1329" extrusionOk="0">
                  <a:moveTo>
                    <a:pt x="6407" y="0"/>
                  </a:moveTo>
                  <a:cubicBezTo>
                    <a:pt x="6166" y="0"/>
                    <a:pt x="5920" y="103"/>
                    <a:pt x="5692" y="168"/>
                  </a:cubicBezTo>
                  <a:cubicBezTo>
                    <a:pt x="4695" y="451"/>
                    <a:pt x="3671" y="727"/>
                    <a:pt x="2627" y="727"/>
                  </a:cubicBezTo>
                  <a:cubicBezTo>
                    <a:pt x="2579" y="727"/>
                    <a:pt x="2531" y="726"/>
                    <a:pt x="2483" y="725"/>
                  </a:cubicBezTo>
                  <a:cubicBezTo>
                    <a:pt x="2212" y="719"/>
                    <a:pt x="1944" y="693"/>
                    <a:pt x="1679" y="641"/>
                  </a:cubicBezTo>
                  <a:cubicBezTo>
                    <a:pt x="1545" y="615"/>
                    <a:pt x="1410" y="585"/>
                    <a:pt x="1279" y="543"/>
                  </a:cubicBezTo>
                  <a:cubicBezTo>
                    <a:pt x="1206" y="520"/>
                    <a:pt x="1125" y="489"/>
                    <a:pt x="1056" y="442"/>
                  </a:cubicBezTo>
                  <a:cubicBezTo>
                    <a:pt x="686" y="695"/>
                    <a:pt x="337" y="982"/>
                    <a:pt x="15" y="1294"/>
                  </a:cubicBezTo>
                  <a:cubicBezTo>
                    <a:pt x="0" y="1307"/>
                    <a:pt x="14" y="1328"/>
                    <a:pt x="30" y="1328"/>
                  </a:cubicBezTo>
                  <a:cubicBezTo>
                    <a:pt x="32" y="1328"/>
                    <a:pt x="33" y="1328"/>
                    <a:pt x="34" y="1328"/>
                  </a:cubicBezTo>
                  <a:cubicBezTo>
                    <a:pt x="429" y="1244"/>
                    <a:pt x="831" y="1216"/>
                    <a:pt x="1233" y="1216"/>
                  </a:cubicBezTo>
                  <a:cubicBezTo>
                    <a:pt x="1364" y="1216"/>
                    <a:pt x="1495" y="1219"/>
                    <a:pt x="1625" y="1224"/>
                  </a:cubicBezTo>
                  <a:cubicBezTo>
                    <a:pt x="2248" y="1247"/>
                    <a:pt x="2874" y="1314"/>
                    <a:pt x="3498" y="1314"/>
                  </a:cubicBezTo>
                  <a:cubicBezTo>
                    <a:pt x="3814" y="1314"/>
                    <a:pt x="4129" y="1297"/>
                    <a:pt x="4443" y="1249"/>
                  </a:cubicBezTo>
                  <a:cubicBezTo>
                    <a:pt x="5295" y="1119"/>
                    <a:pt x="6095" y="724"/>
                    <a:pt x="6717" y="133"/>
                  </a:cubicBezTo>
                  <a:cubicBezTo>
                    <a:pt x="6654" y="47"/>
                    <a:pt x="6538" y="2"/>
                    <a:pt x="6421" y="0"/>
                  </a:cubicBezTo>
                  <a:cubicBezTo>
                    <a:pt x="6416" y="0"/>
                    <a:pt x="6412" y="0"/>
                    <a:pt x="640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48;p41">
              <a:extLst>
                <a:ext uri="{FF2B5EF4-FFF2-40B4-BE49-F238E27FC236}">
                  <a16:creationId xmlns:a16="http://schemas.microsoft.com/office/drawing/2014/main" id="{4C07CD5A-D46E-469F-8FBB-9943D00F24DC}"/>
                </a:ext>
              </a:extLst>
            </p:cNvPr>
            <p:cNvSpPr/>
            <p:nvPr/>
          </p:nvSpPr>
          <p:spPr>
            <a:xfrm>
              <a:off x="5292100" y="2506727"/>
              <a:ext cx="175262" cy="250738"/>
            </a:xfrm>
            <a:custGeom>
              <a:avLst/>
              <a:gdLst/>
              <a:ahLst/>
              <a:cxnLst/>
              <a:rect l="l" t="t" r="r" b="b"/>
              <a:pathLst>
                <a:path w="3165" h="4528" extrusionOk="0">
                  <a:moveTo>
                    <a:pt x="1" y="0"/>
                  </a:moveTo>
                  <a:cubicBezTo>
                    <a:pt x="359" y="843"/>
                    <a:pt x="775" y="1664"/>
                    <a:pt x="1272" y="2434"/>
                  </a:cubicBezTo>
                  <a:cubicBezTo>
                    <a:pt x="1775" y="3202"/>
                    <a:pt x="2366" y="3921"/>
                    <a:pt x="3070" y="4515"/>
                  </a:cubicBezTo>
                  <a:cubicBezTo>
                    <a:pt x="3079" y="4523"/>
                    <a:pt x="3091" y="4527"/>
                    <a:pt x="3103" y="4527"/>
                  </a:cubicBezTo>
                  <a:cubicBezTo>
                    <a:pt x="3111" y="4527"/>
                    <a:pt x="3119" y="4525"/>
                    <a:pt x="3127" y="4521"/>
                  </a:cubicBezTo>
                  <a:cubicBezTo>
                    <a:pt x="3154" y="4508"/>
                    <a:pt x="3165" y="4477"/>
                    <a:pt x="3152" y="4450"/>
                  </a:cubicBezTo>
                  <a:cubicBezTo>
                    <a:pt x="2978" y="4097"/>
                    <a:pt x="2806" y="3741"/>
                    <a:pt x="2640" y="3384"/>
                  </a:cubicBezTo>
                  <a:cubicBezTo>
                    <a:pt x="2137" y="2312"/>
                    <a:pt x="1659" y="1229"/>
                    <a:pt x="1199" y="138"/>
                  </a:cubicBezTo>
                  <a:lnTo>
                    <a:pt x="1199" y="138"/>
                  </a:lnTo>
                  <a:cubicBezTo>
                    <a:pt x="1605" y="1251"/>
                    <a:pt x="2057" y="2347"/>
                    <a:pt x="2552" y="3425"/>
                  </a:cubicBezTo>
                  <a:cubicBezTo>
                    <a:pt x="2679" y="3705"/>
                    <a:pt x="2810" y="3983"/>
                    <a:pt x="2942" y="4261"/>
                  </a:cubicBezTo>
                  <a:lnTo>
                    <a:pt x="2942" y="4261"/>
                  </a:lnTo>
                  <a:cubicBezTo>
                    <a:pt x="1651" y="3091"/>
                    <a:pt x="759" y="155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49;p41">
              <a:extLst>
                <a:ext uri="{FF2B5EF4-FFF2-40B4-BE49-F238E27FC236}">
                  <a16:creationId xmlns:a16="http://schemas.microsoft.com/office/drawing/2014/main" id="{68AD7127-1B48-4353-A013-6DD4F93DC445}"/>
                </a:ext>
              </a:extLst>
            </p:cNvPr>
            <p:cNvSpPr/>
            <p:nvPr/>
          </p:nvSpPr>
          <p:spPr>
            <a:xfrm>
              <a:off x="5511788" y="2550920"/>
              <a:ext cx="44854" cy="237780"/>
            </a:xfrm>
            <a:custGeom>
              <a:avLst/>
              <a:gdLst/>
              <a:ahLst/>
              <a:cxnLst/>
              <a:rect l="l" t="t" r="r" b="b"/>
              <a:pathLst>
                <a:path w="810" h="4294" extrusionOk="0">
                  <a:moveTo>
                    <a:pt x="29" y="1"/>
                  </a:moveTo>
                  <a:lnTo>
                    <a:pt x="29" y="1"/>
                  </a:lnTo>
                  <a:cubicBezTo>
                    <a:pt x="3" y="1063"/>
                    <a:pt x="0" y="2127"/>
                    <a:pt x="78" y="3188"/>
                  </a:cubicBezTo>
                  <a:cubicBezTo>
                    <a:pt x="105" y="3542"/>
                    <a:pt x="138" y="3895"/>
                    <a:pt x="187" y="4247"/>
                  </a:cubicBezTo>
                  <a:cubicBezTo>
                    <a:pt x="191" y="4278"/>
                    <a:pt x="215" y="4294"/>
                    <a:pt x="240" y="4294"/>
                  </a:cubicBezTo>
                  <a:cubicBezTo>
                    <a:pt x="265" y="4294"/>
                    <a:pt x="289" y="4278"/>
                    <a:pt x="294" y="4248"/>
                  </a:cubicBezTo>
                  <a:cubicBezTo>
                    <a:pt x="472" y="3075"/>
                    <a:pt x="668" y="1732"/>
                    <a:pt x="809" y="558"/>
                  </a:cubicBezTo>
                  <a:lnTo>
                    <a:pt x="809" y="558"/>
                  </a:lnTo>
                  <a:cubicBezTo>
                    <a:pt x="648" y="1405"/>
                    <a:pt x="473" y="2457"/>
                    <a:pt x="333" y="3312"/>
                  </a:cubicBezTo>
                  <a:lnTo>
                    <a:pt x="247" y="3853"/>
                  </a:lnTo>
                  <a:lnTo>
                    <a:pt x="247" y="3853"/>
                  </a:lnTo>
                  <a:cubicBezTo>
                    <a:pt x="105" y="2586"/>
                    <a:pt x="80" y="1270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50;p41">
              <a:extLst>
                <a:ext uri="{FF2B5EF4-FFF2-40B4-BE49-F238E27FC236}">
                  <a16:creationId xmlns:a16="http://schemas.microsoft.com/office/drawing/2014/main" id="{586413FE-8D65-44B8-A3B6-206587121EA9}"/>
                </a:ext>
              </a:extLst>
            </p:cNvPr>
            <p:cNvSpPr/>
            <p:nvPr/>
          </p:nvSpPr>
          <p:spPr>
            <a:xfrm>
              <a:off x="5283738" y="2772380"/>
              <a:ext cx="216406" cy="63072"/>
            </a:xfrm>
            <a:custGeom>
              <a:avLst/>
              <a:gdLst/>
              <a:ahLst/>
              <a:cxnLst/>
              <a:rect l="l" t="t" r="r" b="b"/>
              <a:pathLst>
                <a:path w="3908" h="1139" extrusionOk="0">
                  <a:moveTo>
                    <a:pt x="110" y="1"/>
                  </a:moveTo>
                  <a:cubicBezTo>
                    <a:pt x="73" y="1"/>
                    <a:pt x="37" y="1"/>
                    <a:pt x="1" y="2"/>
                  </a:cubicBezTo>
                  <a:cubicBezTo>
                    <a:pt x="1078" y="36"/>
                    <a:pt x="2480" y="587"/>
                    <a:pt x="3565" y="936"/>
                  </a:cubicBezTo>
                  <a:lnTo>
                    <a:pt x="3565" y="936"/>
                  </a:lnTo>
                  <a:cubicBezTo>
                    <a:pt x="3041" y="988"/>
                    <a:pt x="2516" y="1037"/>
                    <a:pt x="1991" y="1054"/>
                  </a:cubicBezTo>
                  <a:cubicBezTo>
                    <a:pt x="1866" y="1058"/>
                    <a:pt x="1740" y="1061"/>
                    <a:pt x="1615" y="1061"/>
                  </a:cubicBezTo>
                  <a:cubicBezTo>
                    <a:pt x="1125" y="1061"/>
                    <a:pt x="635" y="1027"/>
                    <a:pt x="152" y="935"/>
                  </a:cubicBezTo>
                  <a:lnTo>
                    <a:pt x="152" y="935"/>
                  </a:lnTo>
                  <a:cubicBezTo>
                    <a:pt x="735" y="1086"/>
                    <a:pt x="1331" y="1138"/>
                    <a:pt x="1929" y="1138"/>
                  </a:cubicBezTo>
                  <a:cubicBezTo>
                    <a:pt x="2568" y="1138"/>
                    <a:pt x="3210" y="1079"/>
                    <a:pt x="3842" y="1018"/>
                  </a:cubicBezTo>
                  <a:cubicBezTo>
                    <a:pt x="3900" y="1013"/>
                    <a:pt x="3908" y="928"/>
                    <a:pt x="3853" y="911"/>
                  </a:cubicBezTo>
                  <a:lnTo>
                    <a:pt x="2908" y="609"/>
                  </a:lnTo>
                  <a:cubicBezTo>
                    <a:pt x="1999" y="327"/>
                    <a:pt x="1072" y="1"/>
                    <a:pt x="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51;p41">
              <a:extLst>
                <a:ext uri="{FF2B5EF4-FFF2-40B4-BE49-F238E27FC236}">
                  <a16:creationId xmlns:a16="http://schemas.microsoft.com/office/drawing/2014/main" id="{92CC2F06-6BDF-4456-9052-8AD5957FED91}"/>
                </a:ext>
              </a:extLst>
            </p:cNvPr>
            <p:cNvSpPr/>
            <p:nvPr/>
          </p:nvSpPr>
          <p:spPr>
            <a:xfrm>
              <a:off x="5622158" y="2680506"/>
              <a:ext cx="46183" cy="196969"/>
            </a:xfrm>
            <a:custGeom>
              <a:avLst/>
              <a:gdLst/>
              <a:ahLst/>
              <a:cxnLst/>
              <a:rect l="l" t="t" r="r" b="b"/>
              <a:pathLst>
                <a:path w="834" h="3557" extrusionOk="0">
                  <a:moveTo>
                    <a:pt x="187" y="0"/>
                  </a:moveTo>
                  <a:cubicBezTo>
                    <a:pt x="56" y="869"/>
                    <a:pt x="1" y="1750"/>
                    <a:pt x="11" y="2628"/>
                  </a:cubicBezTo>
                  <a:cubicBezTo>
                    <a:pt x="15" y="2921"/>
                    <a:pt x="24" y="3213"/>
                    <a:pt x="44" y="3506"/>
                  </a:cubicBezTo>
                  <a:cubicBezTo>
                    <a:pt x="45" y="3534"/>
                    <a:pt x="69" y="3556"/>
                    <a:pt x="96" y="3556"/>
                  </a:cubicBezTo>
                  <a:cubicBezTo>
                    <a:pt x="97" y="3556"/>
                    <a:pt x="97" y="3556"/>
                    <a:pt x="98" y="3556"/>
                  </a:cubicBezTo>
                  <a:cubicBezTo>
                    <a:pt x="127" y="3556"/>
                    <a:pt x="150" y="3533"/>
                    <a:pt x="150" y="3504"/>
                  </a:cubicBezTo>
                  <a:cubicBezTo>
                    <a:pt x="162" y="3045"/>
                    <a:pt x="283" y="2595"/>
                    <a:pt x="418" y="2156"/>
                  </a:cubicBezTo>
                  <a:cubicBezTo>
                    <a:pt x="556" y="1713"/>
                    <a:pt x="701" y="1273"/>
                    <a:pt x="834" y="827"/>
                  </a:cubicBezTo>
                  <a:lnTo>
                    <a:pt x="834" y="827"/>
                  </a:lnTo>
                  <a:cubicBezTo>
                    <a:pt x="669" y="1253"/>
                    <a:pt x="493" y="1700"/>
                    <a:pt x="341" y="2131"/>
                  </a:cubicBezTo>
                  <a:cubicBezTo>
                    <a:pt x="257" y="2377"/>
                    <a:pt x="179" y="2626"/>
                    <a:pt x="124" y="2880"/>
                  </a:cubicBezTo>
                  <a:lnTo>
                    <a:pt x="124" y="2880"/>
                  </a:lnTo>
                  <a:cubicBezTo>
                    <a:pt x="95" y="1920"/>
                    <a:pt x="120" y="959"/>
                    <a:pt x="187" y="1"/>
                  </a:cubicBezTo>
                  <a:lnTo>
                    <a:pt x="187" y="0"/>
                  </a:ln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52;p41">
              <a:extLst>
                <a:ext uri="{FF2B5EF4-FFF2-40B4-BE49-F238E27FC236}">
                  <a16:creationId xmlns:a16="http://schemas.microsoft.com/office/drawing/2014/main" id="{35E535D8-5BAF-44EE-888E-1DB004BB166C}"/>
                </a:ext>
              </a:extLst>
            </p:cNvPr>
            <p:cNvSpPr/>
            <p:nvPr/>
          </p:nvSpPr>
          <p:spPr>
            <a:xfrm>
              <a:off x="5374448" y="2900582"/>
              <a:ext cx="230083" cy="61134"/>
            </a:xfrm>
            <a:custGeom>
              <a:avLst/>
              <a:gdLst/>
              <a:ahLst/>
              <a:cxnLst/>
              <a:rect l="l" t="t" r="r" b="b"/>
              <a:pathLst>
                <a:path w="4155" h="1104" extrusionOk="0">
                  <a:moveTo>
                    <a:pt x="3042" y="1"/>
                  </a:moveTo>
                  <a:cubicBezTo>
                    <a:pt x="2014" y="1"/>
                    <a:pt x="982" y="151"/>
                    <a:pt x="1" y="460"/>
                  </a:cubicBezTo>
                  <a:cubicBezTo>
                    <a:pt x="966" y="228"/>
                    <a:pt x="1957" y="107"/>
                    <a:pt x="2949" y="107"/>
                  </a:cubicBezTo>
                  <a:cubicBezTo>
                    <a:pt x="2984" y="107"/>
                    <a:pt x="3020" y="107"/>
                    <a:pt x="3056" y="107"/>
                  </a:cubicBezTo>
                  <a:cubicBezTo>
                    <a:pt x="3288" y="109"/>
                    <a:pt x="3521" y="118"/>
                    <a:pt x="3753" y="133"/>
                  </a:cubicBezTo>
                  <a:lnTo>
                    <a:pt x="3753" y="133"/>
                  </a:lnTo>
                  <a:cubicBezTo>
                    <a:pt x="2814" y="376"/>
                    <a:pt x="1895" y="697"/>
                    <a:pt x="1015" y="1103"/>
                  </a:cubicBezTo>
                  <a:cubicBezTo>
                    <a:pt x="2020" y="723"/>
                    <a:pt x="3049" y="402"/>
                    <a:pt x="4097" y="158"/>
                  </a:cubicBezTo>
                  <a:cubicBezTo>
                    <a:pt x="4154" y="145"/>
                    <a:pt x="4148" y="58"/>
                    <a:pt x="4090" y="52"/>
                  </a:cubicBezTo>
                  <a:cubicBezTo>
                    <a:pt x="3747" y="17"/>
                    <a:pt x="3401" y="1"/>
                    <a:pt x="3056" y="1"/>
                  </a:cubicBezTo>
                  <a:cubicBezTo>
                    <a:pt x="3051" y="1"/>
                    <a:pt x="3047" y="1"/>
                    <a:pt x="3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53;p41">
              <a:extLst>
                <a:ext uri="{FF2B5EF4-FFF2-40B4-BE49-F238E27FC236}">
                  <a16:creationId xmlns:a16="http://schemas.microsoft.com/office/drawing/2014/main" id="{9FF754B8-7B28-468F-98E1-CC1AB4E339B2}"/>
                </a:ext>
              </a:extLst>
            </p:cNvPr>
            <p:cNvSpPr/>
            <p:nvPr/>
          </p:nvSpPr>
          <p:spPr>
            <a:xfrm>
              <a:off x="5729870" y="2785117"/>
              <a:ext cx="50059" cy="188441"/>
            </a:xfrm>
            <a:custGeom>
              <a:avLst/>
              <a:gdLst/>
              <a:ahLst/>
              <a:cxnLst/>
              <a:rect l="l" t="t" r="r" b="b"/>
              <a:pathLst>
                <a:path w="904" h="3403" extrusionOk="0">
                  <a:moveTo>
                    <a:pt x="903" y="1"/>
                  </a:moveTo>
                  <a:lnTo>
                    <a:pt x="903" y="1"/>
                  </a:lnTo>
                  <a:cubicBezTo>
                    <a:pt x="767" y="549"/>
                    <a:pt x="642" y="1098"/>
                    <a:pt x="558" y="1657"/>
                  </a:cubicBezTo>
                  <a:cubicBezTo>
                    <a:pt x="500" y="2035"/>
                    <a:pt x="463" y="2418"/>
                    <a:pt x="456" y="2801"/>
                  </a:cubicBezTo>
                  <a:lnTo>
                    <a:pt x="456" y="2801"/>
                  </a:lnTo>
                  <a:cubicBezTo>
                    <a:pt x="269" y="1934"/>
                    <a:pt x="121" y="1058"/>
                    <a:pt x="0" y="179"/>
                  </a:cubicBezTo>
                  <a:lnTo>
                    <a:pt x="0" y="179"/>
                  </a:lnTo>
                  <a:cubicBezTo>
                    <a:pt x="47" y="982"/>
                    <a:pt x="152" y="1782"/>
                    <a:pt x="303" y="2573"/>
                  </a:cubicBezTo>
                  <a:cubicBezTo>
                    <a:pt x="354" y="2836"/>
                    <a:pt x="411" y="3099"/>
                    <a:pt x="471" y="3361"/>
                  </a:cubicBezTo>
                  <a:cubicBezTo>
                    <a:pt x="477" y="3385"/>
                    <a:pt x="497" y="3403"/>
                    <a:pt x="522" y="3403"/>
                  </a:cubicBezTo>
                  <a:cubicBezTo>
                    <a:pt x="524" y="3403"/>
                    <a:pt x="526" y="3403"/>
                    <a:pt x="528" y="3403"/>
                  </a:cubicBezTo>
                  <a:cubicBezTo>
                    <a:pt x="558" y="3401"/>
                    <a:pt x="580" y="3375"/>
                    <a:pt x="578" y="3345"/>
                  </a:cubicBezTo>
                  <a:cubicBezTo>
                    <a:pt x="539" y="2786"/>
                    <a:pt x="576" y="2225"/>
                    <a:pt x="643" y="1669"/>
                  </a:cubicBezTo>
                  <a:cubicBezTo>
                    <a:pt x="711" y="1110"/>
                    <a:pt x="811" y="556"/>
                    <a:pt x="903" y="1"/>
                  </a:cubicBezTo>
                  <a:close/>
                </a:path>
              </a:pathLst>
            </a:custGeom>
            <a:solidFill>
              <a:srgbClr val="9DA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854;p41">
              <a:extLst>
                <a:ext uri="{FF2B5EF4-FFF2-40B4-BE49-F238E27FC236}">
                  <a16:creationId xmlns:a16="http://schemas.microsoft.com/office/drawing/2014/main" id="{A5D2B708-F66A-4EA0-BEA2-CCE6D3E59D43}"/>
                </a:ext>
              </a:extLst>
            </p:cNvPr>
            <p:cNvSpPr/>
            <p:nvPr/>
          </p:nvSpPr>
          <p:spPr>
            <a:xfrm>
              <a:off x="5561684" y="3008515"/>
              <a:ext cx="176757" cy="63570"/>
            </a:xfrm>
            <a:custGeom>
              <a:avLst/>
              <a:gdLst/>
              <a:ahLst/>
              <a:cxnLst/>
              <a:rect l="l" t="t" r="r" b="b"/>
              <a:pathLst>
                <a:path w="3192" h="1148" extrusionOk="0">
                  <a:moveTo>
                    <a:pt x="3119" y="1"/>
                  </a:moveTo>
                  <a:cubicBezTo>
                    <a:pt x="3118" y="1"/>
                    <a:pt x="3117" y="1"/>
                    <a:pt x="3115" y="1"/>
                  </a:cubicBezTo>
                  <a:cubicBezTo>
                    <a:pt x="2587" y="19"/>
                    <a:pt x="2058" y="76"/>
                    <a:pt x="1537" y="169"/>
                  </a:cubicBezTo>
                  <a:cubicBezTo>
                    <a:pt x="1016" y="261"/>
                    <a:pt x="502" y="389"/>
                    <a:pt x="1" y="558"/>
                  </a:cubicBezTo>
                  <a:cubicBezTo>
                    <a:pt x="882" y="344"/>
                    <a:pt x="1778" y="196"/>
                    <a:pt x="2681" y="133"/>
                  </a:cubicBezTo>
                  <a:lnTo>
                    <a:pt x="2681" y="133"/>
                  </a:lnTo>
                  <a:cubicBezTo>
                    <a:pt x="2600" y="160"/>
                    <a:pt x="2519" y="188"/>
                    <a:pt x="2439" y="218"/>
                  </a:cubicBezTo>
                  <a:cubicBezTo>
                    <a:pt x="1784" y="458"/>
                    <a:pt x="1155" y="767"/>
                    <a:pt x="571" y="1148"/>
                  </a:cubicBezTo>
                  <a:cubicBezTo>
                    <a:pt x="1385" y="713"/>
                    <a:pt x="2242" y="357"/>
                    <a:pt x="3132" y="106"/>
                  </a:cubicBezTo>
                  <a:cubicBezTo>
                    <a:pt x="3192" y="91"/>
                    <a:pt x="3178" y="1"/>
                    <a:pt x="3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" name="Google Shape;1855;p41">
              <a:extLst>
                <a:ext uri="{FF2B5EF4-FFF2-40B4-BE49-F238E27FC236}">
                  <a16:creationId xmlns:a16="http://schemas.microsoft.com/office/drawing/2014/main" id="{AF437017-94DB-40A3-8836-52C1598CA517}"/>
                </a:ext>
              </a:extLst>
            </p:cNvPr>
            <p:cNvGrpSpPr/>
            <p:nvPr/>
          </p:nvGrpSpPr>
          <p:grpSpPr>
            <a:xfrm>
              <a:off x="5793513" y="1262989"/>
              <a:ext cx="340446" cy="535047"/>
              <a:chOff x="7977475" y="1726439"/>
              <a:chExt cx="340446" cy="535047"/>
            </a:xfrm>
          </p:grpSpPr>
          <p:sp>
            <p:nvSpPr>
              <p:cNvPr id="252" name="Google Shape;1856;p41">
                <a:extLst>
                  <a:ext uri="{FF2B5EF4-FFF2-40B4-BE49-F238E27FC236}">
                    <a16:creationId xmlns:a16="http://schemas.microsoft.com/office/drawing/2014/main" id="{F4ADCBD1-DF04-4085-A488-A2C65D247816}"/>
                  </a:ext>
                </a:extLst>
              </p:cNvPr>
              <p:cNvSpPr/>
              <p:nvPr/>
            </p:nvSpPr>
            <p:spPr>
              <a:xfrm>
                <a:off x="7977475" y="1726439"/>
                <a:ext cx="340446" cy="535033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9662" extrusionOk="0">
                    <a:moveTo>
                      <a:pt x="2045" y="1658"/>
                    </a:moveTo>
                    <a:lnTo>
                      <a:pt x="3303" y="5407"/>
                    </a:lnTo>
                    <a:lnTo>
                      <a:pt x="2388" y="5594"/>
                    </a:lnTo>
                    <a:lnTo>
                      <a:pt x="1906" y="5692"/>
                    </a:lnTo>
                    <a:lnTo>
                      <a:pt x="1921" y="5237"/>
                    </a:lnTo>
                    <a:lnTo>
                      <a:pt x="2045" y="1658"/>
                    </a:lnTo>
                    <a:close/>
                    <a:moveTo>
                      <a:pt x="3084" y="0"/>
                    </a:moveTo>
                    <a:lnTo>
                      <a:pt x="729" y="187"/>
                    </a:lnTo>
                    <a:lnTo>
                      <a:pt x="476" y="3486"/>
                    </a:lnTo>
                    <a:lnTo>
                      <a:pt x="0" y="9661"/>
                    </a:lnTo>
                    <a:lnTo>
                      <a:pt x="0" y="9661"/>
                    </a:lnTo>
                    <a:lnTo>
                      <a:pt x="1783" y="9518"/>
                    </a:lnTo>
                    <a:lnTo>
                      <a:pt x="1866" y="7079"/>
                    </a:lnTo>
                    <a:lnTo>
                      <a:pt x="3724" y="6692"/>
                    </a:lnTo>
                    <a:lnTo>
                      <a:pt x="4304" y="8388"/>
                    </a:lnTo>
                    <a:lnTo>
                      <a:pt x="6148" y="8235"/>
                    </a:lnTo>
                    <a:lnTo>
                      <a:pt x="5593" y="6744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857;p41">
                <a:extLst>
                  <a:ext uri="{FF2B5EF4-FFF2-40B4-BE49-F238E27FC236}">
                    <a16:creationId xmlns:a16="http://schemas.microsoft.com/office/drawing/2014/main" id="{1505877E-031B-4255-A2F7-4734877D82F5}"/>
                  </a:ext>
                </a:extLst>
              </p:cNvPr>
              <p:cNvSpPr/>
              <p:nvPr/>
            </p:nvSpPr>
            <p:spPr>
              <a:xfrm>
                <a:off x="7977475" y="1919490"/>
                <a:ext cx="340446" cy="341996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6176" extrusionOk="0">
                    <a:moveTo>
                      <a:pt x="475" y="0"/>
                    </a:moveTo>
                    <a:lnTo>
                      <a:pt x="0" y="6175"/>
                    </a:lnTo>
                    <a:lnTo>
                      <a:pt x="1783" y="6032"/>
                    </a:lnTo>
                    <a:lnTo>
                      <a:pt x="1866" y="3593"/>
                    </a:lnTo>
                    <a:lnTo>
                      <a:pt x="3723" y="3206"/>
                    </a:lnTo>
                    <a:lnTo>
                      <a:pt x="4304" y="4902"/>
                    </a:lnTo>
                    <a:lnTo>
                      <a:pt x="6148" y="4749"/>
                    </a:lnTo>
                    <a:lnTo>
                      <a:pt x="5593" y="3258"/>
                    </a:lnTo>
                    <a:cubicBezTo>
                      <a:pt x="5280" y="3232"/>
                      <a:pt x="4969" y="3184"/>
                      <a:pt x="4661" y="3112"/>
                    </a:cubicBezTo>
                    <a:cubicBezTo>
                      <a:pt x="4040" y="2969"/>
                      <a:pt x="3440" y="2737"/>
                      <a:pt x="2885" y="2423"/>
                    </a:cubicBezTo>
                    <a:cubicBezTo>
                      <a:pt x="2715" y="2325"/>
                      <a:pt x="2548" y="2220"/>
                      <a:pt x="2388" y="2108"/>
                    </a:cubicBezTo>
                    <a:lnTo>
                      <a:pt x="1905" y="2206"/>
                    </a:lnTo>
                    <a:lnTo>
                      <a:pt x="1920" y="1751"/>
                    </a:lnTo>
                    <a:cubicBezTo>
                      <a:pt x="1724" y="1585"/>
                      <a:pt x="1538" y="1407"/>
                      <a:pt x="1363" y="1219"/>
                    </a:cubicBezTo>
                    <a:cubicBezTo>
                      <a:pt x="1021" y="848"/>
                      <a:pt x="724" y="439"/>
                      <a:pt x="475" y="0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858;p41">
                <a:extLst>
                  <a:ext uri="{FF2B5EF4-FFF2-40B4-BE49-F238E27FC236}">
                    <a16:creationId xmlns:a16="http://schemas.microsoft.com/office/drawing/2014/main" id="{DFA0902B-F553-4768-9882-5AA70546D363}"/>
                  </a:ext>
                </a:extLst>
              </p:cNvPr>
              <p:cNvSpPr/>
              <p:nvPr/>
            </p:nvSpPr>
            <p:spPr>
              <a:xfrm>
                <a:off x="8109554" y="1758448"/>
                <a:ext cx="90870" cy="18157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3279" extrusionOk="0">
                    <a:moveTo>
                      <a:pt x="332" y="1"/>
                    </a:moveTo>
                    <a:cubicBezTo>
                      <a:pt x="174" y="1"/>
                      <a:pt x="0" y="167"/>
                      <a:pt x="75" y="366"/>
                    </a:cubicBezTo>
                    <a:lnTo>
                      <a:pt x="1115" y="3134"/>
                    </a:lnTo>
                    <a:cubicBezTo>
                      <a:pt x="1153" y="3236"/>
                      <a:pt x="1229" y="3278"/>
                      <a:pt x="1309" y="3278"/>
                    </a:cubicBezTo>
                    <a:cubicBezTo>
                      <a:pt x="1467" y="3278"/>
                      <a:pt x="1641" y="3113"/>
                      <a:pt x="1567" y="2914"/>
                    </a:cubicBezTo>
                    <a:lnTo>
                      <a:pt x="526" y="144"/>
                    </a:lnTo>
                    <a:cubicBezTo>
                      <a:pt x="488" y="43"/>
                      <a:pt x="412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859;p41">
                <a:extLst>
                  <a:ext uri="{FF2B5EF4-FFF2-40B4-BE49-F238E27FC236}">
                    <a16:creationId xmlns:a16="http://schemas.microsoft.com/office/drawing/2014/main" id="{2B8CDCAA-0465-436D-BCD6-EDCBF09E7D11}"/>
                  </a:ext>
                </a:extLst>
              </p:cNvPr>
              <p:cNvSpPr/>
              <p:nvPr/>
            </p:nvSpPr>
            <p:spPr>
              <a:xfrm>
                <a:off x="8183374" y="1957646"/>
                <a:ext cx="58310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684" extrusionOk="0">
                    <a:moveTo>
                      <a:pt x="332" y="1"/>
                    </a:moveTo>
                    <a:cubicBezTo>
                      <a:pt x="174" y="1"/>
                      <a:pt x="0" y="166"/>
                      <a:pt x="76" y="366"/>
                    </a:cubicBezTo>
                    <a:cubicBezTo>
                      <a:pt x="226" y="757"/>
                      <a:pt x="375" y="1149"/>
                      <a:pt x="525" y="1540"/>
                    </a:cubicBezTo>
                    <a:cubicBezTo>
                      <a:pt x="563" y="1642"/>
                      <a:pt x="640" y="1684"/>
                      <a:pt x="720" y="1684"/>
                    </a:cubicBezTo>
                    <a:cubicBezTo>
                      <a:pt x="879" y="1684"/>
                      <a:pt x="1052" y="1518"/>
                      <a:pt x="975" y="1318"/>
                    </a:cubicBezTo>
                    <a:cubicBezTo>
                      <a:pt x="826" y="927"/>
                      <a:pt x="676" y="536"/>
                      <a:pt x="527" y="144"/>
                    </a:cubicBezTo>
                    <a:cubicBezTo>
                      <a:pt x="488" y="43"/>
                      <a:pt x="412" y="1"/>
                      <a:pt x="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" name="Google Shape;1860;p41">
              <a:extLst>
                <a:ext uri="{FF2B5EF4-FFF2-40B4-BE49-F238E27FC236}">
                  <a16:creationId xmlns:a16="http://schemas.microsoft.com/office/drawing/2014/main" id="{D31D14A6-3F37-40FA-8817-7EDCDF23DDBB}"/>
                </a:ext>
              </a:extLst>
            </p:cNvPr>
            <p:cNvSpPr/>
            <p:nvPr/>
          </p:nvSpPr>
          <p:spPr>
            <a:xfrm>
              <a:off x="8052735" y="2966981"/>
              <a:ext cx="383250" cy="799615"/>
            </a:xfrm>
            <a:custGeom>
              <a:avLst/>
              <a:gdLst/>
              <a:ahLst/>
              <a:cxnLst/>
              <a:rect l="l" t="t" r="r" b="b"/>
              <a:pathLst>
                <a:path w="6921" h="14440" extrusionOk="0">
                  <a:moveTo>
                    <a:pt x="0" y="0"/>
                  </a:moveTo>
                  <a:lnTo>
                    <a:pt x="4732" y="14440"/>
                  </a:lnTo>
                  <a:cubicBezTo>
                    <a:pt x="4732" y="14440"/>
                    <a:pt x="6920" y="12881"/>
                    <a:pt x="5977" y="6814"/>
                  </a:cubicBezTo>
                  <a:cubicBezTo>
                    <a:pt x="5034" y="74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861;p41">
              <a:extLst>
                <a:ext uri="{FF2B5EF4-FFF2-40B4-BE49-F238E27FC236}">
                  <a16:creationId xmlns:a16="http://schemas.microsoft.com/office/drawing/2014/main" id="{75F3061C-522F-4214-B505-6935126B7FD2}"/>
                </a:ext>
              </a:extLst>
            </p:cNvPr>
            <p:cNvSpPr/>
            <p:nvPr/>
          </p:nvSpPr>
          <p:spPr>
            <a:xfrm>
              <a:off x="6951195" y="3008737"/>
              <a:ext cx="1401209" cy="567760"/>
            </a:xfrm>
            <a:custGeom>
              <a:avLst/>
              <a:gdLst/>
              <a:ahLst/>
              <a:cxnLst/>
              <a:rect l="l" t="t" r="r" b="b"/>
              <a:pathLst>
                <a:path w="25304" h="10253" extrusionOk="0">
                  <a:moveTo>
                    <a:pt x="4745" y="1"/>
                  </a:moveTo>
                  <a:cubicBezTo>
                    <a:pt x="2150" y="1463"/>
                    <a:pt x="441" y="5908"/>
                    <a:pt x="1" y="10162"/>
                  </a:cubicBezTo>
                  <a:lnTo>
                    <a:pt x="25303" y="10253"/>
                  </a:lnTo>
                  <a:cubicBezTo>
                    <a:pt x="24862" y="5999"/>
                    <a:pt x="23155" y="1554"/>
                    <a:pt x="20557" y="91"/>
                  </a:cubicBezTo>
                  <a:lnTo>
                    <a:pt x="47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862;p41">
              <a:extLst>
                <a:ext uri="{FF2B5EF4-FFF2-40B4-BE49-F238E27FC236}">
                  <a16:creationId xmlns:a16="http://schemas.microsoft.com/office/drawing/2014/main" id="{CC6861E4-05E8-46F5-B2BD-B069D8214B40}"/>
                </a:ext>
              </a:extLst>
            </p:cNvPr>
            <p:cNvSpPr/>
            <p:nvPr/>
          </p:nvSpPr>
          <p:spPr>
            <a:xfrm>
              <a:off x="7535386" y="3143750"/>
              <a:ext cx="247083" cy="112688"/>
            </a:xfrm>
            <a:custGeom>
              <a:avLst/>
              <a:gdLst/>
              <a:ahLst/>
              <a:cxnLst/>
              <a:rect l="l" t="t" r="r" b="b"/>
              <a:pathLst>
                <a:path w="4462" h="2035" extrusionOk="0">
                  <a:moveTo>
                    <a:pt x="374" y="1"/>
                  </a:moveTo>
                  <a:lnTo>
                    <a:pt x="1" y="1406"/>
                  </a:lnTo>
                  <a:cubicBezTo>
                    <a:pt x="1" y="1406"/>
                    <a:pt x="487" y="2035"/>
                    <a:pt x="2231" y="2035"/>
                  </a:cubicBezTo>
                  <a:cubicBezTo>
                    <a:pt x="3974" y="2035"/>
                    <a:pt x="4461" y="1406"/>
                    <a:pt x="4461" y="1406"/>
                  </a:cubicBezTo>
                  <a:lnTo>
                    <a:pt x="4460" y="1406"/>
                  </a:lnTo>
                  <a:lnTo>
                    <a:pt x="4084" y="1"/>
                  </a:lnTo>
                  <a:cubicBezTo>
                    <a:pt x="3488" y="87"/>
                    <a:pt x="2867" y="130"/>
                    <a:pt x="2231" y="130"/>
                  </a:cubicBezTo>
                  <a:cubicBezTo>
                    <a:pt x="1593" y="130"/>
                    <a:pt x="972" y="87"/>
                    <a:pt x="374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63;p41">
              <a:extLst>
                <a:ext uri="{FF2B5EF4-FFF2-40B4-BE49-F238E27FC236}">
                  <a16:creationId xmlns:a16="http://schemas.microsoft.com/office/drawing/2014/main" id="{C1882A25-D7CD-48BD-9BD4-4C368AC62D93}"/>
                </a:ext>
              </a:extLst>
            </p:cNvPr>
            <p:cNvSpPr/>
            <p:nvPr/>
          </p:nvSpPr>
          <p:spPr>
            <a:xfrm>
              <a:off x="7535386" y="3143750"/>
              <a:ext cx="226207" cy="82841"/>
            </a:xfrm>
            <a:custGeom>
              <a:avLst/>
              <a:gdLst/>
              <a:ahLst/>
              <a:cxnLst/>
              <a:rect l="l" t="t" r="r" b="b"/>
              <a:pathLst>
                <a:path w="4085" h="1496" extrusionOk="0">
                  <a:moveTo>
                    <a:pt x="374" y="1"/>
                  </a:moveTo>
                  <a:lnTo>
                    <a:pt x="1" y="1406"/>
                  </a:lnTo>
                  <a:cubicBezTo>
                    <a:pt x="289" y="1468"/>
                    <a:pt x="566" y="1496"/>
                    <a:pt x="832" y="1496"/>
                  </a:cubicBezTo>
                  <a:cubicBezTo>
                    <a:pt x="2793" y="1496"/>
                    <a:pt x="4084" y="1"/>
                    <a:pt x="4084" y="1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64;p41">
              <a:extLst>
                <a:ext uri="{FF2B5EF4-FFF2-40B4-BE49-F238E27FC236}">
                  <a16:creationId xmlns:a16="http://schemas.microsoft.com/office/drawing/2014/main" id="{AACA986B-A175-47A0-9C94-75C22426E0EC}"/>
                </a:ext>
              </a:extLst>
            </p:cNvPr>
            <p:cNvSpPr/>
            <p:nvPr/>
          </p:nvSpPr>
          <p:spPr>
            <a:xfrm>
              <a:off x="7007404" y="2583427"/>
              <a:ext cx="237448" cy="387736"/>
            </a:xfrm>
            <a:custGeom>
              <a:avLst/>
              <a:gdLst/>
              <a:ahLst/>
              <a:cxnLst/>
              <a:rect l="l" t="t" r="r" b="b"/>
              <a:pathLst>
                <a:path w="4288" h="7002" extrusionOk="0">
                  <a:moveTo>
                    <a:pt x="2493" y="1"/>
                  </a:moveTo>
                  <a:cubicBezTo>
                    <a:pt x="2205" y="1"/>
                    <a:pt x="1916" y="63"/>
                    <a:pt x="1656" y="185"/>
                  </a:cubicBezTo>
                  <a:cubicBezTo>
                    <a:pt x="1595" y="214"/>
                    <a:pt x="1537" y="245"/>
                    <a:pt x="1481" y="279"/>
                  </a:cubicBezTo>
                  <a:cubicBezTo>
                    <a:pt x="768" y="709"/>
                    <a:pt x="370" y="1556"/>
                    <a:pt x="218" y="2386"/>
                  </a:cubicBezTo>
                  <a:cubicBezTo>
                    <a:pt x="0" y="3573"/>
                    <a:pt x="207" y="4872"/>
                    <a:pt x="956" y="5816"/>
                  </a:cubicBezTo>
                  <a:cubicBezTo>
                    <a:pt x="1530" y="6539"/>
                    <a:pt x="2447" y="7001"/>
                    <a:pt x="3357" y="7001"/>
                  </a:cubicBezTo>
                  <a:cubicBezTo>
                    <a:pt x="3429" y="7001"/>
                    <a:pt x="3501" y="6999"/>
                    <a:pt x="3573" y="6993"/>
                  </a:cubicBezTo>
                  <a:lnTo>
                    <a:pt x="3576" y="6993"/>
                  </a:lnTo>
                  <a:cubicBezTo>
                    <a:pt x="3781" y="6976"/>
                    <a:pt x="3985" y="6932"/>
                    <a:pt x="4182" y="6863"/>
                  </a:cubicBezTo>
                  <a:lnTo>
                    <a:pt x="4288" y="1192"/>
                  </a:lnTo>
                  <a:lnTo>
                    <a:pt x="4288" y="1191"/>
                  </a:lnTo>
                  <a:cubicBezTo>
                    <a:pt x="4085" y="709"/>
                    <a:pt x="3677" y="314"/>
                    <a:pt x="3187" y="127"/>
                  </a:cubicBezTo>
                  <a:cubicBezTo>
                    <a:pt x="2967" y="43"/>
                    <a:pt x="2730" y="1"/>
                    <a:pt x="2493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65;p41">
              <a:extLst>
                <a:ext uri="{FF2B5EF4-FFF2-40B4-BE49-F238E27FC236}">
                  <a16:creationId xmlns:a16="http://schemas.microsoft.com/office/drawing/2014/main" id="{2290FE4A-7800-4C5C-A13D-2FED43985404}"/>
                </a:ext>
              </a:extLst>
            </p:cNvPr>
            <p:cNvSpPr/>
            <p:nvPr/>
          </p:nvSpPr>
          <p:spPr>
            <a:xfrm>
              <a:off x="7037641" y="2677405"/>
              <a:ext cx="116011" cy="250018"/>
            </a:xfrm>
            <a:custGeom>
              <a:avLst/>
              <a:gdLst/>
              <a:ahLst/>
              <a:cxnLst/>
              <a:rect l="l" t="t" r="r" b="b"/>
              <a:pathLst>
                <a:path w="2095" h="4515" extrusionOk="0">
                  <a:moveTo>
                    <a:pt x="726" y="1"/>
                  </a:moveTo>
                  <a:cubicBezTo>
                    <a:pt x="708" y="1"/>
                    <a:pt x="690" y="2"/>
                    <a:pt x="672" y="5"/>
                  </a:cubicBezTo>
                  <a:cubicBezTo>
                    <a:pt x="209" y="82"/>
                    <a:pt x="1" y="1154"/>
                    <a:pt x="209" y="2398"/>
                  </a:cubicBezTo>
                  <a:cubicBezTo>
                    <a:pt x="407" y="3594"/>
                    <a:pt x="919" y="4514"/>
                    <a:pt x="1370" y="4514"/>
                  </a:cubicBezTo>
                  <a:cubicBezTo>
                    <a:pt x="1388" y="4514"/>
                    <a:pt x="1405" y="4513"/>
                    <a:pt x="1423" y="4510"/>
                  </a:cubicBezTo>
                  <a:cubicBezTo>
                    <a:pt x="1887" y="4432"/>
                    <a:pt x="2095" y="3360"/>
                    <a:pt x="1888" y="2117"/>
                  </a:cubicBezTo>
                  <a:cubicBezTo>
                    <a:pt x="1688" y="921"/>
                    <a:pt x="1178" y="1"/>
                    <a:pt x="726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66;p41">
              <a:extLst>
                <a:ext uri="{FF2B5EF4-FFF2-40B4-BE49-F238E27FC236}">
                  <a16:creationId xmlns:a16="http://schemas.microsoft.com/office/drawing/2014/main" id="{81539B06-8D57-4301-89B2-4D5417CED0BC}"/>
                </a:ext>
              </a:extLst>
            </p:cNvPr>
            <p:cNvSpPr/>
            <p:nvPr/>
          </p:nvSpPr>
          <p:spPr>
            <a:xfrm>
              <a:off x="7078234" y="2666495"/>
              <a:ext cx="80515" cy="257937"/>
            </a:xfrm>
            <a:custGeom>
              <a:avLst/>
              <a:gdLst/>
              <a:ahLst/>
              <a:cxnLst/>
              <a:rect l="l" t="t" r="r" b="b"/>
              <a:pathLst>
                <a:path w="1454" h="4658" extrusionOk="0">
                  <a:moveTo>
                    <a:pt x="76" y="0"/>
                  </a:moveTo>
                  <a:cubicBezTo>
                    <a:pt x="56" y="0"/>
                    <a:pt x="35" y="10"/>
                    <a:pt x="22" y="28"/>
                  </a:cubicBezTo>
                  <a:cubicBezTo>
                    <a:pt x="0" y="58"/>
                    <a:pt x="8" y="100"/>
                    <a:pt x="38" y="121"/>
                  </a:cubicBezTo>
                  <a:cubicBezTo>
                    <a:pt x="315" y="315"/>
                    <a:pt x="538" y="619"/>
                    <a:pt x="739" y="1075"/>
                  </a:cubicBezTo>
                  <a:cubicBezTo>
                    <a:pt x="1225" y="2174"/>
                    <a:pt x="1317" y="3416"/>
                    <a:pt x="999" y="4574"/>
                  </a:cubicBezTo>
                  <a:cubicBezTo>
                    <a:pt x="990" y="4609"/>
                    <a:pt x="1011" y="4646"/>
                    <a:pt x="1046" y="4655"/>
                  </a:cubicBezTo>
                  <a:cubicBezTo>
                    <a:pt x="1052" y="4657"/>
                    <a:pt x="1058" y="4657"/>
                    <a:pt x="1064" y="4657"/>
                  </a:cubicBezTo>
                  <a:cubicBezTo>
                    <a:pt x="1093" y="4657"/>
                    <a:pt x="1120" y="4638"/>
                    <a:pt x="1128" y="4609"/>
                  </a:cubicBezTo>
                  <a:cubicBezTo>
                    <a:pt x="1454" y="3422"/>
                    <a:pt x="1359" y="2148"/>
                    <a:pt x="862" y="1022"/>
                  </a:cubicBezTo>
                  <a:cubicBezTo>
                    <a:pt x="649" y="543"/>
                    <a:pt x="412" y="222"/>
                    <a:pt x="115" y="13"/>
                  </a:cubicBezTo>
                  <a:cubicBezTo>
                    <a:pt x="103" y="4"/>
                    <a:pt x="90" y="0"/>
                    <a:pt x="76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67;p41">
              <a:extLst>
                <a:ext uri="{FF2B5EF4-FFF2-40B4-BE49-F238E27FC236}">
                  <a16:creationId xmlns:a16="http://schemas.microsoft.com/office/drawing/2014/main" id="{BC49E2F8-485E-4D0D-A811-608F49A04D38}"/>
                </a:ext>
              </a:extLst>
            </p:cNvPr>
            <p:cNvSpPr/>
            <p:nvPr/>
          </p:nvSpPr>
          <p:spPr>
            <a:xfrm>
              <a:off x="7077735" y="2796303"/>
              <a:ext cx="69606" cy="80737"/>
            </a:xfrm>
            <a:custGeom>
              <a:avLst/>
              <a:gdLst/>
              <a:ahLst/>
              <a:cxnLst/>
              <a:rect l="l" t="t" r="r" b="b"/>
              <a:pathLst>
                <a:path w="1257" h="1458" extrusionOk="0">
                  <a:moveTo>
                    <a:pt x="1181" y="1"/>
                  </a:moveTo>
                  <a:cubicBezTo>
                    <a:pt x="1169" y="1"/>
                    <a:pt x="1156" y="4"/>
                    <a:pt x="1145" y="12"/>
                  </a:cubicBezTo>
                  <a:cubicBezTo>
                    <a:pt x="639" y="330"/>
                    <a:pt x="238" y="812"/>
                    <a:pt x="13" y="1367"/>
                  </a:cubicBezTo>
                  <a:cubicBezTo>
                    <a:pt x="0" y="1400"/>
                    <a:pt x="17" y="1439"/>
                    <a:pt x="51" y="1452"/>
                  </a:cubicBezTo>
                  <a:cubicBezTo>
                    <a:pt x="59" y="1456"/>
                    <a:pt x="67" y="1458"/>
                    <a:pt x="76" y="1458"/>
                  </a:cubicBezTo>
                  <a:cubicBezTo>
                    <a:pt x="102" y="1458"/>
                    <a:pt x="126" y="1442"/>
                    <a:pt x="137" y="1416"/>
                  </a:cubicBezTo>
                  <a:cubicBezTo>
                    <a:pt x="350" y="887"/>
                    <a:pt x="733" y="428"/>
                    <a:pt x="1216" y="124"/>
                  </a:cubicBezTo>
                  <a:cubicBezTo>
                    <a:pt x="1247" y="104"/>
                    <a:pt x="1256" y="63"/>
                    <a:pt x="1237" y="31"/>
                  </a:cubicBezTo>
                  <a:cubicBezTo>
                    <a:pt x="1224" y="12"/>
                    <a:pt x="1203" y="1"/>
                    <a:pt x="1181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868;p41">
              <a:extLst>
                <a:ext uri="{FF2B5EF4-FFF2-40B4-BE49-F238E27FC236}">
                  <a16:creationId xmlns:a16="http://schemas.microsoft.com/office/drawing/2014/main" id="{F4B3016C-0777-48EE-A99F-E417571E00C3}"/>
                </a:ext>
              </a:extLst>
            </p:cNvPr>
            <p:cNvSpPr/>
            <p:nvPr/>
          </p:nvSpPr>
          <p:spPr>
            <a:xfrm>
              <a:off x="7089088" y="2583427"/>
              <a:ext cx="155770" cy="387237"/>
            </a:xfrm>
            <a:custGeom>
              <a:avLst/>
              <a:gdLst/>
              <a:ahLst/>
              <a:cxnLst/>
              <a:rect l="l" t="t" r="r" b="b"/>
              <a:pathLst>
                <a:path w="2813" h="6993" extrusionOk="0">
                  <a:moveTo>
                    <a:pt x="1018" y="1"/>
                  </a:moveTo>
                  <a:cubicBezTo>
                    <a:pt x="730" y="1"/>
                    <a:pt x="441" y="63"/>
                    <a:pt x="181" y="185"/>
                  </a:cubicBezTo>
                  <a:cubicBezTo>
                    <a:pt x="120" y="214"/>
                    <a:pt x="62" y="245"/>
                    <a:pt x="6" y="279"/>
                  </a:cubicBezTo>
                  <a:lnTo>
                    <a:pt x="1" y="284"/>
                  </a:lnTo>
                  <a:cubicBezTo>
                    <a:pt x="1842" y="2130"/>
                    <a:pt x="2098" y="6993"/>
                    <a:pt x="2098" y="6993"/>
                  </a:cubicBezTo>
                  <a:lnTo>
                    <a:pt x="2101" y="6993"/>
                  </a:lnTo>
                  <a:cubicBezTo>
                    <a:pt x="2306" y="6976"/>
                    <a:pt x="2510" y="6932"/>
                    <a:pt x="2707" y="6863"/>
                  </a:cubicBezTo>
                  <a:lnTo>
                    <a:pt x="2813" y="1192"/>
                  </a:lnTo>
                  <a:lnTo>
                    <a:pt x="2813" y="1191"/>
                  </a:lnTo>
                  <a:cubicBezTo>
                    <a:pt x="2610" y="709"/>
                    <a:pt x="2202" y="314"/>
                    <a:pt x="1712" y="127"/>
                  </a:cubicBezTo>
                  <a:cubicBezTo>
                    <a:pt x="1492" y="43"/>
                    <a:pt x="1255" y="1"/>
                    <a:pt x="1018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869;p41">
              <a:extLst>
                <a:ext uri="{FF2B5EF4-FFF2-40B4-BE49-F238E27FC236}">
                  <a16:creationId xmlns:a16="http://schemas.microsoft.com/office/drawing/2014/main" id="{B7CC5EA2-068E-4987-997A-5F09BACACDFC}"/>
                </a:ext>
              </a:extLst>
            </p:cNvPr>
            <p:cNvSpPr/>
            <p:nvPr/>
          </p:nvSpPr>
          <p:spPr>
            <a:xfrm>
              <a:off x="8069847" y="2583427"/>
              <a:ext cx="237448" cy="387736"/>
            </a:xfrm>
            <a:custGeom>
              <a:avLst/>
              <a:gdLst/>
              <a:ahLst/>
              <a:cxnLst/>
              <a:rect l="l" t="t" r="r" b="b"/>
              <a:pathLst>
                <a:path w="4288" h="7002" extrusionOk="0">
                  <a:moveTo>
                    <a:pt x="1795" y="1"/>
                  </a:moveTo>
                  <a:cubicBezTo>
                    <a:pt x="1558" y="1"/>
                    <a:pt x="1322" y="43"/>
                    <a:pt x="1100" y="127"/>
                  </a:cubicBezTo>
                  <a:cubicBezTo>
                    <a:pt x="611" y="314"/>
                    <a:pt x="203" y="709"/>
                    <a:pt x="0" y="1191"/>
                  </a:cubicBezTo>
                  <a:lnTo>
                    <a:pt x="0" y="1192"/>
                  </a:lnTo>
                  <a:lnTo>
                    <a:pt x="105" y="6863"/>
                  </a:lnTo>
                  <a:cubicBezTo>
                    <a:pt x="303" y="6932"/>
                    <a:pt x="507" y="6976"/>
                    <a:pt x="712" y="6993"/>
                  </a:cubicBezTo>
                  <a:lnTo>
                    <a:pt x="715" y="6993"/>
                  </a:lnTo>
                  <a:cubicBezTo>
                    <a:pt x="786" y="6999"/>
                    <a:pt x="859" y="7001"/>
                    <a:pt x="931" y="7001"/>
                  </a:cubicBezTo>
                  <a:cubicBezTo>
                    <a:pt x="1840" y="7001"/>
                    <a:pt x="2758" y="6539"/>
                    <a:pt x="3332" y="5816"/>
                  </a:cubicBezTo>
                  <a:cubicBezTo>
                    <a:pt x="4081" y="4872"/>
                    <a:pt x="4288" y="3573"/>
                    <a:pt x="4069" y="2386"/>
                  </a:cubicBezTo>
                  <a:cubicBezTo>
                    <a:pt x="3918" y="1556"/>
                    <a:pt x="3520" y="709"/>
                    <a:pt x="2807" y="279"/>
                  </a:cubicBezTo>
                  <a:cubicBezTo>
                    <a:pt x="2751" y="245"/>
                    <a:pt x="2693" y="214"/>
                    <a:pt x="2632" y="185"/>
                  </a:cubicBezTo>
                  <a:cubicBezTo>
                    <a:pt x="2371" y="63"/>
                    <a:pt x="2083" y="1"/>
                    <a:pt x="1795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870;p41">
              <a:extLst>
                <a:ext uri="{FF2B5EF4-FFF2-40B4-BE49-F238E27FC236}">
                  <a16:creationId xmlns:a16="http://schemas.microsoft.com/office/drawing/2014/main" id="{69F9CCBE-11DE-4820-B9EC-80844B29D808}"/>
                </a:ext>
              </a:extLst>
            </p:cNvPr>
            <p:cNvSpPr/>
            <p:nvPr/>
          </p:nvSpPr>
          <p:spPr>
            <a:xfrm>
              <a:off x="8160834" y="2677239"/>
              <a:ext cx="116066" cy="249907"/>
            </a:xfrm>
            <a:custGeom>
              <a:avLst/>
              <a:gdLst/>
              <a:ahLst/>
              <a:cxnLst/>
              <a:rect l="l" t="t" r="r" b="b"/>
              <a:pathLst>
                <a:path w="2096" h="4513" extrusionOk="0">
                  <a:moveTo>
                    <a:pt x="1370" y="0"/>
                  </a:moveTo>
                  <a:cubicBezTo>
                    <a:pt x="919" y="0"/>
                    <a:pt x="408" y="920"/>
                    <a:pt x="208" y="2116"/>
                  </a:cubicBezTo>
                  <a:cubicBezTo>
                    <a:pt x="0" y="3359"/>
                    <a:pt x="208" y="4431"/>
                    <a:pt x="672" y="4508"/>
                  </a:cubicBezTo>
                  <a:cubicBezTo>
                    <a:pt x="690" y="4511"/>
                    <a:pt x="708" y="4512"/>
                    <a:pt x="726" y="4512"/>
                  </a:cubicBezTo>
                  <a:cubicBezTo>
                    <a:pt x="1177" y="4512"/>
                    <a:pt x="1688" y="3592"/>
                    <a:pt x="1887" y="2396"/>
                  </a:cubicBezTo>
                  <a:cubicBezTo>
                    <a:pt x="2095" y="1153"/>
                    <a:pt x="1887" y="81"/>
                    <a:pt x="1424" y="5"/>
                  </a:cubicBezTo>
                  <a:cubicBezTo>
                    <a:pt x="1406" y="2"/>
                    <a:pt x="1388" y="0"/>
                    <a:pt x="1370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871;p41">
              <a:extLst>
                <a:ext uri="{FF2B5EF4-FFF2-40B4-BE49-F238E27FC236}">
                  <a16:creationId xmlns:a16="http://schemas.microsoft.com/office/drawing/2014/main" id="{E49269AB-36E4-4579-8B43-D7D1F319A222}"/>
                </a:ext>
              </a:extLst>
            </p:cNvPr>
            <p:cNvSpPr/>
            <p:nvPr/>
          </p:nvSpPr>
          <p:spPr>
            <a:xfrm>
              <a:off x="8155906" y="2666495"/>
              <a:ext cx="80571" cy="257937"/>
            </a:xfrm>
            <a:custGeom>
              <a:avLst/>
              <a:gdLst/>
              <a:ahLst/>
              <a:cxnLst/>
              <a:rect l="l" t="t" r="r" b="b"/>
              <a:pathLst>
                <a:path w="1455" h="4658" extrusionOk="0">
                  <a:moveTo>
                    <a:pt x="1378" y="0"/>
                  </a:moveTo>
                  <a:cubicBezTo>
                    <a:pt x="1365" y="0"/>
                    <a:pt x="1352" y="4"/>
                    <a:pt x="1340" y="13"/>
                  </a:cubicBezTo>
                  <a:cubicBezTo>
                    <a:pt x="1043" y="222"/>
                    <a:pt x="806" y="543"/>
                    <a:pt x="593" y="1022"/>
                  </a:cubicBezTo>
                  <a:cubicBezTo>
                    <a:pt x="96" y="2148"/>
                    <a:pt x="1" y="3422"/>
                    <a:pt x="327" y="4609"/>
                  </a:cubicBezTo>
                  <a:cubicBezTo>
                    <a:pt x="335" y="4638"/>
                    <a:pt x="362" y="4657"/>
                    <a:pt x="391" y="4657"/>
                  </a:cubicBezTo>
                  <a:cubicBezTo>
                    <a:pt x="397" y="4657"/>
                    <a:pt x="402" y="4657"/>
                    <a:pt x="409" y="4655"/>
                  </a:cubicBezTo>
                  <a:cubicBezTo>
                    <a:pt x="444" y="4646"/>
                    <a:pt x="465" y="4609"/>
                    <a:pt x="456" y="4573"/>
                  </a:cubicBezTo>
                  <a:cubicBezTo>
                    <a:pt x="137" y="3416"/>
                    <a:pt x="230" y="2174"/>
                    <a:pt x="715" y="1075"/>
                  </a:cubicBezTo>
                  <a:cubicBezTo>
                    <a:pt x="917" y="619"/>
                    <a:pt x="1140" y="315"/>
                    <a:pt x="1417" y="121"/>
                  </a:cubicBezTo>
                  <a:cubicBezTo>
                    <a:pt x="1447" y="100"/>
                    <a:pt x="1454" y="58"/>
                    <a:pt x="1432" y="28"/>
                  </a:cubicBezTo>
                  <a:cubicBezTo>
                    <a:pt x="1420" y="10"/>
                    <a:pt x="1399" y="0"/>
                    <a:pt x="1378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872;p41">
              <a:extLst>
                <a:ext uri="{FF2B5EF4-FFF2-40B4-BE49-F238E27FC236}">
                  <a16:creationId xmlns:a16="http://schemas.microsoft.com/office/drawing/2014/main" id="{ECCD17D0-BB60-465A-B701-B098AE87F4E5}"/>
                </a:ext>
              </a:extLst>
            </p:cNvPr>
            <p:cNvSpPr/>
            <p:nvPr/>
          </p:nvSpPr>
          <p:spPr>
            <a:xfrm>
              <a:off x="8167369" y="2796359"/>
              <a:ext cx="69606" cy="80681"/>
            </a:xfrm>
            <a:custGeom>
              <a:avLst/>
              <a:gdLst/>
              <a:ahLst/>
              <a:cxnLst/>
              <a:rect l="l" t="t" r="r" b="b"/>
              <a:pathLst>
                <a:path w="1257" h="1457" extrusionOk="0">
                  <a:moveTo>
                    <a:pt x="76" y="1"/>
                  </a:moveTo>
                  <a:cubicBezTo>
                    <a:pt x="54" y="1"/>
                    <a:pt x="32" y="12"/>
                    <a:pt x="20" y="32"/>
                  </a:cubicBezTo>
                  <a:cubicBezTo>
                    <a:pt x="0" y="62"/>
                    <a:pt x="10" y="103"/>
                    <a:pt x="41" y="123"/>
                  </a:cubicBezTo>
                  <a:cubicBezTo>
                    <a:pt x="524" y="427"/>
                    <a:pt x="907" y="886"/>
                    <a:pt x="1120" y="1415"/>
                  </a:cubicBezTo>
                  <a:cubicBezTo>
                    <a:pt x="1130" y="1441"/>
                    <a:pt x="1155" y="1457"/>
                    <a:pt x="1181" y="1457"/>
                  </a:cubicBezTo>
                  <a:cubicBezTo>
                    <a:pt x="1189" y="1457"/>
                    <a:pt x="1198" y="1455"/>
                    <a:pt x="1206" y="1453"/>
                  </a:cubicBezTo>
                  <a:cubicBezTo>
                    <a:pt x="1240" y="1438"/>
                    <a:pt x="1256" y="1399"/>
                    <a:pt x="1243" y="1366"/>
                  </a:cubicBezTo>
                  <a:cubicBezTo>
                    <a:pt x="1019" y="811"/>
                    <a:pt x="617" y="329"/>
                    <a:pt x="112" y="11"/>
                  </a:cubicBezTo>
                  <a:cubicBezTo>
                    <a:pt x="101" y="4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873;p41">
              <a:extLst>
                <a:ext uri="{FF2B5EF4-FFF2-40B4-BE49-F238E27FC236}">
                  <a16:creationId xmlns:a16="http://schemas.microsoft.com/office/drawing/2014/main" id="{18A953B8-69E5-40B5-A890-9EB4C5EF9B90}"/>
                </a:ext>
              </a:extLst>
            </p:cNvPr>
            <p:cNvSpPr/>
            <p:nvPr/>
          </p:nvSpPr>
          <p:spPr>
            <a:xfrm>
              <a:off x="8069847" y="2583427"/>
              <a:ext cx="155770" cy="387237"/>
            </a:xfrm>
            <a:custGeom>
              <a:avLst/>
              <a:gdLst/>
              <a:ahLst/>
              <a:cxnLst/>
              <a:rect l="l" t="t" r="r" b="b"/>
              <a:pathLst>
                <a:path w="2813" h="6993" extrusionOk="0">
                  <a:moveTo>
                    <a:pt x="1795" y="1"/>
                  </a:moveTo>
                  <a:cubicBezTo>
                    <a:pt x="1559" y="1"/>
                    <a:pt x="1322" y="43"/>
                    <a:pt x="1102" y="127"/>
                  </a:cubicBezTo>
                  <a:cubicBezTo>
                    <a:pt x="611" y="314"/>
                    <a:pt x="203" y="709"/>
                    <a:pt x="0" y="1191"/>
                  </a:cubicBezTo>
                  <a:lnTo>
                    <a:pt x="0" y="1192"/>
                  </a:lnTo>
                  <a:lnTo>
                    <a:pt x="105" y="6863"/>
                  </a:lnTo>
                  <a:cubicBezTo>
                    <a:pt x="303" y="6932"/>
                    <a:pt x="507" y="6976"/>
                    <a:pt x="712" y="6993"/>
                  </a:cubicBezTo>
                  <a:lnTo>
                    <a:pt x="715" y="6993"/>
                  </a:lnTo>
                  <a:cubicBezTo>
                    <a:pt x="715" y="6993"/>
                    <a:pt x="972" y="2130"/>
                    <a:pt x="2812" y="284"/>
                  </a:cubicBezTo>
                  <a:lnTo>
                    <a:pt x="2807" y="279"/>
                  </a:lnTo>
                  <a:cubicBezTo>
                    <a:pt x="2751" y="245"/>
                    <a:pt x="2693" y="214"/>
                    <a:pt x="2632" y="185"/>
                  </a:cubicBezTo>
                  <a:cubicBezTo>
                    <a:pt x="2371" y="63"/>
                    <a:pt x="2083" y="1"/>
                    <a:pt x="1795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74;p41">
              <a:extLst>
                <a:ext uri="{FF2B5EF4-FFF2-40B4-BE49-F238E27FC236}">
                  <a16:creationId xmlns:a16="http://schemas.microsoft.com/office/drawing/2014/main" id="{DF9DE5D4-067C-4DC2-9AB0-E6CE91D73DD0}"/>
                </a:ext>
              </a:extLst>
            </p:cNvPr>
            <p:cNvSpPr/>
            <p:nvPr/>
          </p:nvSpPr>
          <p:spPr>
            <a:xfrm>
              <a:off x="7174925" y="2310576"/>
              <a:ext cx="962584" cy="901173"/>
            </a:xfrm>
            <a:custGeom>
              <a:avLst/>
              <a:gdLst/>
              <a:ahLst/>
              <a:cxnLst/>
              <a:rect l="l" t="t" r="r" b="b"/>
              <a:pathLst>
                <a:path w="17383" h="16274" extrusionOk="0">
                  <a:moveTo>
                    <a:pt x="8692" y="0"/>
                  </a:moveTo>
                  <a:cubicBezTo>
                    <a:pt x="3891" y="0"/>
                    <a:pt x="0" y="3991"/>
                    <a:pt x="0" y="8914"/>
                  </a:cubicBezTo>
                  <a:cubicBezTo>
                    <a:pt x="0" y="13183"/>
                    <a:pt x="2928" y="15581"/>
                    <a:pt x="6836" y="16145"/>
                  </a:cubicBezTo>
                  <a:cubicBezTo>
                    <a:pt x="7435" y="16230"/>
                    <a:pt x="8055" y="16273"/>
                    <a:pt x="8692" y="16273"/>
                  </a:cubicBezTo>
                  <a:cubicBezTo>
                    <a:pt x="9328" y="16273"/>
                    <a:pt x="9949" y="16230"/>
                    <a:pt x="10547" y="16145"/>
                  </a:cubicBezTo>
                  <a:cubicBezTo>
                    <a:pt x="14455" y="15584"/>
                    <a:pt x="17382" y="13183"/>
                    <a:pt x="17382" y="8914"/>
                  </a:cubicBezTo>
                  <a:cubicBezTo>
                    <a:pt x="17382" y="3990"/>
                    <a:pt x="13491" y="0"/>
                    <a:pt x="8692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75;p41">
              <a:extLst>
                <a:ext uri="{FF2B5EF4-FFF2-40B4-BE49-F238E27FC236}">
                  <a16:creationId xmlns:a16="http://schemas.microsoft.com/office/drawing/2014/main" id="{7C72088F-C3CC-473A-9395-E7ECFCE5DD75}"/>
                </a:ext>
              </a:extLst>
            </p:cNvPr>
            <p:cNvSpPr/>
            <p:nvPr/>
          </p:nvSpPr>
          <p:spPr>
            <a:xfrm>
              <a:off x="7172322" y="2804223"/>
              <a:ext cx="970336" cy="414980"/>
            </a:xfrm>
            <a:custGeom>
              <a:avLst/>
              <a:gdLst/>
              <a:ahLst/>
              <a:cxnLst/>
              <a:rect l="l" t="t" r="r" b="b"/>
              <a:pathLst>
                <a:path w="17523" h="7494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403"/>
                    <a:pt x="344" y="2846"/>
                    <a:pt x="1104" y="4041"/>
                  </a:cubicBezTo>
                  <a:cubicBezTo>
                    <a:pt x="1169" y="4142"/>
                    <a:pt x="1397" y="4438"/>
                    <a:pt x="1461" y="4534"/>
                  </a:cubicBezTo>
                  <a:cubicBezTo>
                    <a:pt x="1603" y="4715"/>
                    <a:pt x="1782" y="4893"/>
                    <a:pt x="1932" y="5068"/>
                  </a:cubicBezTo>
                  <a:cubicBezTo>
                    <a:pt x="2160" y="5271"/>
                    <a:pt x="2372" y="5493"/>
                    <a:pt x="2623" y="5668"/>
                  </a:cubicBezTo>
                  <a:lnTo>
                    <a:pt x="2947" y="5912"/>
                  </a:lnTo>
                  <a:lnTo>
                    <a:pt x="3293" y="6128"/>
                  </a:lnTo>
                  <a:cubicBezTo>
                    <a:pt x="4892" y="7070"/>
                    <a:pt x="6791" y="7493"/>
                    <a:pt x="8681" y="7493"/>
                  </a:cubicBezTo>
                  <a:cubicBezTo>
                    <a:pt x="9793" y="7493"/>
                    <a:pt x="10902" y="7347"/>
                    <a:pt x="11944" y="7074"/>
                  </a:cubicBezTo>
                  <a:cubicBezTo>
                    <a:pt x="15360" y="6146"/>
                    <a:pt x="17523" y="3606"/>
                    <a:pt x="17429" y="0"/>
                  </a:cubicBezTo>
                  <a:lnTo>
                    <a:pt x="17429" y="0"/>
                  </a:lnTo>
                  <a:cubicBezTo>
                    <a:pt x="17393" y="2151"/>
                    <a:pt x="16503" y="4240"/>
                    <a:pt x="14730" y="5506"/>
                  </a:cubicBezTo>
                  <a:cubicBezTo>
                    <a:pt x="13179" y="6662"/>
                    <a:pt x="10959" y="7239"/>
                    <a:pt x="8740" y="7239"/>
                  </a:cubicBezTo>
                  <a:cubicBezTo>
                    <a:pt x="6519" y="7239"/>
                    <a:pt x="4298" y="6661"/>
                    <a:pt x="2746" y="5505"/>
                  </a:cubicBezTo>
                  <a:cubicBezTo>
                    <a:pt x="2498" y="5340"/>
                    <a:pt x="2288" y="5129"/>
                    <a:pt x="2062" y="4937"/>
                  </a:cubicBezTo>
                  <a:cubicBezTo>
                    <a:pt x="1912" y="4771"/>
                    <a:pt x="1733" y="4602"/>
                    <a:pt x="1591" y="4429"/>
                  </a:cubicBezTo>
                  <a:cubicBezTo>
                    <a:pt x="1510" y="4328"/>
                    <a:pt x="1308" y="4051"/>
                    <a:pt x="1233" y="3955"/>
                  </a:cubicBezTo>
                  <a:cubicBezTo>
                    <a:pt x="1073" y="3695"/>
                    <a:pt x="865" y="3373"/>
                    <a:pt x="748" y="3091"/>
                  </a:cubicBezTo>
                  <a:cubicBezTo>
                    <a:pt x="286" y="2137"/>
                    <a:pt x="74" y="1069"/>
                    <a:pt x="47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76;p41">
              <a:extLst>
                <a:ext uri="{FF2B5EF4-FFF2-40B4-BE49-F238E27FC236}">
                  <a16:creationId xmlns:a16="http://schemas.microsoft.com/office/drawing/2014/main" id="{82FD2619-3BD5-43B4-9D85-48AD0D57924B}"/>
                </a:ext>
              </a:extLst>
            </p:cNvPr>
            <p:cNvSpPr/>
            <p:nvPr/>
          </p:nvSpPr>
          <p:spPr>
            <a:xfrm>
              <a:off x="7219505" y="2826928"/>
              <a:ext cx="236894" cy="236894"/>
            </a:xfrm>
            <a:custGeom>
              <a:avLst/>
              <a:gdLst/>
              <a:ahLst/>
              <a:cxnLst/>
              <a:rect l="l" t="t" r="r" b="b"/>
              <a:pathLst>
                <a:path w="4278" h="4278" extrusionOk="0">
                  <a:moveTo>
                    <a:pt x="2140" y="1"/>
                  </a:moveTo>
                  <a:cubicBezTo>
                    <a:pt x="958" y="1"/>
                    <a:pt x="0" y="958"/>
                    <a:pt x="0" y="2140"/>
                  </a:cubicBezTo>
                  <a:cubicBezTo>
                    <a:pt x="0" y="3320"/>
                    <a:pt x="958" y="4278"/>
                    <a:pt x="2140" y="4278"/>
                  </a:cubicBezTo>
                  <a:cubicBezTo>
                    <a:pt x="3320" y="4278"/>
                    <a:pt x="4277" y="3320"/>
                    <a:pt x="4277" y="2140"/>
                  </a:cubicBezTo>
                  <a:cubicBezTo>
                    <a:pt x="4277" y="958"/>
                    <a:pt x="3320" y="1"/>
                    <a:pt x="2140" y="1"/>
                  </a:cubicBezTo>
                  <a:close/>
                </a:path>
              </a:pathLst>
            </a:custGeom>
            <a:solidFill>
              <a:srgbClr val="EB667B">
                <a:alpha val="7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77;p41">
              <a:extLst>
                <a:ext uri="{FF2B5EF4-FFF2-40B4-BE49-F238E27FC236}">
                  <a16:creationId xmlns:a16="http://schemas.microsoft.com/office/drawing/2014/main" id="{526E5361-A4FA-41B8-B551-FAC8ADBFE917}"/>
                </a:ext>
              </a:extLst>
            </p:cNvPr>
            <p:cNvSpPr/>
            <p:nvPr/>
          </p:nvSpPr>
          <p:spPr>
            <a:xfrm>
              <a:off x="7856085" y="2826928"/>
              <a:ext cx="236950" cy="236894"/>
            </a:xfrm>
            <a:custGeom>
              <a:avLst/>
              <a:gdLst/>
              <a:ahLst/>
              <a:cxnLst/>
              <a:rect l="l" t="t" r="r" b="b"/>
              <a:pathLst>
                <a:path w="4279" h="4278" extrusionOk="0">
                  <a:moveTo>
                    <a:pt x="2139" y="1"/>
                  </a:moveTo>
                  <a:cubicBezTo>
                    <a:pt x="957" y="1"/>
                    <a:pt x="0" y="958"/>
                    <a:pt x="0" y="2140"/>
                  </a:cubicBezTo>
                  <a:cubicBezTo>
                    <a:pt x="0" y="3320"/>
                    <a:pt x="957" y="4278"/>
                    <a:pt x="2139" y="4278"/>
                  </a:cubicBezTo>
                  <a:cubicBezTo>
                    <a:pt x="3320" y="4278"/>
                    <a:pt x="4278" y="3320"/>
                    <a:pt x="4278" y="2140"/>
                  </a:cubicBezTo>
                  <a:cubicBezTo>
                    <a:pt x="4278" y="958"/>
                    <a:pt x="3320" y="1"/>
                    <a:pt x="2139" y="1"/>
                  </a:cubicBezTo>
                  <a:close/>
                </a:path>
              </a:pathLst>
            </a:custGeom>
            <a:solidFill>
              <a:srgbClr val="EB667B">
                <a:alpha val="7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78;p41">
              <a:extLst>
                <a:ext uri="{FF2B5EF4-FFF2-40B4-BE49-F238E27FC236}">
                  <a16:creationId xmlns:a16="http://schemas.microsoft.com/office/drawing/2014/main" id="{8B73712E-6F49-425B-8CE9-E6E6B34189B8}"/>
                </a:ext>
              </a:extLst>
            </p:cNvPr>
            <p:cNvSpPr/>
            <p:nvPr/>
          </p:nvSpPr>
          <p:spPr>
            <a:xfrm>
              <a:off x="7297312" y="2675688"/>
              <a:ext cx="262533" cy="270673"/>
            </a:xfrm>
            <a:custGeom>
              <a:avLst/>
              <a:gdLst/>
              <a:ahLst/>
              <a:cxnLst/>
              <a:rect l="l" t="t" r="r" b="b"/>
              <a:pathLst>
                <a:path w="4741" h="4888" extrusionOk="0">
                  <a:moveTo>
                    <a:pt x="2370" y="0"/>
                  </a:moveTo>
                  <a:cubicBezTo>
                    <a:pt x="1062" y="0"/>
                    <a:pt x="1" y="1198"/>
                    <a:pt x="1" y="2674"/>
                  </a:cubicBezTo>
                  <a:cubicBezTo>
                    <a:pt x="1" y="4151"/>
                    <a:pt x="1062" y="4888"/>
                    <a:pt x="2370" y="4888"/>
                  </a:cubicBezTo>
                  <a:cubicBezTo>
                    <a:pt x="3679" y="4888"/>
                    <a:pt x="4740" y="4151"/>
                    <a:pt x="4740" y="2674"/>
                  </a:cubicBezTo>
                  <a:cubicBezTo>
                    <a:pt x="4740" y="1198"/>
                    <a:pt x="3679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79;p41">
              <a:extLst>
                <a:ext uri="{FF2B5EF4-FFF2-40B4-BE49-F238E27FC236}">
                  <a16:creationId xmlns:a16="http://schemas.microsoft.com/office/drawing/2014/main" id="{99171C7C-4F96-4C36-8EA5-948AE67270A7}"/>
                </a:ext>
              </a:extLst>
            </p:cNvPr>
            <p:cNvSpPr/>
            <p:nvPr/>
          </p:nvSpPr>
          <p:spPr>
            <a:xfrm>
              <a:off x="7292494" y="2672089"/>
              <a:ext cx="251513" cy="151728"/>
            </a:xfrm>
            <a:custGeom>
              <a:avLst/>
              <a:gdLst/>
              <a:ahLst/>
              <a:cxnLst/>
              <a:rect l="l" t="t" r="r" b="b"/>
              <a:pathLst>
                <a:path w="4542" h="2740" extrusionOk="0">
                  <a:moveTo>
                    <a:pt x="2440" y="0"/>
                  </a:moveTo>
                  <a:cubicBezTo>
                    <a:pt x="1108" y="0"/>
                    <a:pt x="1" y="1304"/>
                    <a:pt x="88" y="2739"/>
                  </a:cubicBezTo>
                  <a:cubicBezTo>
                    <a:pt x="135" y="1356"/>
                    <a:pt x="1169" y="128"/>
                    <a:pt x="2461" y="128"/>
                  </a:cubicBezTo>
                  <a:cubicBezTo>
                    <a:pt x="2761" y="128"/>
                    <a:pt x="3075" y="194"/>
                    <a:pt x="3393" y="339"/>
                  </a:cubicBezTo>
                  <a:cubicBezTo>
                    <a:pt x="3882" y="573"/>
                    <a:pt x="4276" y="982"/>
                    <a:pt x="4541" y="1465"/>
                  </a:cubicBezTo>
                  <a:cubicBezTo>
                    <a:pt x="4324" y="952"/>
                    <a:pt x="3935" y="511"/>
                    <a:pt x="3439" y="248"/>
                  </a:cubicBezTo>
                  <a:cubicBezTo>
                    <a:pt x="3102" y="77"/>
                    <a:pt x="2764" y="0"/>
                    <a:pt x="2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80;p41">
              <a:extLst>
                <a:ext uri="{FF2B5EF4-FFF2-40B4-BE49-F238E27FC236}">
                  <a16:creationId xmlns:a16="http://schemas.microsoft.com/office/drawing/2014/main" id="{900DBA25-24F4-47D6-B3A9-B70DF46256B3}"/>
                </a:ext>
              </a:extLst>
            </p:cNvPr>
            <p:cNvSpPr/>
            <p:nvPr/>
          </p:nvSpPr>
          <p:spPr>
            <a:xfrm>
              <a:off x="7369914" y="2763907"/>
              <a:ext cx="191210" cy="210425"/>
            </a:xfrm>
            <a:custGeom>
              <a:avLst/>
              <a:gdLst/>
              <a:ahLst/>
              <a:cxnLst/>
              <a:rect l="l" t="t" r="r" b="b"/>
              <a:pathLst>
                <a:path w="3453" h="3800" extrusionOk="0">
                  <a:moveTo>
                    <a:pt x="1726" y="1"/>
                  </a:moveTo>
                  <a:cubicBezTo>
                    <a:pt x="1313" y="1"/>
                    <a:pt x="934" y="159"/>
                    <a:pt x="637" y="427"/>
                  </a:cubicBezTo>
                  <a:cubicBezTo>
                    <a:pt x="650" y="424"/>
                    <a:pt x="661" y="424"/>
                    <a:pt x="673" y="424"/>
                  </a:cubicBezTo>
                  <a:cubicBezTo>
                    <a:pt x="1031" y="424"/>
                    <a:pt x="1320" y="714"/>
                    <a:pt x="1320" y="1072"/>
                  </a:cubicBezTo>
                  <a:cubicBezTo>
                    <a:pt x="1320" y="1431"/>
                    <a:pt x="1031" y="1720"/>
                    <a:pt x="673" y="1720"/>
                  </a:cubicBezTo>
                  <a:cubicBezTo>
                    <a:pt x="408" y="1720"/>
                    <a:pt x="179" y="1562"/>
                    <a:pt x="79" y="1332"/>
                  </a:cubicBezTo>
                  <a:cubicBezTo>
                    <a:pt x="29" y="1511"/>
                    <a:pt x="0" y="1702"/>
                    <a:pt x="0" y="1900"/>
                  </a:cubicBezTo>
                  <a:cubicBezTo>
                    <a:pt x="0" y="2949"/>
                    <a:pt x="773" y="3800"/>
                    <a:pt x="1726" y="3800"/>
                  </a:cubicBezTo>
                  <a:cubicBezTo>
                    <a:pt x="2680" y="3800"/>
                    <a:pt x="3453" y="2949"/>
                    <a:pt x="3453" y="1900"/>
                  </a:cubicBezTo>
                  <a:cubicBezTo>
                    <a:pt x="3453" y="850"/>
                    <a:pt x="2680" y="1"/>
                    <a:pt x="17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81;p41">
              <a:extLst>
                <a:ext uri="{FF2B5EF4-FFF2-40B4-BE49-F238E27FC236}">
                  <a16:creationId xmlns:a16="http://schemas.microsoft.com/office/drawing/2014/main" id="{CC21C3C5-218B-46B4-A85B-0F5167D9817B}"/>
                </a:ext>
              </a:extLst>
            </p:cNvPr>
            <p:cNvSpPr/>
            <p:nvPr/>
          </p:nvSpPr>
          <p:spPr>
            <a:xfrm>
              <a:off x="7277708" y="2690973"/>
              <a:ext cx="45131" cy="60636"/>
            </a:xfrm>
            <a:custGeom>
              <a:avLst/>
              <a:gdLst/>
              <a:ahLst/>
              <a:cxnLst/>
              <a:rect l="l" t="t" r="r" b="b"/>
              <a:pathLst>
                <a:path w="815" h="1095" extrusionOk="0">
                  <a:moveTo>
                    <a:pt x="0" y="1"/>
                  </a:moveTo>
                  <a:cubicBezTo>
                    <a:pt x="108" y="429"/>
                    <a:pt x="372" y="824"/>
                    <a:pt x="742" y="1094"/>
                  </a:cubicBezTo>
                  <a:lnTo>
                    <a:pt x="814" y="983"/>
                  </a:lnTo>
                  <a:cubicBezTo>
                    <a:pt x="447" y="768"/>
                    <a:pt x="149" y="41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82;p41">
              <a:extLst>
                <a:ext uri="{FF2B5EF4-FFF2-40B4-BE49-F238E27FC236}">
                  <a16:creationId xmlns:a16="http://schemas.microsoft.com/office/drawing/2014/main" id="{E439D222-99B2-4DDB-A7F2-BE76832CAA60}"/>
                </a:ext>
              </a:extLst>
            </p:cNvPr>
            <p:cNvSpPr/>
            <p:nvPr/>
          </p:nvSpPr>
          <p:spPr>
            <a:xfrm>
              <a:off x="7752692" y="2668323"/>
              <a:ext cx="262533" cy="270618"/>
            </a:xfrm>
            <a:custGeom>
              <a:avLst/>
              <a:gdLst/>
              <a:ahLst/>
              <a:cxnLst/>
              <a:rect l="l" t="t" r="r" b="b"/>
              <a:pathLst>
                <a:path w="4741" h="4887" extrusionOk="0">
                  <a:moveTo>
                    <a:pt x="2370" y="1"/>
                  </a:moveTo>
                  <a:cubicBezTo>
                    <a:pt x="1062" y="1"/>
                    <a:pt x="1" y="1198"/>
                    <a:pt x="1" y="2675"/>
                  </a:cubicBezTo>
                  <a:cubicBezTo>
                    <a:pt x="1" y="4152"/>
                    <a:pt x="1062" y="4887"/>
                    <a:pt x="2370" y="4887"/>
                  </a:cubicBezTo>
                  <a:cubicBezTo>
                    <a:pt x="3679" y="4887"/>
                    <a:pt x="4740" y="4152"/>
                    <a:pt x="4740" y="2675"/>
                  </a:cubicBezTo>
                  <a:cubicBezTo>
                    <a:pt x="4740" y="1198"/>
                    <a:pt x="3679" y="1"/>
                    <a:pt x="2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883;p41">
              <a:extLst>
                <a:ext uri="{FF2B5EF4-FFF2-40B4-BE49-F238E27FC236}">
                  <a16:creationId xmlns:a16="http://schemas.microsoft.com/office/drawing/2014/main" id="{8C3D6F47-7AEA-4D03-9261-1BC0BDE918E5}"/>
                </a:ext>
              </a:extLst>
            </p:cNvPr>
            <p:cNvSpPr/>
            <p:nvPr/>
          </p:nvSpPr>
          <p:spPr>
            <a:xfrm>
              <a:off x="7768531" y="2664723"/>
              <a:ext cx="251458" cy="151728"/>
            </a:xfrm>
            <a:custGeom>
              <a:avLst/>
              <a:gdLst/>
              <a:ahLst/>
              <a:cxnLst/>
              <a:rect l="l" t="t" r="r" b="b"/>
              <a:pathLst>
                <a:path w="4541" h="2740" extrusionOk="0">
                  <a:moveTo>
                    <a:pt x="2100" y="1"/>
                  </a:moveTo>
                  <a:cubicBezTo>
                    <a:pt x="1776" y="1"/>
                    <a:pt x="1439" y="78"/>
                    <a:pt x="1102" y="249"/>
                  </a:cubicBezTo>
                  <a:cubicBezTo>
                    <a:pt x="606" y="510"/>
                    <a:pt x="217" y="953"/>
                    <a:pt x="0" y="1464"/>
                  </a:cubicBezTo>
                  <a:cubicBezTo>
                    <a:pt x="264" y="983"/>
                    <a:pt x="660" y="572"/>
                    <a:pt x="1147" y="340"/>
                  </a:cubicBezTo>
                  <a:cubicBezTo>
                    <a:pt x="1466" y="194"/>
                    <a:pt x="1780" y="128"/>
                    <a:pt x="2080" y="128"/>
                  </a:cubicBezTo>
                  <a:cubicBezTo>
                    <a:pt x="3373" y="128"/>
                    <a:pt x="4407" y="1356"/>
                    <a:pt x="4454" y="2740"/>
                  </a:cubicBezTo>
                  <a:cubicBezTo>
                    <a:pt x="4541" y="1305"/>
                    <a:pt x="3434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84;p41">
              <a:extLst>
                <a:ext uri="{FF2B5EF4-FFF2-40B4-BE49-F238E27FC236}">
                  <a16:creationId xmlns:a16="http://schemas.microsoft.com/office/drawing/2014/main" id="{13B47960-AF2C-4D75-ACE1-8D98A9337EA0}"/>
                </a:ext>
              </a:extLst>
            </p:cNvPr>
            <p:cNvSpPr/>
            <p:nvPr/>
          </p:nvSpPr>
          <p:spPr>
            <a:xfrm>
              <a:off x="7753966" y="2756486"/>
              <a:ext cx="191265" cy="210536"/>
            </a:xfrm>
            <a:custGeom>
              <a:avLst/>
              <a:gdLst/>
              <a:ahLst/>
              <a:cxnLst/>
              <a:rect l="l" t="t" r="r" b="b"/>
              <a:pathLst>
                <a:path w="3454" h="3802" extrusionOk="0">
                  <a:moveTo>
                    <a:pt x="1727" y="1"/>
                  </a:moveTo>
                  <a:cubicBezTo>
                    <a:pt x="1314" y="1"/>
                    <a:pt x="935" y="161"/>
                    <a:pt x="637" y="428"/>
                  </a:cubicBezTo>
                  <a:cubicBezTo>
                    <a:pt x="649" y="426"/>
                    <a:pt x="662" y="426"/>
                    <a:pt x="674" y="426"/>
                  </a:cubicBezTo>
                  <a:cubicBezTo>
                    <a:pt x="1032" y="426"/>
                    <a:pt x="1321" y="715"/>
                    <a:pt x="1321" y="1074"/>
                  </a:cubicBezTo>
                  <a:cubicBezTo>
                    <a:pt x="1321" y="1431"/>
                    <a:pt x="1032" y="1722"/>
                    <a:pt x="674" y="1722"/>
                  </a:cubicBezTo>
                  <a:cubicBezTo>
                    <a:pt x="408" y="1722"/>
                    <a:pt x="180" y="1563"/>
                    <a:pt x="80" y="1334"/>
                  </a:cubicBezTo>
                  <a:cubicBezTo>
                    <a:pt x="28" y="1513"/>
                    <a:pt x="1" y="1704"/>
                    <a:pt x="1" y="1901"/>
                  </a:cubicBezTo>
                  <a:cubicBezTo>
                    <a:pt x="1" y="2951"/>
                    <a:pt x="773" y="3801"/>
                    <a:pt x="1727" y="3801"/>
                  </a:cubicBezTo>
                  <a:cubicBezTo>
                    <a:pt x="2681" y="3801"/>
                    <a:pt x="3453" y="2951"/>
                    <a:pt x="3453" y="1901"/>
                  </a:cubicBezTo>
                  <a:cubicBezTo>
                    <a:pt x="3453" y="852"/>
                    <a:pt x="2681" y="1"/>
                    <a:pt x="172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85;p41">
              <a:extLst>
                <a:ext uri="{FF2B5EF4-FFF2-40B4-BE49-F238E27FC236}">
                  <a16:creationId xmlns:a16="http://schemas.microsoft.com/office/drawing/2014/main" id="{76474DAC-BA9C-4998-B258-D785A1D1824F}"/>
                </a:ext>
              </a:extLst>
            </p:cNvPr>
            <p:cNvSpPr/>
            <p:nvPr/>
          </p:nvSpPr>
          <p:spPr>
            <a:xfrm>
              <a:off x="7983567" y="2668323"/>
              <a:ext cx="45186" cy="60636"/>
            </a:xfrm>
            <a:custGeom>
              <a:avLst/>
              <a:gdLst/>
              <a:ahLst/>
              <a:cxnLst/>
              <a:rect l="l" t="t" r="r" b="b"/>
              <a:pathLst>
                <a:path w="816" h="1095" extrusionOk="0">
                  <a:moveTo>
                    <a:pt x="815" y="1"/>
                  </a:moveTo>
                  <a:lnTo>
                    <a:pt x="815" y="1"/>
                  </a:lnTo>
                  <a:cubicBezTo>
                    <a:pt x="666" y="416"/>
                    <a:pt x="370" y="768"/>
                    <a:pt x="1" y="984"/>
                  </a:cubicBezTo>
                  <a:lnTo>
                    <a:pt x="74" y="1094"/>
                  </a:lnTo>
                  <a:cubicBezTo>
                    <a:pt x="444" y="825"/>
                    <a:pt x="709" y="429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86;p41">
              <a:extLst>
                <a:ext uri="{FF2B5EF4-FFF2-40B4-BE49-F238E27FC236}">
                  <a16:creationId xmlns:a16="http://schemas.microsoft.com/office/drawing/2014/main" id="{7B705E86-B7D9-4DCF-9134-C4AFDCDBD7A5}"/>
                </a:ext>
              </a:extLst>
            </p:cNvPr>
            <p:cNvSpPr/>
            <p:nvPr/>
          </p:nvSpPr>
          <p:spPr>
            <a:xfrm>
              <a:off x="7586888" y="2856057"/>
              <a:ext cx="138659" cy="107926"/>
            </a:xfrm>
            <a:custGeom>
              <a:avLst/>
              <a:gdLst/>
              <a:ahLst/>
              <a:cxnLst/>
              <a:rect l="l" t="t" r="r" b="b"/>
              <a:pathLst>
                <a:path w="2504" h="1949" extrusionOk="0">
                  <a:moveTo>
                    <a:pt x="1268" y="1"/>
                  </a:moveTo>
                  <a:cubicBezTo>
                    <a:pt x="474" y="1"/>
                    <a:pt x="1" y="810"/>
                    <a:pt x="1" y="1262"/>
                  </a:cubicBezTo>
                  <a:cubicBezTo>
                    <a:pt x="1" y="1715"/>
                    <a:pt x="410" y="1949"/>
                    <a:pt x="1205" y="1949"/>
                  </a:cubicBezTo>
                  <a:cubicBezTo>
                    <a:pt x="2000" y="1949"/>
                    <a:pt x="2504" y="1715"/>
                    <a:pt x="2504" y="1262"/>
                  </a:cubicBezTo>
                  <a:cubicBezTo>
                    <a:pt x="2504" y="810"/>
                    <a:pt x="2063" y="1"/>
                    <a:pt x="1268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87;p41">
              <a:extLst>
                <a:ext uri="{FF2B5EF4-FFF2-40B4-BE49-F238E27FC236}">
                  <a16:creationId xmlns:a16="http://schemas.microsoft.com/office/drawing/2014/main" id="{87A831DC-BDBD-4E19-865D-A8440FD6E158}"/>
                </a:ext>
              </a:extLst>
            </p:cNvPr>
            <p:cNvSpPr/>
            <p:nvPr/>
          </p:nvSpPr>
          <p:spPr>
            <a:xfrm>
              <a:off x="7583233" y="2852402"/>
              <a:ext cx="145968" cy="77193"/>
            </a:xfrm>
            <a:custGeom>
              <a:avLst/>
              <a:gdLst/>
              <a:ahLst/>
              <a:cxnLst/>
              <a:rect l="l" t="t" r="r" b="b"/>
              <a:pathLst>
                <a:path w="2636" h="1394" extrusionOk="0">
                  <a:moveTo>
                    <a:pt x="1334" y="0"/>
                  </a:moveTo>
                  <a:cubicBezTo>
                    <a:pt x="471" y="0"/>
                    <a:pt x="1" y="877"/>
                    <a:pt x="1" y="1328"/>
                  </a:cubicBezTo>
                  <a:cubicBezTo>
                    <a:pt x="1" y="1365"/>
                    <a:pt x="30" y="1394"/>
                    <a:pt x="67" y="1394"/>
                  </a:cubicBezTo>
                  <a:cubicBezTo>
                    <a:pt x="103" y="1394"/>
                    <a:pt x="133" y="1365"/>
                    <a:pt x="133" y="1328"/>
                  </a:cubicBezTo>
                  <a:cubicBezTo>
                    <a:pt x="133" y="907"/>
                    <a:pt x="577" y="134"/>
                    <a:pt x="1334" y="134"/>
                  </a:cubicBezTo>
                  <a:cubicBezTo>
                    <a:pt x="2090" y="134"/>
                    <a:pt x="2503" y="922"/>
                    <a:pt x="2503" y="1328"/>
                  </a:cubicBezTo>
                  <a:cubicBezTo>
                    <a:pt x="2503" y="1365"/>
                    <a:pt x="2533" y="1394"/>
                    <a:pt x="2570" y="1394"/>
                  </a:cubicBezTo>
                  <a:cubicBezTo>
                    <a:pt x="2606" y="1394"/>
                    <a:pt x="2636" y="1365"/>
                    <a:pt x="2636" y="1328"/>
                  </a:cubicBezTo>
                  <a:cubicBezTo>
                    <a:pt x="2636" y="865"/>
                    <a:pt x="2197" y="0"/>
                    <a:pt x="1334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88;p41">
              <a:extLst>
                <a:ext uri="{FF2B5EF4-FFF2-40B4-BE49-F238E27FC236}">
                  <a16:creationId xmlns:a16="http://schemas.microsoft.com/office/drawing/2014/main" id="{67423BB6-B42F-4E59-9173-739DB135E399}"/>
                </a:ext>
              </a:extLst>
            </p:cNvPr>
            <p:cNvSpPr/>
            <p:nvPr/>
          </p:nvSpPr>
          <p:spPr>
            <a:xfrm>
              <a:off x="7608043" y="2871785"/>
              <a:ext cx="43857" cy="38319"/>
            </a:xfrm>
            <a:custGeom>
              <a:avLst/>
              <a:gdLst/>
              <a:ahLst/>
              <a:cxnLst/>
              <a:rect l="l" t="t" r="r" b="b"/>
              <a:pathLst>
                <a:path w="792" h="692" extrusionOk="0">
                  <a:moveTo>
                    <a:pt x="580" y="1"/>
                  </a:moveTo>
                  <a:cubicBezTo>
                    <a:pt x="562" y="1"/>
                    <a:pt x="545" y="3"/>
                    <a:pt x="528" y="10"/>
                  </a:cubicBezTo>
                  <a:cubicBezTo>
                    <a:pt x="344" y="82"/>
                    <a:pt x="175" y="197"/>
                    <a:pt x="55" y="357"/>
                  </a:cubicBezTo>
                  <a:cubicBezTo>
                    <a:pt x="36" y="375"/>
                    <a:pt x="23" y="398"/>
                    <a:pt x="16" y="424"/>
                  </a:cubicBezTo>
                  <a:cubicBezTo>
                    <a:pt x="5" y="448"/>
                    <a:pt x="1" y="472"/>
                    <a:pt x="2" y="498"/>
                  </a:cubicBezTo>
                  <a:cubicBezTo>
                    <a:pt x="5" y="548"/>
                    <a:pt x="28" y="605"/>
                    <a:pt x="66" y="637"/>
                  </a:cubicBezTo>
                  <a:cubicBezTo>
                    <a:pt x="102" y="669"/>
                    <a:pt x="148" y="691"/>
                    <a:pt x="197" y="691"/>
                  </a:cubicBezTo>
                  <a:cubicBezTo>
                    <a:pt x="201" y="691"/>
                    <a:pt x="205" y="691"/>
                    <a:pt x="208" y="691"/>
                  </a:cubicBezTo>
                  <a:cubicBezTo>
                    <a:pt x="258" y="687"/>
                    <a:pt x="316" y="669"/>
                    <a:pt x="347" y="628"/>
                  </a:cubicBezTo>
                  <a:cubicBezTo>
                    <a:pt x="384" y="579"/>
                    <a:pt x="425" y="535"/>
                    <a:pt x="472" y="495"/>
                  </a:cubicBezTo>
                  <a:cubicBezTo>
                    <a:pt x="523" y="456"/>
                    <a:pt x="577" y="421"/>
                    <a:pt x="636" y="393"/>
                  </a:cubicBezTo>
                  <a:cubicBezTo>
                    <a:pt x="638" y="393"/>
                    <a:pt x="640" y="392"/>
                    <a:pt x="642" y="391"/>
                  </a:cubicBezTo>
                  <a:cubicBezTo>
                    <a:pt x="693" y="371"/>
                    <a:pt x="736" y="343"/>
                    <a:pt x="762" y="293"/>
                  </a:cubicBezTo>
                  <a:cubicBezTo>
                    <a:pt x="784" y="250"/>
                    <a:pt x="792" y="189"/>
                    <a:pt x="776" y="144"/>
                  </a:cubicBezTo>
                  <a:lnTo>
                    <a:pt x="776" y="143"/>
                  </a:lnTo>
                  <a:cubicBezTo>
                    <a:pt x="758" y="93"/>
                    <a:pt x="725" y="46"/>
                    <a:pt x="677" y="24"/>
                  </a:cubicBezTo>
                  <a:cubicBezTo>
                    <a:pt x="648" y="11"/>
                    <a:pt x="613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89;p41">
              <a:extLst>
                <a:ext uri="{FF2B5EF4-FFF2-40B4-BE49-F238E27FC236}">
                  <a16:creationId xmlns:a16="http://schemas.microsoft.com/office/drawing/2014/main" id="{01BFC0DC-89A5-4F45-8D62-DBB60DF3BD2A}"/>
                </a:ext>
              </a:extLst>
            </p:cNvPr>
            <p:cNvSpPr/>
            <p:nvPr/>
          </p:nvSpPr>
          <p:spPr>
            <a:xfrm>
              <a:off x="7529460" y="2989908"/>
              <a:ext cx="253618" cy="139157"/>
            </a:xfrm>
            <a:custGeom>
              <a:avLst/>
              <a:gdLst/>
              <a:ahLst/>
              <a:cxnLst/>
              <a:rect l="l" t="t" r="r" b="b"/>
              <a:pathLst>
                <a:path w="4580" h="2513" extrusionOk="0">
                  <a:moveTo>
                    <a:pt x="3948" y="1"/>
                  </a:moveTo>
                  <a:cubicBezTo>
                    <a:pt x="3544" y="1"/>
                    <a:pt x="2975" y="115"/>
                    <a:pt x="2335" y="115"/>
                  </a:cubicBezTo>
                  <a:cubicBezTo>
                    <a:pt x="1695" y="115"/>
                    <a:pt x="1103" y="1"/>
                    <a:pt x="676" y="1"/>
                  </a:cubicBezTo>
                  <a:cubicBezTo>
                    <a:pt x="620" y="1"/>
                    <a:pt x="568" y="3"/>
                    <a:pt x="518" y="7"/>
                  </a:cubicBezTo>
                  <a:cubicBezTo>
                    <a:pt x="196" y="36"/>
                    <a:pt x="0" y="166"/>
                    <a:pt x="0" y="533"/>
                  </a:cubicBezTo>
                  <a:cubicBezTo>
                    <a:pt x="0" y="1201"/>
                    <a:pt x="644" y="2028"/>
                    <a:pt x="1526" y="2362"/>
                  </a:cubicBezTo>
                  <a:cubicBezTo>
                    <a:pt x="1779" y="2458"/>
                    <a:pt x="2051" y="2513"/>
                    <a:pt x="2331" y="2513"/>
                  </a:cubicBezTo>
                  <a:cubicBezTo>
                    <a:pt x="3017" y="2513"/>
                    <a:pt x="3621" y="2183"/>
                    <a:pt x="4030" y="1744"/>
                  </a:cubicBezTo>
                  <a:cubicBezTo>
                    <a:pt x="4373" y="1374"/>
                    <a:pt x="4580" y="925"/>
                    <a:pt x="4580" y="533"/>
                  </a:cubicBezTo>
                  <a:cubicBezTo>
                    <a:pt x="4580" y="167"/>
                    <a:pt x="4403" y="37"/>
                    <a:pt x="4100" y="7"/>
                  </a:cubicBezTo>
                  <a:cubicBezTo>
                    <a:pt x="4053" y="3"/>
                    <a:pt x="4002" y="1"/>
                    <a:pt x="39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90;p41">
              <a:extLst>
                <a:ext uri="{FF2B5EF4-FFF2-40B4-BE49-F238E27FC236}">
                  <a16:creationId xmlns:a16="http://schemas.microsoft.com/office/drawing/2014/main" id="{27E2A967-3401-4A44-BD2F-45F05E371255}"/>
                </a:ext>
              </a:extLst>
            </p:cNvPr>
            <p:cNvSpPr/>
            <p:nvPr/>
          </p:nvSpPr>
          <p:spPr>
            <a:xfrm>
              <a:off x="7613968" y="3073308"/>
              <a:ext cx="138714" cy="55818"/>
            </a:xfrm>
            <a:custGeom>
              <a:avLst/>
              <a:gdLst/>
              <a:ahLst/>
              <a:cxnLst/>
              <a:rect l="l" t="t" r="r" b="b"/>
              <a:pathLst>
                <a:path w="2505" h="1008" extrusionOk="0">
                  <a:moveTo>
                    <a:pt x="1575" y="1"/>
                  </a:moveTo>
                  <a:cubicBezTo>
                    <a:pt x="1445" y="1"/>
                    <a:pt x="1315" y="14"/>
                    <a:pt x="1187" y="42"/>
                  </a:cubicBezTo>
                  <a:cubicBezTo>
                    <a:pt x="707" y="146"/>
                    <a:pt x="273" y="446"/>
                    <a:pt x="0" y="856"/>
                  </a:cubicBezTo>
                  <a:cubicBezTo>
                    <a:pt x="253" y="952"/>
                    <a:pt x="525" y="1008"/>
                    <a:pt x="805" y="1008"/>
                  </a:cubicBezTo>
                  <a:cubicBezTo>
                    <a:pt x="1491" y="1008"/>
                    <a:pt x="2095" y="677"/>
                    <a:pt x="2504" y="238"/>
                  </a:cubicBezTo>
                  <a:cubicBezTo>
                    <a:pt x="2220" y="83"/>
                    <a:pt x="1897" y="1"/>
                    <a:pt x="1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891;p41">
              <a:extLst>
                <a:ext uri="{FF2B5EF4-FFF2-40B4-BE49-F238E27FC236}">
                  <a16:creationId xmlns:a16="http://schemas.microsoft.com/office/drawing/2014/main" id="{6F1C708E-FC34-46CE-831D-99467B53F6E6}"/>
                </a:ext>
              </a:extLst>
            </p:cNvPr>
            <p:cNvSpPr/>
            <p:nvPr/>
          </p:nvSpPr>
          <p:spPr>
            <a:xfrm>
              <a:off x="7558147" y="2989908"/>
              <a:ext cx="198409" cy="50336"/>
            </a:xfrm>
            <a:custGeom>
              <a:avLst/>
              <a:gdLst/>
              <a:ahLst/>
              <a:cxnLst/>
              <a:rect l="l" t="t" r="r" b="b"/>
              <a:pathLst>
                <a:path w="3583" h="909" extrusionOk="0">
                  <a:moveTo>
                    <a:pt x="3430" y="1"/>
                  </a:moveTo>
                  <a:cubicBezTo>
                    <a:pt x="3026" y="1"/>
                    <a:pt x="2458" y="115"/>
                    <a:pt x="1819" y="115"/>
                  </a:cubicBezTo>
                  <a:cubicBezTo>
                    <a:pt x="1177" y="115"/>
                    <a:pt x="585" y="1"/>
                    <a:pt x="158" y="1"/>
                  </a:cubicBezTo>
                  <a:cubicBezTo>
                    <a:pt x="102" y="1"/>
                    <a:pt x="50" y="3"/>
                    <a:pt x="0" y="7"/>
                  </a:cubicBezTo>
                  <a:cubicBezTo>
                    <a:pt x="0" y="7"/>
                    <a:pt x="255" y="909"/>
                    <a:pt x="1772" y="909"/>
                  </a:cubicBezTo>
                  <a:cubicBezTo>
                    <a:pt x="3288" y="909"/>
                    <a:pt x="3582" y="7"/>
                    <a:pt x="3582" y="7"/>
                  </a:cubicBezTo>
                  <a:cubicBezTo>
                    <a:pt x="3535" y="3"/>
                    <a:pt x="3484" y="1"/>
                    <a:pt x="3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892;p41">
              <a:extLst>
                <a:ext uri="{FF2B5EF4-FFF2-40B4-BE49-F238E27FC236}">
                  <a16:creationId xmlns:a16="http://schemas.microsoft.com/office/drawing/2014/main" id="{3C4C363D-8A2B-4D3C-9944-AA0105AEE004}"/>
                </a:ext>
              </a:extLst>
            </p:cNvPr>
            <p:cNvSpPr/>
            <p:nvPr/>
          </p:nvSpPr>
          <p:spPr>
            <a:xfrm>
              <a:off x="7628312" y="3137714"/>
              <a:ext cx="60802" cy="28186"/>
            </a:xfrm>
            <a:custGeom>
              <a:avLst/>
              <a:gdLst/>
              <a:ahLst/>
              <a:cxnLst/>
              <a:rect l="l" t="t" r="r" b="b"/>
              <a:pathLst>
                <a:path w="1098" h="509" extrusionOk="0">
                  <a:moveTo>
                    <a:pt x="74" y="1"/>
                  </a:moveTo>
                  <a:cubicBezTo>
                    <a:pt x="56" y="1"/>
                    <a:pt x="38" y="9"/>
                    <a:pt x="24" y="24"/>
                  </a:cubicBezTo>
                  <a:cubicBezTo>
                    <a:pt x="1" y="51"/>
                    <a:pt x="4" y="93"/>
                    <a:pt x="32" y="118"/>
                  </a:cubicBezTo>
                  <a:cubicBezTo>
                    <a:pt x="309" y="357"/>
                    <a:pt x="662" y="496"/>
                    <a:pt x="1027" y="509"/>
                  </a:cubicBezTo>
                  <a:lnTo>
                    <a:pt x="1030" y="509"/>
                  </a:lnTo>
                  <a:cubicBezTo>
                    <a:pt x="1066" y="509"/>
                    <a:pt x="1095" y="480"/>
                    <a:pt x="1096" y="445"/>
                  </a:cubicBezTo>
                  <a:cubicBezTo>
                    <a:pt x="1097" y="407"/>
                    <a:pt x="1069" y="377"/>
                    <a:pt x="1032" y="376"/>
                  </a:cubicBezTo>
                  <a:cubicBezTo>
                    <a:pt x="697" y="364"/>
                    <a:pt x="372" y="237"/>
                    <a:pt x="118" y="18"/>
                  </a:cubicBezTo>
                  <a:cubicBezTo>
                    <a:pt x="105" y="6"/>
                    <a:pt x="90" y="1"/>
                    <a:pt x="74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893;p41">
              <a:extLst>
                <a:ext uri="{FF2B5EF4-FFF2-40B4-BE49-F238E27FC236}">
                  <a16:creationId xmlns:a16="http://schemas.microsoft.com/office/drawing/2014/main" id="{E3C5EA99-92D2-4B91-B591-4D2DB126742B}"/>
                </a:ext>
              </a:extLst>
            </p:cNvPr>
            <p:cNvSpPr/>
            <p:nvPr/>
          </p:nvSpPr>
          <p:spPr>
            <a:xfrm>
              <a:off x="7304955" y="2587027"/>
              <a:ext cx="187057" cy="83339"/>
            </a:xfrm>
            <a:custGeom>
              <a:avLst/>
              <a:gdLst/>
              <a:ahLst/>
              <a:cxnLst/>
              <a:rect l="l" t="t" r="r" b="b"/>
              <a:pathLst>
                <a:path w="3378" h="1505" extrusionOk="0">
                  <a:moveTo>
                    <a:pt x="2429" y="0"/>
                  </a:moveTo>
                  <a:cubicBezTo>
                    <a:pt x="2366" y="0"/>
                    <a:pt x="2302" y="5"/>
                    <a:pt x="2236" y="15"/>
                  </a:cubicBezTo>
                  <a:cubicBezTo>
                    <a:pt x="1510" y="128"/>
                    <a:pt x="0" y="991"/>
                    <a:pt x="138" y="1469"/>
                  </a:cubicBezTo>
                  <a:cubicBezTo>
                    <a:pt x="145" y="1494"/>
                    <a:pt x="186" y="1505"/>
                    <a:pt x="251" y="1505"/>
                  </a:cubicBezTo>
                  <a:cubicBezTo>
                    <a:pt x="619" y="1505"/>
                    <a:pt x="1779" y="1159"/>
                    <a:pt x="2350" y="1043"/>
                  </a:cubicBezTo>
                  <a:cubicBezTo>
                    <a:pt x="2856" y="939"/>
                    <a:pt x="3377" y="913"/>
                    <a:pt x="3355" y="598"/>
                  </a:cubicBezTo>
                  <a:cubicBezTo>
                    <a:pt x="3336" y="318"/>
                    <a:pt x="2942" y="0"/>
                    <a:pt x="2429" y="0"/>
                  </a:cubicBezTo>
                  <a:close/>
                </a:path>
              </a:pathLst>
            </a:custGeom>
            <a:solidFill>
              <a:srgbClr val="DC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894;p41">
              <a:extLst>
                <a:ext uri="{FF2B5EF4-FFF2-40B4-BE49-F238E27FC236}">
                  <a16:creationId xmlns:a16="http://schemas.microsoft.com/office/drawing/2014/main" id="{D2A79E7A-52C2-42CE-9D22-8FBE776462CA}"/>
                </a:ext>
              </a:extLst>
            </p:cNvPr>
            <p:cNvSpPr/>
            <p:nvPr/>
          </p:nvSpPr>
          <p:spPr>
            <a:xfrm>
              <a:off x="7820476" y="2579661"/>
              <a:ext cx="187057" cy="83395"/>
            </a:xfrm>
            <a:custGeom>
              <a:avLst/>
              <a:gdLst/>
              <a:ahLst/>
              <a:cxnLst/>
              <a:rect l="l" t="t" r="r" b="b"/>
              <a:pathLst>
                <a:path w="3378" h="1506" extrusionOk="0">
                  <a:moveTo>
                    <a:pt x="949" y="1"/>
                  </a:moveTo>
                  <a:cubicBezTo>
                    <a:pt x="436" y="1"/>
                    <a:pt x="43" y="318"/>
                    <a:pt x="24" y="599"/>
                  </a:cubicBezTo>
                  <a:cubicBezTo>
                    <a:pt x="0" y="913"/>
                    <a:pt x="521" y="939"/>
                    <a:pt x="1028" y="1042"/>
                  </a:cubicBezTo>
                  <a:lnTo>
                    <a:pt x="1028" y="1043"/>
                  </a:lnTo>
                  <a:cubicBezTo>
                    <a:pt x="1599" y="1160"/>
                    <a:pt x="2759" y="1505"/>
                    <a:pt x="3127" y="1505"/>
                  </a:cubicBezTo>
                  <a:cubicBezTo>
                    <a:pt x="3192" y="1505"/>
                    <a:pt x="3232" y="1494"/>
                    <a:pt x="3239" y="1469"/>
                  </a:cubicBezTo>
                  <a:cubicBezTo>
                    <a:pt x="3377" y="991"/>
                    <a:pt x="1869" y="129"/>
                    <a:pt x="1143" y="16"/>
                  </a:cubicBezTo>
                  <a:cubicBezTo>
                    <a:pt x="1077" y="5"/>
                    <a:pt x="1012" y="1"/>
                    <a:pt x="949" y="1"/>
                  </a:cubicBezTo>
                  <a:close/>
                </a:path>
              </a:pathLst>
            </a:custGeom>
            <a:solidFill>
              <a:srgbClr val="DC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895;p41">
              <a:extLst>
                <a:ext uri="{FF2B5EF4-FFF2-40B4-BE49-F238E27FC236}">
                  <a16:creationId xmlns:a16="http://schemas.microsoft.com/office/drawing/2014/main" id="{B73E72D7-3FC2-4ECE-AC06-91A181B00379}"/>
                </a:ext>
              </a:extLst>
            </p:cNvPr>
            <p:cNvSpPr/>
            <p:nvPr/>
          </p:nvSpPr>
          <p:spPr>
            <a:xfrm>
              <a:off x="7362770" y="1911571"/>
              <a:ext cx="542066" cy="408501"/>
            </a:xfrm>
            <a:custGeom>
              <a:avLst/>
              <a:gdLst/>
              <a:ahLst/>
              <a:cxnLst/>
              <a:rect l="l" t="t" r="r" b="b"/>
              <a:pathLst>
                <a:path w="9789" h="7377" extrusionOk="0">
                  <a:moveTo>
                    <a:pt x="5191" y="0"/>
                  </a:moveTo>
                  <a:cubicBezTo>
                    <a:pt x="4083" y="0"/>
                    <a:pt x="3128" y="659"/>
                    <a:pt x="2698" y="1606"/>
                  </a:cubicBezTo>
                  <a:cubicBezTo>
                    <a:pt x="2431" y="1428"/>
                    <a:pt x="2110" y="1323"/>
                    <a:pt x="1764" y="1323"/>
                  </a:cubicBezTo>
                  <a:cubicBezTo>
                    <a:pt x="1360" y="1323"/>
                    <a:pt x="992" y="1466"/>
                    <a:pt x="702" y="1702"/>
                  </a:cubicBezTo>
                  <a:cubicBezTo>
                    <a:pt x="329" y="2010"/>
                    <a:pt x="93" y="2475"/>
                    <a:pt x="93" y="2996"/>
                  </a:cubicBezTo>
                  <a:cubicBezTo>
                    <a:pt x="93" y="3440"/>
                    <a:pt x="266" y="3844"/>
                    <a:pt x="549" y="4142"/>
                  </a:cubicBezTo>
                  <a:cubicBezTo>
                    <a:pt x="210" y="4485"/>
                    <a:pt x="1" y="4957"/>
                    <a:pt x="1" y="5478"/>
                  </a:cubicBezTo>
                  <a:cubicBezTo>
                    <a:pt x="1" y="6527"/>
                    <a:pt x="851" y="7377"/>
                    <a:pt x="1901" y="7377"/>
                  </a:cubicBezTo>
                  <a:cubicBezTo>
                    <a:pt x="2490" y="7377"/>
                    <a:pt x="3018" y="7108"/>
                    <a:pt x="3365" y="6684"/>
                  </a:cubicBezTo>
                  <a:cubicBezTo>
                    <a:pt x="3522" y="6731"/>
                    <a:pt x="3689" y="6756"/>
                    <a:pt x="3859" y="6756"/>
                  </a:cubicBezTo>
                  <a:cubicBezTo>
                    <a:pt x="4549" y="6756"/>
                    <a:pt x="5148" y="6360"/>
                    <a:pt x="5438" y="5783"/>
                  </a:cubicBezTo>
                  <a:cubicBezTo>
                    <a:pt x="5732" y="6671"/>
                    <a:pt x="6569" y="7310"/>
                    <a:pt x="7556" y="7310"/>
                  </a:cubicBezTo>
                  <a:cubicBezTo>
                    <a:pt x="8790" y="7310"/>
                    <a:pt x="9789" y="6312"/>
                    <a:pt x="9789" y="5078"/>
                  </a:cubicBezTo>
                  <a:cubicBezTo>
                    <a:pt x="9789" y="4714"/>
                    <a:pt x="9703" y="4372"/>
                    <a:pt x="9547" y="4068"/>
                  </a:cubicBezTo>
                  <a:cubicBezTo>
                    <a:pt x="9686" y="3824"/>
                    <a:pt x="9767" y="3542"/>
                    <a:pt x="9767" y="3241"/>
                  </a:cubicBezTo>
                  <a:cubicBezTo>
                    <a:pt x="9767" y="2446"/>
                    <a:pt x="9212" y="1781"/>
                    <a:pt x="8469" y="1611"/>
                  </a:cubicBezTo>
                  <a:cubicBezTo>
                    <a:pt x="8348" y="1584"/>
                    <a:pt x="8224" y="1569"/>
                    <a:pt x="8095" y="1569"/>
                  </a:cubicBezTo>
                  <a:cubicBezTo>
                    <a:pt x="7956" y="1569"/>
                    <a:pt x="7820" y="1586"/>
                    <a:pt x="7690" y="1620"/>
                  </a:cubicBezTo>
                  <a:cubicBezTo>
                    <a:pt x="7261" y="665"/>
                    <a:pt x="6299" y="0"/>
                    <a:pt x="5191" y="0"/>
                  </a:cubicBezTo>
                  <a:close/>
                </a:path>
              </a:pathLst>
            </a:custGeom>
            <a:solidFill>
              <a:srgbClr val="DC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896;p41">
              <a:extLst>
                <a:ext uri="{FF2B5EF4-FFF2-40B4-BE49-F238E27FC236}">
                  <a16:creationId xmlns:a16="http://schemas.microsoft.com/office/drawing/2014/main" id="{49A6D3D8-94F9-449E-9860-2F18C10E2178}"/>
                </a:ext>
              </a:extLst>
            </p:cNvPr>
            <p:cNvSpPr/>
            <p:nvPr/>
          </p:nvSpPr>
          <p:spPr>
            <a:xfrm>
              <a:off x="7362770" y="2000842"/>
              <a:ext cx="542066" cy="319237"/>
            </a:xfrm>
            <a:custGeom>
              <a:avLst/>
              <a:gdLst/>
              <a:ahLst/>
              <a:cxnLst/>
              <a:rect l="l" t="t" r="r" b="b"/>
              <a:pathLst>
                <a:path w="9789" h="5765" extrusionOk="0">
                  <a:moveTo>
                    <a:pt x="8469" y="0"/>
                  </a:moveTo>
                  <a:lnTo>
                    <a:pt x="8469" y="0"/>
                  </a:lnTo>
                  <a:cubicBezTo>
                    <a:pt x="8476" y="57"/>
                    <a:pt x="8477" y="115"/>
                    <a:pt x="8474" y="173"/>
                  </a:cubicBezTo>
                  <a:cubicBezTo>
                    <a:pt x="8448" y="696"/>
                    <a:pt x="8066" y="1168"/>
                    <a:pt x="7572" y="1323"/>
                  </a:cubicBezTo>
                  <a:cubicBezTo>
                    <a:pt x="7535" y="1334"/>
                    <a:pt x="8325" y="2695"/>
                    <a:pt x="7127" y="3399"/>
                  </a:cubicBezTo>
                  <a:cubicBezTo>
                    <a:pt x="6827" y="3576"/>
                    <a:pt x="6497" y="3663"/>
                    <a:pt x="6167" y="3663"/>
                  </a:cubicBezTo>
                  <a:cubicBezTo>
                    <a:pt x="5971" y="3663"/>
                    <a:pt x="5774" y="3632"/>
                    <a:pt x="5584" y="3572"/>
                  </a:cubicBezTo>
                  <a:cubicBezTo>
                    <a:pt x="5332" y="3493"/>
                    <a:pt x="5106" y="3346"/>
                    <a:pt x="4886" y="3199"/>
                  </a:cubicBezTo>
                  <a:cubicBezTo>
                    <a:pt x="4173" y="2723"/>
                    <a:pt x="3998" y="2109"/>
                    <a:pt x="3964" y="2109"/>
                  </a:cubicBezTo>
                  <a:cubicBezTo>
                    <a:pt x="3963" y="2109"/>
                    <a:pt x="3963" y="2109"/>
                    <a:pt x="3962" y="2110"/>
                  </a:cubicBezTo>
                  <a:cubicBezTo>
                    <a:pt x="3593" y="2445"/>
                    <a:pt x="3100" y="2616"/>
                    <a:pt x="2605" y="2616"/>
                  </a:cubicBezTo>
                  <a:cubicBezTo>
                    <a:pt x="2382" y="2616"/>
                    <a:pt x="2158" y="2581"/>
                    <a:pt x="1946" y="2511"/>
                  </a:cubicBezTo>
                  <a:cubicBezTo>
                    <a:pt x="1268" y="2285"/>
                    <a:pt x="799" y="1678"/>
                    <a:pt x="670" y="986"/>
                  </a:cubicBezTo>
                  <a:cubicBezTo>
                    <a:pt x="614" y="690"/>
                    <a:pt x="623" y="381"/>
                    <a:pt x="702" y="90"/>
                  </a:cubicBezTo>
                  <a:lnTo>
                    <a:pt x="702" y="90"/>
                  </a:lnTo>
                  <a:cubicBezTo>
                    <a:pt x="329" y="398"/>
                    <a:pt x="93" y="863"/>
                    <a:pt x="93" y="1384"/>
                  </a:cubicBezTo>
                  <a:cubicBezTo>
                    <a:pt x="93" y="1828"/>
                    <a:pt x="266" y="2232"/>
                    <a:pt x="549" y="2530"/>
                  </a:cubicBezTo>
                  <a:cubicBezTo>
                    <a:pt x="210" y="2873"/>
                    <a:pt x="1" y="3345"/>
                    <a:pt x="1" y="3866"/>
                  </a:cubicBezTo>
                  <a:cubicBezTo>
                    <a:pt x="1" y="4915"/>
                    <a:pt x="851" y="5765"/>
                    <a:pt x="1901" y="5765"/>
                  </a:cubicBezTo>
                  <a:cubicBezTo>
                    <a:pt x="2490" y="5765"/>
                    <a:pt x="3018" y="5496"/>
                    <a:pt x="3365" y="5072"/>
                  </a:cubicBezTo>
                  <a:cubicBezTo>
                    <a:pt x="3522" y="5119"/>
                    <a:pt x="3689" y="5144"/>
                    <a:pt x="3859" y="5144"/>
                  </a:cubicBezTo>
                  <a:cubicBezTo>
                    <a:pt x="4549" y="5144"/>
                    <a:pt x="5148" y="4748"/>
                    <a:pt x="5438" y="4171"/>
                  </a:cubicBezTo>
                  <a:cubicBezTo>
                    <a:pt x="5732" y="5059"/>
                    <a:pt x="6569" y="5698"/>
                    <a:pt x="7556" y="5698"/>
                  </a:cubicBezTo>
                  <a:cubicBezTo>
                    <a:pt x="8790" y="5698"/>
                    <a:pt x="9788" y="4700"/>
                    <a:pt x="9789" y="3466"/>
                  </a:cubicBezTo>
                  <a:lnTo>
                    <a:pt x="9789" y="3466"/>
                  </a:lnTo>
                  <a:cubicBezTo>
                    <a:pt x="9789" y="3467"/>
                    <a:pt x="9789" y="3467"/>
                    <a:pt x="9789" y="3467"/>
                  </a:cubicBezTo>
                  <a:lnTo>
                    <a:pt x="9789" y="3466"/>
                  </a:lnTo>
                  <a:cubicBezTo>
                    <a:pt x="9789" y="3466"/>
                    <a:pt x="9789" y="3466"/>
                    <a:pt x="9789" y="3466"/>
                  </a:cubicBezTo>
                  <a:lnTo>
                    <a:pt x="9789" y="3466"/>
                  </a:lnTo>
                  <a:cubicBezTo>
                    <a:pt x="9789" y="3103"/>
                    <a:pt x="9702" y="2760"/>
                    <a:pt x="9547" y="2456"/>
                  </a:cubicBezTo>
                  <a:cubicBezTo>
                    <a:pt x="9686" y="2212"/>
                    <a:pt x="9765" y="1930"/>
                    <a:pt x="9765" y="1629"/>
                  </a:cubicBezTo>
                  <a:cubicBezTo>
                    <a:pt x="9765" y="834"/>
                    <a:pt x="9212" y="169"/>
                    <a:pt x="8469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897;p41">
              <a:extLst>
                <a:ext uri="{FF2B5EF4-FFF2-40B4-BE49-F238E27FC236}">
                  <a16:creationId xmlns:a16="http://schemas.microsoft.com/office/drawing/2014/main" id="{772C558B-0114-43B3-BFC0-CBCFEBB7F7F8}"/>
                </a:ext>
              </a:extLst>
            </p:cNvPr>
            <p:cNvSpPr/>
            <p:nvPr/>
          </p:nvSpPr>
          <p:spPr>
            <a:xfrm>
              <a:off x="7216348" y="2388327"/>
              <a:ext cx="882345" cy="221666"/>
            </a:xfrm>
            <a:custGeom>
              <a:avLst/>
              <a:gdLst/>
              <a:ahLst/>
              <a:cxnLst/>
              <a:rect l="l" t="t" r="r" b="b"/>
              <a:pathLst>
                <a:path w="15934" h="4003" extrusionOk="0">
                  <a:moveTo>
                    <a:pt x="7967" y="0"/>
                  </a:moveTo>
                  <a:cubicBezTo>
                    <a:pt x="5903" y="3591"/>
                    <a:pt x="0" y="3998"/>
                    <a:pt x="0" y="3998"/>
                  </a:cubicBezTo>
                  <a:cubicBezTo>
                    <a:pt x="0" y="3998"/>
                    <a:pt x="93" y="4002"/>
                    <a:pt x="259" y="4002"/>
                  </a:cubicBezTo>
                  <a:cubicBezTo>
                    <a:pt x="1419" y="4002"/>
                    <a:pt x="6162" y="3805"/>
                    <a:pt x="7967" y="664"/>
                  </a:cubicBezTo>
                  <a:cubicBezTo>
                    <a:pt x="9771" y="3805"/>
                    <a:pt x="14514" y="4002"/>
                    <a:pt x="15674" y="4002"/>
                  </a:cubicBezTo>
                  <a:cubicBezTo>
                    <a:pt x="15840" y="4002"/>
                    <a:pt x="15933" y="3998"/>
                    <a:pt x="15933" y="3998"/>
                  </a:cubicBezTo>
                  <a:cubicBezTo>
                    <a:pt x="15933" y="3998"/>
                    <a:pt x="10030" y="3591"/>
                    <a:pt x="796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898;p41">
              <a:extLst>
                <a:ext uri="{FF2B5EF4-FFF2-40B4-BE49-F238E27FC236}">
                  <a16:creationId xmlns:a16="http://schemas.microsoft.com/office/drawing/2014/main" id="{B2085F94-5839-4387-BE98-99602F1A6A98}"/>
                </a:ext>
              </a:extLst>
            </p:cNvPr>
            <p:cNvSpPr/>
            <p:nvPr/>
          </p:nvSpPr>
          <p:spPr>
            <a:xfrm>
              <a:off x="7204110" y="2228172"/>
              <a:ext cx="906876" cy="381589"/>
            </a:xfrm>
            <a:custGeom>
              <a:avLst/>
              <a:gdLst/>
              <a:ahLst/>
              <a:cxnLst/>
              <a:rect l="l" t="t" r="r" b="b"/>
              <a:pathLst>
                <a:path w="16377" h="6891" extrusionOk="0">
                  <a:moveTo>
                    <a:pt x="8052" y="1"/>
                  </a:moveTo>
                  <a:lnTo>
                    <a:pt x="8052" y="6"/>
                  </a:lnTo>
                  <a:cubicBezTo>
                    <a:pt x="7962" y="9"/>
                    <a:pt x="7874" y="13"/>
                    <a:pt x="7784" y="19"/>
                  </a:cubicBezTo>
                  <a:cubicBezTo>
                    <a:pt x="7366" y="43"/>
                    <a:pt x="6954" y="97"/>
                    <a:pt x="6553" y="180"/>
                  </a:cubicBezTo>
                  <a:cubicBezTo>
                    <a:pt x="6367" y="218"/>
                    <a:pt x="6187" y="262"/>
                    <a:pt x="6006" y="311"/>
                  </a:cubicBezTo>
                  <a:cubicBezTo>
                    <a:pt x="5649" y="407"/>
                    <a:pt x="5300" y="527"/>
                    <a:pt x="4966" y="667"/>
                  </a:cubicBezTo>
                  <a:cubicBezTo>
                    <a:pt x="4802" y="735"/>
                    <a:pt x="4641" y="808"/>
                    <a:pt x="4484" y="884"/>
                  </a:cubicBezTo>
                  <a:cubicBezTo>
                    <a:pt x="3654" y="1291"/>
                    <a:pt x="2903" y="1826"/>
                    <a:pt x="2260" y="2461"/>
                  </a:cubicBezTo>
                  <a:cubicBezTo>
                    <a:pt x="1676" y="3040"/>
                    <a:pt x="1181" y="3703"/>
                    <a:pt x="795" y="4427"/>
                  </a:cubicBezTo>
                  <a:cubicBezTo>
                    <a:pt x="560" y="4868"/>
                    <a:pt x="367" y="5334"/>
                    <a:pt x="219" y="5816"/>
                  </a:cubicBezTo>
                  <a:cubicBezTo>
                    <a:pt x="202" y="5870"/>
                    <a:pt x="186" y="5926"/>
                    <a:pt x="172" y="5982"/>
                  </a:cubicBezTo>
                  <a:cubicBezTo>
                    <a:pt x="103" y="6225"/>
                    <a:pt x="45" y="6472"/>
                    <a:pt x="0" y="6722"/>
                  </a:cubicBezTo>
                  <a:cubicBezTo>
                    <a:pt x="43" y="6750"/>
                    <a:pt x="87" y="6782"/>
                    <a:pt x="126" y="6813"/>
                  </a:cubicBezTo>
                  <a:cubicBezTo>
                    <a:pt x="181" y="6854"/>
                    <a:pt x="222" y="6890"/>
                    <a:pt x="222" y="6890"/>
                  </a:cubicBezTo>
                  <a:cubicBezTo>
                    <a:pt x="222" y="6890"/>
                    <a:pt x="6124" y="6483"/>
                    <a:pt x="8188" y="2892"/>
                  </a:cubicBezTo>
                  <a:cubicBezTo>
                    <a:pt x="10251" y="6483"/>
                    <a:pt x="16154" y="6890"/>
                    <a:pt x="16154" y="6890"/>
                  </a:cubicBezTo>
                  <a:cubicBezTo>
                    <a:pt x="16154" y="6890"/>
                    <a:pt x="16196" y="6854"/>
                    <a:pt x="16250" y="6813"/>
                  </a:cubicBezTo>
                  <a:cubicBezTo>
                    <a:pt x="16289" y="6782"/>
                    <a:pt x="16333" y="6748"/>
                    <a:pt x="16376" y="6722"/>
                  </a:cubicBezTo>
                  <a:cubicBezTo>
                    <a:pt x="16322" y="6415"/>
                    <a:pt x="16248" y="6112"/>
                    <a:pt x="16157" y="5816"/>
                  </a:cubicBezTo>
                  <a:cubicBezTo>
                    <a:pt x="16154" y="5808"/>
                    <a:pt x="16151" y="5799"/>
                    <a:pt x="16149" y="5791"/>
                  </a:cubicBezTo>
                  <a:cubicBezTo>
                    <a:pt x="16003" y="5317"/>
                    <a:pt x="15812" y="4860"/>
                    <a:pt x="15581" y="4427"/>
                  </a:cubicBezTo>
                  <a:cubicBezTo>
                    <a:pt x="15540" y="4347"/>
                    <a:pt x="15494" y="4265"/>
                    <a:pt x="15447" y="4187"/>
                  </a:cubicBezTo>
                  <a:cubicBezTo>
                    <a:pt x="14634" y="2774"/>
                    <a:pt x="13394" y="1621"/>
                    <a:pt x="11893" y="884"/>
                  </a:cubicBezTo>
                  <a:cubicBezTo>
                    <a:pt x="11735" y="806"/>
                    <a:pt x="11574" y="735"/>
                    <a:pt x="11411" y="667"/>
                  </a:cubicBezTo>
                  <a:cubicBezTo>
                    <a:pt x="11077" y="527"/>
                    <a:pt x="10727" y="407"/>
                    <a:pt x="10370" y="310"/>
                  </a:cubicBezTo>
                  <a:cubicBezTo>
                    <a:pt x="10191" y="261"/>
                    <a:pt x="10009" y="218"/>
                    <a:pt x="9823" y="180"/>
                  </a:cubicBezTo>
                  <a:cubicBezTo>
                    <a:pt x="9740" y="163"/>
                    <a:pt x="9659" y="148"/>
                    <a:pt x="9573" y="133"/>
                  </a:cubicBezTo>
                  <a:cubicBezTo>
                    <a:pt x="9331" y="91"/>
                    <a:pt x="9086" y="58"/>
                    <a:pt x="8838" y="36"/>
                  </a:cubicBezTo>
                  <a:cubicBezTo>
                    <a:pt x="8669" y="22"/>
                    <a:pt x="8497" y="11"/>
                    <a:pt x="8325" y="6"/>
                  </a:cubicBezTo>
                  <a:lnTo>
                    <a:pt x="8325" y="1"/>
                  </a:lnTo>
                  <a:lnTo>
                    <a:pt x="8278" y="1"/>
                  </a:lnTo>
                  <a:cubicBezTo>
                    <a:pt x="8248" y="1"/>
                    <a:pt x="8217" y="1"/>
                    <a:pt x="8188" y="2"/>
                  </a:cubicBezTo>
                  <a:cubicBezTo>
                    <a:pt x="8143" y="1"/>
                    <a:pt x="8097" y="1"/>
                    <a:pt x="8052" y="1"/>
                  </a:cubicBezTo>
                  <a:close/>
                </a:path>
              </a:pathLst>
            </a:custGeom>
            <a:solidFill>
              <a:srgbClr val="DC7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899;p41">
              <a:extLst>
                <a:ext uri="{FF2B5EF4-FFF2-40B4-BE49-F238E27FC236}">
                  <a16:creationId xmlns:a16="http://schemas.microsoft.com/office/drawing/2014/main" id="{8F1DD9BC-CEC7-4FB5-B23D-06EAAD7C31F7}"/>
                </a:ext>
              </a:extLst>
            </p:cNvPr>
            <p:cNvSpPr/>
            <p:nvPr/>
          </p:nvSpPr>
          <p:spPr>
            <a:xfrm>
              <a:off x="7693492" y="2230165"/>
              <a:ext cx="404902" cy="322283"/>
            </a:xfrm>
            <a:custGeom>
              <a:avLst/>
              <a:gdLst/>
              <a:ahLst/>
              <a:cxnLst/>
              <a:rect l="l" t="t" r="r" b="b"/>
              <a:pathLst>
                <a:path w="7312" h="5820" extrusionOk="0">
                  <a:moveTo>
                    <a:pt x="1" y="0"/>
                  </a:moveTo>
                  <a:lnTo>
                    <a:pt x="1" y="0"/>
                  </a:lnTo>
                  <a:cubicBezTo>
                    <a:pt x="133" y="1361"/>
                    <a:pt x="710" y="2672"/>
                    <a:pt x="1613" y="3699"/>
                  </a:cubicBezTo>
                  <a:cubicBezTo>
                    <a:pt x="2722" y="4958"/>
                    <a:pt x="4314" y="5697"/>
                    <a:pt x="5982" y="5806"/>
                  </a:cubicBezTo>
                  <a:cubicBezTo>
                    <a:pt x="6123" y="5815"/>
                    <a:pt x="6265" y="5820"/>
                    <a:pt x="6407" y="5820"/>
                  </a:cubicBezTo>
                  <a:cubicBezTo>
                    <a:pt x="6709" y="5820"/>
                    <a:pt x="7012" y="5799"/>
                    <a:pt x="7312" y="5755"/>
                  </a:cubicBezTo>
                  <a:cubicBezTo>
                    <a:pt x="7166" y="5281"/>
                    <a:pt x="6975" y="4824"/>
                    <a:pt x="6744" y="4391"/>
                  </a:cubicBezTo>
                  <a:cubicBezTo>
                    <a:pt x="6703" y="4311"/>
                    <a:pt x="6657" y="4229"/>
                    <a:pt x="6610" y="4151"/>
                  </a:cubicBezTo>
                  <a:cubicBezTo>
                    <a:pt x="6368" y="4143"/>
                    <a:pt x="6126" y="4098"/>
                    <a:pt x="5899" y="4032"/>
                  </a:cubicBezTo>
                  <a:cubicBezTo>
                    <a:pt x="5260" y="3846"/>
                    <a:pt x="4647" y="3532"/>
                    <a:pt x="4075" y="3195"/>
                  </a:cubicBezTo>
                  <a:cubicBezTo>
                    <a:pt x="2992" y="2554"/>
                    <a:pt x="2020" y="1718"/>
                    <a:pt x="1224" y="743"/>
                  </a:cubicBezTo>
                  <a:cubicBezTo>
                    <a:pt x="1053" y="535"/>
                    <a:pt x="890" y="318"/>
                    <a:pt x="736" y="97"/>
                  </a:cubicBezTo>
                  <a:cubicBezTo>
                    <a:pt x="494" y="55"/>
                    <a:pt x="249" y="2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00;p41">
              <a:extLst>
                <a:ext uri="{FF2B5EF4-FFF2-40B4-BE49-F238E27FC236}">
                  <a16:creationId xmlns:a16="http://schemas.microsoft.com/office/drawing/2014/main" id="{2A43CBBB-EE68-4167-A281-5B3982CB6894}"/>
                </a:ext>
              </a:extLst>
            </p:cNvPr>
            <p:cNvSpPr/>
            <p:nvPr/>
          </p:nvSpPr>
          <p:spPr>
            <a:xfrm>
              <a:off x="7213579" y="2228172"/>
              <a:ext cx="448925" cy="331364"/>
            </a:xfrm>
            <a:custGeom>
              <a:avLst/>
              <a:gdLst/>
              <a:ahLst/>
              <a:cxnLst/>
              <a:rect l="l" t="t" r="r" b="b"/>
              <a:pathLst>
                <a:path w="8107" h="5984" extrusionOk="0">
                  <a:moveTo>
                    <a:pt x="7881" y="1"/>
                  </a:moveTo>
                  <a:lnTo>
                    <a:pt x="7881" y="6"/>
                  </a:lnTo>
                  <a:cubicBezTo>
                    <a:pt x="7791" y="9"/>
                    <a:pt x="7703" y="13"/>
                    <a:pt x="7613" y="19"/>
                  </a:cubicBezTo>
                  <a:cubicBezTo>
                    <a:pt x="6824" y="685"/>
                    <a:pt x="5931" y="1232"/>
                    <a:pt x="4983" y="1644"/>
                  </a:cubicBezTo>
                  <a:cubicBezTo>
                    <a:pt x="4061" y="2045"/>
                    <a:pt x="3084" y="2322"/>
                    <a:pt x="2089" y="2461"/>
                  </a:cubicBezTo>
                  <a:cubicBezTo>
                    <a:pt x="1505" y="3040"/>
                    <a:pt x="1010" y="3703"/>
                    <a:pt x="624" y="4427"/>
                  </a:cubicBezTo>
                  <a:cubicBezTo>
                    <a:pt x="389" y="4868"/>
                    <a:pt x="196" y="5334"/>
                    <a:pt x="48" y="5816"/>
                  </a:cubicBezTo>
                  <a:cubicBezTo>
                    <a:pt x="31" y="5870"/>
                    <a:pt x="15" y="5926"/>
                    <a:pt x="1" y="5982"/>
                  </a:cubicBezTo>
                  <a:cubicBezTo>
                    <a:pt x="41" y="5983"/>
                    <a:pt x="82" y="5984"/>
                    <a:pt x="123" y="5984"/>
                  </a:cubicBezTo>
                  <a:cubicBezTo>
                    <a:pt x="1344" y="5984"/>
                    <a:pt x="2570" y="5535"/>
                    <a:pt x="3619" y="4933"/>
                  </a:cubicBezTo>
                  <a:cubicBezTo>
                    <a:pt x="4958" y="4168"/>
                    <a:pt x="6129" y="3106"/>
                    <a:pt x="7030" y="1857"/>
                  </a:cubicBezTo>
                  <a:cubicBezTo>
                    <a:pt x="7450" y="1275"/>
                    <a:pt x="7812" y="653"/>
                    <a:pt x="8107" y="2"/>
                  </a:cubicBezTo>
                  <a:lnTo>
                    <a:pt x="8107" y="1"/>
                  </a:lnTo>
                  <a:cubicBezTo>
                    <a:pt x="8077" y="1"/>
                    <a:pt x="8046" y="1"/>
                    <a:pt x="8017" y="2"/>
                  </a:cubicBezTo>
                  <a:cubicBezTo>
                    <a:pt x="7972" y="1"/>
                    <a:pt x="7926" y="1"/>
                    <a:pt x="7881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901;p41">
              <a:extLst>
                <a:ext uri="{FF2B5EF4-FFF2-40B4-BE49-F238E27FC236}">
                  <a16:creationId xmlns:a16="http://schemas.microsoft.com/office/drawing/2014/main" id="{85AC86E8-5FE9-4413-935D-EEE9017D432D}"/>
                </a:ext>
              </a:extLst>
            </p:cNvPr>
            <p:cNvSpPr/>
            <p:nvPr/>
          </p:nvSpPr>
          <p:spPr>
            <a:xfrm>
              <a:off x="6945214" y="3296596"/>
              <a:ext cx="482316" cy="506072"/>
            </a:xfrm>
            <a:custGeom>
              <a:avLst/>
              <a:gdLst/>
              <a:ahLst/>
              <a:cxnLst/>
              <a:rect l="l" t="t" r="r" b="b"/>
              <a:pathLst>
                <a:path w="8710" h="9139" extrusionOk="0">
                  <a:moveTo>
                    <a:pt x="5734" y="1"/>
                  </a:moveTo>
                  <a:lnTo>
                    <a:pt x="5094" y="741"/>
                  </a:lnTo>
                  <a:cubicBezTo>
                    <a:pt x="5094" y="741"/>
                    <a:pt x="4935" y="589"/>
                    <a:pt x="4624" y="589"/>
                  </a:cubicBezTo>
                  <a:cubicBezTo>
                    <a:pt x="4419" y="589"/>
                    <a:pt x="4148" y="655"/>
                    <a:pt x="3813" y="876"/>
                  </a:cubicBezTo>
                  <a:cubicBezTo>
                    <a:pt x="3239" y="1254"/>
                    <a:pt x="1248" y="2371"/>
                    <a:pt x="381" y="4218"/>
                  </a:cubicBezTo>
                  <a:cubicBezTo>
                    <a:pt x="270" y="4455"/>
                    <a:pt x="177" y="4703"/>
                    <a:pt x="109" y="4964"/>
                  </a:cubicBezTo>
                  <a:cubicBezTo>
                    <a:pt x="109" y="4964"/>
                    <a:pt x="107" y="4965"/>
                    <a:pt x="109" y="4966"/>
                  </a:cubicBezTo>
                  <a:cubicBezTo>
                    <a:pt x="80" y="5231"/>
                    <a:pt x="57" y="5498"/>
                    <a:pt x="40" y="5761"/>
                  </a:cubicBezTo>
                  <a:cubicBezTo>
                    <a:pt x="1" y="6337"/>
                    <a:pt x="45" y="6826"/>
                    <a:pt x="154" y="7241"/>
                  </a:cubicBezTo>
                  <a:cubicBezTo>
                    <a:pt x="154" y="7243"/>
                    <a:pt x="155" y="7247"/>
                    <a:pt x="157" y="7251"/>
                  </a:cubicBezTo>
                  <a:cubicBezTo>
                    <a:pt x="159" y="7261"/>
                    <a:pt x="162" y="7272"/>
                    <a:pt x="166" y="7282"/>
                  </a:cubicBezTo>
                  <a:cubicBezTo>
                    <a:pt x="541" y="8627"/>
                    <a:pt x="1625" y="9138"/>
                    <a:pt x="2851" y="9138"/>
                  </a:cubicBezTo>
                  <a:cubicBezTo>
                    <a:pt x="4564" y="9138"/>
                    <a:pt x="6552" y="8139"/>
                    <a:pt x="7263" y="7021"/>
                  </a:cubicBezTo>
                  <a:cubicBezTo>
                    <a:pt x="8132" y="5655"/>
                    <a:pt x="8528" y="4963"/>
                    <a:pt x="8634" y="4351"/>
                  </a:cubicBezTo>
                  <a:cubicBezTo>
                    <a:pt x="8695" y="3990"/>
                    <a:pt x="8656" y="3659"/>
                    <a:pt x="8551" y="3234"/>
                  </a:cubicBezTo>
                  <a:cubicBezTo>
                    <a:pt x="8551" y="3234"/>
                    <a:pt x="8411" y="2892"/>
                    <a:pt x="8316" y="2819"/>
                  </a:cubicBezTo>
                  <a:lnTo>
                    <a:pt x="8710" y="1956"/>
                  </a:lnTo>
                  <a:cubicBezTo>
                    <a:pt x="8710" y="1956"/>
                    <a:pt x="8638" y="1875"/>
                    <a:pt x="8513" y="1748"/>
                  </a:cubicBezTo>
                  <a:cubicBezTo>
                    <a:pt x="8074" y="1299"/>
                    <a:pt x="6973" y="257"/>
                    <a:pt x="5999" y="39"/>
                  </a:cubicBezTo>
                  <a:cubicBezTo>
                    <a:pt x="5909" y="18"/>
                    <a:pt x="5821" y="6"/>
                    <a:pt x="5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902;p41">
              <a:extLst>
                <a:ext uri="{FF2B5EF4-FFF2-40B4-BE49-F238E27FC236}">
                  <a16:creationId xmlns:a16="http://schemas.microsoft.com/office/drawing/2014/main" id="{A0A8A5C6-68F4-4620-B294-D296D21036FB}"/>
                </a:ext>
              </a:extLst>
            </p:cNvPr>
            <p:cNvSpPr/>
            <p:nvPr/>
          </p:nvSpPr>
          <p:spPr>
            <a:xfrm>
              <a:off x="7190708" y="3030058"/>
              <a:ext cx="87991" cy="167066"/>
            </a:xfrm>
            <a:custGeom>
              <a:avLst/>
              <a:gdLst/>
              <a:ahLst/>
              <a:cxnLst/>
              <a:rect l="l" t="t" r="r" b="b"/>
              <a:pathLst>
                <a:path w="1589" h="3017" extrusionOk="0">
                  <a:moveTo>
                    <a:pt x="472" y="0"/>
                  </a:moveTo>
                  <a:cubicBezTo>
                    <a:pt x="362" y="0"/>
                    <a:pt x="262" y="167"/>
                    <a:pt x="212" y="260"/>
                  </a:cubicBezTo>
                  <a:cubicBezTo>
                    <a:pt x="116" y="445"/>
                    <a:pt x="59" y="650"/>
                    <a:pt x="41" y="856"/>
                  </a:cubicBezTo>
                  <a:cubicBezTo>
                    <a:pt x="1" y="1285"/>
                    <a:pt x="119" y="1715"/>
                    <a:pt x="355" y="2072"/>
                  </a:cubicBezTo>
                  <a:cubicBezTo>
                    <a:pt x="619" y="2473"/>
                    <a:pt x="1009" y="2779"/>
                    <a:pt x="1437" y="2988"/>
                  </a:cubicBezTo>
                  <a:cubicBezTo>
                    <a:pt x="1445" y="2993"/>
                    <a:pt x="1453" y="2994"/>
                    <a:pt x="1462" y="2996"/>
                  </a:cubicBezTo>
                  <a:cubicBezTo>
                    <a:pt x="1468" y="2999"/>
                    <a:pt x="1474" y="3003"/>
                    <a:pt x="1480" y="3007"/>
                  </a:cubicBezTo>
                  <a:cubicBezTo>
                    <a:pt x="1491" y="3014"/>
                    <a:pt x="1502" y="3016"/>
                    <a:pt x="1512" y="3016"/>
                  </a:cubicBezTo>
                  <a:cubicBezTo>
                    <a:pt x="1558" y="3016"/>
                    <a:pt x="1589" y="2958"/>
                    <a:pt x="1567" y="2914"/>
                  </a:cubicBezTo>
                  <a:cubicBezTo>
                    <a:pt x="1344" y="2445"/>
                    <a:pt x="1149" y="1960"/>
                    <a:pt x="988" y="1467"/>
                  </a:cubicBezTo>
                  <a:cubicBezTo>
                    <a:pt x="909" y="1221"/>
                    <a:pt x="835" y="975"/>
                    <a:pt x="771" y="724"/>
                  </a:cubicBezTo>
                  <a:cubicBezTo>
                    <a:pt x="741" y="604"/>
                    <a:pt x="711" y="484"/>
                    <a:pt x="685" y="363"/>
                  </a:cubicBezTo>
                  <a:cubicBezTo>
                    <a:pt x="663" y="265"/>
                    <a:pt x="653" y="149"/>
                    <a:pt x="585" y="65"/>
                  </a:cubicBezTo>
                  <a:cubicBezTo>
                    <a:pt x="547" y="19"/>
                    <a:pt x="509" y="0"/>
                    <a:pt x="472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903;p41">
              <a:extLst>
                <a:ext uri="{FF2B5EF4-FFF2-40B4-BE49-F238E27FC236}">
                  <a16:creationId xmlns:a16="http://schemas.microsoft.com/office/drawing/2014/main" id="{30C49C79-3E03-47C1-A52B-FA38FF1529FD}"/>
                </a:ext>
              </a:extLst>
            </p:cNvPr>
            <p:cNvSpPr/>
            <p:nvPr/>
          </p:nvSpPr>
          <p:spPr>
            <a:xfrm>
              <a:off x="7209703" y="2941285"/>
              <a:ext cx="267461" cy="452081"/>
            </a:xfrm>
            <a:custGeom>
              <a:avLst/>
              <a:gdLst/>
              <a:ahLst/>
              <a:cxnLst/>
              <a:rect l="l" t="t" r="r" b="b"/>
              <a:pathLst>
                <a:path w="4830" h="8164" extrusionOk="0">
                  <a:moveTo>
                    <a:pt x="1211" y="0"/>
                  </a:moveTo>
                  <a:cubicBezTo>
                    <a:pt x="1207" y="0"/>
                    <a:pt x="1203" y="1"/>
                    <a:pt x="1200" y="1"/>
                  </a:cubicBezTo>
                  <a:cubicBezTo>
                    <a:pt x="993" y="6"/>
                    <a:pt x="832" y="185"/>
                    <a:pt x="745" y="373"/>
                  </a:cubicBezTo>
                  <a:cubicBezTo>
                    <a:pt x="680" y="514"/>
                    <a:pt x="645" y="662"/>
                    <a:pt x="628" y="815"/>
                  </a:cubicBezTo>
                  <a:cubicBezTo>
                    <a:pt x="616" y="814"/>
                    <a:pt x="604" y="813"/>
                    <a:pt x="592" y="813"/>
                  </a:cubicBezTo>
                  <a:cubicBezTo>
                    <a:pt x="390" y="813"/>
                    <a:pt x="202" y="964"/>
                    <a:pt x="108" y="1148"/>
                  </a:cubicBezTo>
                  <a:cubicBezTo>
                    <a:pt x="97" y="1171"/>
                    <a:pt x="86" y="1196"/>
                    <a:pt x="79" y="1219"/>
                  </a:cubicBezTo>
                  <a:lnTo>
                    <a:pt x="77" y="1219"/>
                  </a:lnTo>
                  <a:cubicBezTo>
                    <a:pt x="6" y="1403"/>
                    <a:pt x="1" y="1610"/>
                    <a:pt x="8" y="1810"/>
                  </a:cubicBezTo>
                  <a:cubicBezTo>
                    <a:pt x="60" y="3062"/>
                    <a:pt x="855" y="4801"/>
                    <a:pt x="1789" y="5694"/>
                  </a:cubicBezTo>
                  <a:lnTo>
                    <a:pt x="1223" y="6455"/>
                  </a:lnTo>
                  <a:cubicBezTo>
                    <a:pt x="2197" y="6673"/>
                    <a:pt x="3298" y="7715"/>
                    <a:pt x="3737" y="8164"/>
                  </a:cubicBezTo>
                  <a:cubicBezTo>
                    <a:pt x="4462" y="7433"/>
                    <a:pt x="4830" y="6362"/>
                    <a:pt x="4704" y="5340"/>
                  </a:cubicBezTo>
                  <a:cubicBezTo>
                    <a:pt x="4578" y="4310"/>
                    <a:pt x="3954" y="3352"/>
                    <a:pt x="3063" y="2820"/>
                  </a:cubicBezTo>
                  <a:cubicBezTo>
                    <a:pt x="3232" y="2368"/>
                    <a:pt x="3252" y="1859"/>
                    <a:pt x="3111" y="1394"/>
                  </a:cubicBezTo>
                  <a:cubicBezTo>
                    <a:pt x="3045" y="1174"/>
                    <a:pt x="2913" y="936"/>
                    <a:pt x="2687" y="888"/>
                  </a:cubicBezTo>
                  <a:cubicBezTo>
                    <a:pt x="2659" y="882"/>
                    <a:pt x="2632" y="879"/>
                    <a:pt x="2604" y="879"/>
                  </a:cubicBezTo>
                  <a:cubicBezTo>
                    <a:pt x="2484" y="879"/>
                    <a:pt x="2364" y="934"/>
                    <a:pt x="2272" y="1015"/>
                  </a:cubicBezTo>
                  <a:cubicBezTo>
                    <a:pt x="2161" y="1114"/>
                    <a:pt x="2084" y="1248"/>
                    <a:pt x="2022" y="1383"/>
                  </a:cubicBezTo>
                  <a:cubicBezTo>
                    <a:pt x="1950" y="1541"/>
                    <a:pt x="1894" y="1706"/>
                    <a:pt x="1857" y="1876"/>
                  </a:cubicBezTo>
                  <a:cubicBezTo>
                    <a:pt x="1749" y="1663"/>
                    <a:pt x="1689" y="1427"/>
                    <a:pt x="1681" y="1188"/>
                  </a:cubicBezTo>
                  <a:cubicBezTo>
                    <a:pt x="1677" y="1031"/>
                    <a:pt x="1696" y="874"/>
                    <a:pt x="1696" y="718"/>
                  </a:cubicBezTo>
                  <a:cubicBezTo>
                    <a:pt x="1696" y="633"/>
                    <a:pt x="1690" y="547"/>
                    <a:pt x="1672" y="466"/>
                  </a:cubicBezTo>
                  <a:cubicBezTo>
                    <a:pt x="1626" y="233"/>
                    <a:pt x="1447" y="0"/>
                    <a:pt x="1211" y="0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904;p41">
              <a:extLst>
                <a:ext uri="{FF2B5EF4-FFF2-40B4-BE49-F238E27FC236}">
                  <a16:creationId xmlns:a16="http://schemas.microsoft.com/office/drawing/2014/main" id="{D0B7D2D8-250A-4154-88F7-AC424755FA98}"/>
                </a:ext>
              </a:extLst>
            </p:cNvPr>
            <p:cNvSpPr/>
            <p:nvPr/>
          </p:nvSpPr>
          <p:spPr>
            <a:xfrm>
              <a:off x="7300912" y="3049329"/>
              <a:ext cx="32505" cy="81124"/>
            </a:xfrm>
            <a:custGeom>
              <a:avLst/>
              <a:gdLst/>
              <a:ahLst/>
              <a:cxnLst/>
              <a:rect l="l" t="t" r="r" b="b"/>
              <a:pathLst>
                <a:path w="587" h="1465" extrusionOk="0">
                  <a:moveTo>
                    <a:pt x="158" y="1"/>
                  </a:moveTo>
                  <a:cubicBezTo>
                    <a:pt x="130" y="1"/>
                    <a:pt x="104" y="16"/>
                    <a:pt x="97" y="51"/>
                  </a:cubicBezTo>
                  <a:cubicBezTo>
                    <a:pt x="1" y="536"/>
                    <a:pt x="124" y="1054"/>
                    <a:pt x="436" y="1438"/>
                  </a:cubicBezTo>
                  <a:cubicBezTo>
                    <a:pt x="451" y="1457"/>
                    <a:pt x="471" y="1464"/>
                    <a:pt x="490" y="1464"/>
                  </a:cubicBezTo>
                  <a:cubicBezTo>
                    <a:pt x="540" y="1464"/>
                    <a:pt x="587" y="1416"/>
                    <a:pt x="549" y="1368"/>
                  </a:cubicBezTo>
                  <a:cubicBezTo>
                    <a:pt x="258" y="1010"/>
                    <a:pt x="136" y="534"/>
                    <a:pt x="227" y="80"/>
                  </a:cubicBezTo>
                  <a:cubicBezTo>
                    <a:pt x="236" y="31"/>
                    <a:pt x="196" y="1"/>
                    <a:pt x="158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905;p41">
              <a:extLst>
                <a:ext uri="{FF2B5EF4-FFF2-40B4-BE49-F238E27FC236}">
                  <a16:creationId xmlns:a16="http://schemas.microsoft.com/office/drawing/2014/main" id="{1E521EF8-12B6-441A-A586-35ABBAC5E8FE}"/>
                </a:ext>
              </a:extLst>
            </p:cNvPr>
            <p:cNvSpPr/>
            <p:nvPr/>
          </p:nvSpPr>
          <p:spPr>
            <a:xfrm>
              <a:off x="7234070" y="2990517"/>
              <a:ext cx="46737" cy="151783"/>
            </a:xfrm>
            <a:custGeom>
              <a:avLst/>
              <a:gdLst/>
              <a:ahLst/>
              <a:cxnLst/>
              <a:rect l="l" t="t" r="r" b="b"/>
              <a:pathLst>
                <a:path w="844" h="2741" extrusionOk="0">
                  <a:moveTo>
                    <a:pt x="196" y="0"/>
                  </a:moveTo>
                  <a:cubicBezTo>
                    <a:pt x="169" y="0"/>
                    <a:pt x="144" y="16"/>
                    <a:pt x="139" y="51"/>
                  </a:cubicBezTo>
                  <a:cubicBezTo>
                    <a:pt x="1" y="970"/>
                    <a:pt x="200" y="1925"/>
                    <a:pt x="698" y="2711"/>
                  </a:cubicBezTo>
                  <a:cubicBezTo>
                    <a:pt x="712" y="2732"/>
                    <a:pt x="732" y="2741"/>
                    <a:pt x="751" y="2741"/>
                  </a:cubicBezTo>
                  <a:cubicBezTo>
                    <a:pt x="797" y="2741"/>
                    <a:pt x="843" y="2692"/>
                    <a:pt x="811" y="2641"/>
                  </a:cubicBezTo>
                  <a:cubicBezTo>
                    <a:pt x="332" y="1885"/>
                    <a:pt x="135" y="966"/>
                    <a:pt x="267" y="81"/>
                  </a:cubicBezTo>
                  <a:cubicBezTo>
                    <a:pt x="275" y="31"/>
                    <a:pt x="234" y="0"/>
                    <a:pt x="196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06;p41">
              <a:extLst>
                <a:ext uri="{FF2B5EF4-FFF2-40B4-BE49-F238E27FC236}">
                  <a16:creationId xmlns:a16="http://schemas.microsoft.com/office/drawing/2014/main" id="{99D6C3A2-CBD9-4E02-ACF1-F2FB893A1FE6}"/>
                </a:ext>
              </a:extLst>
            </p:cNvPr>
            <p:cNvSpPr/>
            <p:nvPr/>
          </p:nvSpPr>
          <p:spPr>
            <a:xfrm>
              <a:off x="7360887" y="2989299"/>
              <a:ext cx="108092" cy="235621"/>
            </a:xfrm>
            <a:custGeom>
              <a:avLst/>
              <a:gdLst/>
              <a:ahLst/>
              <a:cxnLst/>
              <a:rect l="l" t="t" r="r" b="b"/>
              <a:pathLst>
                <a:path w="1952" h="4255" extrusionOk="0">
                  <a:moveTo>
                    <a:pt x="91" y="1"/>
                  </a:moveTo>
                  <a:cubicBezTo>
                    <a:pt x="44" y="1"/>
                    <a:pt x="0" y="71"/>
                    <a:pt x="42" y="120"/>
                  </a:cubicBezTo>
                  <a:cubicBezTo>
                    <a:pt x="462" y="612"/>
                    <a:pt x="548" y="1350"/>
                    <a:pt x="259" y="1926"/>
                  </a:cubicBezTo>
                  <a:cubicBezTo>
                    <a:pt x="245" y="1953"/>
                    <a:pt x="253" y="1979"/>
                    <a:pt x="268" y="1996"/>
                  </a:cubicBezTo>
                  <a:cubicBezTo>
                    <a:pt x="271" y="2008"/>
                    <a:pt x="276" y="2018"/>
                    <a:pt x="288" y="2029"/>
                  </a:cubicBezTo>
                  <a:cubicBezTo>
                    <a:pt x="966" y="2596"/>
                    <a:pt x="1698" y="3264"/>
                    <a:pt x="1814" y="4193"/>
                  </a:cubicBezTo>
                  <a:cubicBezTo>
                    <a:pt x="1819" y="4234"/>
                    <a:pt x="1853" y="4254"/>
                    <a:pt x="1886" y="4254"/>
                  </a:cubicBezTo>
                  <a:cubicBezTo>
                    <a:pt x="1920" y="4254"/>
                    <a:pt x="1952" y="4232"/>
                    <a:pt x="1946" y="4189"/>
                  </a:cubicBezTo>
                  <a:cubicBezTo>
                    <a:pt x="1827" y="3228"/>
                    <a:pt x="1100" y="2538"/>
                    <a:pt x="396" y="1946"/>
                  </a:cubicBezTo>
                  <a:lnTo>
                    <a:pt x="396" y="1946"/>
                  </a:lnTo>
                  <a:cubicBezTo>
                    <a:pt x="688" y="1318"/>
                    <a:pt x="582" y="549"/>
                    <a:pt x="133" y="22"/>
                  </a:cubicBezTo>
                  <a:cubicBezTo>
                    <a:pt x="120" y="7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907;p41">
              <a:extLst>
                <a:ext uri="{FF2B5EF4-FFF2-40B4-BE49-F238E27FC236}">
                  <a16:creationId xmlns:a16="http://schemas.microsoft.com/office/drawing/2014/main" id="{A568C1D1-E96B-4842-8AEC-BD397DDFD167}"/>
                </a:ext>
              </a:extLst>
            </p:cNvPr>
            <p:cNvSpPr/>
            <p:nvPr/>
          </p:nvSpPr>
          <p:spPr>
            <a:xfrm>
              <a:off x="7313926" y="3255616"/>
              <a:ext cx="53215" cy="9358"/>
            </a:xfrm>
            <a:custGeom>
              <a:avLst/>
              <a:gdLst/>
              <a:ahLst/>
              <a:cxnLst/>
              <a:rect l="l" t="t" r="r" b="b"/>
              <a:pathLst>
                <a:path w="961" h="169" extrusionOk="0">
                  <a:moveTo>
                    <a:pt x="83" y="1"/>
                  </a:moveTo>
                  <a:cubicBezTo>
                    <a:pt x="1" y="1"/>
                    <a:pt x="7" y="129"/>
                    <a:pt x="92" y="133"/>
                  </a:cubicBezTo>
                  <a:cubicBezTo>
                    <a:pt x="353" y="145"/>
                    <a:pt x="614" y="156"/>
                    <a:pt x="875" y="168"/>
                  </a:cubicBezTo>
                  <a:cubicBezTo>
                    <a:pt x="876" y="168"/>
                    <a:pt x="877" y="168"/>
                    <a:pt x="878" y="168"/>
                  </a:cubicBezTo>
                  <a:cubicBezTo>
                    <a:pt x="960" y="168"/>
                    <a:pt x="954" y="40"/>
                    <a:pt x="870" y="36"/>
                  </a:cubicBezTo>
                  <a:cubicBezTo>
                    <a:pt x="609" y="24"/>
                    <a:pt x="347" y="12"/>
                    <a:pt x="86" y="1"/>
                  </a:cubicBezTo>
                  <a:cubicBezTo>
                    <a:pt x="85" y="1"/>
                    <a:pt x="84" y="1"/>
                    <a:pt x="83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908;p41">
              <a:extLst>
                <a:ext uri="{FF2B5EF4-FFF2-40B4-BE49-F238E27FC236}">
                  <a16:creationId xmlns:a16="http://schemas.microsoft.com/office/drawing/2014/main" id="{A95FE436-FF74-492D-880B-49F2E3080533}"/>
                </a:ext>
              </a:extLst>
            </p:cNvPr>
            <p:cNvSpPr/>
            <p:nvPr/>
          </p:nvSpPr>
          <p:spPr>
            <a:xfrm>
              <a:off x="8027925" y="3043625"/>
              <a:ext cx="87935" cy="167066"/>
            </a:xfrm>
            <a:custGeom>
              <a:avLst/>
              <a:gdLst/>
              <a:ahLst/>
              <a:cxnLst/>
              <a:rect l="l" t="t" r="r" b="b"/>
              <a:pathLst>
                <a:path w="1588" h="3017" extrusionOk="0">
                  <a:moveTo>
                    <a:pt x="1116" y="1"/>
                  </a:moveTo>
                  <a:cubicBezTo>
                    <a:pt x="1079" y="1"/>
                    <a:pt x="1040" y="20"/>
                    <a:pt x="1003" y="66"/>
                  </a:cubicBezTo>
                  <a:cubicBezTo>
                    <a:pt x="935" y="148"/>
                    <a:pt x="926" y="265"/>
                    <a:pt x="903" y="362"/>
                  </a:cubicBezTo>
                  <a:cubicBezTo>
                    <a:pt x="877" y="483"/>
                    <a:pt x="848" y="604"/>
                    <a:pt x="817" y="723"/>
                  </a:cubicBezTo>
                  <a:cubicBezTo>
                    <a:pt x="753" y="974"/>
                    <a:pt x="681" y="1221"/>
                    <a:pt x="600" y="1466"/>
                  </a:cubicBezTo>
                  <a:cubicBezTo>
                    <a:pt x="439" y="1960"/>
                    <a:pt x="245" y="2444"/>
                    <a:pt x="21" y="2914"/>
                  </a:cubicBezTo>
                  <a:cubicBezTo>
                    <a:pt x="1" y="2958"/>
                    <a:pt x="30" y="3016"/>
                    <a:pt x="76" y="3016"/>
                  </a:cubicBezTo>
                  <a:cubicBezTo>
                    <a:pt x="86" y="3016"/>
                    <a:pt x="97" y="3013"/>
                    <a:pt x="109" y="3006"/>
                  </a:cubicBezTo>
                  <a:cubicBezTo>
                    <a:pt x="116" y="3003"/>
                    <a:pt x="121" y="2999"/>
                    <a:pt x="127" y="2995"/>
                  </a:cubicBezTo>
                  <a:cubicBezTo>
                    <a:pt x="135" y="2993"/>
                    <a:pt x="143" y="2992"/>
                    <a:pt x="151" y="2988"/>
                  </a:cubicBezTo>
                  <a:cubicBezTo>
                    <a:pt x="579" y="2778"/>
                    <a:pt x="969" y="2474"/>
                    <a:pt x="1234" y="2071"/>
                  </a:cubicBezTo>
                  <a:cubicBezTo>
                    <a:pt x="1469" y="1714"/>
                    <a:pt x="1587" y="1284"/>
                    <a:pt x="1548" y="856"/>
                  </a:cubicBezTo>
                  <a:cubicBezTo>
                    <a:pt x="1530" y="649"/>
                    <a:pt x="1473" y="445"/>
                    <a:pt x="1375" y="261"/>
                  </a:cubicBezTo>
                  <a:cubicBezTo>
                    <a:pt x="1326" y="167"/>
                    <a:pt x="1226" y="1"/>
                    <a:pt x="1116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909;p41">
              <a:extLst>
                <a:ext uri="{FF2B5EF4-FFF2-40B4-BE49-F238E27FC236}">
                  <a16:creationId xmlns:a16="http://schemas.microsoft.com/office/drawing/2014/main" id="{C1CFB305-97E3-47FB-A392-0BA068115A4F}"/>
                </a:ext>
              </a:extLst>
            </p:cNvPr>
            <p:cNvSpPr/>
            <p:nvPr/>
          </p:nvSpPr>
          <p:spPr>
            <a:xfrm>
              <a:off x="7829392" y="2954798"/>
              <a:ext cx="267461" cy="452192"/>
            </a:xfrm>
            <a:custGeom>
              <a:avLst/>
              <a:gdLst/>
              <a:ahLst/>
              <a:cxnLst/>
              <a:rect l="l" t="t" r="r" b="b"/>
              <a:pathLst>
                <a:path w="4830" h="8166" extrusionOk="0">
                  <a:moveTo>
                    <a:pt x="3621" y="1"/>
                  </a:moveTo>
                  <a:cubicBezTo>
                    <a:pt x="3385" y="1"/>
                    <a:pt x="3205" y="234"/>
                    <a:pt x="3158" y="466"/>
                  </a:cubicBezTo>
                  <a:cubicBezTo>
                    <a:pt x="3141" y="549"/>
                    <a:pt x="3134" y="633"/>
                    <a:pt x="3134" y="719"/>
                  </a:cubicBezTo>
                  <a:cubicBezTo>
                    <a:pt x="3134" y="874"/>
                    <a:pt x="3152" y="1032"/>
                    <a:pt x="3149" y="1188"/>
                  </a:cubicBezTo>
                  <a:cubicBezTo>
                    <a:pt x="3142" y="1427"/>
                    <a:pt x="3082" y="1665"/>
                    <a:pt x="2973" y="1876"/>
                  </a:cubicBezTo>
                  <a:cubicBezTo>
                    <a:pt x="2936" y="1708"/>
                    <a:pt x="2880" y="1541"/>
                    <a:pt x="2808" y="1383"/>
                  </a:cubicBezTo>
                  <a:cubicBezTo>
                    <a:pt x="2746" y="1248"/>
                    <a:pt x="2669" y="1114"/>
                    <a:pt x="2558" y="1015"/>
                  </a:cubicBezTo>
                  <a:cubicBezTo>
                    <a:pt x="2465" y="934"/>
                    <a:pt x="2345" y="880"/>
                    <a:pt x="2224" y="880"/>
                  </a:cubicBezTo>
                  <a:cubicBezTo>
                    <a:pt x="2197" y="880"/>
                    <a:pt x="2171" y="882"/>
                    <a:pt x="2145" y="888"/>
                  </a:cubicBezTo>
                  <a:cubicBezTo>
                    <a:pt x="1917" y="936"/>
                    <a:pt x="1785" y="1174"/>
                    <a:pt x="1719" y="1396"/>
                  </a:cubicBezTo>
                  <a:cubicBezTo>
                    <a:pt x="1580" y="1860"/>
                    <a:pt x="1598" y="2369"/>
                    <a:pt x="1768" y="2822"/>
                  </a:cubicBezTo>
                  <a:cubicBezTo>
                    <a:pt x="876" y="3352"/>
                    <a:pt x="252" y="4312"/>
                    <a:pt x="126" y="5340"/>
                  </a:cubicBezTo>
                  <a:cubicBezTo>
                    <a:pt x="0" y="6364"/>
                    <a:pt x="368" y="7433"/>
                    <a:pt x="1094" y="8165"/>
                  </a:cubicBezTo>
                  <a:cubicBezTo>
                    <a:pt x="1533" y="7715"/>
                    <a:pt x="2633" y="6673"/>
                    <a:pt x="3607" y="6455"/>
                  </a:cubicBezTo>
                  <a:lnTo>
                    <a:pt x="3041" y="5695"/>
                  </a:lnTo>
                  <a:cubicBezTo>
                    <a:pt x="3975" y="4801"/>
                    <a:pt x="4770" y="3062"/>
                    <a:pt x="4821" y="1810"/>
                  </a:cubicBezTo>
                  <a:cubicBezTo>
                    <a:pt x="4829" y="1611"/>
                    <a:pt x="4824" y="1405"/>
                    <a:pt x="4754" y="1220"/>
                  </a:cubicBezTo>
                  <a:lnTo>
                    <a:pt x="4753" y="1220"/>
                  </a:lnTo>
                  <a:cubicBezTo>
                    <a:pt x="4745" y="1196"/>
                    <a:pt x="4733" y="1172"/>
                    <a:pt x="4721" y="1148"/>
                  </a:cubicBezTo>
                  <a:cubicBezTo>
                    <a:pt x="4628" y="963"/>
                    <a:pt x="4439" y="814"/>
                    <a:pt x="4236" y="814"/>
                  </a:cubicBezTo>
                  <a:cubicBezTo>
                    <a:pt x="4225" y="814"/>
                    <a:pt x="4213" y="814"/>
                    <a:pt x="4202" y="815"/>
                  </a:cubicBezTo>
                  <a:cubicBezTo>
                    <a:pt x="4185" y="663"/>
                    <a:pt x="4150" y="514"/>
                    <a:pt x="4085" y="374"/>
                  </a:cubicBezTo>
                  <a:cubicBezTo>
                    <a:pt x="3998" y="185"/>
                    <a:pt x="3837" y="6"/>
                    <a:pt x="3630" y="1"/>
                  </a:cubicBezTo>
                  <a:cubicBezTo>
                    <a:pt x="3627" y="1"/>
                    <a:pt x="3624" y="1"/>
                    <a:pt x="3621" y="1"/>
                  </a:cubicBezTo>
                  <a:close/>
                </a:path>
              </a:pathLst>
            </a:custGeom>
            <a:solidFill>
              <a:srgbClr val="FD9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910;p41">
              <a:extLst>
                <a:ext uri="{FF2B5EF4-FFF2-40B4-BE49-F238E27FC236}">
                  <a16:creationId xmlns:a16="http://schemas.microsoft.com/office/drawing/2014/main" id="{05C60019-52AF-4E9D-8358-C6F3219BD6F5}"/>
                </a:ext>
              </a:extLst>
            </p:cNvPr>
            <p:cNvSpPr/>
            <p:nvPr/>
          </p:nvSpPr>
          <p:spPr>
            <a:xfrm>
              <a:off x="7973156" y="3062897"/>
              <a:ext cx="32560" cy="81124"/>
            </a:xfrm>
            <a:custGeom>
              <a:avLst/>
              <a:gdLst/>
              <a:ahLst/>
              <a:cxnLst/>
              <a:rect l="l" t="t" r="r" b="b"/>
              <a:pathLst>
                <a:path w="588" h="1465" extrusionOk="0">
                  <a:moveTo>
                    <a:pt x="430" y="0"/>
                  </a:moveTo>
                  <a:cubicBezTo>
                    <a:pt x="392" y="0"/>
                    <a:pt x="352" y="31"/>
                    <a:pt x="362" y="80"/>
                  </a:cubicBezTo>
                  <a:cubicBezTo>
                    <a:pt x="451" y="534"/>
                    <a:pt x="330" y="1010"/>
                    <a:pt x="38" y="1369"/>
                  </a:cubicBezTo>
                  <a:cubicBezTo>
                    <a:pt x="0" y="1416"/>
                    <a:pt x="47" y="1464"/>
                    <a:pt x="96" y="1464"/>
                  </a:cubicBezTo>
                  <a:cubicBezTo>
                    <a:pt x="116" y="1464"/>
                    <a:pt x="136" y="1457"/>
                    <a:pt x="151" y="1438"/>
                  </a:cubicBezTo>
                  <a:cubicBezTo>
                    <a:pt x="464" y="1053"/>
                    <a:pt x="588" y="535"/>
                    <a:pt x="490" y="50"/>
                  </a:cubicBezTo>
                  <a:cubicBezTo>
                    <a:pt x="483" y="15"/>
                    <a:pt x="457" y="0"/>
                    <a:pt x="430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911;p41">
              <a:extLst>
                <a:ext uri="{FF2B5EF4-FFF2-40B4-BE49-F238E27FC236}">
                  <a16:creationId xmlns:a16="http://schemas.microsoft.com/office/drawing/2014/main" id="{1CC9B8C9-98FE-4FC7-9A03-7500E3680E38}"/>
                </a:ext>
              </a:extLst>
            </p:cNvPr>
            <p:cNvSpPr/>
            <p:nvPr/>
          </p:nvSpPr>
          <p:spPr>
            <a:xfrm>
              <a:off x="8025765" y="3004029"/>
              <a:ext cx="46792" cy="151838"/>
            </a:xfrm>
            <a:custGeom>
              <a:avLst/>
              <a:gdLst/>
              <a:ahLst/>
              <a:cxnLst/>
              <a:rect l="l" t="t" r="r" b="b"/>
              <a:pathLst>
                <a:path w="845" h="2742" extrusionOk="0">
                  <a:moveTo>
                    <a:pt x="649" y="1"/>
                  </a:moveTo>
                  <a:cubicBezTo>
                    <a:pt x="611" y="1"/>
                    <a:pt x="569" y="31"/>
                    <a:pt x="577" y="81"/>
                  </a:cubicBezTo>
                  <a:cubicBezTo>
                    <a:pt x="709" y="967"/>
                    <a:pt x="513" y="1886"/>
                    <a:pt x="34" y="2642"/>
                  </a:cubicBezTo>
                  <a:cubicBezTo>
                    <a:pt x="1" y="2692"/>
                    <a:pt x="47" y="2742"/>
                    <a:pt x="93" y="2742"/>
                  </a:cubicBezTo>
                  <a:cubicBezTo>
                    <a:pt x="113" y="2742"/>
                    <a:pt x="133" y="2733"/>
                    <a:pt x="147" y="2711"/>
                  </a:cubicBezTo>
                  <a:cubicBezTo>
                    <a:pt x="644" y="1925"/>
                    <a:pt x="844" y="972"/>
                    <a:pt x="707" y="51"/>
                  </a:cubicBezTo>
                  <a:cubicBezTo>
                    <a:pt x="701" y="16"/>
                    <a:pt x="676" y="1"/>
                    <a:pt x="649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912;p41">
              <a:extLst>
                <a:ext uri="{FF2B5EF4-FFF2-40B4-BE49-F238E27FC236}">
                  <a16:creationId xmlns:a16="http://schemas.microsoft.com/office/drawing/2014/main" id="{7DB9C429-6F36-438B-89F3-83FF61809514}"/>
                </a:ext>
              </a:extLst>
            </p:cNvPr>
            <p:cNvSpPr/>
            <p:nvPr/>
          </p:nvSpPr>
          <p:spPr>
            <a:xfrm>
              <a:off x="7837588" y="3002922"/>
              <a:ext cx="108092" cy="235565"/>
            </a:xfrm>
            <a:custGeom>
              <a:avLst/>
              <a:gdLst/>
              <a:ahLst/>
              <a:cxnLst/>
              <a:rect l="l" t="t" r="r" b="b"/>
              <a:pathLst>
                <a:path w="1952" h="4254" extrusionOk="0">
                  <a:moveTo>
                    <a:pt x="1861" y="0"/>
                  </a:moveTo>
                  <a:cubicBezTo>
                    <a:pt x="1846" y="0"/>
                    <a:pt x="1832" y="6"/>
                    <a:pt x="1819" y="22"/>
                  </a:cubicBezTo>
                  <a:cubicBezTo>
                    <a:pt x="1371" y="549"/>
                    <a:pt x="1264" y="1318"/>
                    <a:pt x="1556" y="1945"/>
                  </a:cubicBezTo>
                  <a:cubicBezTo>
                    <a:pt x="852" y="2536"/>
                    <a:pt x="126" y="3226"/>
                    <a:pt x="5" y="4187"/>
                  </a:cubicBezTo>
                  <a:cubicBezTo>
                    <a:pt x="0" y="4231"/>
                    <a:pt x="32" y="4253"/>
                    <a:pt x="67" y="4253"/>
                  </a:cubicBezTo>
                  <a:cubicBezTo>
                    <a:pt x="99" y="4253"/>
                    <a:pt x="133" y="4233"/>
                    <a:pt x="138" y="4192"/>
                  </a:cubicBezTo>
                  <a:cubicBezTo>
                    <a:pt x="255" y="3262"/>
                    <a:pt x="986" y="2596"/>
                    <a:pt x="1665" y="2027"/>
                  </a:cubicBezTo>
                  <a:cubicBezTo>
                    <a:pt x="1677" y="2018"/>
                    <a:pt x="1682" y="2006"/>
                    <a:pt x="1685" y="1996"/>
                  </a:cubicBezTo>
                  <a:cubicBezTo>
                    <a:pt x="1700" y="1978"/>
                    <a:pt x="1707" y="1953"/>
                    <a:pt x="1693" y="1926"/>
                  </a:cubicBezTo>
                  <a:cubicBezTo>
                    <a:pt x="1406" y="1348"/>
                    <a:pt x="1490" y="611"/>
                    <a:pt x="1910" y="119"/>
                  </a:cubicBezTo>
                  <a:cubicBezTo>
                    <a:pt x="1951" y="69"/>
                    <a:pt x="1908" y="0"/>
                    <a:pt x="1861" y="0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913;p41">
              <a:extLst>
                <a:ext uri="{FF2B5EF4-FFF2-40B4-BE49-F238E27FC236}">
                  <a16:creationId xmlns:a16="http://schemas.microsoft.com/office/drawing/2014/main" id="{A387D465-1A58-41F4-8463-03F7098C1674}"/>
                </a:ext>
              </a:extLst>
            </p:cNvPr>
            <p:cNvSpPr/>
            <p:nvPr/>
          </p:nvSpPr>
          <p:spPr>
            <a:xfrm>
              <a:off x="7939485" y="3269128"/>
              <a:ext cx="53160" cy="9414"/>
            </a:xfrm>
            <a:custGeom>
              <a:avLst/>
              <a:gdLst/>
              <a:ahLst/>
              <a:cxnLst/>
              <a:rect l="l" t="t" r="r" b="b"/>
              <a:pathLst>
                <a:path w="960" h="170" extrusionOk="0">
                  <a:moveTo>
                    <a:pt x="877" y="1"/>
                  </a:moveTo>
                  <a:cubicBezTo>
                    <a:pt x="876" y="1"/>
                    <a:pt x="875" y="1"/>
                    <a:pt x="874" y="1"/>
                  </a:cubicBezTo>
                  <a:cubicBezTo>
                    <a:pt x="612" y="12"/>
                    <a:pt x="351" y="25"/>
                    <a:pt x="90" y="37"/>
                  </a:cubicBezTo>
                  <a:cubicBezTo>
                    <a:pt x="7" y="41"/>
                    <a:pt x="1" y="170"/>
                    <a:pt x="82" y="170"/>
                  </a:cubicBezTo>
                  <a:cubicBezTo>
                    <a:pt x="83" y="170"/>
                    <a:pt x="84" y="170"/>
                    <a:pt x="85" y="170"/>
                  </a:cubicBezTo>
                  <a:cubicBezTo>
                    <a:pt x="347" y="158"/>
                    <a:pt x="609" y="145"/>
                    <a:pt x="870" y="133"/>
                  </a:cubicBezTo>
                  <a:cubicBezTo>
                    <a:pt x="953" y="129"/>
                    <a:pt x="959" y="1"/>
                    <a:pt x="877" y="1"/>
                  </a:cubicBezTo>
                  <a:close/>
                </a:path>
              </a:pathLst>
            </a:custGeom>
            <a:solidFill>
              <a:srgbClr val="ED825E">
                <a:alpha val="84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914;p41">
              <a:extLst>
                <a:ext uri="{FF2B5EF4-FFF2-40B4-BE49-F238E27FC236}">
                  <a16:creationId xmlns:a16="http://schemas.microsoft.com/office/drawing/2014/main" id="{54626668-43E3-4BCE-A65C-D455016253A8}"/>
                </a:ext>
              </a:extLst>
            </p:cNvPr>
            <p:cNvSpPr/>
            <p:nvPr/>
          </p:nvSpPr>
          <p:spPr>
            <a:xfrm>
              <a:off x="7875744" y="3301635"/>
              <a:ext cx="482704" cy="506128"/>
            </a:xfrm>
            <a:custGeom>
              <a:avLst/>
              <a:gdLst/>
              <a:ahLst/>
              <a:cxnLst/>
              <a:rect l="l" t="t" r="r" b="b"/>
              <a:pathLst>
                <a:path w="8717" h="9140" extrusionOk="0">
                  <a:moveTo>
                    <a:pt x="2984" y="1"/>
                  </a:moveTo>
                  <a:cubicBezTo>
                    <a:pt x="2897" y="6"/>
                    <a:pt x="2809" y="19"/>
                    <a:pt x="2719" y="40"/>
                  </a:cubicBezTo>
                  <a:cubicBezTo>
                    <a:pt x="1747" y="255"/>
                    <a:pt x="641" y="1301"/>
                    <a:pt x="204" y="1749"/>
                  </a:cubicBezTo>
                  <a:cubicBezTo>
                    <a:pt x="79" y="1876"/>
                    <a:pt x="9" y="1956"/>
                    <a:pt x="9" y="1956"/>
                  </a:cubicBezTo>
                  <a:lnTo>
                    <a:pt x="401" y="2821"/>
                  </a:lnTo>
                  <a:cubicBezTo>
                    <a:pt x="306" y="2893"/>
                    <a:pt x="166" y="3236"/>
                    <a:pt x="166" y="3236"/>
                  </a:cubicBezTo>
                  <a:cubicBezTo>
                    <a:pt x="15" y="3849"/>
                    <a:pt x="1" y="4269"/>
                    <a:pt x="230" y="4860"/>
                  </a:cubicBezTo>
                  <a:cubicBezTo>
                    <a:pt x="431" y="5373"/>
                    <a:pt x="814" y="6013"/>
                    <a:pt x="1454" y="7022"/>
                  </a:cubicBezTo>
                  <a:cubicBezTo>
                    <a:pt x="2166" y="8141"/>
                    <a:pt x="4155" y="9140"/>
                    <a:pt x="5868" y="9140"/>
                  </a:cubicBezTo>
                  <a:cubicBezTo>
                    <a:pt x="7093" y="9140"/>
                    <a:pt x="8177" y="8629"/>
                    <a:pt x="8552" y="7285"/>
                  </a:cubicBezTo>
                  <a:cubicBezTo>
                    <a:pt x="8556" y="7273"/>
                    <a:pt x="8559" y="7261"/>
                    <a:pt x="8562" y="7250"/>
                  </a:cubicBezTo>
                  <a:cubicBezTo>
                    <a:pt x="8672" y="6835"/>
                    <a:pt x="8716" y="6341"/>
                    <a:pt x="8677" y="5761"/>
                  </a:cubicBezTo>
                  <a:cubicBezTo>
                    <a:pt x="8660" y="5498"/>
                    <a:pt x="8638" y="5231"/>
                    <a:pt x="8608" y="4966"/>
                  </a:cubicBezTo>
                  <a:lnTo>
                    <a:pt x="8608" y="4964"/>
                  </a:lnTo>
                  <a:cubicBezTo>
                    <a:pt x="8519" y="4621"/>
                    <a:pt x="8388" y="4299"/>
                    <a:pt x="8226" y="3999"/>
                  </a:cubicBezTo>
                  <a:cubicBezTo>
                    <a:pt x="7312" y="2283"/>
                    <a:pt x="5453" y="1240"/>
                    <a:pt x="4905" y="876"/>
                  </a:cubicBezTo>
                  <a:cubicBezTo>
                    <a:pt x="4571" y="656"/>
                    <a:pt x="4300" y="589"/>
                    <a:pt x="4095" y="589"/>
                  </a:cubicBezTo>
                  <a:cubicBezTo>
                    <a:pt x="3784" y="589"/>
                    <a:pt x="3625" y="743"/>
                    <a:pt x="3625" y="743"/>
                  </a:cubicBezTo>
                  <a:lnTo>
                    <a:pt x="3622" y="739"/>
                  </a:lnTo>
                  <a:lnTo>
                    <a:pt x="29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915;p41">
              <a:extLst>
                <a:ext uri="{FF2B5EF4-FFF2-40B4-BE49-F238E27FC236}">
                  <a16:creationId xmlns:a16="http://schemas.microsoft.com/office/drawing/2014/main" id="{A59570F2-0EF4-44FE-81A9-2DBB1A0D4C90}"/>
                </a:ext>
              </a:extLst>
            </p:cNvPr>
            <p:cNvSpPr/>
            <p:nvPr/>
          </p:nvSpPr>
          <p:spPr>
            <a:xfrm>
              <a:off x="7888426" y="3523040"/>
              <a:ext cx="470023" cy="284738"/>
            </a:xfrm>
            <a:custGeom>
              <a:avLst/>
              <a:gdLst/>
              <a:ahLst/>
              <a:cxnLst/>
              <a:rect l="l" t="t" r="r" b="b"/>
              <a:pathLst>
                <a:path w="8488" h="5142" extrusionOk="0">
                  <a:moveTo>
                    <a:pt x="7997" y="1"/>
                  </a:moveTo>
                  <a:cubicBezTo>
                    <a:pt x="7438" y="902"/>
                    <a:pt x="6627" y="1645"/>
                    <a:pt x="5644" y="2076"/>
                  </a:cubicBezTo>
                  <a:cubicBezTo>
                    <a:pt x="4996" y="2361"/>
                    <a:pt x="4285" y="2514"/>
                    <a:pt x="3576" y="2514"/>
                  </a:cubicBezTo>
                  <a:cubicBezTo>
                    <a:pt x="3367" y="2514"/>
                    <a:pt x="3158" y="2501"/>
                    <a:pt x="2951" y="2474"/>
                  </a:cubicBezTo>
                  <a:cubicBezTo>
                    <a:pt x="2101" y="2365"/>
                    <a:pt x="1294" y="2020"/>
                    <a:pt x="629" y="1480"/>
                  </a:cubicBezTo>
                  <a:cubicBezTo>
                    <a:pt x="401" y="1294"/>
                    <a:pt x="189" y="1087"/>
                    <a:pt x="1" y="862"/>
                  </a:cubicBezTo>
                  <a:lnTo>
                    <a:pt x="1" y="862"/>
                  </a:lnTo>
                  <a:cubicBezTo>
                    <a:pt x="202" y="1375"/>
                    <a:pt x="585" y="2015"/>
                    <a:pt x="1225" y="3024"/>
                  </a:cubicBezTo>
                  <a:cubicBezTo>
                    <a:pt x="1937" y="4143"/>
                    <a:pt x="3926" y="5142"/>
                    <a:pt x="5639" y="5142"/>
                  </a:cubicBezTo>
                  <a:cubicBezTo>
                    <a:pt x="6864" y="5142"/>
                    <a:pt x="7948" y="4631"/>
                    <a:pt x="8323" y="3287"/>
                  </a:cubicBezTo>
                  <a:cubicBezTo>
                    <a:pt x="8327" y="3275"/>
                    <a:pt x="8330" y="3263"/>
                    <a:pt x="8333" y="3252"/>
                  </a:cubicBezTo>
                  <a:cubicBezTo>
                    <a:pt x="8444" y="2837"/>
                    <a:pt x="8487" y="2344"/>
                    <a:pt x="8449" y="1763"/>
                  </a:cubicBezTo>
                  <a:cubicBezTo>
                    <a:pt x="8431" y="1500"/>
                    <a:pt x="8409" y="1235"/>
                    <a:pt x="8381" y="970"/>
                  </a:cubicBezTo>
                  <a:lnTo>
                    <a:pt x="8381" y="967"/>
                  </a:lnTo>
                  <a:cubicBezTo>
                    <a:pt x="8290" y="623"/>
                    <a:pt x="8159" y="302"/>
                    <a:pt x="799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916;p41">
              <a:extLst>
                <a:ext uri="{FF2B5EF4-FFF2-40B4-BE49-F238E27FC236}">
                  <a16:creationId xmlns:a16="http://schemas.microsoft.com/office/drawing/2014/main" id="{95B1B045-38BB-443B-9ACA-B9A0936730C7}"/>
                </a:ext>
              </a:extLst>
            </p:cNvPr>
            <p:cNvSpPr/>
            <p:nvPr/>
          </p:nvSpPr>
          <p:spPr>
            <a:xfrm>
              <a:off x="6945214" y="3530184"/>
              <a:ext cx="478163" cy="272500"/>
            </a:xfrm>
            <a:custGeom>
              <a:avLst/>
              <a:gdLst/>
              <a:ahLst/>
              <a:cxnLst/>
              <a:rect l="l" t="t" r="r" b="b"/>
              <a:pathLst>
                <a:path w="8635" h="4921" extrusionOk="0">
                  <a:moveTo>
                    <a:pt x="381" y="0"/>
                  </a:moveTo>
                  <a:cubicBezTo>
                    <a:pt x="270" y="237"/>
                    <a:pt x="177" y="485"/>
                    <a:pt x="109" y="746"/>
                  </a:cubicBezTo>
                  <a:cubicBezTo>
                    <a:pt x="109" y="746"/>
                    <a:pt x="107" y="747"/>
                    <a:pt x="109" y="748"/>
                  </a:cubicBezTo>
                  <a:cubicBezTo>
                    <a:pt x="80" y="1015"/>
                    <a:pt x="57" y="1280"/>
                    <a:pt x="40" y="1543"/>
                  </a:cubicBezTo>
                  <a:cubicBezTo>
                    <a:pt x="1" y="2119"/>
                    <a:pt x="45" y="2608"/>
                    <a:pt x="154" y="3023"/>
                  </a:cubicBezTo>
                  <a:cubicBezTo>
                    <a:pt x="154" y="3025"/>
                    <a:pt x="155" y="3029"/>
                    <a:pt x="157" y="3033"/>
                  </a:cubicBezTo>
                  <a:cubicBezTo>
                    <a:pt x="159" y="3043"/>
                    <a:pt x="162" y="3054"/>
                    <a:pt x="166" y="3066"/>
                  </a:cubicBezTo>
                  <a:cubicBezTo>
                    <a:pt x="541" y="4410"/>
                    <a:pt x="1625" y="4921"/>
                    <a:pt x="2850" y="4921"/>
                  </a:cubicBezTo>
                  <a:cubicBezTo>
                    <a:pt x="4563" y="4921"/>
                    <a:pt x="6552" y="3922"/>
                    <a:pt x="7263" y="2803"/>
                  </a:cubicBezTo>
                  <a:cubicBezTo>
                    <a:pt x="8132" y="1437"/>
                    <a:pt x="8528" y="745"/>
                    <a:pt x="8634" y="133"/>
                  </a:cubicBezTo>
                  <a:lnTo>
                    <a:pt x="8634" y="133"/>
                  </a:lnTo>
                  <a:cubicBezTo>
                    <a:pt x="7780" y="1091"/>
                    <a:pt x="6678" y="1821"/>
                    <a:pt x="5466" y="2243"/>
                  </a:cubicBezTo>
                  <a:cubicBezTo>
                    <a:pt x="4738" y="2498"/>
                    <a:pt x="3967" y="2643"/>
                    <a:pt x="3197" y="2655"/>
                  </a:cubicBezTo>
                  <a:cubicBezTo>
                    <a:pt x="3170" y="2656"/>
                    <a:pt x="3142" y="2656"/>
                    <a:pt x="3114" y="2656"/>
                  </a:cubicBezTo>
                  <a:cubicBezTo>
                    <a:pt x="2709" y="2656"/>
                    <a:pt x="2298" y="2609"/>
                    <a:pt x="1924" y="2449"/>
                  </a:cubicBezTo>
                  <a:cubicBezTo>
                    <a:pt x="1570" y="2294"/>
                    <a:pt x="1271" y="2038"/>
                    <a:pt x="1041" y="1729"/>
                  </a:cubicBezTo>
                  <a:cubicBezTo>
                    <a:pt x="662" y="1219"/>
                    <a:pt x="484" y="617"/>
                    <a:pt x="38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917;p41">
              <a:extLst>
                <a:ext uri="{FF2B5EF4-FFF2-40B4-BE49-F238E27FC236}">
                  <a16:creationId xmlns:a16="http://schemas.microsoft.com/office/drawing/2014/main" id="{D254028A-9B3E-484C-859D-45B8994C0BC7}"/>
                </a:ext>
              </a:extLst>
            </p:cNvPr>
            <p:cNvSpPr/>
            <p:nvPr/>
          </p:nvSpPr>
          <p:spPr>
            <a:xfrm>
              <a:off x="7211420" y="3351310"/>
              <a:ext cx="183070" cy="126089"/>
            </a:xfrm>
            <a:custGeom>
              <a:avLst/>
              <a:gdLst/>
              <a:ahLst/>
              <a:cxnLst/>
              <a:rect l="l" t="t" r="r" b="b"/>
              <a:pathLst>
                <a:path w="3306" h="2277" extrusionOk="0">
                  <a:moveTo>
                    <a:pt x="322" y="0"/>
                  </a:moveTo>
                  <a:cubicBezTo>
                    <a:pt x="279" y="0"/>
                    <a:pt x="235" y="9"/>
                    <a:pt x="193" y="27"/>
                  </a:cubicBezTo>
                  <a:cubicBezTo>
                    <a:pt x="52" y="91"/>
                    <a:pt x="1" y="246"/>
                    <a:pt x="14" y="391"/>
                  </a:cubicBezTo>
                  <a:cubicBezTo>
                    <a:pt x="27" y="552"/>
                    <a:pt x="100" y="698"/>
                    <a:pt x="177" y="837"/>
                  </a:cubicBezTo>
                  <a:cubicBezTo>
                    <a:pt x="259" y="986"/>
                    <a:pt x="358" y="1125"/>
                    <a:pt x="466" y="1255"/>
                  </a:cubicBezTo>
                  <a:cubicBezTo>
                    <a:pt x="905" y="1777"/>
                    <a:pt x="1544" y="2138"/>
                    <a:pt x="2219" y="2243"/>
                  </a:cubicBezTo>
                  <a:cubicBezTo>
                    <a:pt x="2356" y="2264"/>
                    <a:pt x="2496" y="2277"/>
                    <a:pt x="2636" y="2277"/>
                  </a:cubicBezTo>
                  <a:cubicBezTo>
                    <a:pt x="2670" y="2277"/>
                    <a:pt x="2704" y="2276"/>
                    <a:pt x="2738" y="2274"/>
                  </a:cubicBezTo>
                  <a:cubicBezTo>
                    <a:pt x="2883" y="2268"/>
                    <a:pt x="3070" y="2265"/>
                    <a:pt x="3184" y="2156"/>
                  </a:cubicBezTo>
                  <a:cubicBezTo>
                    <a:pt x="3305" y="2042"/>
                    <a:pt x="3256" y="1861"/>
                    <a:pt x="3131" y="1769"/>
                  </a:cubicBezTo>
                  <a:cubicBezTo>
                    <a:pt x="3058" y="1715"/>
                    <a:pt x="2969" y="1694"/>
                    <a:pt x="2880" y="1673"/>
                  </a:cubicBezTo>
                  <a:cubicBezTo>
                    <a:pt x="2784" y="1650"/>
                    <a:pt x="2688" y="1624"/>
                    <a:pt x="2593" y="1594"/>
                  </a:cubicBezTo>
                  <a:cubicBezTo>
                    <a:pt x="2122" y="1443"/>
                    <a:pt x="1684" y="1198"/>
                    <a:pt x="1304" y="883"/>
                  </a:cubicBezTo>
                  <a:cubicBezTo>
                    <a:pt x="1209" y="794"/>
                    <a:pt x="1118" y="701"/>
                    <a:pt x="1031" y="605"/>
                  </a:cubicBezTo>
                  <a:cubicBezTo>
                    <a:pt x="897" y="457"/>
                    <a:pt x="789" y="282"/>
                    <a:pt x="645" y="146"/>
                  </a:cubicBezTo>
                  <a:cubicBezTo>
                    <a:pt x="559" y="63"/>
                    <a:pt x="441" y="0"/>
                    <a:pt x="322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918;p41">
              <a:extLst>
                <a:ext uri="{FF2B5EF4-FFF2-40B4-BE49-F238E27FC236}">
                  <a16:creationId xmlns:a16="http://schemas.microsoft.com/office/drawing/2014/main" id="{69609A17-54A8-40B4-AE27-D614E6BFE57B}"/>
                </a:ext>
              </a:extLst>
            </p:cNvPr>
            <p:cNvSpPr/>
            <p:nvPr/>
          </p:nvSpPr>
          <p:spPr>
            <a:xfrm>
              <a:off x="7911076" y="3351144"/>
              <a:ext cx="166568" cy="115955"/>
            </a:xfrm>
            <a:custGeom>
              <a:avLst/>
              <a:gdLst/>
              <a:ahLst/>
              <a:cxnLst/>
              <a:rect l="l" t="t" r="r" b="b"/>
              <a:pathLst>
                <a:path w="3008" h="2094" extrusionOk="0">
                  <a:moveTo>
                    <a:pt x="2707" y="0"/>
                  </a:moveTo>
                  <a:cubicBezTo>
                    <a:pt x="2596" y="0"/>
                    <a:pt x="2490" y="71"/>
                    <a:pt x="2410" y="149"/>
                  </a:cubicBezTo>
                  <a:cubicBezTo>
                    <a:pt x="2265" y="286"/>
                    <a:pt x="2140" y="447"/>
                    <a:pt x="1997" y="588"/>
                  </a:cubicBezTo>
                  <a:cubicBezTo>
                    <a:pt x="1849" y="732"/>
                    <a:pt x="1693" y="869"/>
                    <a:pt x="1529" y="995"/>
                  </a:cubicBezTo>
                  <a:cubicBezTo>
                    <a:pt x="1513" y="1008"/>
                    <a:pt x="1494" y="1020"/>
                    <a:pt x="1479" y="1033"/>
                  </a:cubicBezTo>
                  <a:cubicBezTo>
                    <a:pt x="1272" y="1155"/>
                    <a:pt x="1058" y="1263"/>
                    <a:pt x="835" y="1353"/>
                  </a:cubicBezTo>
                  <a:cubicBezTo>
                    <a:pt x="672" y="1419"/>
                    <a:pt x="503" y="1468"/>
                    <a:pt x="334" y="1520"/>
                  </a:cubicBezTo>
                  <a:cubicBezTo>
                    <a:pt x="190" y="1564"/>
                    <a:pt x="28" y="1649"/>
                    <a:pt x="16" y="1820"/>
                  </a:cubicBezTo>
                  <a:cubicBezTo>
                    <a:pt x="0" y="2044"/>
                    <a:pt x="210" y="2094"/>
                    <a:pt x="417" y="2094"/>
                  </a:cubicBezTo>
                  <a:cubicBezTo>
                    <a:pt x="533" y="2094"/>
                    <a:pt x="648" y="2078"/>
                    <a:pt x="722" y="2068"/>
                  </a:cubicBezTo>
                  <a:cubicBezTo>
                    <a:pt x="1377" y="1977"/>
                    <a:pt x="1996" y="1668"/>
                    <a:pt x="2465" y="1202"/>
                  </a:cubicBezTo>
                  <a:cubicBezTo>
                    <a:pt x="2578" y="1086"/>
                    <a:pt x="2683" y="962"/>
                    <a:pt x="2778" y="829"/>
                  </a:cubicBezTo>
                  <a:cubicBezTo>
                    <a:pt x="2874" y="695"/>
                    <a:pt x="2980" y="543"/>
                    <a:pt x="2996" y="375"/>
                  </a:cubicBezTo>
                  <a:cubicBezTo>
                    <a:pt x="3007" y="236"/>
                    <a:pt x="2946" y="84"/>
                    <a:pt x="2815" y="24"/>
                  </a:cubicBezTo>
                  <a:cubicBezTo>
                    <a:pt x="2779" y="8"/>
                    <a:pt x="2743" y="0"/>
                    <a:pt x="270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919;p41">
              <a:extLst>
                <a:ext uri="{FF2B5EF4-FFF2-40B4-BE49-F238E27FC236}">
                  <a16:creationId xmlns:a16="http://schemas.microsoft.com/office/drawing/2014/main" id="{7A30C651-71D6-4994-A136-74FE15DBC778}"/>
                </a:ext>
              </a:extLst>
            </p:cNvPr>
            <p:cNvSpPr/>
            <p:nvPr/>
          </p:nvSpPr>
          <p:spPr>
            <a:xfrm>
              <a:off x="5488806" y="3037368"/>
              <a:ext cx="1499444" cy="801221"/>
            </a:xfrm>
            <a:custGeom>
              <a:avLst/>
              <a:gdLst/>
              <a:ahLst/>
              <a:cxnLst/>
              <a:rect l="l" t="t" r="r" b="b"/>
              <a:pathLst>
                <a:path w="27078" h="14469" extrusionOk="0">
                  <a:moveTo>
                    <a:pt x="18968" y="0"/>
                  </a:moveTo>
                  <a:cubicBezTo>
                    <a:pt x="16701" y="0"/>
                    <a:pt x="14521" y="650"/>
                    <a:pt x="14521" y="650"/>
                  </a:cubicBezTo>
                  <a:lnTo>
                    <a:pt x="12559" y="650"/>
                  </a:lnTo>
                  <a:cubicBezTo>
                    <a:pt x="12559" y="650"/>
                    <a:pt x="10382" y="0"/>
                    <a:pt x="8116" y="0"/>
                  </a:cubicBezTo>
                  <a:cubicBezTo>
                    <a:pt x="7435" y="0"/>
                    <a:pt x="6747" y="59"/>
                    <a:pt x="6107" y="211"/>
                  </a:cubicBezTo>
                  <a:cubicBezTo>
                    <a:pt x="5928" y="254"/>
                    <a:pt x="5750" y="304"/>
                    <a:pt x="5578" y="362"/>
                  </a:cubicBezTo>
                  <a:cubicBezTo>
                    <a:pt x="5343" y="443"/>
                    <a:pt x="5118" y="537"/>
                    <a:pt x="4907" y="650"/>
                  </a:cubicBezTo>
                  <a:cubicBezTo>
                    <a:pt x="2160" y="2114"/>
                    <a:pt x="1552" y="3847"/>
                    <a:pt x="775" y="8825"/>
                  </a:cubicBezTo>
                  <a:cubicBezTo>
                    <a:pt x="1" y="13804"/>
                    <a:pt x="1108" y="14469"/>
                    <a:pt x="5127" y="14469"/>
                  </a:cubicBezTo>
                  <a:cubicBezTo>
                    <a:pt x="8077" y="14469"/>
                    <a:pt x="11779" y="13557"/>
                    <a:pt x="13540" y="13070"/>
                  </a:cubicBezTo>
                  <a:cubicBezTo>
                    <a:pt x="15304" y="13557"/>
                    <a:pt x="19004" y="14469"/>
                    <a:pt x="21951" y="14469"/>
                  </a:cubicBezTo>
                  <a:cubicBezTo>
                    <a:pt x="25971" y="14469"/>
                    <a:pt x="27078" y="13804"/>
                    <a:pt x="26302" y="8825"/>
                  </a:cubicBezTo>
                  <a:cubicBezTo>
                    <a:pt x="25536" y="3897"/>
                    <a:pt x="24932" y="2149"/>
                    <a:pt x="22257" y="696"/>
                  </a:cubicBezTo>
                  <a:cubicBezTo>
                    <a:pt x="22228" y="682"/>
                    <a:pt x="22201" y="665"/>
                    <a:pt x="22173" y="650"/>
                  </a:cubicBezTo>
                  <a:cubicBezTo>
                    <a:pt x="21646" y="370"/>
                    <a:pt x="21041" y="197"/>
                    <a:pt x="20406" y="101"/>
                  </a:cubicBezTo>
                  <a:cubicBezTo>
                    <a:pt x="19936" y="30"/>
                    <a:pt x="19450" y="0"/>
                    <a:pt x="18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920;p41">
              <a:extLst>
                <a:ext uri="{FF2B5EF4-FFF2-40B4-BE49-F238E27FC236}">
                  <a16:creationId xmlns:a16="http://schemas.microsoft.com/office/drawing/2014/main" id="{9C86F623-DDAF-41A6-93C3-F473460EA54B}"/>
                </a:ext>
              </a:extLst>
            </p:cNvPr>
            <p:cNvSpPr/>
            <p:nvPr/>
          </p:nvSpPr>
          <p:spPr>
            <a:xfrm>
              <a:off x="5827060" y="3037368"/>
              <a:ext cx="791752" cy="363703"/>
            </a:xfrm>
            <a:custGeom>
              <a:avLst/>
              <a:gdLst/>
              <a:ahLst/>
              <a:cxnLst/>
              <a:rect l="l" t="t" r="r" b="b"/>
              <a:pathLst>
                <a:path w="14298" h="6568" extrusionOk="0">
                  <a:moveTo>
                    <a:pt x="12860" y="0"/>
                  </a:moveTo>
                  <a:cubicBezTo>
                    <a:pt x="10593" y="0"/>
                    <a:pt x="8413" y="650"/>
                    <a:pt x="8413" y="650"/>
                  </a:cubicBezTo>
                  <a:lnTo>
                    <a:pt x="6451" y="650"/>
                  </a:lnTo>
                  <a:cubicBezTo>
                    <a:pt x="6451" y="650"/>
                    <a:pt x="4274" y="0"/>
                    <a:pt x="2008" y="0"/>
                  </a:cubicBezTo>
                  <a:cubicBezTo>
                    <a:pt x="1328" y="0"/>
                    <a:pt x="640" y="59"/>
                    <a:pt x="0" y="211"/>
                  </a:cubicBezTo>
                  <a:cubicBezTo>
                    <a:pt x="136" y="3744"/>
                    <a:pt x="3242" y="6568"/>
                    <a:pt x="7146" y="6568"/>
                  </a:cubicBezTo>
                  <a:cubicBezTo>
                    <a:pt x="11051" y="6568"/>
                    <a:pt x="14224" y="3686"/>
                    <a:pt x="14298" y="101"/>
                  </a:cubicBezTo>
                  <a:cubicBezTo>
                    <a:pt x="13828" y="30"/>
                    <a:pt x="13342" y="0"/>
                    <a:pt x="128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921;p41">
              <a:extLst>
                <a:ext uri="{FF2B5EF4-FFF2-40B4-BE49-F238E27FC236}">
                  <a16:creationId xmlns:a16="http://schemas.microsoft.com/office/drawing/2014/main" id="{03B4BCA2-A557-4F2D-BFBC-39E9FBB93321}"/>
                </a:ext>
              </a:extLst>
            </p:cNvPr>
            <p:cNvSpPr/>
            <p:nvPr/>
          </p:nvSpPr>
          <p:spPr>
            <a:xfrm>
              <a:off x="5654333" y="3301414"/>
              <a:ext cx="618816" cy="224712"/>
            </a:xfrm>
            <a:custGeom>
              <a:avLst/>
              <a:gdLst/>
              <a:ahLst/>
              <a:cxnLst/>
              <a:rect l="l" t="t" r="r" b="b"/>
              <a:pathLst>
                <a:path w="11175" h="4058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1603" y="1"/>
                    <a:pt x="4283" y="1130"/>
                    <a:pt x="4585" y="1800"/>
                  </a:cubicBezTo>
                  <a:cubicBezTo>
                    <a:pt x="4585" y="1800"/>
                    <a:pt x="875" y="2152"/>
                    <a:pt x="1" y="2853"/>
                  </a:cubicBezTo>
                  <a:cubicBezTo>
                    <a:pt x="1" y="2853"/>
                    <a:pt x="1425" y="2429"/>
                    <a:pt x="3661" y="2429"/>
                  </a:cubicBezTo>
                  <a:cubicBezTo>
                    <a:pt x="5662" y="2429"/>
                    <a:pt x="8313" y="2769"/>
                    <a:pt x="11174" y="4057"/>
                  </a:cubicBezTo>
                  <a:cubicBezTo>
                    <a:pt x="11174" y="4057"/>
                    <a:pt x="4363" y="10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922;p41">
              <a:extLst>
                <a:ext uri="{FF2B5EF4-FFF2-40B4-BE49-F238E27FC236}">
                  <a16:creationId xmlns:a16="http://schemas.microsoft.com/office/drawing/2014/main" id="{80806D9E-1A47-4B37-883F-393C3A2F67B3}"/>
                </a:ext>
              </a:extLst>
            </p:cNvPr>
            <p:cNvSpPr/>
            <p:nvPr/>
          </p:nvSpPr>
          <p:spPr>
            <a:xfrm>
              <a:off x="6312787" y="3389909"/>
              <a:ext cx="474342" cy="164851"/>
            </a:xfrm>
            <a:custGeom>
              <a:avLst/>
              <a:gdLst/>
              <a:ahLst/>
              <a:cxnLst/>
              <a:rect l="l" t="t" r="r" b="b"/>
              <a:pathLst>
                <a:path w="8566" h="2977" extrusionOk="0">
                  <a:moveTo>
                    <a:pt x="7644" y="1"/>
                  </a:moveTo>
                  <a:lnTo>
                    <a:pt x="7644" y="1"/>
                  </a:lnTo>
                  <a:cubicBezTo>
                    <a:pt x="2468" y="210"/>
                    <a:pt x="0" y="2976"/>
                    <a:pt x="0" y="2976"/>
                  </a:cubicBezTo>
                  <a:cubicBezTo>
                    <a:pt x="687" y="2259"/>
                    <a:pt x="1897" y="2023"/>
                    <a:pt x="3195" y="2023"/>
                  </a:cubicBezTo>
                  <a:cubicBezTo>
                    <a:pt x="5715" y="2023"/>
                    <a:pt x="8566" y="2914"/>
                    <a:pt x="8566" y="2914"/>
                  </a:cubicBezTo>
                  <a:cubicBezTo>
                    <a:pt x="7240" y="1624"/>
                    <a:pt x="5259" y="1231"/>
                    <a:pt x="5259" y="1231"/>
                  </a:cubicBezTo>
                  <a:cubicBezTo>
                    <a:pt x="5972" y="714"/>
                    <a:pt x="7644" y="1"/>
                    <a:pt x="7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923;p41">
              <a:extLst>
                <a:ext uri="{FF2B5EF4-FFF2-40B4-BE49-F238E27FC236}">
                  <a16:creationId xmlns:a16="http://schemas.microsoft.com/office/drawing/2014/main" id="{D678E2DF-6650-46E1-AAC1-8DBB4A763C04}"/>
                </a:ext>
              </a:extLst>
            </p:cNvPr>
            <p:cNvSpPr/>
            <p:nvPr/>
          </p:nvSpPr>
          <p:spPr>
            <a:xfrm>
              <a:off x="5361601" y="3712823"/>
              <a:ext cx="1589429" cy="325605"/>
            </a:xfrm>
            <a:custGeom>
              <a:avLst/>
              <a:gdLst/>
              <a:ahLst/>
              <a:cxnLst/>
              <a:rect l="l" t="t" r="r" b="b"/>
              <a:pathLst>
                <a:path w="28703" h="5880" extrusionOk="0">
                  <a:moveTo>
                    <a:pt x="17494" y="1"/>
                  </a:moveTo>
                  <a:cubicBezTo>
                    <a:pt x="17121" y="1"/>
                    <a:pt x="16741" y="18"/>
                    <a:pt x="16354" y="53"/>
                  </a:cubicBezTo>
                  <a:cubicBezTo>
                    <a:pt x="8741" y="753"/>
                    <a:pt x="1917" y="2339"/>
                    <a:pt x="1917" y="2339"/>
                  </a:cubicBezTo>
                  <a:cubicBezTo>
                    <a:pt x="1917" y="2339"/>
                    <a:pt x="1834" y="2717"/>
                    <a:pt x="1625" y="3268"/>
                  </a:cubicBezTo>
                  <a:lnTo>
                    <a:pt x="1624" y="3268"/>
                  </a:lnTo>
                  <a:cubicBezTo>
                    <a:pt x="1345" y="3999"/>
                    <a:pt x="839" y="5036"/>
                    <a:pt x="0" y="5880"/>
                  </a:cubicBezTo>
                  <a:lnTo>
                    <a:pt x="28031" y="5880"/>
                  </a:lnTo>
                  <a:cubicBezTo>
                    <a:pt x="28161" y="5863"/>
                    <a:pt x="28279" y="5857"/>
                    <a:pt x="28379" y="5857"/>
                  </a:cubicBezTo>
                  <a:cubicBezTo>
                    <a:pt x="28578" y="5857"/>
                    <a:pt x="28702" y="5880"/>
                    <a:pt x="28702" y="5880"/>
                  </a:cubicBezTo>
                  <a:cubicBezTo>
                    <a:pt x="28702" y="5880"/>
                    <a:pt x="24436" y="1"/>
                    <a:pt x="17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924;p41">
              <a:extLst>
                <a:ext uri="{FF2B5EF4-FFF2-40B4-BE49-F238E27FC236}">
                  <a16:creationId xmlns:a16="http://schemas.microsoft.com/office/drawing/2014/main" id="{45769764-3E18-4029-9284-4CEC16153DEF}"/>
                </a:ext>
              </a:extLst>
            </p:cNvPr>
            <p:cNvSpPr/>
            <p:nvPr/>
          </p:nvSpPr>
          <p:spPr>
            <a:xfrm>
              <a:off x="5467762" y="3472036"/>
              <a:ext cx="1483275" cy="566375"/>
            </a:xfrm>
            <a:custGeom>
              <a:avLst/>
              <a:gdLst/>
              <a:ahLst/>
              <a:cxnLst/>
              <a:rect l="l" t="t" r="r" b="b"/>
              <a:pathLst>
                <a:path w="26786" h="10228" extrusionOk="0">
                  <a:moveTo>
                    <a:pt x="14219" y="0"/>
                  </a:moveTo>
                  <a:cubicBezTo>
                    <a:pt x="10920" y="0"/>
                    <a:pt x="7952" y="935"/>
                    <a:pt x="7952" y="935"/>
                  </a:cubicBezTo>
                  <a:lnTo>
                    <a:pt x="4110" y="3714"/>
                  </a:lnTo>
                  <a:lnTo>
                    <a:pt x="0" y="6687"/>
                  </a:lnTo>
                  <a:cubicBezTo>
                    <a:pt x="0" y="6687"/>
                    <a:pt x="6824" y="5101"/>
                    <a:pt x="14437" y="4401"/>
                  </a:cubicBezTo>
                  <a:cubicBezTo>
                    <a:pt x="14824" y="4366"/>
                    <a:pt x="15204" y="4349"/>
                    <a:pt x="15577" y="4349"/>
                  </a:cubicBezTo>
                  <a:cubicBezTo>
                    <a:pt x="22519" y="4349"/>
                    <a:pt x="26785" y="10228"/>
                    <a:pt x="26785" y="10228"/>
                  </a:cubicBezTo>
                  <a:lnTo>
                    <a:pt x="26785" y="5950"/>
                  </a:lnTo>
                  <a:cubicBezTo>
                    <a:pt x="26785" y="5950"/>
                    <a:pt x="23544" y="3036"/>
                    <a:pt x="19087" y="935"/>
                  </a:cubicBezTo>
                  <a:cubicBezTo>
                    <a:pt x="17601" y="234"/>
                    <a:pt x="15868" y="0"/>
                    <a:pt x="14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925;p41">
              <a:extLst>
                <a:ext uri="{FF2B5EF4-FFF2-40B4-BE49-F238E27FC236}">
                  <a16:creationId xmlns:a16="http://schemas.microsoft.com/office/drawing/2014/main" id="{716669A7-12D4-40B4-BD11-3E0C38F91314}"/>
                </a:ext>
              </a:extLst>
            </p:cNvPr>
            <p:cNvSpPr/>
            <p:nvPr/>
          </p:nvSpPr>
          <p:spPr>
            <a:xfrm>
              <a:off x="5253723" y="3893746"/>
              <a:ext cx="1607868" cy="167177"/>
            </a:xfrm>
            <a:custGeom>
              <a:avLst/>
              <a:gdLst/>
              <a:ahLst/>
              <a:cxnLst/>
              <a:rect l="l" t="t" r="r" b="b"/>
              <a:pathLst>
                <a:path w="29036" h="3019" extrusionOk="0">
                  <a:moveTo>
                    <a:pt x="3572" y="1"/>
                  </a:moveTo>
                  <a:lnTo>
                    <a:pt x="0" y="3001"/>
                  </a:lnTo>
                  <a:lnTo>
                    <a:pt x="28312" y="3018"/>
                  </a:lnTo>
                  <a:cubicBezTo>
                    <a:pt x="28312" y="3018"/>
                    <a:pt x="28603" y="2786"/>
                    <a:pt x="29036" y="2613"/>
                  </a:cubicBezTo>
                  <a:lnTo>
                    <a:pt x="1948" y="2613"/>
                  </a:lnTo>
                  <a:cubicBezTo>
                    <a:pt x="2786" y="1769"/>
                    <a:pt x="3293" y="733"/>
                    <a:pt x="3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926;p41">
              <a:extLst>
                <a:ext uri="{FF2B5EF4-FFF2-40B4-BE49-F238E27FC236}">
                  <a16:creationId xmlns:a16="http://schemas.microsoft.com/office/drawing/2014/main" id="{A5621022-C3A8-4032-87C6-6E603CCDA11E}"/>
                </a:ext>
              </a:extLst>
            </p:cNvPr>
            <p:cNvSpPr/>
            <p:nvPr/>
          </p:nvSpPr>
          <p:spPr>
            <a:xfrm>
              <a:off x="5253723" y="4038396"/>
              <a:ext cx="1660143" cy="65453"/>
            </a:xfrm>
            <a:custGeom>
              <a:avLst/>
              <a:gdLst/>
              <a:ahLst/>
              <a:cxnLst/>
              <a:rect l="l" t="t" r="r" b="b"/>
              <a:pathLst>
                <a:path w="29980" h="1182" extrusionOk="0">
                  <a:moveTo>
                    <a:pt x="29036" y="1"/>
                  </a:moveTo>
                  <a:cubicBezTo>
                    <a:pt x="28603" y="172"/>
                    <a:pt x="28312" y="406"/>
                    <a:pt x="28312" y="406"/>
                  </a:cubicBezTo>
                  <a:lnTo>
                    <a:pt x="0" y="389"/>
                  </a:lnTo>
                  <a:lnTo>
                    <a:pt x="462" y="1182"/>
                  </a:lnTo>
                  <a:lnTo>
                    <a:pt x="28152" y="1182"/>
                  </a:lnTo>
                  <a:cubicBezTo>
                    <a:pt x="28686" y="333"/>
                    <a:pt x="29440" y="72"/>
                    <a:pt x="29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927;p41">
              <a:extLst>
                <a:ext uri="{FF2B5EF4-FFF2-40B4-BE49-F238E27FC236}">
                  <a16:creationId xmlns:a16="http://schemas.microsoft.com/office/drawing/2014/main" id="{8AC60FD5-0E06-45EB-94CA-BD55BF12F2B7}"/>
                </a:ext>
              </a:extLst>
            </p:cNvPr>
            <p:cNvSpPr/>
            <p:nvPr/>
          </p:nvSpPr>
          <p:spPr>
            <a:xfrm>
              <a:off x="6951084" y="3712823"/>
              <a:ext cx="1589373" cy="325605"/>
            </a:xfrm>
            <a:custGeom>
              <a:avLst/>
              <a:gdLst/>
              <a:ahLst/>
              <a:cxnLst/>
              <a:rect l="l" t="t" r="r" b="b"/>
              <a:pathLst>
                <a:path w="28702" h="5880" extrusionOk="0">
                  <a:moveTo>
                    <a:pt x="11208" y="1"/>
                  </a:moveTo>
                  <a:cubicBezTo>
                    <a:pt x="4265" y="1"/>
                    <a:pt x="0" y="5880"/>
                    <a:pt x="0" y="5880"/>
                  </a:cubicBezTo>
                  <a:cubicBezTo>
                    <a:pt x="0" y="5880"/>
                    <a:pt x="124" y="5857"/>
                    <a:pt x="323" y="5857"/>
                  </a:cubicBezTo>
                  <a:cubicBezTo>
                    <a:pt x="422" y="5857"/>
                    <a:pt x="540" y="5863"/>
                    <a:pt x="670" y="5880"/>
                  </a:cubicBezTo>
                  <a:lnTo>
                    <a:pt x="28702" y="5880"/>
                  </a:lnTo>
                  <a:cubicBezTo>
                    <a:pt x="27864" y="5036"/>
                    <a:pt x="27358" y="4000"/>
                    <a:pt x="27077" y="3268"/>
                  </a:cubicBezTo>
                  <a:cubicBezTo>
                    <a:pt x="26867" y="2717"/>
                    <a:pt x="26785" y="2339"/>
                    <a:pt x="26785" y="2339"/>
                  </a:cubicBezTo>
                  <a:cubicBezTo>
                    <a:pt x="26785" y="2339"/>
                    <a:pt x="19961" y="753"/>
                    <a:pt x="12348" y="53"/>
                  </a:cubicBezTo>
                  <a:cubicBezTo>
                    <a:pt x="11961" y="18"/>
                    <a:pt x="11580" y="1"/>
                    <a:pt x="11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928;p41">
              <a:extLst>
                <a:ext uri="{FF2B5EF4-FFF2-40B4-BE49-F238E27FC236}">
                  <a16:creationId xmlns:a16="http://schemas.microsoft.com/office/drawing/2014/main" id="{F7BCA8B2-6FBA-4E65-B595-14EDB1F86C44}"/>
                </a:ext>
              </a:extLst>
            </p:cNvPr>
            <p:cNvSpPr/>
            <p:nvPr/>
          </p:nvSpPr>
          <p:spPr>
            <a:xfrm>
              <a:off x="6951084" y="3472036"/>
              <a:ext cx="1483219" cy="566375"/>
            </a:xfrm>
            <a:custGeom>
              <a:avLst/>
              <a:gdLst/>
              <a:ahLst/>
              <a:cxnLst/>
              <a:rect l="l" t="t" r="r" b="b"/>
              <a:pathLst>
                <a:path w="26785" h="10228" extrusionOk="0">
                  <a:moveTo>
                    <a:pt x="12566" y="0"/>
                  </a:moveTo>
                  <a:cubicBezTo>
                    <a:pt x="10916" y="0"/>
                    <a:pt x="9184" y="234"/>
                    <a:pt x="7698" y="935"/>
                  </a:cubicBezTo>
                  <a:cubicBezTo>
                    <a:pt x="3241" y="3036"/>
                    <a:pt x="0" y="5950"/>
                    <a:pt x="0" y="5950"/>
                  </a:cubicBezTo>
                  <a:lnTo>
                    <a:pt x="0" y="10228"/>
                  </a:lnTo>
                  <a:cubicBezTo>
                    <a:pt x="0" y="10228"/>
                    <a:pt x="101" y="10086"/>
                    <a:pt x="299" y="9851"/>
                  </a:cubicBezTo>
                  <a:cubicBezTo>
                    <a:pt x="1380" y="8553"/>
                    <a:pt x="5335" y="4349"/>
                    <a:pt x="11206" y="4349"/>
                  </a:cubicBezTo>
                  <a:cubicBezTo>
                    <a:pt x="11579" y="4349"/>
                    <a:pt x="11960" y="4366"/>
                    <a:pt x="12348" y="4401"/>
                  </a:cubicBezTo>
                  <a:cubicBezTo>
                    <a:pt x="12990" y="4461"/>
                    <a:pt x="13626" y="4526"/>
                    <a:pt x="14254" y="4596"/>
                  </a:cubicBezTo>
                  <a:cubicBezTo>
                    <a:pt x="21063" y="5357"/>
                    <a:pt x="26785" y="6687"/>
                    <a:pt x="26785" y="6687"/>
                  </a:cubicBezTo>
                  <a:lnTo>
                    <a:pt x="20318" y="2009"/>
                  </a:lnTo>
                  <a:lnTo>
                    <a:pt x="18833" y="935"/>
                  </a:lnTo>
                  <a:cubicBezTo>
                    <a:pt x="18833" y="935"/>
                    <a:pt x="15865" y="0"/>
                    <a:pt x="12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929;p41">
              <a:extLst>
                <a:ext uri="{FF2B5EF4-FFF2-40B4-BE49-F238E27FC236}">
                  <a16:creationId xmlns:a16="http://schemas.microsoft.com/office/drawing/2014/main" id="{057D5490-7B7C-4AAE-88F3-78022D45D511}"/>
                </a:ext>
              </a:extLst>
            </p:cNvPr>
            <p:cNvSpPr/>
            <p:nvPr/>
          </p:nvSpPr>
          <p:spPr>
            <a:xfrm>
              <a:off x="6988188" y="4038396"/>
              <a:ext cx="1660198" cy="65453"/>
            </a:xfrm>
            <a:custGeom>
              <a:avLst/>
              <a:gdLst/>
              <a:ahLst/>
              <a:cxnLst/>
              <a:rect l="l" t="t" r="r" b="b"/>
              <a:pathLst>
                <a:path w="29981" h="1182" extrusionOk="0">
                  <a:moveTo>
                    <a:pt x="0" y="1"/>
                  </a:moveTo>
                  <a:cubicBezTo>
                    <a:pt x="539" y="72"/>
                    <a:pt x="1294" y="333"/>
                    <a:pt x="1828" y="1182"/>
                  </a:cubicBezTo>
                  <a:lnTo>
                    <a:pt x="29518" y="1182"/>
                  </a:lnTo>
                  <a:lnTo>
                    <a:pt x="29980" y="389"/>
                  </a:lnTo>
                  <a:lnTo>
                    <a:pt x="1668" y="406"/>
                  </a:lnTo>
                  <a:cubicBezTo>
                    <a:pt x="1668" y="406"/>
                    <a:pt x="1376" y="174"/>
                    <a:pt x="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30;p41">
              <a:extLst>
                <a:ext uri="{FF2B5EF4-FFF2-40B4-BE49-F238E27FC236}">
                  <a16:creationId xmlns:a16="http://schemas.microsoft.com/office/drawing/2014/main" id="{38ECEBE9-6CAC-4432-A413-D6FB2D708816}"/>
                </a:ext>
              </a:extLst>
            </p:cNvPr>
            <p:cNvSpPr/>
            <p:nvPr/>
          </p:nvSpPr>
          <p:spPr>
            <a:xfrm>
              <a:off x="7040465" y="3893746"/>
              <a:ext cx="1607924" cy="167177"/>
            </a:xfrm>
            <a:custGeom>
              <a:avLst/>
              <a:gdLst/>
              <a:ahLst/>
              <a:cxnLst/>
              <a:rect l="l" t="t" r="r" b="b"/>
              <a:pathLst>
                <a:path w="29037" h="3019" extrusionOk="0">
                  <a:moveTo>
                    <a:pt x="25464" y="1"/>
                  </a:moveTo>
                  <a:lnTo>
                    <a:pt x="25464" y="1"/>
                  </a:lnTo>
                  <a:cubicBezTo>
                    <a:pt x="25744" y="732"/>
                    <a:pt x="26250" y="1769"/>
                    <a:pt x="27089" y="2613"/>
                  </a:cubicBezTo>
                  <a:lnTo>
                    <a:pt x="1" y="2613"/>
                  </a:lnTo>
                  <a:cubicBezTo>
                    <a:pt x="433" y="2786"/>
                    <a:pt x="724" y="3018"/>
                    <a:pt x="724" y="3018"/>
                  </a:cubicBezTo>
                  <a:lnTo>
                    <a:pt x="29036" y="3001"/>
                  </a:lnTo>
                  <a:lnTo>
                    <a:pt x="254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31;p41">
              <a:extLst>
                <a:ext uri="{FF2B5EF4-FFF2-40B4-BE49-F238E27FC236}">
                  <a16:creationId xmlns:a16="http://schemas.microsoft.com/office/drawing/2014/main" id="{EDE65256-E569-4295-B22F-EB8AF1732ADA}"/>
                </a:ext>
              </a:extLst>
            </p:cNvPr>
            <p:cNvSpPr/>
            <p:nvPr/>
          </p:nvSpPr>
          <p:spPr>
            <a:xfrm>
              <a:off x="6951084" y="3472036"/>
              <a:ext cx="1125109" cy="545554"/>
            </a:xfrm>
            <a:custGeom>
              <a:avLst/>
              <a:gdLst/>
              <a:ahLst/>
              <a:cxnLst/>
              <a:rect l="l" t="t" r="r" b="b"/>
              <a:pathLst>
                <a:path w="20318" h="9852" extrusionOk="0">
                  <a:moveTo>
                    <a:pt x="12566" y="0"/>
                  </a:moveTo>
                  <a:cubicBezTo>
                    <a:pt x="10916" y="0"/>
                    <a:pt x="9184" y="234"/>
                    <a:pt x="7698" y="935"/>
                  </a:cubicBezTo>
                  <a:cubicBezTo>
                    <a:pt x="3241" y="3036"/>
                    <a:pt x="0" y="5950"/>
                    <a:pt x="0" y="5950"/>
                  </a:cubicBezTo>
                  <a:lnTo>
                    <a:pt x="0" y="9653"/>
                  </a:lnTo>
                  <a:cubicBezTo>
                    <a:pt x="99" y="9719"/>
                    <a:pt x="199" y="9786"/>
                    <a:pt x="299" y="9851"/>
                  </a:cubicBezTo>
                  <a:cubicBezTo>
                    <a:pt x="1380" y="8553"/>
                    <a:pt x="5335" y="4349"/>
                    <a:pt x="11206" y="4349"/>
                  </a:cubicBezTo>
                  <a:cubicBezTo>
                    <a:pt x="11579" y="4349"/>
                    <a:pt x="11960" y="4366"/>
                    <a:pt x="12348" y="4401"/>
                  </a:cubicBezTo>
                  <a:cubicBezTo>
                    <a:pt x="12990" y="4461"/>
                    <a:pt x="13627" y="4526"/>
                    <a:pt x="14254" y="4596"/>
                  </a:cubicBezTo>
                  <a:cubicBezTo>
                    <a:pt x="16128" y="3249"/>
                    <a:pt x="18197" y="2374"/>
                    <a:pt x="20318" y="2009"/>
                  </a:cubicBezTo>
                  <a:lnTo>
                    <a:pt x="18833" y="935"/>
                  </a:lnTo>
                  <a:cubicBezTo>
                    <a:pt x="18833" y="935"/>
                    <a:pt x="15865" y="0"/>
                    <a:pt x="12566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32;p41">
              <a:extLst>
                <a:ext uri="{FF2B5EF4-FFF2-40B4-BE49-F238E27FC236}">
                  <a16:creationId xmlns:a16="http://schemas.microsoft.com/office/drawing/2014/main" id="{FD2F1826-F6C0-4AD2-AA98-740DF7A5EB9F}"/>
                </a:ext>
              </a:extLst>
            </p:cNvPr>
            <p:cNvSpPr/>
            <p:nvPr/>
          </p:nvSpPr>
          <p:spPr>
            <a:xfrm>
              <a:off x="5695313" y="3472036"/>
              <a:ext cx="1255739" cy="534535"/>
            </a:xfrm>
            <a:custGeom>
              <a:avLst/>
              <a:gdLst/>
              <a:ahLst/>
              <a:cxnLst/>
              <a:rect l="l" t="t" r="r" b="b"/>
              <a:pathLst>
                <a:path w="22677" h="9653" extrusionOk="0">
                  <a:moveTo>
                    <a:pt x="10110" y="0"/>
                  </a:moveTo>
                  <a:cubicBezTo>
                    <a:pt x="6811" y="0"/>
                    <a:pt x="3843" y="935"/>
                    <a:pt x="3843" y="935"/>
                  </a:cubicBezTo>
                  <a:lnTo>
                    <a:pt x="1" y="3714"/>
                  </a:lnTo>
                  <a:cubicBezTo>
                    <a:pt x="2611" y="3154"/>
                    <a:pt x="5235" y="2734"/>
                    <a:pt x="7866" y="2734"/>
                  </a:cubicBezTo>
                  <a:cubicBezTo>
                    <a:pt x="8498" y="2734"/>
                    <a:pt x="9130" y="2758"/>
                    <a:pt x="9762" y="2810"/>
                  </a:cubicBezTo>
                  <a:cubicBezTo>
                    <a:pt x="14182" y="3179"/>
                    <a:pt x="18683" y="5075"/>
                    <a:pt x="21859" y="9085"/>
                  </a:cubicBezTo>
                  <a:cubicBezTo>
                    <a:pt x="22129" y="9278"/>
                    <a:pt x="22402" y="9469"/>
                    <a:pt x="22676" y="9653"/>
                  </a:cubicBezTo>
                  <a:lnTo>
                    <a:pt x="22676" y="5950"/>
                  </a:lnTo>
                  <a:cubicBezTo>
                    <a:pt x="22676" y="5950"/>
                    <a:pt x="19435" y="3036"/>
                    <a:pt x="14978" y="935"/>
                  </a:cubicBezTo>
                  <a:cubicBezTo>
                    <a:pt x="13492" y="234"/>
                    <a:pt x="11759" y="0"/>
                    <a:pt x="10110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3;p41">
              <a:extLst>
                <a:ext uri="{FF2B5EF4-FFF2-40B4-BE49-F238E27FC236}">
                  <a16:creationId xmlns:a16="http://schemas.microsoft.com/office/drawing/2014/main" id="{8FACE832-5C19-4CAC-BD84-AC6C5B3FF6E2}"/>
                </a:ext>
              </a:extLst>
            </p:cNvPr>
            <p:cNvSpPr/>
            <p:nvPr/>
          </p:nvSpPr>
          <p:spPr>
            <a:xfrm>
              <a:off x="5531780" y="3744832"/>
              <a:ext cx="1382105" cy="287175"/>
            </a:xfrm>
            <a:custGeom>
              <a:avLst/>
              <a:gdLst/>
              <a:ahLst/>
              <a:cxnLst/>
              <a:rect l="l" t="t" r="r" b="b"/>
              <a:pathLst>
                <a:path w="24959" h="5186" extrusionOk="0">
                  <a:moveTo>
                    <a:pt x="13777" y="0"/>
                  </a:moveTo>
                  <a:cubicBezTo>
                    <a:pt x="12770" y="0"/>
                    <a:pt x="7457" y="474"/>
                    <a:pt x="5913" y="803"/>
                  </a:cubicBezTo>
                  <a:cubicBezTo>
                    <a:pt x="8047" y="905"/>
                    <a:pt x="14156" y="1113"/>
                    <a:pt x="16231" y="1525"/>
                  </a:cubicBezTo>
                  <a:cubicBezTo>
                    <a:pt x="15993" y="1509"/>
                    <a:pt x="15713" y="1502"/>
                    <a:pt x="15396" y="1502"/>
                  </a:cubicBezTo>
                  <a:cubicBezTo>
                    <a:pt x="11343" y="1502"/>
                    <a:pt x="1346" y="2691"/>
                    <a:pt x="0" y="2941"/>
                  </a:cubicBezTo>
                  <a:cubicBezTo>
                    <a:pt x="1768" y="2664"/>
                    <a:pt x="5221" y="2550"/>
                    <a:pt x="8756" y="2550"/>
                  </a:cubicBezTo>
                  <a:cubicBezTo>
                    <a:pt x="12653" y="2550"/>
                    <a:pt x="16651" y="2688"/>
                    <a:pt x="18601" y="2902"/>
                  </a:cubicBezTo>
                  <a:cubicBezTo>
                    <a:pt x="13773" y="3229"/>
                    <a:pt x="5337" y="3459"/>
                    <a:pt x="555" y="4386"/>
                  </a:cubicBezTo>
                  <a:cubicBezTo>
                    <a:pt x="2850" y="4080"/>
                    <a:pt x="6355" y="3967"/>
                    <a:pt x="9952" y="3967"/>
                  </a:cubicBezTo>
                  <a:cubicBezTo>
                    <a:pt x="14125" y="3967"/>
                    <a:pt x="18420" y="4118"/>
                    <a:pt x="21092" y="4293"/>
                  </a:cubicBezTo>
                  <a:cubicBezTo>
                    <a:pt x="20758" y="4309"/>
                    <a:pt x="20292" y="4316"/>
                    <a:pt x="19734" y="4316"/>
                  </a:cubicBezTo>
                  <a:cubicBezTo>
                    <a:pt x="17219" y="4316"/>
                    <a:pt x="12841" y="4178"/>
                    <a:pt x="10326" y="4178"/>
                  </a:cubicBezTo>
                  <a:cubicBezTo>
                    <a:pt x="9768" y="4178"/>
                    <a:pt x="9301" y="4185"/>
                    <a:pt x="8968" y="4202"/>
                  </a:cubicBezTo>
                  <a:cubicBezTo>
                    <a:pt x="6057" y="4346"/>
                    <a:pt x="3132" y="4493"/>
                    <a:pt x="269" y="5185"/>
                  </a:cubicBezTo>
                  <a:cubicBezTo>
                    <a:pt x="8499" y="5084"/>
                    <a:pt x="16728" y="4982"/>
                    <a:pt x="24959" y="4882"/>
                  </a:cubicBezTo>
                  <a:cubicBezTo>
                    <a:pt x="21470" y="1651"/>
                    <a:pt x="17837" y="14"/>
                    <a:pt x="13789" y="0"/>
                  </a:cubicBezTo>
                  <a:cubicBezTo>
                    <a:pt x="13785" y="0"/>
                    <a:pt x="13781" y="0"/>
                    <a:pt x="1377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34;p41">
              <a:extLst>
                <a:ext uri="{FF2B5EF4-FFF2-40B4-BE49-F238E27FC236}">
                  <a16:creationId xmlns:a16="http://schemas.microsoft.com/office/drawing/2014/main" id="{D3F446B4-F03C-48AF-80C8-00E1ED35371B}"/>
                </a:ext>
              </a:extLst>
            </p:cNvPr>
            <p:cNvSpPr/>
            <p:nvPr/>
          </p:nvSpPr>
          <p:spPr>
            <a:xfrm>
              <a:off x="5467762" y="3705513"/>
              <a:ext cx="1483275" cy="332914"/>
            </a:xfrm>
            <a:custGeom>
              <a:avLst/>
              <a:gdLst/>
              <a:ahLst/>
              <a:cxnLst/>
              <a:rect l="l" t="t" r="r" b="b"/>
              <a:pathLst>
                <a:path w="26786" h="6012" extrusionOk="0">
                  <a:moveTo>
                    <a:pt x="15485" y="1"/>
                  </a:moveTo>
                  <a:cubicBezTo>
                    <a:pt x="14960" y="1"/>
                    <a:pt x="14434" y="35"/>
                    <a:pt x="13911" y="105"/>
                  </a:cubicBezTo>
                  <a:cubicBezTo>
                    <a:pt x="9247" y="584"/>
                    <a:pt x="4598" y="1348"/>
                    <a:pt x="0" y="2471"/>
                  </a:cubicBezTo>
                  <a:cubicBezTo>
                    <a:pt x="4044" y="1669"/>
                    <a:pt x="8105" y="1015"/>
                    <a:pt x="12180" y="549"/>
                  </a:cubicBezTo>
                  <a:cubicBezTo>
                    <a:pt x="13152" y="448"/>
                    <a:pt x="14264" y="311"/>
                    <a:pt x="15233" y="267"/>
                  </a:cubicBezTo>
                  <a:cubicBezTo>
                    <a:pt x="15363" y="263"/>
                    <a:pt x="15492" y="261"/>
                    <a:pt x="15622" y="261"/>
                  </a:cubicBezTo>
                  <a:cubicBezTo>
                    <a:pt x="18548" y="261"/>
                    <a:pt x="21457" y="1352"/>
                    <a:pt x="23974" y="3296"/>
                  </a:cubicBezTo>
                  <a:cubicBezTo>
                    <a:pt x="24980" y="4068"/>
                    <a:pt x="25937" y="4957"/>
                    <a:pt x="26785" y="6012"/>
                  </a:cubicBezTo>
                  <a:cubicBezTo>
                    <a:pt x="26380" y="5459"/>
                    <a:pt x="25932" y="4962"/>
                    <a:pt x="25471" y="4492"/>
                  </a:cubicBezTo>
                  <a:cubicBezTo>
                    <a:pt x="22638" y="1606"/>
                    <a:pt x="19071" y="1"/>
                    <a:pt x="15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35;p41">
              <a:extLst>
                <a:ext uri="{FF2B5EF4-FFF2-40B4-BE49-F238E27FC236}">
                  <a16:creationId xmlns:a16="http://schemas.microsoft.com/office/drawing/2014/main" id="{8CBF17BC-54DD-405C-BB4E-0F2BEB725560}"/>
                </a:ext>
              </a:extLst>
            </p:cNvPr>
            <p:cNvSpPr/>
            <p:nvPr/>
          </p:nvSpPr>
          <p:spPr>
            <a:xfrm>
              <a:off x="6951084" y="3705624"/>
              <a:ext cx="1483219" cy="332804"/>
            </a:xfrm>
            <a:custGeom>
              <a:avLst/>
              <a:gdLst/>
              <a:ahLst/>
              <a:cxnLst/>
              <a:rect l="l" t="t" r="r" b="b"/>
              <a:pathLst>
                <a:path w="26785" h="6010" extrusionOk="0">
                  <a:moveTo>
                    <a:pt x="11308" y="0"/>
                  </a:moveTo>
                  <a:cubicBezTo>
                    <a:pt x="7138" y="0"/>
                    <a:pt x="2965" y="2159"/>
                    <a:pt x="0" y="6010"/>
                  </a:cubicBezTo>
                  <a:cubicBezTo>
                    <a:pt x="3003" y="2385"/>
                    <a:pt x="7075" y="261"/>
                    <a:pt x="11164" y="261"/>
                  </a:cubicBezTo>
                  <a:cubicBezTo>
                    <a:pt x="11438" y="261"/>
                    <a:pt x="11712" y="271"/>
                    <a:pt x="11986" y="290"/>
                  </a:cubicBezTo>
                  <a:cubicBezTo>
                    <a:pt x="16938" y="718"/>
                    <a:pt x="21876" y="1506"/>
                    <a:pt x="26785" y="2469"/>
                  </a:cubicBezTo>
                  <a:cubicBezTo>
                    <a:pt x="25637" y="2180"/>
                    <a:pt x="24482" y="1933"/>
                    <a:pt x="23327" y="1691"/>
                  </a:cubicBezTo>
                  <a:cubicBezTo>
                    <a:pt x="19859" y="991"/>
                    <a:pt x="16372" y="455"/>
                    <a:pt x="12873" y="103"/>
                  </a:cubicBezTo>
                  <a:cubicBezTo>
                    <a:pt x="12353" y="34"/>
                    <a:pt x="11831" y="0"/>
                    <a:pt x="11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36;p41">
              <a:extLst>
                <a:ext uri="{FF2B5EF4-FFF2-40B4-BE49-F238E27FC236}">
                  <a16:creationId xmlns:a16="http://schemas.microsoft.com/office/drawing/2014/main" id="{A4FF617E-1117-48FA-8E92-03D57496CCD7}"/>
                </a:ext>
              </a:extLst>
            </p:cNvPr>
            <p:cNvSpPr/>
            <p:nvPr/>
          </p:nvSpPr>
          <p:spPr>
            <a:xfrm>
              <a:off x="7001645" y="3750204"/>
              <a:ext cx="1382049" cy="287175"/>
            </a:xfrm>
            <a:custGeom>
              <a:avLst/>
              <a:gdLst/>
              <a:ahLst/>
              <a:cxnLst/>
              <a:rect l="l" t="t" r="r" b="b"/>
              <a:pathLst>
                <a:path w="24958" h="5186" extrusionOk="0">
                  <a:moveTo>
                    <a:pt x="11181" y="0"/>
                  </a:moveTo>
                  <a:cubicBezTo>
                    <a:pt x="11177" y="0"/>
                    <a:pt x="11173" y="0"/>
                    <a:pt x="11169" y="0"/>
                  </a:cubicBezTo>
                  <a:cubicBezTo>
                    <a:pt x="7122" y="15"/>
                    <a:pt x="3488" y="1651"/>
                    <a:pt x="0" y="4883"/>
                  </a:cubicBezTo>
                  <a:cubicBezTo>
                    <a:pt x="8230" y="4983"/>
                    <a:pt x="16459" y="5084"/>
                    <a:pt x="24688" y="5185"/>
                  </a:cubicBezTo>
                  <a:cubicBezTo>
                    <a:pt x="21827" y="4493"/>
                    <a:pt x="18902" y="4346"/>
                    <a:pt x="15990" y="4202"/>
                  </a:cubicBezTo>
                  <a:cubicBezTo>
                    <a:pt x="15656" y="4186"/>
                    <a:pt x="15190" y="4179"/>
                    <a:pt x="14632" y="4179"/>
                  </a:cubicBezTo>
                  <a:cubicBezTo>
                    <a:pt x="12117" y="4179"/>
                    <a:pt x="7740" y="4316"/>
                    <a:pt x="5225" y="4316"/>
                  </a:cubicBezTo>
                  <a:cubicBezTo>
                    <a:pt x="4667" y="4316"/>
                    <a:pt x="4201" y="4310"/>
                    <a:pt x="3867" y="4293"/>
                  </a:cubicBezTo>
                  <a:cubicBezTo>
                    <a:pt x="6539" y="4119"/>
                    <a:pt x="10834" y="3968"/>
                    <a:pt x="15006" y="3968"/>
                  </a:cubicBezTo>
                  <a:cubicBezTo>
                    <a:pt x="18603" y="3968"/>
                    <a:pt x="22109" y="4080"/>
                    <a:pt x="24403" y="4387"/>
                  </a:cubicBezTo>
                  <a:cubicBezTo>
                    <a:pt x="19620" y="3459"/>
                    <a:pt x="11186" y="3229"/>
                    <a:pt x="6357" y="2902"/>
                  </a:cubicBezTo>
                  <a:cubicBezTo>
                    <a:pt x="8307" y="2689"/>
                    <a:pt x="12305" y="2550"/>
                    <a:pt x="16202" y="2550"/>
                  </a:cubicBezTo>
                  <a:cubicBezTo>
                    <a:pt x="19738" y="2550"/>
                    <a:pt x="23191" y="2664"/>
                    <a:pt x="24957" y="2941"/>
                  </a:cubicBezTo>
                  <a:cubicBezTo>
                    <a:pt x="23612" y="2692"/>
                    <a:pt x="13616" y="1503"/>
                    <a:pt x="9561" y="1503"/>
                  </a:cubicBezTo>
                  <a:cubicBezTo>
                    <a:pt x="9245" y="1503"/>
                    <a:pt x="8964" y="1510"/>
                    <a:pt x="8727" y="1525"/>
                  </a:cubicBezTo>
                  <a:cubicBezTo>
                    <a:pt x="10801" y="1114"/>
                    <a:pt x="16912" y="906"/>
                    <a:pt x="19046" y="803"/>
                  </a:cubicBezTo>
                  <a:cubicBezTo>
                    <a:pt x="17502" y="475"/>
                    <a:pt x="12188" y="0"/>
                    <a:pt x="11181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37;p41">
              <a:extLst>
                <a:ext uri="{FF2B5EF4-FFF2-40B4-BE49-F238E27FC236}">
                  <a16:creationId xmlns:a16="http://schemas.microsoft.com/office/drawing/2014/main" id="{046EBACD-5CAF-4097-A18C-D127A60722B4}"/>
                </a:ext>
              </a:extLst>
            </p:cNvPr>
            <p:cNvSpPr/>
            <p:nvPr/>
          </p:nvSpPr>
          <p:spPr>
            <a:xfrm>
              <a:off x="5246302" y="3893746"/>
              <a:ext cx="1575253" cy="177532"/>
            </a:xfrm>
            <a:custGeom>
              <a:avLst/>
              <a:gdLst/>
              <a:ahLst/>
              <a:cxnLst/>
              <a:rect l="l" t="t" r="r" b="b"/>
              <a:pathLst>
                <a:path w="28447" h="3206" extrusionOk="0">
                  <a:moveTo>
                    <a:pt x="3706" y="1"/>
                  </a:moveTo>
                  <a:lnTo>
                    <a:pt x="3706" y="1"/>
                  </a:lnTo>
                  <a:cubicBezTo>
                    <a:pt x="2489" y="965"/>
                    <a:pt x="1281" y="1941"/>
                    <a:pt x="74" y="2919"/>
                  </a:cubicBezTo>
                  <a:cubicBezTo>
                    <a:pt x="1" y="2973"/>
                    <a:pt x="44" y="3105"/>
                    <a:pt x="130" y="3105"/>
                  </a:cubicBezTo>
                  <a:cubicBezTo>
                    <a:pt x="131" y="3105"/>
                    <a:pt x="132" y="3105"/>
                    <a:pt x="133" y="3105"/>
                  </a:cubicBezTo>
                  <a:cubicBezTo>
                    <a:pt x="2491" y="3136"/>
                    <a:pt x="4853" y="3179"/>
                    <a:pt x="7213" y="3190"/>
                  </a:cubicBezTo>
                  <a:cubicBezTo>
                    <a:pt x="9057" y="3200"/>
                    <a:pt x="10902" y="3206"/>
                    <a:pt x="12746" y="3206"/>
                  </a:cubicBezTo>
                  <a:cubicBezTo>
                    <a:pt x="17980" y="3206"/>
                    <a:pt x="23213" y="3157"/>
                    <a:pt x="28446" y="3018"/>
                  </a:cubicBezTo>
                  <a:cubicBezTo>
                    <a:pt x="22875" y="2864"/>
                    <a:pt x="17303" y="2812"/>
                    <a:pt x="11731" y="2812"/>
                  </a:cubicBezTo>
                  <a:cubicBezTo>
                    <a:pt x="10225" y="2812"/>
                    <a:pt x="8719" y="2815"/>
                    <a:pt x="7213" y="2822"/>
                  </a:cubicBezTo>
                  <a:cubicBezTo>
                    <a:pt x="4946" y="2830"/>
                    <a:pt x="2679" y="2866"/>
                    <a:pt x="412" y="2894"/>
                  </a:cubicBezTo>
                  <a:lnTo>
                    <a:pt x="412" y="2894"/>
                  </a:lnTo>
                  <a:cubicBezTo>
                    <a:pt x="1514" y="1934"/>
                    <a:pt x="2614" y="972"/>
                    <a:pt x="3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38;p41">
              <a:extLst>
                <a:ext uri="{FF2B5EF4-FFF2-40B4-BE49-F238E27FC236}">
                  <a16:creationId xmlns:a16="http://schemas.microsoft.com/office/drawing/2014/main" id="{4AA68419-4161-4B64-889D-CFF32E9320F8}"/>
                </a:ext>
              </a:extLst>
            </p:cNvPr>
            <p:cNvSpPr/>
            <p:nvPr/>
          </p:nvSpPr>
          <p:spPr>
            <a:xfrm>
              <a:off x="7080504" y="3893746"/>
              <a:ext cx="1575142" cy="177698"/>
            </a:xfrm>
            <a:custGeom>
              <a:avLst/>
              <a:gdLst/>
              <a:ahLst/>
              <a:cxnLst/>
              <a:rect l="l" t="t" r="r" b="b"/>
              <a:pathLst>
                <a:path w="28445" h="3209" extrusionOk="0">
                  <a:moveTo>
                    <a:pt x="24740" y="1"/>
                  </a:moveTo>
                  <a:lnTo>
                    <a:pt x="24740" y="1"/>
                  </a:lnTo>
                  <a:cubicBezTo>
                    <a:pt x="25799" y="942"/>
                    <a:pt x="26953" y="1951"/>
                    <a:pt x="28035" y="2893"/>
                  </a:cubicBezTo>
                  <a:lnTo>
                    <a:pt x="28035" y="2893"/>
                  </a:lnTo>
                  <a:cubicBezTo>
                    <a:pt x="24174" y="2840"/>
                    <a:pt x="20304" y="2810"/>
                    <a:pt x="16432" y="2810"/>
                  </a:cubicBezTo>
                  <a:cubicBezTo>
                    <a:pt x="10950" y="2810"/>
                    <a:pt x="5465" y="2871"/>
                    <a:pt x="1" y="3018"/>
                  </a:cubicBezTo>
                  <a:cubicBezTo>
                    <a:pt x="5175" y="3152"/>
                    <a:pt x="10367" y="3208"/>
                    <a:pt x="15557" y="3208"/>
                  </a:cubicBezTo>
                  <a:cubicBezTo>
                    <a:pt x="19814" y="3208"/>
                    <a:pt x="24070" y="3170"/>
                    <a:pt x="28313" y="3105"/>
                  </a:cubicBezTo>
                  <a:cubicBezTo>
                    <a:pt x="28315" y="3105"/>
                    <a:pt x="28317" y="3105"/>
                    <a:pt x="28318" y="3105"/>
                  </a:cubicBezTo>
                  <a:cubicBezTo>
                    <a:pt x="28406" y="3105"/>
                    <a:pt x="28444" y="2976"/>
                    <a:pt x="28373" y="2919"/>
                  </a:cubicBezTo>
                  <a:lnTo>
                    <a:pt x="27468" y="2187"/>
                  </a:lnTo>
                  <a:cubicBezTo>
                    <a:pt x="26586" y="1480"/>
                    <a:pt x="25624" y="695"/>
                    <a:pt x="24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39;p41">
              <a:extLst>
                <a:ext uri="{FF2B5EF4-FFF2-40B4-BE49-F238E27FC236}">
                  <a16:creationId xmlns:a16="http://schemas.microsoft.com/office/drawing/2014/main" id="{3AE9C5D8-1888-4719-8D69-FBF755FB49E3}"/>
                </a:ext>
              </a:extLst>
            </p:cNvPr>
            <p:cNvSpPr/>
            <p:nvPr/>
          </p:nvSpPr>
          <p:spPr>
            <a:xfrm>
              <a:off x="6111485" y="3176701"/>
              <a:ext cx="247083" cy="112633"/>
            </a:xfrm>
            <a:custGeom>
              <a:avLst/>
              <a:gdLst/>
              <a:ahLst/>
              <a:cxnLst/>
              <a:rect l="l" t="t" r="r" b="b"/>
              <a:pathLst>
                <a:path w="4462" h="2034" extrusionOk="0">
                  <a:moveTo>
                    <a:pt x="375" y="1"/>
                  </a:moveTo>
                  <a:lnTo>
                    <a:pt x="1" y="1406"/>
                  </a:lnTo>
                  <a:cubicBezTo>
                    <a:pt x="1" y="1406"/>
                    <a:pt x="488" y="2033"/>
                    <a:pt x="2231" y="2033"/>
                  </a:cubicBezTo>
                  <a:cubicBezTo>
                    <a:pt x="3974" y="2033"/>
                    <a:pt x="4461" y="1406"/>
                    <a:pt x="4461" y="1406"/>
                  </a:cubicBezTo>
                  <a:lnTo>
                    <a:pt x="4086" y="1"/>
                  </a:lnTo>
                  <a:cubicBezTo>
                    <a:pt x="3488" y="87"/>
                    <a:pt x="2869" y="129"/>
                    <a:pt x="2231" y="129"/>
                  </a:cubicBezTo>
                  <a:cubicBezTo>
                    <a:pt x="1595" y="129"/>
                    <a:pt x="974" y="87"/>
                    <a:pt x="375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940;p41">
              <a:extLst>
                <a:ext uri="{FF2B5EF4-FFF2-40B4-BE49-F238E27FC236}">
                  <a16:creationId xmlns:a16="http://schemas.microsoft.com/office/drawing/2014/main" id="{2A65B09F-E331-4A7B-A7BA-BE85C257DA9F}"/>
                </a:ext>
              </a:extLst>
            </p:cNvPr>
            <p:cNvSpPr/>
            <p:nvPr/>
          </p:nvSpPr>
          <p:spPr>
            <a:xfrm>
              <a:off x="6111485" y="3176701"/>
              <a:ext cx="226262" cy="82841"/>
            </a:xfrm>
            <a:custGeom>
              <a:avLst/>
              <a:gdLst/>
              <a:ahLst/>
              <a:cxnLst/>
              <a:rect l="l" t="t" r="r" b="b"/>
              <a:pathLst>
                <a:path w="4086" h="1496" extrusionOk="0">
                  <a:moveTo>
                    <a:pt x="375" y="1"/>
                  </a:moveTo>
                  <a:lnTo>
                    <a:pt x="1" y="1406"/>
                  </a:lnTo>
                  <a:cubicBezTo>
                    <a:pt x="289" y="1468"/>
                    <a:pt x="567" y="1495"/>
                    <a:pt x="832" y="1495"/>
                  </a:cubicBezTo>
                  <a:cubicBezTo>
                    <a:pt x="2795" y="1495"/>
                    <a:pt x="4086" y="1"/>
                    <a:pt x="4086" y="1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941;p41">
              <a:extLst>
                <a:ext uri="{FF2B5EF4-FFF2-40B4-BE49-F238E27FC236}">
                  <a16:creationId xmlns:a16="http://schemas.microsoft.com/office/drawing/2014/main" id="{05F08D26-C5F6-4F2D-8FDB-CCE934EB5E27}"/>
                </a:ext>
              </a:extLst>
            </p:cNvPr>
            <p:cNvSpPr/>
            <p:nvPr/>
          </p:nvSpPr>
          <p:spPr>
            <a:xfrm>
              <a:off x="5583559" y="2616378"/>
              <a:ext cx="237448" cy="387736"/>
            </a:xfrm>
            <a:custGeom>
              <a:avLst/>
              <a:gdLst/>
              <a:ahLst/>
              <a:cxnLst/>
              <a:rect l="l" t="t" r="r" b="b"/>
              <a:pathLst>
                <a:path w="4288" h="7002" extrusionOk="0">
                  <a:moveTo>
                    <a:pt x="2491" y="0"/>
                  </a:moveTo>
                  <a:cubicBezTo>
                    <a:pt x="2204" y="0"/>
                    <a:pt x="1916" y="62"/>
                    <a:pt x="1655" y="185"/>
                  </a:cubicBezTo>
                  <a:cubicBezTo>
                    <a:pt x="1594" y="213"/>
                    <a:pt x="1536" y="245"/>
                    <a:pt x="1480" y="277"/>
                  </a:cubicBezTo>
                  <a:cubicBezTo>
                    <a:pt x="768" y="709"/>
                    <a:pt x="371" y="1556"/>
                    <a:pt x="217" y="2385"/>
                  </a:cubicBezTo>
                  <a:cubicBezTo>
                    <a:pt x="0" y="3573"/>
                    <a:pt x="207" y="4871"/>
                    <a:pt x="956" y="5816"/>
                  </a:cubicBezTo>
                  <a:cubicBezTo>
                    <a:pt x="1531" y="6538"/>
                    <a:pt x="2447" y="7001"/>
                    <a:pt x="3357" y="7001"/>
                  </a:cubicBezTo>
                  <a:cubicBezTo>
                    <a:pt x="3429" y="7001"/>
                    <a:pt x="3501" y="6998"/>
                    <a:pt x="3572" y="6992"/>
                  </a:cubicBezTo>
                  <a:lnTo>
                    <a:pt x="3575" y="6992"/>
                  </a:lnTo>
                  <a:cubicBezTo>
                    <a:pt x="3781" y="6976"/>
                    <a:pt x="3985" y="6931"/>
                    <a:pt x="4183" y="6863"/>
                  </a:cubicBezTo>
                  <a:lnTo>
                    <a:pt x="4288" y="1191"/>
                  </a:lnTo>
                  <a:cubicBezTo>
                    <a:pt x="4085" y="707"/>
                    <a:pt x="3678" y="314"/>
                    <a:pt x="3187" y="127"/>
                  </a:cubicBezTo>
                  <a:cubicBezTo>
                    <a:pt x="2965" y="42"/>
                    <a:pt x="2728" y="0"/>
                    <a:pt x="2491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942;p41">
              <a:extLst>
                <a:ext uri="{FF2B5EF4-FFF2-40B4-BE49-F238E27FC236}">
                  <a16:creationId xmlns:a16="http://schemas.microsoft.com/office/drawing/2014/main" id="{5D6DB57D-C83F-4201-A403-8B92FD8087B4}"/>
                </a:ext>
              </a:extLst>
            </p:cNvPr>
            <p:cNvSpPr/>
            <p:nvPr/>
          </p:nvSpPr>
          <p:spPr>
            <a:xfrm>
              <a:off x="5613796" y="2710300"/>
              <a:ext cx="116066" cy="249963"/>
            </a:xfrm>
            <a:custGeom>
              <a:avLst/>
              <a:gdLst/>
              <a:ahLst/>
              <a:cxnLst/>
              <a:rect l="l" t="t" r="r" b="b"/>
              <a:pathLst>
                <a:path w="2096" h="4514" extrusionOk="0">
                  <a:moveTo>
                    <a:pt x="726" y="1"/>
                  </a:moveTo>
                  <a:cubicBezTo>
                    <a:pt x="708" y="1"/>
                    <a:pt x="690" y="2"/>
                    <a:pt x="673" y="5"/>
                  </a:cubicBezTo>
                  <a:cubicBezTo>
                    <a:pt x="208" y="83"/>
                    <a:pt x="0" y="1153"/>
                    <a:pt x="208" y="2397"/>
                  </a:cubicBezTo>
                  <a:cubicBezTo>
                    <a:pt x="408" y="3594"/>
                    <a:pt x="918" y="4514"/>
                    <a:pt x="1370" y="4514"/>
                  </a:cubicBezTo>
                  <a:cubicBezTo>
                    <a:pt x="1388" y="4514"/>
                    <a:pt x="1406" y="4512"/>
                    <a:pt x="1424" y="4509"/>
                  </a:cubicBezTo>
                  <a:cubicBezTo>
                    <a:pt x="1887" y="4431"/>
                    <a:pt x="2095" y="3361"/>
                    <a:pt x="1887" y="2117"/>
                  </a:cubicBezTo>
                  <a:cubicBezTo>
                    <a:pt x="1689" y="921"/>
                    <a:pt x="1177" y="1"/>
                    <a:pt x="726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943;p41">
              <a:extLst>
                <a:ext uri="{FF2B5EF4-FFF2-40B4-BE49-F238E27FC236}">
                  <a16:creationId xmlns:a16="http://schemas.microsoft.com/office/drawing/2014/main" id="{B026819E-D920-4193-94A2-D02C5348C543}"/>
                </a:ext>
              </a:extLst>
            </p:cNvPr>
            <p:cNvSpPr/>
            <p:nvPr/>
          </p:nvSpPr>
          <p:spPr>
            <a:xfrm>
              <a:off x="5654388" y="2699390"/>
              <a:ext cx="80571" cy="257992"/>
            </a:xfrm>
            <a:custGeom>
              <a:avLst/>
              <a:gdLst/>
              <a:ahLst/>
              <a:cxnLst/>
              <a:rect l="l" t="t" r="r" b="b"/>
              <a:pathLst>
                <a:path w="1455" h="4659" extrusionOk="0">
                  <a:moveTo>
                    <a:pt x="76" y="1"/>
                  </a:moveTo>
                  <a:cubicBezTo>
                    <a:pt x="55" y="1"/>
                    <a:pt x="35" y="11"/>
                    <a:pt x="22" y="29"/>
                  </a:cubicBezTo>
                  <a:cubicBezTo>
                    <a:pt x="1" y="59"/>
                    <a:pt x="9" y="101"/>
                    <a:pt x="39" y="121"/>
                  </a:cubicBezTo>
                  <a:cubicBezTo>
                    <a:pt x="315" y="316"/>
                    <a:pt x="539" y="620"/>
                    <a:pt x="740" y="1076"/>
                  </a:cubicBezTo>
                  <a:cubicBezTo>
                    <a:pt x="1226" y="2174"/>
                    <a:pt x="1318" y="3417"/>
                    <a:pt x="1000" y="4574"/>
                  </a:cubicBezTo>
                  <a:cubicBezTo>
                    <a:pt x="991" y="4610"/>
                    <a:pt x="1011" y="4647"/>
                    <a:pt x="1046" y="4656"/>
                  </a:cubicBezTo>
                  <a:cubicBezTo>
                    <a:pt x="1053" y="4657"/>
                    <a:pt x="1058" y="4658"/>
                    <a:pt x="1065" y="4658"/>
                  </a:cubicBezTo>
                  <a:cubicBezTo>
                    <a:pt x="1093" y="4658"/>
                    <a:pt x="1120" y="4639"/>
                    <a:pt x="1128" y="4610"/>
                  </a:cubicBezTo>
                  <a:cubicBezTo>
                    <a:pt x="1454" y="3423"/>
                    <a:pt x="1359" y="2149"/>
                    <a:pt x="861" y="1023"/>
                  </a:cubicBezTo>
                  <a:cubicBezTo>
                    <a:pt x="649" y="544"/>
                    <a:pt x="411" y="223"/>
                    <a:pt x="115" y="14"/>
                  </a:cubicBezTo>
                  <a:cubicBezTo>
                    <a:pt x="103" y="5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944;p41">
              <a:extLst>
                <a:ext uri="{FF2B5EF4-FFF2-40B4-BE49-F238E27FC236}">
                  <a16:creationId xmlns:a16="http://schemas.microsoft.com/office/drawing/2014/main" id="{CE049BE4-EC2F-4754-A20B-E3BC429281EC}"/>
                </a:ext>
              </a:extLst>
            </p:cNvPr>
            <p:cNvSpPr/>
            <p:nvPr/>
          </p:nvSpPr>
          <p:spPr>
            <a:xfrm>
              <a:off x="5653890" y="2829254"/>
              <a:ext cx="69551" cy="80737"/>
            </a:xfrm>
            <a:custGeom>
              <a:avLst/>
              <a:gdLst/>
              <a:ahLst/>
              <a:cxnLst/>
              <a:rect l="l" t="t" r="r" b="b"/>
              <a:pathLst>
                <a:path w="1256" h="1458" extrusionOk="0">
                  <a:moveTo>
                    <a:pt x="1180" y="1"/>
                  </a:moveTo>
                  <a:cubicBezTo>
                    <a:pt x="1168" y="1"/>
                    <a:pt x="1156" y="4"/>
                    <a:pt x="1145" y="10"/>
                  </a:cubicBezTo>
                  <a:cubicBezTo>
                    <a:pt x="640" y="330"/>
                    <a:pt x="237" y="812"/>
                    <a:pt x="14" y="1366"/>
                  </a:cubicBezTo>
                  <a:cubicBezTo>
                    <a:pt x="1" y="1400"/>
                    <a:pt x="16" y="1439"/>
                    <a:pt x="50" y="1452"/>
                  </a:cubicBezTo>
                  <a:cubicBezTo>
                    <a:pt x="59" y="1456"/>
                    <a:pt x="67" y="1457"/>
                    <a:pt x="75" y="1457"/>
                  </a:cubicBezTo>
                  <a:cubicBezTo>
                    <a:pt x="102" y="1457"/>
                    <a:pt x="127" y="1442"/>
                    <a:pt x="137" y="1416"/>
                  </a:cubicBezTo>
                  <a:cubicBezTo>
                    <a:pt x="350" y="887"/>
                    <a:pt x="733" y="427"/>
                    <a:pt x="1215" y="123"/>
                  </a:cubicBezTo>
                  <a:cubicBezTo>
                    <a:pt x="1246" y="104"/>
                    <a:pt x="1255" y="62"/>
                    <a:pt x="1236" y="31"/>
                  </a:cubicBezTo>
                  <a:cubicBezTo>
                    <a:pt x="1223" y="12"/>
                    <a:pt x="1202" y="1"/>
                    <a:pt x="1180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945;p41">
              <a:extLst>
                <a:ext uri="{FF2B5EF4-FFF2-40B4-BE49-F238E27FC236}">
                  <a16:creationId xmlns:a16="http://schemas.microsoft.com/office/drawing/2014/main" id="{D5577F08-F58C-4640-A722-5ADC798F4A0E}"/>
                </a:ext>
              </a:extLst>
            </p:cNvPr>
            <p:cNvSpPr/>
            <p:nvPr/>
          </p:nvSpPr>
          <p:spPr>
            <a:xfrm>
              <a:off x="5665187" y="2616378"/>
              <a:ext cx="155825" cy="387237"/>
            </a:xfrm>
            <a:custGeom>
              <a:avLst/>
              <a:gdLst/>
              <a:ahLst/>
              <a:cxnLst/>
              <a:rect l="l" t="t" r="r" b="b"/>
              <a:pathLst>
                <a:path w="2814" h="6993" extrusionOk="0">
                  <a:moveTo>
                    <a:pt x="1017" y="0"/>
                  </a:moveTo>
                  <a:cubicBezTo>
                    <a:pt x="730" y="0"/>
                    <a:pt x="442" y="62"/>
                    <a:pt x="181" y="185"/>
                  </a:cubicBezTo>
                  <a:cubicBezTo>
                    <a:pt x="120" y="213"/>
                    <a:pt x="62" y="245"/>
                    <a:pt x="6" y="277"/>
                  </a:cubicBezTo>
                  <a:lnTo>
                    <a:pt x="1" y="284"/>
                  </a:lnTo>
                  <a:cubicBezTo>
                    <a:pt x="1842" y="2128"/>
                    <a:pt x="2098" y="6992"/>
                    <a:pt x="2098" y="6992"/>
                  </a:cubicBezTo>
                  <a:lnTo>
                    <a:pt x="2101" y="6992"/>
                  </a:lnTo>
                  <a:cubicBezTo>
                    <a:pt x="2307" y="6976"/>
                    <a:pt x="2511" y="6931"/>
                    <a:pt x="2709" y="6863"/>
                  </a:cubicBezTo>
                  <a:lnTo>
                    <a:pt x="2814" y="1191"/>
                  </a:lnTo>
                  <a:cubicBezTo>
                    <a:pt x="2611" y="707"/>
                    <a:pt x="2204" y="314"/>
                    <a:pt x="1713" y="127"/>
                  </a:cubicBezTo>
                  <a:cubicBezTo>
                    <a:pt x="1491" y="42"/>
                    <a:pt x="1254" y="0"/>
                    <a:pt x="101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946;p41">
              <a:extLst>
                <a:ext uri="{FF2B5EF4-FFF2-40B4-BE49-F238E27FC236}">
                  <a16:creationId xmlns:a16="http://schemas.microsoft.com/office/drawing/2014/main" id="{22C205EE-E259-4F68-AE2D-7B51D02DD410}"/>
                </a:ext>
              </a:extLst>
            </p:cNvPr>
            <p:cNvSpPr/>
            <p:nvPr/>
          </p:nvSpPr>
          <p:spPr>
            <a:xfrm>
              <a:off x="6645946" y="2616378"/>
              <a:ext cx="237559" cy="387736"/>
            </a:xfrm>
            <a:custGeom>
              <a:avLst/>
              <a:gdLst/>
              <a:ahLst/>
              <a:cxnLst/>
              <a:rect l="l" t="t" r="r" b="b"/>
              <a:pathLst>
                <a:path w="4290" h="7002" extrusionOk="0">
                  <a:moveTo>
                    <a:pt x="1797" y="0"/>
                  </a:moveTo>
                  <a:cubicBezTo>
                    <a:pt x="1560" y="0"/>
                    <a:pt x="1323" y="42"/>
                    <a:pt x="1102" y="127"/>
                  </a:cubicBezTo>
                  <a:cubicBezTo>
                    <a:pt x="611" y="314"/>
                    <a:pt x="204" y="707"/>
                    <a:pt x="0" y="1191"/>
                  </a:cubicBezTo>
                  <a:lnTo>
                    <a:pt x="2" y="1191"/>
                  </a:lnTo>
                  <a:lnTo>
                    <a:pt x="106" y="6863"/>
                  </a:lnTo>
                  <a:cubicBezTo>
                    <a:pt x="303" y="6931"/>
                    <a:pt x="508" y="6976"/>
                    <a:pt x="713" y="6992"/>
                  </a:cubicBezTo>
                  <a:lnTo>
                    <a:pt x="716" y="6992"/>
                  </a:lnTo>
                  <a:cubicBezTo>
                    <a:pt x="788" y="6998"/>
                    <a:pt x="860" y="7001"/>
                    <a:pt x="932" y="7001"/>
                  </a:cubicBezTo>
                  <a:cubicBezTo>
                    <a:pt x="1841" y="7001"/>
                    <a:pt x="2758" y="6538"/>
                    <a:pt x="3332" y="5816"/>
                  </a:cubicBezTo>
                  <a:cubicBezTo>
                    <a:pt x="4081" y="4871"/>
                    <a:pt x="4289" y="3573"/>
                    <a:pt x="4071" y="2385"/>
                  </a:cubicBezTo>
                  <a:cubicBezTo>
                    <a:pt x="3919" y="1556"/>
                    <a:pt x="3520" y="709"/>
                    <a:pt x="2808" y="277"/>
                  </a:cubicBezTo>
                  <a:cubicBezTo>
                    <a:pt x="2753" y="245"/>
                    <a:pt x="2694" y="213"/>
                    <a:pt x="2633" y="185"/>
                  </a:cubicBezTo>
                  <a:cubicBezTo>
                    <a:pt x="2373" y="62"/>
                    <a:pt x="2085" y="0"/>
                    <a:pt x="1797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947;p41">
              <a:extLst>
                <a:ext uri="{FF2B5EF4-FFF2-40B4-BE49-F238E27FC236}">
                  <a16:creationId xmlns:a16="http://schemas.microsoft.com/office/drawing/2014/main" id="{9E020347-168D-4EC3-B3C6-C79E8D659121}"/>
                </a:ext>
              </a:extLst>
            </p:cNvPr>
            <p:cNvSpPr/>
            <p:nvPr/>
          </p:nvSpPr>
          <p:spPr>
            <a:xfrm>
              <a:off x="6736989" y="2710134"/>
              <a:ext cx="116066" cy="249907"/>
            </a:xfrm>
            <a:custGeom>
              <a:avLst/>
              <a:gdLst/>
              <a:ahLst/>
              <a:cxnLst/>
              <a:rect l="l" t="t" r="r" b="b"/>
              <a:pathLst>
                <a:path w="2096" h="4513" extrusionOk="0">
                  <a:moveTo>
                    <a:pt x="1370" y="1"/>
                  </a:moveTo>
                  <a:cubicBezTo>
                    <a:pt x="919" y="1"/>
                    <a:pt x="408" y="921"/>
                    <a:pt x="209" y="2117"/>
                  </a:cubicBezTo>
                  <a:cubicBezTo>
                    <a:pt x="1" y="3360"/>
                    <a:pt x="209" y="4432"/>
                    <a:pt x="672" y="4508"/>
                  </a:cubicBezTo>
                  <a:cubicBezTo>
                    <a:pt x="690" y="4511"/>
                    <a:pt x="708" y="4513"/>
                    <a:pt x="726" y="4513"/>
                  </a:cubicBezTo>
                  <a:cubicBezTo>
                    <a:pt x="1177" y="4513"/>
                    <a:pt x="1688" y="3593"/>
                    <a:pt x="1888" y="2397"/>
                  </a:cubicBezTo>
                  <a:cubicBezTo>
                    <a:pt x="2096" y="1154"/>
                    <a:pt x="1888" y="82"/>
                    <a:pt x="1424" y="5"/>
                  </a:cubicBezTo>
                  <a:cubicBezTo>
                    <a:pt x="1406" y="2"/>
                    <a:pt x="1388" y="1"/>
                    <a:pt x="1370" y="1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948;p41">
              <a:extLst>
                <a:ext uri="{FF2B5EF4-FFF2-40B4-BE49-F238E27FC236}">
                  <a16:creationId xmlns:a16="http://schemas.microsoft.com/office/drawing/2014/main" id="{AC2E5B4C-E19D-4DB2-A800-1D24A5D0A55D}"/>
                </a:ext>
              </a:extLst>
            </p:cNvPr>
            <p:cNvSpPr/>
            <p:nvPr/>
          </p:nvSpPr>
          <p:spPr>
            <a:xfrm>
              <a:off x="6732116" y="2699390"/>
              <a:ext cx="80460" cy="257992"/>
            </a:xfrm>
            <a:custGeom>
              <a:avLst/>
              <a:gdLst/>
              <a:ahLst/>
              <a:cxnLst/>
              <a:rect l="l" t="t" r="r" b="b"/>
              <a:pathLst>
                <a:path w="1453" h="4659" extrusionOk="0">
                  <a:moveTo>
                    <a:pt x="1377" y="1"/>
                  </a:moveTo>
                  <a:cubicBezTo>
                    <a:pt x="1364" y="1"/>
                    <a:pt x="1351" y="4"/>
                    <a:pt x="1339" y="12"/>
                  </a:cubicBezTo>
                  <a:cubicBezTo>
                    <a:pt x="1042" y="221"/>
                    <a:pt x="804" y="542"/>
                    <a:pt x="593" y="1023"/>
                  </a:cubicBezTo>
                  <a:cubicBezTo>
                    <a:pt x="95" y="2149"/>
                    <a:pt x="0" y="3422"/>
                    <a:pt x="326" y="4609"/>
                  </a:cubicBezTo>
                  <a:cubicBezTo>
                    <a:pt x="334" y="4639"/>
                    <a:pt x="361" y="4658"/>
                    <a:pt x="390" y="4658"/>
                  </a:cubicBezTo>
                  <a:cubicBezTo>
                    <a:pt x="395" y="4658"/>
                    <a:pt x="402" y="4657"/>
                    <a:pt x="407" y="4656"/>
                  </a:cubicBezTo>
                  <a:cubicBezTo>
                    <a:pt x="443" y="4647"/>
                    <a:pt x="464" y="4609"/>
                    <a:pt x="454" y="4574"/>
                  </a:cubicBezTo>
                  <a:cubicBezTo>
                    <a:pt x="137" y="3417"/>
                    <a:pt x="229" y="2174"/>
                    <a:pt x="713" y="1076"/>
                  </a:cubicBezTo>
                  <a:cubicBezTo>
                    <a:pt x="916" y="619"/>
                    <a:pt x="1139" y="316"/>
                    <a:pt x="1416" y="121"/>
                  </a:cubicBezTo>
                  <a:cubicBezTo>
                    <a:pt x="1446" y="101"/>
                    <a:pt x="1452" y="59"/>
                    <a:pt x="1432" y="29"/>
                  </a:cubicBezTo>
                  <a:cubicBezTo>
                    <a:pt x="1419" y="11"/>
                    <a:pt x="1398" y="1"/>
                    <a:pt x="1377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949;p41">
              <a:extLst>
                <a:ext uri="{FF2B5EF4-FFF2-40B4-BE49-F238E27FC236}">
                  <a16:creationId xmlns:a16="http://schemas.microsoft.com/office/drawing/2014/main" id="{5C3296E0-A0CE-411F-BA90-7015C123C264}"/>
                </a:ext>
              </a:extLst>
            </p:cNvPr>
            <p:cNvSpPr/>
            <p:nvPr/>
          </p:nvSpPr>
          <p:spPr>
            <a:xfrm>
              <a:off x="6743524" y="2829309"/>
              <a:ext cx="69606" cy="80681"/>
            </a:xfrm>
            <a:custGeom>
              <a:avLst/>
              <a:gdLst/>
              <a:ahLst/>
              <a:cxnLst/>
              <a:rect l="l" t="t" r="r" b="b"/>
              <a:pathLst>
                <a:path w="1257" h="1457" extrusionOk="0">
                  <a:moveTo>
                    <a:pt x="76" y="1"/>
                  </a:moveTo>
                  <a:cubicBezTo>
                    <a:pt x="54" y="1"/>
                    <a:pt x="33" y="11"/>
                    <a:pt x="20" y="32"/>
                  </a:cubicBezTo>
                  <a:cubicBezTo>
                    <a:pt x="1" y="61"/>
                    <a:pt x="10" y="103"/>
                    <a:pt x="41" y="122"/>
                  </a:cubicBezTo>
                  <a:cubicBezTo>
                    <a:pt x="523" y="426"/>
                    <a:pt x="906" y="885"/>
                    <a:pt x="1120" y="1415"/>
                  </a:cubicBezTo>
                  <a:cubicBezTo>
                    <a:pt x="1130" y="1441"/>
                    <a:pt x="1156" y="1456"/>
                    <a:pt x="1182" y="1456"/>
                  </a:cubicBezTo>
                  <a:cubicBezTo>
                    <a:pt x="1189" y="1456"/>
                    <a:pt x="1198" y="1455"/>
                    <a:pt x="1206" y="1451"/>
                  </a:cubicBezTo>
                  <a:cubicBezTo>
                    <a:pt x="1240" y="1438"/>
                    <a:pt x="1257" y="1399"/>
                    <a:pt x="1243" y="1365"/>
                  </a:cubicBezTo>
                  <a:cubicBezTo>
                    <a:pt x="1019" y="811"/>
                    <a:pt x="618" y="329"/>
                    <a:pt x="111" y="11"/>
                  </a:cubicBezTo>
                  <a:cubicBezTo>
                    <a:pt x="100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950;p41">
              <a:extLst>
                <a:ext uri="{FF2B5EF4-FFF2-40B4-BE49-F238E27FC236}">
                  <a16:creationId xmlns:a16="http://schemas.microsoft.com/office/drawing/2014/main" id="{CEA4B661-8C0C-4BE4-BB67-B292086B1AE6}"/>
                </a:ext>
              </a:extLst>
            </p:cNvPr>
            <p:cNvSpPr/>
            <p:nvPr/>
          </p:nvSpPr>
          <p:spPr>
            <a:xfrm>
              <a:off x="6645946" y="2616378"/>
              <a:ext cx="155825" cy="387237"/>
            </a:xfrm>
            <a:custGeom>
              <a:avLst/>
              <a:gdLst/>
              <a:ahLst/>
              <a:cxnLst/>
              <a:rect l="l" t="t" r="r" b="b"/>
              <a:pathLst>
                <a:path w="2814" h="6993" extrusionOk="0">
                  <a:moveTo>
                    <a:pt x="1797" y="0"/>
                  </a:moveTo>
                  <a:cubicBezTo>
                    <a:pt x="1560" y="0"/>
                    <a:pt x="1323" y="42"/>
                    <a:pt x="1102" y="127"/>
                  </a:cubicBezTo>
                  <a:cubicBezTo>
                    <a:pt x="611" y="314"/>
                    <a:pt x="204" y="707"/>
                    <a:pt x="0" y="1191"/>
                  </a:cubicBezTo>
                  <a:lnTo>
                    <a:pt x="2" y="1191"/>
                  </a:lnTo>
                  <a:lnTo>
                    <a:pt x="106" y="6863"/>
                  </a:lnTo>
                  <a:cubicBezTo>
                    <a:pt x="303" y="6931"/>
                    <a:pt x="508" y="6976"/>
                    <a:pt x="713" y="6992"/>
                  </a:cubicBezTo>
                  <a:lnTo>
                    <a:pt x="716" y="6992"/>
                  </a:lnTo>
                  <a:cubicBezTo>
                    <a:pt x="716" y="6992"/>
                    <a:pt x="972" y="2128"/>
                    <a:pt x="2814" y="284"/>
                  </a:cubicBezTo>
                  <a:lnTo>
                    <a:pt x="2808" y="277"/>
                  </a:lnTo>
                  <a:cubicBezTo>
                    <a:pt x="2753" y="245"/>
                    <a:pt x="2694" y="213"/>
                    <a:pt x="2633" y="185"/>
                  </a:cubicBezTo>
                  <a:cubicBezTo>
                    <a:pt x="2373" y="62"/>
                    <a:pt x="2085" y="0"/>
                    <a:pt x="1797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951;p41">
              <a:extLst>
                <a:ext uri="{FF2B5EF4-FFF2-40B4-BE49-F238E27FC236}">
                  <a16:creationId xmlns:a16="http://schemas.microsoft.com/office/drawing/2014/main" id="{68F1C329-C98C-4550-B7CB-47A096E7667A}"/>
                </a:ext>
              </a:extLst>
            </p:cNvPr>
            <p:cNvSpPr/>
            <p:nvPr/>
          </p:nvSpPr>
          <p:spPr>
            <a:xfrm>
              <a:off x="5751025" y="2343526"/>
              <a:ext cx="962639" cy="901173"/>
            </a:xfrm>
            <a:custGeom>
              <a:avLst/>
              <a:gdLst/>
              <a:ahLst/>
              <a:cxnLst/>
              <a:rect l="l" t="t" r="r" b="b"/>
              <a:pathLst>
                <a:path w="17384" h="16274" extrusionOk="0">
                  <a:moveTo>
                    <a:pt x="8693" y="0"/>
                  </a:moveTo>
                  <a:cubicBezTo>
                    <a:pt x="3893" y="0"/>
                    <a:pt x="0" y="3990"/>
                    <a:pt x="0" y="8914"/>
                  </a:cubicBezTo>
                  <a:cubicBezTo>
                    <a:pt x="0" y="13183"/>
                    <a:pt x="2929" y="15581"/>
                    <a:pt x="6837" y="16143"/>
                  </a:cubicBezTo>
                  <a:cubicBezTo>
                    <a:pt x="7435" y="16230"/>
                    <a:pt x="8056" y="16273"/>
                    <a:pt x="8693" y="16273"/>
                  </a:cubicBezTo>
                  <a:cubicBezTo>
                    <a:pt x="9330" y="16273"/>
                    <a:pt x="9951" y="16230"/>
                    <a:pt x="10547" y="16143"/>
                  </a:cubicBezTo>
                  <a:cubicBezTo>
                    <a:pt x="14455" y="15582"/>
                    <a:pt x="17384" y="13183"/>
                    <a:pt x="17384" y="8914"/>
                  </a:cubicBezTo>
                  <a:cubicBezTo>
                    <a:pt x="17384" y="4067"/>
                    <a:pt x="13493" y="0"/>
                    <a:pt x="8693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952;p41">
              <a:extLst>
                <a:ext uri="{FF2B5EF4-FFF2-40B4-BE49-F238E27FC236}">
                  <a16:creationId xmlns:a16="http://schemas.microsoft.com/office/drawing/2014/main" id="{9F23802F-8EDF-47F6-ADDE-D8BDCB75EB0F}"/>
                </a:ext>
              </a:extLst>
            </p:cNvPr>
            <p:cNvSpPr/>
            <p:nvPr/>
          </p:nvSpPr>
          <p:spPr>
            <a:xfrm>
              <a:off x="5748477" y="2837118"/>
              <a:ext cx="970392" cy="414980"/>
            </a:xfrm>
            <a:custGeom>
              <a:avLst/>
              <a:gdLst/>
              <a:ahLst/>
              <a:cxnLst/>
              <a:rect l="l" t="t" r="r" b="b"/>
              <a:pathLst>
                <a:path w="17524" h="7494" extrusionOk="0">
                  <a:moveTo>
                    <a:pt x="46" y="1"/>
                  </a:moveTo>
                  <a:cubicBezTo>
                    <a:pt x="1" y="1404"/>
                    <a:pt x="344" y="2847"/>
                    <a:pt x="1105" y="4042"/>
                  </a:cubicBezTo>
                  <a:cubicBezTo>
                    <a:pt x="1170" y="4143"/>
                    <a:pt x="1397" y="4438"/>
                    <a:pt x="1462" y="4535"/>
                  </a:cubicBezTo>
                  <a:cubicBezTo>
                    <a:pt x="1602" y="4716"/>
                    <a:pt x="1783" y="4894"/>
                    <a:pt x="1932" y="5069"/>
                  </a:cubicBezTo>
                  <a:cubicBezTo>
                    <a:pt x="2159" y="5272"/>
                    <a:pt x="2372" y="5494"/>
                    <a:pt x="2623" y="5668"/>
                  </a:cubicBezTo>
                  <a:lnTo>
                    <a:pt x="2948" y="5913"/>
                  </a:lnTo>
                  <a:lnTo>
                    <a:pt x="3293" y="6129"/>
                  </a:lnTo>
                  <a:cubicBezTo>
                    <a:pt x="4892" y="7071"/>
                    <a:pt x="6791" y="7493"/>
                    <a:pt x="8681" y="7493"/>
                  </a:cubicBezTo>
                  <a:cubicBezTo>
                    <a:pt x="9793" y="7493"/>
                    <a:pt x="10902" y="7347"/>
                    <a:pt x="11945" y="7074"/>
                  </a:cubicBezTo>
                  <a:cubicBezTo>
                    <a:pt x="15361" y="6147"/>
                    <a:pt x="17523" y="3605"/>
                    <a:pt x="17430" y="1"/>
                  </a:cubicBezTo>
                  <a:lnTo>
                    <a:pt x="17430" y="1"/>
                  </a:lnTo>
                  <a:cubicBezTo>
                    <a:pt x="17394" y="2152"/>
                    <a:pt x="16504" y="4240"/>
                    <a:pt x="14731" y="5507"/>
                  </a:cubicBezTo>
                  <a:cubicBezTo>
                    <a:pt x="13179" y="6662"/>
                    <a:pt x="10959" y="7240"/>
                    <a:pt x="8739" y="7240"/>
                  </a:cubicBezTo>
                  <a:cubicBezTo>
                    <a:pt x="6518" y="7240"/>
                    <a:pt x="4297" y="6662"/>
                    <a:pt x="2745" y="5505"/>
                  </a:cubicBezTo>
                  <a:cubicBezTo>
                    <a:pt x="2498" y="5340"/>
                    <a:pt x="2288" y="5130"/>
                    <a:pt x="2061" y="4938"/>
                  </a:cubicBezTo>
                  <a:cubicBezTo>
                    <a:pt x="1911" y="4772"/>
                    <a:pt x="1732" y="4603"/>
                    <a:pt x="1592" y="4429"/>
                  </a:cubicBezTo>
                  <a:cubicBezTo>
                    <a:pt x="1510" y="4329"/>
                    <a:pt x="1309" y="4052"/>
                    <a:pt x="1232" y="3956"/>
                  </a:cubicBezTo>
                  <a:cubicBezTo>
                    <a:pt x="1074" y="3696"/>
                    <a:pt x="864" y="3374"/>
                    <a:pt x="748" y="3092"/>
                  </a:cubicBezTo>
                  <a:cubicBezTo>
                    <a:pt x="285" y="2138"/>
                    <a:pt x="75" y="1069"/>
                    <a:pt x="46" y="1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953;p41">
              <a:extLst>
                <a:ext uri="{FF2B5EF4-FFF2-40B4-BE49-F238E27FC236}">
                  <a16:creationId xmlns:a16="http://schemas.microsoft.com/office/drawing/2014/main" id="{0FBCAC9F-E42B-49A7-8CDE-AF78084F2F69}"/>
                </a:ext>
              </a:extLst>
            </p:cNvPr>
            <p:cNvSpPr/>
            <p:nvPr/>
          </p:nvSpPr>
          <p:spPr>
            <a:xfrm>
              <a:off x="5795604" y="2859823"/>
              <a:ext cx="236950" cy="236950"/>
            </a:xfrm>
            <a:custGeom>
              <a:avLst/>
              <a:gdLst/>
              <a:ahLst/>
              <a:cxnLst/>
              <a:rect l="l" t="t" r="r" b="b"/>
              <a:pathLst>
                <a:path w="4279" h="4279" extrusionOk="0">
                  <a:moveTo>
                    <a:pt x="2140" y="0"/>
                  </a:moveTo>
                  <a:cubicBezTo>
                    <a:pt x="959" y="0"/>
                    <a:pt x="0" y="959"/>
                    <a:pt x="0" y="2139"/>
                  </a:cubicBezTo>
                  <a:cubicBezTo>
                    <a:pt x="0" y="3321"/>
                    <a:pt x="959" y="4278"/>
                    <a:pt x="2140" y="4278"/>
                  </a:cubicBezTo>
                  <a:cubicBezTo>
                    <a:pt x="3322" y="4278"/>
                    <a:pt x="4279" y="3321"/>
                    <a:pt x="4279" y="2139"/>
                  </a:cubicBezTo>
                  <a:cubicBezTo>
                    <a:pt x="4279" y="959"/>
                    <a:pt x="3322" y="0"/>
                    <a:pt x="2140" y="0"/>
                  </a:cubicBezTo>
                  <a:close/>
                </a:path>
              </a:pathLst>
            </a:custGeom>
            <a:solidFill>
              <a:srgbClr val="EB667B">
                <a:alpha val="7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954;p41">
              <a:extLst>
                <a:ext uri="{FF2B5EF4-FFF2-40B4-BE49-F238E27FC236}">
                  <a16:creationId xmlns:a16="http://schemas.microsoft.com/office/drawing/2014/main" id="{C3D15AE5-DC99-4591-82FE-0843E6058766}"/>
                </a:ext>
              </a:extLst>
            </p:cNvPr>
            <p:cNvSpPr/>
            <p:nvPr/>
          </p:nvSpPr>
          <p:spPr>
            <a:xfrm>
              <a:off x="6432240" y="2859823"/>
              <a:ext cx="236894" cy="236950"/>
            </a:xfrm>
            <a:custGeom>
              <a:avLst/>
              <a:gdLst/>
              <a:ahLst/>
              <a:cxnLst/>
              <a:rect l="l" t="t" r="r" b="b"/>
              <a:pathLst>
                <a:path w="4278" h="4279" extrusionOk="0">
                  <a:moveTo>
                    <a:pt x="2140" y="0"/>
                  </a:moveTo>
                  <a:cubicBezTo>
                    <a:pt x="958" y="0"/>
                    <a:pt x="1" y="959"/>
                    <a:pt x="1" y="2139"/>
                  </a:cubicBezTo>
                  <a:cubicBezTo>
                    <a:pt x="1" y="3321"/>
                    <a:pt x="958" y="4278"/>
                    <a:pt x="2140" y="4278"/>
                  </a:cubicBezTo>
                  <a:cubicBezTo>
                    <a:pt x="3320" y="4278"/>
                    <a:pt x="4278" y="3321"/>
                    <a:pt x="4278" y="2139"/>
                  </a:cubicBezTo>
                  <a:cubicBezTo>
                    <a:pt x="4278" y="959"/>
                    <a:pt x="3320" y="0"/>
                    <a:pt x="2140" y="0"/>
                  </a:cubicBezTo>
                  <a:close/>
                </a:path>
              </a:pathLst>
            </a:custGeom>
            <a:solidFill>
              <a:srgbClr val="EB667B">
                <a:alpha val="7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955;p41">
              <a:extLst>
                <a:ext uri="{FF2B5EF4-FFF2-40B4-BE49-F238E27FC236}">
                  <a16:creationId xmlns:a16="http://schemas.microsoft.com/office/drawing/2014/main" id="{22393CE3-4F08-4BE8-974F-41A72C2EF030}"/>
                </a:ext>
              </a:extLst>
            </p:cNvPr>
            <p:cNvSpPr/>
            <p:nvPr/>
          </p:nvSpPr>
          <p:spPr>
            <a:xfrm>
              <a:off x="5873412" y="2708583"/>
              <a:ext cx="262533" cy="270673"/>
            </a:xfrm>
            <a:custGeom>
              <a:avLst/>
              <a:gdLst/>
              <a:ahLst/>
              <a:cxnLst/>
              <a:rect l="l" t="t" r="r" b="b"/>
              <a:pathLst>
                <a:path w="4741" h="4888" extrusionOk="0">
                  <a:moveTo>
                    <a:pt x="2371" y="1"/>
                  </a:moveTo>
                  <a:cubicBezTo>
                    <a:pt x="1062" y="1"/>
                    <a:pt x="1" y="1198"/>
                    <a:pt x="1" y="2675"/>
                  </a:cubicBezTo>
                  <a:cubicBezTo>
                    <a:pt x="1" y="4152"/>
                    <a:pt x="1062" y="4887"/>
                    <a:pt x="2371" y="4887"/>
                  </a:cubicBezTo>
                  <a:cubicBezTo>
                    <a:pt x="3680" y="4887"/>
                    <a:pt x="4740" y="4152"/>
                    <a:pt x="4740" y="2675"/>
                  </a:cubicBezTo>
                  <a:cubicBezTo>
                    <a:pt x="4740" y="1198"/>
                    <a:pt x="3680" y="1"/>
                    <a:pt x="2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956;p41">
              <a:extLst>
                <a:ext uri="{FF2B5EF4-FFF2-40B4-BE49-F238E27FC236}">
                  <a16:creationId xmlns:a16="http://schemas.microsoft.com/office/drawing/2014/main" id="{CEAE0C2C-D616-42E4-9FBF-5DEB1AEE1439}"/>
                </a:ext>
              </a:extLst>
            </p:cNvPr>
            <p:cNvSpPr/>
            <p:nvPr/>
          </p:nvSpPr>
          <p:spPr>
            <a:xfrm>
              <a:off x="5868649" y="2705039"/>
              <a:ext cx="251458" cy="151728"/>
            </a:xfrm>
            <a:custGeom>
              <a:avLst/>
              <a:gdLst/>
              <a:ahLst/>
              <a:cxnLst/>
              <a:rect l="l" t="t" r="r" b="b"/>
              <a:pathLst>
                <a:path w="4541" h="2740" extrusionOk="0">
                  <a:moveTo>
                    <a:pt x="2441" y="0"/>
                  </a:moveTo>
                  <a:cubicBezTo>
                    <a:pt x="1108" y="0"/>
                    <a:pt x="0" y="1304"/>
                    <a:pt x="88" y="2739"/>
                  </a:cubicBezTo>
                  <a:cubicBezTo>
                    <a:pt x="135" y="1355"/>
                    <a:pt x="1168" y="127"/>
                    <a:pt x="2461" y="127"/>
                  </a:cubicBezTo>
                  <a:cubicBezTo>
                    <a:pt x="2761" y="127"/>
                    <a:pt x="3075" y="193"/>
                    <a:pt x="3394" y="339"/>
                  </a:cubicBezTo>
                  <a:cubicBezTo>
                    <a:pt x="3881" y="571"/>
                    <a:pt x="4277" y="982"/>
                    <a:pt x="4541" y="1465"/>
                  </a:cubicBezTo>
                  <a:cubicBezTo>
                    <a:pt x="4324" y="952"/>
                    <a:pt x="3935" y="510"/>
                    <a:pt x="3439" y="248"/>
                  </a:cubicBezTo>
                  <a:cubicBezTo>
                    <a:pt x="3102" y="77"/>
                    <a:pt x="2765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957;p41">
              <a:extLst>
                <a:ext uri="{FF2B5EF4-FFF2-40B4-BE49-F238E27FC236}">
                  <a16:creationId xmlns:a16="http://schemas.microsoft.com/office/drawing/2014/main" id="{82D4AD69-E7C4-499C-B5FF-09DF613A3926}"/>
                </a:ext>
              </a:extLst>
            </p:cNvPr>
            <p:cNvSpPr/>
            <p:nvPr/>
          </p:nvSpPr>
          <p:spPr>
            <a:xfrm>
              <a:off x="5946069" y="2796802"/>
              <a:ext cx="191154" cy="210480"/>
            </a:xfrm>
            <a:custGeom>
              <a:avLst/>
              <a:gdLst/>
              <a:ahLst/>
              <a:cxnLst/>
              <a:rect l="l" t="t" r="r" b="b"/>
              <a:pathLst>
                <a:path w="3452" h="3801" extrusionOk="0">
                  <a:moveTo>
                    <a:pt x="1727" y="0"/>
                  </a:moveTo>
                  <a:cubicBezTo>
                    <a:pt x="1314" y="0"/>
                    <a:pt x="935" y="160"/>
                    <a:pt x="637" y="428"/>
                  </a:cubicBezTo>
                  <a:cubicBezTo>
                    <a:pt x="649" y="425"/>
                    <a:pt x="660" y="425"/>
                    <a:pt x="673" y="425"/>
                  </a:cubicBezTo>
                  <a:cubicBezTo>
                    <a:pt x="1031" y="425"/>
                    <a:pt x="1320" y="715"/>
                    <a:pt x="1320" y="1073"/>
                  </a:cubicBezTo>
                  <a:cubicBezTo>
                    <a:pt x="1320" y="1432"/>
                    <a:pt x="1031" y="1721"/>
                    <a:pt x="673" y="1721"/>
                  </a:cubicBezTo>
                  <a:cubicBezTo>
                    <a:pt x="407" y="1721"/>
                    <a:pt x="180" y="1563"/>
                    <a:pt x="80" y="1333"/>
                  </a:cubicBezTo>
                  <a:cubicBezTo>
                    <a:pt x="28" y="1512"/>
                    <a:pt x="1" y="1703"/>
                    <a:pt x="1" y="1901"/>
                  </a:cubicBezTo>
                  <a:cubicBezTo>
                    <a:pt x="1" y="2950"/>
                    <a:pt x="772" y="3801"/>
                    <a:pt x="1727" y="3801"/>
                  </a:cubicBezTo>
                  <a:cubicBezTo>
                    <a:pt x="2680" y="3801"/>
                    <a:pt x="3452" y="2950"/>
                    <a:pt x="3452" y="1901"/>
                  </a:cubicBezTo>
                  <a:cubicBezTo>
                    <a:pt x="3452" y="851"/>
                    <a:pt x="2680" y="0"/>
                    <a:pt x="172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958;p41">
              <a:extLst>
                <a:ext uri="{FF2B5EF4-FFF2-40B4-BE49-F238E27FC236}">
                  <a16:creationId xmlns:a16="http://schemas.microsoft.com/office/drawing/2014/main" id="{F2D3F1B2-1A6D-40E8-B063-25832A1D274A}"/>
                </a:ext>
              </a:extLst>
            </p:cNvPr>
            <p:cNvSpPr/>
            <p:nvPr/>
          </p:nvSpPr>
          <p:spPr>
            <a:xfrm>
              <a:off x="6328903" y="2701273"/>
              <a:ext cx="262422" cy="270618"/>
            </a:xfrm>
            <a:custGeom>
              <a:avLst/>
              <a:gdLst/>
              <a:ahLst/>
              <a:cxnLst/>
              <a:rect l="l" t="t" r="r" b="b"/>
              <a:pathLst>
                <a:path w="4739" h="4887" extrusionOk="0">
                  <a:moveTo>
                    <a:pt x="2369" y="0"/>
                  </a:moveTo>
                  <a:cubicBezTo>
                    <a:pt x="1060" y="0"/>
                    <a:pt x="0" y="1198"/>
                    <a:pt x="0" y="2675"/>
                  </a:cubicBezTo>
                  <a:cubicBezTo>
                    <a:pt x="0" y="4150"/>
                    <a:pt x="1060" y="4887"/>
                    <a:pt x="2369" y="4887"/>
                  </a:cubicBezTo>
                  <a:cubicBezTo>
                    <a:pt x="3677" y="4887"/>
                    <a:pt x="4738" y="4150"/>
                    <a:pt x="4738" y="2675"/>
                  </a:cubicBezTo>
                  <a:cubicBezTo>
                    <a:pt x="4738" y="1198"/>
                    <a:pt x="3677" y="0"/>
                    <a:pt x="2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959;p41">
              <a:extLst>
                <a:ext uri="{FF2B5EF4-FFF2-40B4-BE49-F238E27FC236}">
                  <a16:creationId xmlns:a16="http://schemas.microsoft.com/office/drawing/2014/main" id="{8E5DB7DC-5B44-4C09-AF80-C7C1A432C68F}"/>
                </a:ext>
              </a:extLst>
            </p:cNvPr>
            <p:cNvSpPr/>
            <p:nvPr/>
          </p:nvSpPr>
          <p:spPr>
            <a:xfrm>
              <a:off x="6344686" y="2697674"/>
              <a:ext cx="251513" cy="151728"/>
            </a:xfrm>
            <a:custGeom>
              <a:avLst/>
              <a:gdLst/>
              <a:ahLst/>
              <a:cxnLst/>
              <a:rect l="l" t="t" r="r" b="b"/>
              <a:pathLst>
                <a:path w="4542" h="2740" extrusionOk="0">
                  <a:moveTo>
                    <a:pt x="2100" y="1"/>
                  </a:moveTo>
                  <a:cubicBezTo>
                    <a:pt x="1776" y="1"/>
                    <a:pt x="1439" y="78"/>
                    <a:pt x="1102" y="249"/>
                  </a:cubicBezTo>
                  <a:cubicBezTo>
                    <a:pt x="606" y="510"/>
                    <a:pt x="216" y="953"/>
                    <a:pt x="1" y="1464"/>
                  </a:cubicBezTo>
                  <a:cubicBezTo>
                    <a:pt x="264" y="982"/>
                    <a:pt x="659" y="572"/>
                    <a:pt x="1148" y="339"/>
                  </a:cubicBezTo>
                  <a:cubicBezTo>
                    <a:pt x="1467" y="194"/>
                    <a:pt x="1781" y="127"/>
                    <a:pt x="2081" y="127"/>
                  </a:cubicBezTo>
                  <a:cubicBezTo>
                    <a:pt x="3373" y="127"/>
                    <a:pt x="4406" y="1355"/>
                    <a:pt x="4453" y="2740"/>
                  </a:cubicBezTo>
                  <a:cubicBezTo>
                    <a:pt x="4541" y="1305"/>
                    <a:pt x="3433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960;p41">
              <a:extLst>
                <a:ext uri="{FF2B5EF4-FFF2-40B4-BE49-F238E27FC236}">
                  <a16:creationId xmlns:a16="http://schemas.microsoft.com/office/drawing/2014/main" id="{7DF2DAD6-8F5A-4385-8A50-8A89C30B9ABB}"/>
                </a:ext>
              </a:extLst>
            </p:cNvPr>
            <p:cNvSpPr/>
            <p:nvPr/>
          </p:nvSpPr>
          <p:spPr>
            <a:xfrm>
              <a:off x="6330176" y="2789436"/>
              <a:ext cx="191154" cy="210536"/>
            </a:xfrm>
            <a:custGeom>
              <a:avLst/>
              <a:gdLst/>
              <a:ahLst/>
              <a:cxnLst/>
              <a:rect l="l" t="t" r="r" b="b"/>
              <a:pathLst>
                <a:path w="3452" h="3802" extrusionOk="0">
                  <a:moveTo>
                    <a:pt x="1725" y="1"/>
                  </a:moveTo>
                  <a:cubicBezTo>
                    <a:pt x="1314" y="1"/>
                    <a:pt x="934" y="161"/>
                    <a:pt x="637" y="428"/>
                  </a:cubicBezTo>
                  <a:cubicBezTo>
                    <a:pt x="649" y="426"/>
                    <a:pt x="660" y="426"/>
                    <a:pt x="672" y="426"/>
                  </a:cubicBezTo>
                  <a:cubicBezTo>
                    <a:pt x="1030" y="426"/>
                    <a:pt x="1320" y="715"/>
                    <a:pt x="1320" y="1072"/>
                  </a:cubicBezTo>
                  <a:cubicBezTo>
                    <a:pt x="1320" y="1431"/>
                    <a:pt x="1030" y="1722"/>
                    <a:pt x="672" y="1722"/>
                  </a:cubicBezTo>
                  <a:cubicBezTo>
                    <a:pt x="407" y="1722"/>
                    <a:pt x="178" y="1563"/>
                    <a:pt x="80" y="1333"/>
                  </a:cubicBezTo>
                  <a:cubicBezTo>
                    <a:pt x="28" y="1513"/>
                    <a:pt x="0" y="1704"/>
                    <a:pt x="0" y="1901"/>
                  </a:cubicBezTo>
                  <a:cubicBezTo>
                    <a:pt x="0" y="2950"/>
                    <a:pt x="773" y="3801"/>
                    <a:pt x="1725" y="3801"/>
                  </a:cubicBezTo>
                  <a:cubicBezTo>
                    <a:pt x="2680" y="3801"/>
                    <a:pt x="3451" y="2950"/>
                    <a:pt x="3451" y="1901"/>
                  </a:cubicBezTo>
                  <a:cubicBezTo>
                    <a:pt x="3451" y="852"/>
                    <a:pt x="2680" y="1"/>
                    <a:pt x="172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961;p41">
              <a:extLst>
                <a:ext uri="{FF2B5EF4-FFF2-40B4-BE49-F238E27FC236}">
                  <a16:creationId xmlns:a16="http://schemas.microsoft.com/office/drawing/2014/main" id="{562809CC-4B23-42C2-ABC0-E9DDF3C0987F}"/>
                </a:ext>
              </a:extLst>
            </p:cNvPr>
            <p:cNvSpPr/>
            <p:nvPr/>
          </p:nvSpPr>
          <p:spPr>
            <a:xfrm>
              <a:off x="6163098" y="2889008"/>
              <a:ext cx="138659" cy="107871"/>
            </a:xfrm>
            <a:custGeom>
              <a:avLst/>
              <a:gdLst/>
              <a:ahLst/>
              <a:cxnLst/>
              <a:rect l="l" t="t" r="r" b="b"/>
              <a:pathLst>
                <a:path w="2504" h="1948" extrusionOk="0">
                  <a:moveTo>
                    <a:pt x="1267" y="0"/>
                  </a:moveTo>
                  <a:cubicBezTo>
                    <a:pt x="473" y="0"/>
                    <a:pt x="0" y="810"/>
                    <a:pt x="0" y="1262"/>
                  </a:cubicBezTo>
                  <a:cubicBezTo>
                    <a:pt x="0" y="1715"/>
                    <a:pt x="409" y="1947"/>
                    <a:pt x="1204" y="1947"/>
                  </a:cubicBezTo>
                  <a:cubicBezTo>
                    <a:pt x="1999" y="1947"/>
                    <a:pt x="2503" y="1715"/>
                    <a:pt x="2503" y="1262"/>
                  </a:cubicBezTo>
                  <a:cubicBezTo>
                    <a:pt x="2503" y="810"/>
                    <a:pt x="2062" y="0"/>
                    <a:pt x="1267" y="0"/>
                  </a:cubicBezTo>
                  <a:close/>
                </a:path>
              </a:pathLst>
            </a:custGeom>
            <a:solidFill>
              <a:srgbClr val="FDB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962;p41">
              <a:extLst>
                <a:ext uri="{FF2B5EF4-FFF2-40B4-BE49-F238E27FC236}">
                  <a16:creationId xmlns:a16="http://schemas.microsoft.com/office/drawing/2014/main" id="{5DC43F21-06A7-4257-81CF-5C6C963C87F6}"/>
                </a:ext>
              </a:extLst>
            </p:cNvPr>
            <p:cNvSpPr/>
            <p:nvPr/>
          </p:nvSpPr>
          <p:spPr>
            <a:xfrm>
              <a:off x="6159443" y="2885353"/>
              <a:ext cx="145968" cy="77193"/>
            </a:xfrm>
            <a:custGeom>
              <a:avLst/>
              <a:gdLst/>
              <a:ahLst/>
              <a:cxnLst/>
              <a:rect l="l" t="t" r="r" b="b"/>
              <a:pathLst>
                <a:path w="2636" h="1394" extrusionOk="0">
                  <a:moveTo>
                    <a:pt x="1333" y="0"/>
                  </a:moveTo>
                  <a:cubicBezTo>
                    <a:pt x="470" y="0"/>
                    <a:pt x="0" y="877"/>
                    <a:pt x="0" y="1328"/>
                  </a:cubicBezTo>
                  <a:cubicBezTo>
                    <a:pt x="0" y="1364"/>
                    <a:pt x="29" y="1394"/>
                    <a:pt x="66" y="1394"/>
                  </a:cubicBezTo>
                  <a:cubicBezTo>
                    <a:pt x="103" y="1394"/>
                    <a:pt x="132" y="1364"/>
                    <a:pt x="132" y="1328"/>
                  </a:cubicBezTo>
                  <a:cubicBezTo>
                    <a:pt x="132" y="907"/>
                    <a:pt x="577" y="133"/>
                    <a:pt x="1333" y="133"/>
                  </a:cubicBezTo>
                  <a:cubicBezTo>
                    <a:pt x="2090" y="133"/>
                    <a:pt x="2503" y="922"/>
                    <a:pt x="2503" y="1328"/>
                  </a:cubicBezTo>
                  <a:cubicBezTo>
                    <a:pt x="2503" y="1364"/>
                    <a:pt x="2533" y="1394"/>
                    <a:pt x="2569" y="1394"/>
                  </a:cubicBezTo>
                  <a:cubicBezTo>
                    <a:pt x="2605" y="1394"/>
                    <a:pt x="2635" y="1364"/>
                    <a:pt x="2635" y="1328"/>
                  </a:cubicBezTo>
                  <a:cubicBezTo>
                    <a:pt x="2635" y="864"/>
                    <a:pt x="2196" y="0"/>
                    <a:pt x="1333" y="0"/>
                  </a:cubicBezTo>
                  <a:close/>
                </a:path>
              </a:pathLst>
            </a:custGeom>
            <a:solidFill>
              <a:srgbClr val="EB9E7E">
                <a:alpha val="8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963;p41">
              <a:extLst>
                <a:ext uri="{FF2B5EF4-FFF2-40B4-BE49-F238E27FC236}">
                  <a16:creationId xmlns:a16="http://schemas.microsoft.com/office/drawing/2014/main" id="{44531638-D36B-46F1-A360-913343611BBE}"/>
                </a:ext>
              </a:extLst>
            </p:cNvPr>
            <p:cNvSpPr/>
            <p:nvPr/>
          </p:nvSpPr>
          <p:spPr>
            <a:xfrm>
              <a:off x="6184253" y="2904735"/>
              <a:ext cx="43857" cy="38264"/>
            </a:xfrm>
            <a:custGeom>
              <a:avLst/>
              <a:gdLst/>
              <a:ahLst/>
              <a:cxnLst/>
              <a:rect l="l" t="t" r="r" b="b"/>
              <a:pathLst>
                <a:path w="792" h="691" extrusionOk="0">
                  <a:moveTo>
                    <a:pt x="580" y="0"/>
                  </a:moveTo>
                  <a:cubicBezTo>
                    <a:pt x="562" y="0"/>
                    <a:pt x="544" y="3"/>
                    <a:pt x="527" y="10"/>
                  </a:cubicBezTo>
                  <a:cubicBezTo>
                    <a:pt x="343" y="81"/>
                    <a:pt x="174" y="197"/>
                    <a:pt x="55" y="355"/>
                  </a:cubicBezTo>
                  <a:cubicBezTo>
                    <a:pt x="35" y="375"/>
                    <a:pt x="22" y="398"/>
                    <a:pt x="14" y="424"/>
                  </a:cubicBezTo>
                  <a:cubicBezTo>
                    <a:pt x="4" y="448"/>
                    <a:pt x="0" y="472"/>
                    <a:pt x="1" y="498"/>
                  </a:cubicBezTo>
                  <a:cubicBezTo>
                    <a:pt x="3" y="548"/>
                    <a:pt x="26" y="605"/>
                    <a:pt x="65" y="637"/>
                  </a:cubicBezTo>
                  <a:cubicBezTo>
                    <a:pt x="101" y="669"/>
                    <a:pt x="147" y="691"/>
                    <a:pt x="195" y="691"/>
                  </a:cubicBezTo>
                  <a:cubicBezTo>
                    <a:pt x="199" y="691"/>
                    <a:pt x="203" y="691"/>
                    <a:pt x="207" y="691"/>
                  </a:cubicBezTo>
                  <a:cubicBezTo>
                    <a:pt x="256" y="687"/>
                    <a:pt x="314" y="668"/>
                    <a:pt x="346" y="627"/>
                  </a:cubicBezTo>
                  <a:cubicBezTo>
                    <a:pt x="382" y="579"/>
                    <a:pt x="425" y="535"/>
                    <a:pt x="470" y="494"/>
                  </a:cubicBezTo>
                  <a:cubicBezTo>
                    <a:pt x="522" y="455"/>
                    <a:pt x="577" y="420"/>
                    <a:pt x="635" y="393"/>
                  </a:cubicBezTo>
                  <a:cubicBezTo>
                    <a:pt x="638" y="392"/>
                    <a:pt x="639" y="392"/>
                    <a:pt x="642" y="391"/>
                  </a:cubicBezTo>
                  <a:cubicBezTo>
                    <a:pt x="692" y="371"/>
                    <a:pt x="735" y="342"/>
                    <a:pt x="760" y="292"/>
                  </a:cubicBezTo>
                  <a:cubicBezTo>
                    <a:pt x="783" y="250"/>
                    <a:pt x="791" y="189"/>
                    <a:pt x="774" y="142"/>
                  </a:cubicBezTo>
                  <a:cubicBezTo>
                    <a:pt x="757" y="93"/>
                    <a:pt x="725" y="46"/>
                    <a:pt x="677" y="24"/>
                  </a:cubicBezTo>
                  <a:cubicBezTo>
                    <a:pt x="647" y="10"/>
                    <a:pt x="613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964;p41">
              <a:extLst>
                <a:ext uri="{FF2B5EF4-FFF2-40B4-BE49-F238E27FC236}">
                  <a16:creationId xmlns:a16="http://schemas.microsoft.com/office/drawing/2014/main" id="{62141B2C-FB5B-4238-9CB9-07C0E2211737}"/>
                </a:ext>
              </a:extLst>
            </p:cNvPr>
            <p:cNvSpPr/>
            <p:nvPr/>
          </p:nvSpPr>
          <p:spPr>
            <a:xfrm>
              <a:off x="6197046" y="3188718"/>
              <a:ext cx="60746" cy="28131"/>
            </a:xfrm>
            <a:custGeom>
              <a:avLst/>
              <a:gdLst/>
              <a:ahLst/>
              <a:cxnLst/>
              <a:rect l="l" t="t" r="r" b="b"/>
              <a:pathLst>
                <a:path w="1097" h="508" extrusionOk="0">
                  <a:moveTo>
                    <a:pt x="75" y="0"/>
                  </a:moveTo>
                  <a:cubicBezTo>
                    <a:pt x="56" y="0"/>
                    <a:pt x="38" y="8"/>
                    <a:pt x="25" y="23"/>
                  </a:cubicBezTo>
                  <a:cubicBezTo>
                    <a:pt x="0" y="51"/>
                    <a:pt x="3" y="93"/>
                    <a:pt x="31" y="116"/>
                  </a:cubicBezTo>
                  <a:cubicBezTo>
                    <a:pt x="308" y="357"/>
                    <a:pt x="661" y="494"/>
                    <a:pt x="1028" y="507"/>
                  </a:cubicBezTo>
                  <a:lnTo>
                    <a:pt x="1029" y="507"/>
                  </a:lnTo>
                  <a:cubicBezTo>
                    <a:pt x="1065" y="507"/>
                    <a:pt x="1094" y="479"/>
                    <a:pt x="1095" y="444"/>
                  </a:cubicBezTo>
                  <a:cubicBezTo>
                    <a:pt x="1097" y="407"/>
                    <a:pt x="1068" y="376"/>
                    <a:pt x="1032" y="375"/>
                  </a:cubicBezTo>
                  <a:cubicBezTo>
                    <a:pt x="696" y="363"/>
                    <a:pt x="372" y="236"/>
                    <a:pt x="118" y="16"/>
                  </a:cubicBezTo>
                  <a:cubicBezTo>
                    <a:pt x="106" y="6"/>
                    <a:pt x="90" y="0"/>
                    <a:pt x="75" y="0"/>
                  </a:cubicBezTo>
                  <a:close/>
                </a:path>
              </a:pathLst>
            </a:custGeom>
            <a:solidFill>
              <a:srgbClr val="F08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965;p41">
              <a:extLst>
                <a:ext uri="{FF2B5EF4-FFF2-40B4-BE49-F238E27FC236}">
                  <a16:creationId xmlns:a16="http://schemas.microsoft.com/office/drawing/2014/main" id="{199B3730-F68A-45FB-A18A-F253D2A026EF}"/>
                </a:ext>
              </a:extLst>
            </p:cNvPr>
            <p:cNvSpPr/>
            <p:nvPr/>
          </p:nvSpPr>
          <p:spPr>
            <a:xfrm>
              <a:off x="6157284" y="3016157"/>
              <a:ext cx="155548" cy="167842"/>
            </a:xfrm>
            <a:custGeom>
              <a:avLst/>
              <a:gdLst/>
              <a:ahLst/>
              <a:cxnLst/>
              <a:rect l="l" t="t" r="r" b="b"/>
              <a:pathLst>
                <a:path w="2809" h="3031" extrusionOk="0">
                  <a:moveTo>
                    <a:pt x="1405" y="1"/>
                  </a:moveTo>
                  <a:cubicBezTo>
                    <a:pt x="629" y="1"/>
                    <a:pt x="0" y="1013"/>
                    <a:pt x="0" y="1841"/>
                  </a:cubicBezTo>
                  <a:cubicBezTo>
                    <a:pt x="0" y="2019"/>
                    <a:pt x="29" y="2174"/>
                    <a:pt x="81" y="2310"/>
                  </a:cubicBezTo>
                  <a:cubicBezTo>
                    <a:pt x="274" y="2809"/>
                    <a:pt x="795" y="3031"/>
                    <a:pt x="1405" y="3031"/>
                  </a:cubicBezTo>
                  <a:cubicBezTo>
                    <a:pt x="1977" y="3031"/>
                    <a:pt x="2470" y="2835"/>
                    <a:pt x="2689" y="2397"/>
                  </a:cubicBezTo>
                  <a:cubicBezTo>
                    <a:pt x="2767" y="2243"/>
                    <a:pt x="2808" y="2057"/>
                    <a:pt x="2808" y="1841"/>
                  </a:cubicBezTo>
                  <a:cubicBezTo>
                    <a:pt x="2808" y="1013"/>
                    <a:pt x="2181" y="1"/>
                    <a:pt x="1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966;p41">
              <a:extLst>
                <a:ext uri="{FF2B5EF4-FFF2-40B4-BE49-F238E27FC236}">
                  <a16:creationId xmlns:a16="http://schemas.microsoft.com/office/drawing/2014/main" id="{CC265068-CDC0-4882-9312-DF59DFBC8106}"/>
                </a:ext>
              </a:extLst>
            </p:cNvPr>
            <p:cNvSpPr/>
            <p:nvPr/>
          </p:nvSpPr>
          <p:spPr>
            <a:xfrm>
              <a:off x="6161714" y="3114510"/>
              <a:ext cx="144473" cy="69496"/>
            </a:xfrm>
            <a:custGeom>
              <a:avLst/>
              <a:gdLst/>
              <a:ahLst/>
              <a:cxnLst/>
              <a:rect l="l" t="t" r="r" b="b"/>
              <a:pathLst>
                <a:path w="2609" h="1255" extrusionOk="0">
                  <a:moveTo>
                    <a:pt x="1288" y="1"/>
                  </a:moveTo>
                  <a:cubicBezTo>
                    <a:pt x="1232" y="1"/>
                    <a:pt x="1176" y="3"/>
                    <a:pt x="1121" y="8"/>
                  </a:cubicBezTo>
                  <a:cubicBezTo>
                    <a:pt x="694" y="48"/>
                    <a:pt x="301" y="238"/>
                    <a:pt x="1" y="534"/>
                  </a:cubicBezTo>
                  <a:cubicBezTo>
                    <a:pt x="194" y="1033"/>
                    <a:pt x="715" y="1255"/>
                    <a:pt x="1324" y="1255"/>
                  </a:cubicBezTo>
                  <a:cubicBezTo>
                    <a:pt x="1897" y="1255"/>
                    <a:pt x="2390" y="1059"/>
                    <a:pt x="2609" y="621"/>
                  </a:cubicBezTo>
                  <a:cubicBezTo>
                    <a:pt x="2588" y="590"/>
                    <a:pt x="2566" y="561"/>
                    <a:pt x="2542" y="534"/>
                  </a:cubicBezTo>
                  <a:cubicBezTo>
                    <a:pt x="2242" y="174"/>
                    <a:pt x="1752" y="1"/>
                    <a:pt x="1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967;p41">
              <a:extLst>
                <a:ext uri="{FF2B5EF4-FFF2-40B4-BE49-F238E27FC236}">
                  <a16:creationId xmlns:a16="http://schemas.microsoft.com/office/drawing/2014/main" id="{F948487B-83E8-4F3D-ADAA-A339CCE12F8A}"/>
                </a:ext>
              </a:extLst>
            </p:cNvPr>
            <p:cNvSpPr/>
            <p:nvPr/>
          </p:nvSpPr>
          <p:spPr>
            <a:xfrm>
              <a:off x="5881109" y="2619977"/>
              <a:ext cx="187057" cy="83339"/>
            </a:xfrm>
            <a:custGeom>
              <a:avLst/>
              <a:gdLst/>
              <a:ahLst/>
              <a:cxnLst/>
              <a:rect l="l" t="t" r="r" b="b"/>
              <a:pathLst>
                <a:path w="3378" h="1505" extrusionOk="0">
                  <a:moveTo>
                    <a:pt x="2428" y="0"/>
                  </a:moveTo>
                  <a:cubicBezTo>
                    <a:pt x="2366" y="0"/>
                    <a:pt x="2301" y="5"/>
                    <a:pt x="2235" y="15"/>
                  </a:cubicBezTo>
                  <a:cubicBezTo>
                    <a:pt x="1510" y="128"/>
                    <a:pt x="1" y="990"/>
                    <a:pt x="138" y="1468"/>
                  </a:cubicBezTo>
                  <a:cubicBezTo>
                    <a:pt x="146" y="1494"/>
                    <a:pt x="186" y="1505"/>
                    <a:pt x="251" y="1505"/>
                  </a:cubicBezTo>
                  <a:cubicBezTo>
                    <a:pt x="619" y="1505"/>
                    <a:pt x="1779" y="1159"/>
                    <a:pt x="2350" y="1042"/>
                  </a:cubicBezTo>
                  <a:cubicBezTo>
                    <a:pt x="2857" y="939"/>
                    <a:pt x="3378" y="913"/>
                    <a:pt x="3356" y="598"/>
                  </a:cubicBezTo>
                  <a:cubicBezTo>
                    <a:pt x="3335" y="318"/>
                    <a:pt x="2942" y="0"/>
                    <a:pt x="24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968;p41">
              <a:extLst>
                <a:ext uri="{FF2B5EF4-FFF2-40B4-BE49-F238E27FC236}">
                  <a16:creationId xmlns:a16="http://schemas.microsoft.com/office/drawing/2014/main" id="{4601F1A6-EE87-4B49-B627-8B5E4739A419}"/>
                </a:ext>
              </a:extLst>
            </p:cNvPr>
            <p:cNvSpPr/>
            <p:nvPr/>
          </p:nvSpPr>
          <p:spPr>
            <a:xfrm>
              <a:off x="6396631" y="2612612"/>
              <a:ext cx="187057" cy="83339"/>
            </a:xfrm>
            <a:custGeom>
              <a:avLst/>
              <a:gdLst/>
              <a:ahLst/>
              <a:cxnLst/>
              <a:rect l="l" t="t" r="r" b="b"/>
              <a:pathLst>
                <a:path w="3378" h="1505" extrusionOk="0">
                  <a:moveTo>
                    <a:pt x="949" y="1"/>
                  </a:moveTo>
                  <a:cubicBezTo>
                    <a:pt x="436" y="1"/>
                    <a:pt x="42" y="318"/>
                    <a:pt x="23" y="599"/>
                  </a:cubicBezTo>
                  <a:cubicBezTo>
                    <a:pt x="1" y="913"/>
                    <a:pt x="521" y="939"/>
                    <a:pt x="1028" y="1042"/>
                  </a:cubicBezTo>
                  <a:cubicBezTo>
                    <a:pt x="1598" y="1159"/>
                    <a:pt x="2757" y="1504"/>
                    <a:pt x="3126" y="1504"/>
                  </a:cubicBezTo>
                  <a:cubicBezTo>
                    <a:pt x="3192" y="1504"/>
                    <a:pt x="3233" y="1493"/>
                    <a:pt x="3240" y="1468"/>
                  </a:cubicBezTo>
                  <a:cubicBezTo>
                    <a:pt x="3378" y="991"/>
                    <a:pt x="1868" y="129"/>
                    <a:pt x="1144" y="16"/>
                  </a:cubicBezTo>
                  <a:cubicBezTo>
                    <a:pt x="1077" y="5"/>
                    <a:pt x="1012" y="1"/>
                    <a:pt x="94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969;p41">
              <a:extLst>
                <a:ext uri="{FF2B5EF4-FFF2-40B4-BE49-F238E27FC236}">
                  <a16:creationId xmlns:a16="http://schemas.microsoft.com/office/drawing/2014/main" id="{3D2BE4F3-9932-4583-9F91-44E057264906}"/>
                </a:ext>
              </a:extLst>
            </p:cNvPr>
            <p:cNvSpPr/>
            <p:nvPr/>
          </p:nvSpPr>
          <p:spPr>
            <a:xfrm>
              <a:off x="6007373" y="2454837"/>
              <a:ext cx="288393" cy="167952"/>
            </a:xfrm>
            <a:custGeom>
              <a:avLst/>
              <a:gdLst/>
              <a:ahLst/>
              <a:cxnLst/>
              <a:rect l="l" t="t" r="r" b="b"/>
              <a:pathLst>
                <a:path w="5208" h="3033" extrusionOk="0">
                  <a:moveTo>
                    <a:pt x="5207" y="1"/>
                  </a:moveTo>
                  <a:cubicBezTo>
                    <a:pt x="4332" y="1167"/>
                    <a:pt x="3058" y="2029"/>
                    <a:pt x="1648" y="2406"/>
                  </a:cubicBezTo>
                  <a:cubicBezTo>
                    <a:pt x="1448" y="2460"/>
                    <a:pt x="1234" y="2502"/>
                    <a:pt x="1027" y="2502"/>
                  </a:cubicBezTo>
                  <a:cubicBezTo>
                    <a:pt x="826" y="2502"/>
                    <a:pt x="633" y="2462"/>
                    <a:pt x="464" y="2355"/>
                  </a:cubicBezTo>
                  <a:cubicBezTo>
                    <a:pt x="220" y="2200"/>
                    <a:pt x="78" y="1929"/>
                    <a:pt x="28" y="1642"/>
                  </a:cubicBezTo>
                  <a:cubicBezTo>
                    <a:pt x="13" y="1732"/>
                    <a:pt x="4" y="1820"/>
                    <a:pt x="4" y="1911"/>
                  </a:cubicBezTo>
                  <a:cubicBezTo>
                    <a:pt x="0" y="2287"/>
                    <a:pt x="147" y="2684"/>
                    <a:pt x="464" y="2885"/>
                  </a:cubicBezTo>
                  <a:cubicBezTo>
                    <a:pt x="633" y="2993"/>
                    <a:pt x="827" y="3033"/>
                    <a:pt x="1028" y="3033"/>
                  </a:cubicBezTo>
                  <a:cubicBezTo>
                    <a:pt x="1235" y="3033"/>
                    <a:pt x="1448" y="2991"/>
                    <a:pt x="1648" y="2937"/>
                  </a:cubicBezTo>
                  <a:cubicBezTo>
                    <a:pt x="2771" y="2637"/>
                    <a:pt x="3808" y="2028"/>
                    <a:pt x="4627" y="1202"/>
                  </a:cubicBezTo>
                  <a:cubicBezTo>
                    <a:pt x="4735" y="771"/>
                    <a:pt x="4972" y="380"/>
                    <a:pt x="5207" y="1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970;p41">
              <a:extLst>
                <a:ext uri="{FF2B5EF4-FFF2-40B4-BE49-F238E27FC236}">
                  <a16:creationId xmlns:a16="http://schemas.microsoft.com/office/drawing/2014/main" id="{BF64E83E-54C7-4707-AA5B-E2F795401BA6}"/>
                </a:ext>
              </a:extLst>
            </p:cNvPr>
            <p:cNvSpPr/>
            <p:nvPr/>
          </p:nvSpPr>
          <p:spPr>
            <a:xfrm>
              <a:off x="6257685" y="2517360"/>
              <a:ext cx="445603" cy="219506"/>
            </a:xfrm>
            <a:custGeom>
              <a:avLst/>
              <a:gdLst/>
              <a:ahLst/>
              <a:cxnLst/>
              <a:rect l="l" t="t" r="r" b="b"/>
              <a:pathLst>
                <a:path w="8047" h="3964" extrusionOk="0">
                  <a:moveTo>
                    <a:pt x="5388" y="0"/>
                  </a:moveTo>
                  <a:cubicBezTo>
                    <a:pt x="4427" y="825"/>
                    <a:pt x="3262" y="1407"/>
                    <a:pt x="2026" y="1681"/>
                  </a:cubicBezTo>
                  <a:cubicBezTo>
                    <a:pt x="1805" y="1730"/>
                    <a:pt x="1569" y="1766"/>
                    <a:pt x="1339" y="1766"/>
                  </a:cubicBezTo>
                  <a:cubicBezTo>
                    <a:pt x="1016" y="1766"/>
                    <a:pt x="705" y="1695"/>
                    <a:pt x="461" y="1491"/>
                  </a:cubicBezTo>
                  <a:cubicBezTo>
                    <a:pt x="243" y="1308"/>
                    <a:pt x="118" y="1045"/>
                    <a:pt x="73" y="763"/>
                  </a:cubicBezTo>
                  <a:lnTo>
                    <a:pt x="73" y="763"/>
                  </a:lnTo>
                  <a:cubicBezTo>
                    <a:pt x="0" y="1220"/>
                    <a:pt x="109" y="1726"/>
                    <a:pt x="461" y="2021"/>
                  </a:cubicBezTo>
                  <a:cubicBezTo>
                    <a:pt x="704" y="2226"/>
                    <a:pt x="1015" y="2296"/>
                    <a:pt x="1337" y="2296"/>
                  </a:cubicBezTo>
                  <a:cubicBezTo>
                    <a:pt x="1568" y="2296"/>
                    <a:pt x="1804" y="2260"/>
                    <a:pt x="2026" y="2211"/>
                  </a:cubicBezTo>
                  <a:cubicBezTo>
                    <a:pt x="3262" y="1938"/>
                    <a:pt x="4427" y="1356"/>
                    <a:pt x="5388" y="530"/>
                  </a:cubicBezTo>
                  <a:cubicBezTo>
                    <a:pt x="5680" y="2172"/>
                    <a:pt x="6618" y="3092"/>
                    <a:pt x="8047" y="3963"/>
                  </a:cubicBezTo>
                  <a:cubicBezTo>
                    <a:pt x="6618" y="3090"/>
                    <a:pt x="5680" y="1641"/>
                    <a:pt x="5388" y="0"/>
                  </a:cubicBezTo>
                  <a:close/>
                </a:path>
              </a:pathLst>
            </a:custGeom>
            <a:solidFill>
              <a:srgbClr val="000000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971;p41">
              <a:extLst>
                <a:ext uri="{FF2B5EF4-FFF2-40B4-BE49-F238E27FC236}">
                  <a16:creationId xmlns:a16="http://schemas.microsoft.com/office/drawing/2014/main" id="{5EA6CE07-C674-4B71-96E5-3A6AA06D2323}"/>
                </a:ext>
              </a:extLst>
            </p:cNvPr>
            <p:cNvSpPr/>
            <p:nvPr/>
          </p:nvSpPr>
          <p:spPr>
            <a:xfrm>
              <a:off x="5790399" y="2470953"/>
              <a:ext cx="231523" cy="170389"/>
            </a:xfrm>
            <a:custGeom>
              <a:avLst/>
              <a:gdLst/>
              <a:ahLst/>
              <a:cxnLst/>
              <a:rect l="l" t="t" r="r" b="b"/>
              <a:pathLst>
                <a:path w="4181" h="3077" extrusionOk="0">
                  <a:moveTo>
                    <a:pt x="4181" y="1"/>
                  </a:moveTo>
                  <a:lnTo>
                    <a:pt x="1" y="3076"/>
                  </a:lnTo>
                  <a:cubicBezTo>
                    <a:pt x="1817" y="2803"/>
                    <a:pt x="3370" y="1650"/>
                    <a:pt x="4181" y="1"/>
                  </a:cubicBezTo>
                  <a:close/>
                </a:path>
              </a:pathLst>
            </a:custGeom>
            <a:solidFill>
              <a:srgbClr val="423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972;p41">
              <a:extLst>
                <a:ext uri="{FF2B5EF4-FFF2-40B4-BE49-F238E27FC236}">
                  <a16:creationId xmlns:a16="http://schemas.microsoft.com/office/drawing/2014/main" id="{1874E703-86AF-4446-9E7D-6127B4FB5D76}"/>
                </a:ext>
              </a:extLst>
            </p:cNvPr>
            <p:cNvSpPr/>
            <p:nvPr/>
          </p:nvSpPr>
          <p:spPr>
            <a:xfrm>
              <a:off x="5666184" y="2064306"/>
              <a:ext cx="1096591" cy="672529"/>
            </a:xfrm>
            <a:custGeom>
              <a:avLst/>
              <a:gdLst/>
              <a:ahLst/>
              <a:cxnLst/>
              <a:rect l="l" t="t" r="r" b="b"/>
              <a:pathLst>
                <a:path w="19803" h="12145" extrusionOk="0">
                  <a:moveTo>
                    <a:pt x="12228" y="1"/>
                  </a:moveTo>
                  <a:cubicBezTo>
                    <a:pt x="11661" y="1"/>
                    <a:pt x="11089" y="191"/>
                    <a:pt x="10699" y="597"/>
                  </a:cubicBezTo>
                  <a:cubicBezTo>
                    <a:pt x="10363" y="952"/>
                    <a:pt x="10202" y="1478"/>
                    <a:pt x="10292" y="1949"/>
                  </a:cubicBezTo>
                  <a:cubicBezTo>
                    <a:pt x="10323" y="2124"/>
                    <a:pt x="10389" y="2290"/>
                    <a:pt x="10493" y="2437"/>
                  </a:cubicBezTo>
                  <a:cubicBezTo>
                    <a:pt x="10419" y="2378"/>
                    <a:pt x="10345" y="2321"/>
                    <a:pt x="10268" y="2262"/>
                  </a:cubicBezTo>
                  <a:cubicBezTo>
                    <a:pt x="9619" y="1760"/>
                    <a:pt x="8947" y="1277"/>
                    <a:pt x="8198" y="943"/>
                  </a:cubicBezTo>
                  <a:cubicBezTo>
                    <a:pt x="7614" y="682"/>
                    <a:pt x="6974" y="516"/>
                    <a:pt x="6338" y="516"/>
                  </a:cubicBezTo>
                  <a:cubicBezTo>
                    <a:pt x="6065" y="516"/>
                    <a:pt x="5792" y="547"/>
                    <a:pt x="5525" y="614"/>
                  </a:cubicBezTo>
                  <a:cubicBezTo>
                    <a:pt x="4636" y="835"/>
                    <a:pt x="3836" y="1510"/>
                    <a:pt x="3619" y="2400"/>
                  </a:cubicBezTo>
                  <a:cubicBezTo>
                    <a:pt x="3557" y="2660"/>
                    <a:pt x="3545" y="2921"/>
                    <a:pt x="3574" y="3181"/>
                  </a:cubicBezTo>
                  <a:cubicBezTo>
                    <a:pt x="3661" y="3937"/>
                    <a:pt x="4101" y="4665"/>
                    <a:pt x="4651" y="5217"/>
                  </a:cubicBezTo>
                  <a:cubicBezTo>
                    <a:pt x="4473" y="5155"/>
                    <a:pt x="4290" y="5111"/>
                    <a:pt x="4105" y="5082"/>
                  </a:cubicBezTo>
                  <a:cubicBezTo>
                    <a:pt x="3928" y="5054"/>
                    <a:pt x="3748" y="5040"/>
                    <a:pt x="3569" y="5040"/>
                  </a:cubicBezTo>
                  <a:cubicBezTo>
                    <a:pt x="3281" y="5040"/>
                    <a:pt x="2992" y="5076"/>
                    <a:pt x="2710" y="5145"/>
                  </a:cubicBezTo>
                  <a:cubicBezTo>
                    <a:pt x="1843" y="5356"/>
                    <a:pt x="1050" y="5882"/>
                    <a:pt x="567" y="6636"/>
                  </a:cubicBezTo>
                  <a:cubicBezTo>
                    <a:pt x="166" y="7262"/>
                    <a:pt x="1" y="8018"/>
                    <a:pt x="53" y="8758"/>
                  </a:cubicBezTo>
                  <a:cubicBezTo>
                    <a:pt x="85" y="9211"/>
                    <a:pt x="201" y="9658"/>
                    <a:pt x="393" y="10065"/>
                  </a:cubicBezTo>
                  <a:cubicBezTo>
                    <a:pt x="612" y="9998"/>
                    <a:pt x="816" y="9971"/>
                    <a:pt x="1003" y="9971"/>
                  </a:cubicBezTo>
                  <a:cubicBezTo>
                    <a:pt x="1767" y="9971"/>
                    <a:pt x="2244" y="10419"/>
                    <a:pt x="2244" y="10419"/>
                  </a:cubicBezTo>
                  <a:cubicBezTo>
                    <a:pt x="4060" y="10146"/>
                    <a:pt x="5613" y="8993"/>
                    <a:pt x="6424" y="7344"/>
                  </a:cubicBezTo>
                  <a:lnTo>
                    <a:pt x="6424" y="7344"/>
                  </a:lnTo>
                  <a:cubicBezTo>
                    <a:pt x="6308" y="7663"/>
                    <a:pt x="6194" y="7988"/>
                    <a:pt x="6169" y="8323"/>
                  </a:cubicBezTo>
                  <a:cubicBezTo>
                    <a:pt x="6166" y="8361"/>
                    <a:pt x="6165" y="8396"/>
                    <a:pt x="6165" y="8433"/>
                  </a:cubicBezTo>
                  <a:cubicBezTo>
                    <a:pt x="6164" y="8519"/>
                    <a:pt x="6172" y="8609"/>
                    <a:pt x="6189" y="8694"/>
                  </a:cubicBezTo>
                  <a:cubicBezTo>
                    <a:pt x="6238" y="8981"/>
                    <a:pt x="6381" y="9252"/>
                    <a:pt x="6625" y="9407"/>
                  </a:cubicBezTo>
                  <a:cubicBezTo>
                    <a:pt x="6794" y="9514"/>
                    <a:pt x="6988" y="9554"/>
                    <a:pt x="7189" y="9554"/>
                  </a:cubicBezTo>
                  <a:cubicBezTo>
                    <a:pt x="7396" y="9554"/>
                    <a:pt x="7609" y="9512"/>
                    <a:pt x="7809" y="9459"/>
                  </a:cubicBezTo>
                  <a:cubicBezTo>
                    <a:pt x="9217" y="9083"/>
                    <a:pt x="10493" y="8220"/>
                    <a:pt x="11368" y="7053"/>
                  </a:cubicBezTo>
                  <a:lnTo>
                    <a:pt x="11368" y="7053"/>
                  </a:lnTo>
                  <a:cubicBezTo>
                    <a:pt x="11133" y="7432"/>
                    <a:pt x="10896" y="7823"/>
                    <a:pt x="10788" y="8254"/>
                  </a:cubicBezTo>
                  <a:cubicBezTo>
                    <a:pt x="10780" y="8287"/>
                    <a:pt x="10772" y="8319"/>
                    <a:pt x="10764" y="8353"/>
                  </a:cubicBezTo>
                  <a:cubicBezTo>
                    <a:pt x="10727" y="8545"/>
                    <a:pt x="10721" y="8749"/>
                    <a:pt x="10754" y="8944"/>
                  </a:cubicBezTo>
                  <a:cubicBezTo>
                    <a:pt x="10799" y="9226"/>
                    <a:pt x="10924" y="9489"/>
                    <a:pt x="11142" y="9672"/>
                  </a:cubicBezTo>
                  <a:cubicBezTo>
                    <a:pt x="11385" y="9877"/>
                    <a:pt x="11696" y="9947"/>
                    <a:pt x="12018" y="9947"/>
                  </a:cubicBezTo>
                  <a:cubicBezTo>
                    <a:pt x="12249" y="9947"/>
                    <a:pt x="12485" y="9911"/>
                    <a:pt x="12707" y="9862"/>
                  </a:cubicBezTo>
                  <a:cubicBezTo>
                    <a:pt x="13943" y="9589"/>
                    <a:pt x="15108" y="9006"/>
                    <a:pt x="16069" y="8181"/>
                  </a:cubicBezTo>
                  <a:cubicBezTo>
                    <a:pt x="16361" y="9822"/>
                    <a:pt x="17299" y="11271"/>
                    <a:pt x="18728" y="12144"/>
                  </a:cubicBezTo>
                  <a:lnTo>
                    <a:pt x="18728" y="12143"/>
                  </a:lnTo>
                  <a:cubicBezTo>
                    <a:pt x="18718" y="12092"/>
                    <a:pt x="18587" y="11435"/>
                    <a:pt x="18373" y="10837"/>
                  </a:cubicBezTo>
                  <a:cubicBezTo>
                    <a:pt x="18322" y="10691"/>
                    <a:pt x="18274" y="10578"/>
                    <a:pt x="18213" y="10446"/>
                  </a:cubicBezTo>
                  <a:cubicBezTo>
                    <a:pt x="18213" y="10446"/>
                    <a:pt x="18769" y="9974"/>
                    <a:pt x="19533" y="9974"/>
                  </a:cubicBezTo>
                  <a:cubicBezTo>
                    <a:pt x="19600" y="9974"/>
                    <a:pt x="19669" y="9977"/>
                    <a:pt x="19739" y="9985"/>
                  </a:cubicBezTo>
                  <a:cubicBezTo>
                    <a:pt x="19764" y="9684"/>
                    <a:pt x="19785" y="9383"/>
                    <a:pt x="19793" y="9081"/>
                  </a:cubicBezTo>
                  <a:cubicBezTo>
                    <a:pt x="19803" y="8742"/>
                    <a:pt x="19796" y="8405"/>
                    <a:pt x="19760" y="8067"/>
                  </a:cubicBezTo>
                  <a:cubicBezTo>
                    <a:pt x="19682" y="7345"/>
                    <a:pt x="19459" y="6621"/>
                    <a:pt x="19002" y="6056"/>
                  </a:cubicBezTo>
                  <a:cubicBezTo>
                    <a:pt x="18573" y="5523"/>
                    <a:pt x="17924" y="5146"/>
                    <a:pt x="17243" y="5138"/>
                  </a:cubicBezTo>
                  <a:cubicBezTo>
                    <a:pt x="16848" y="3413"/>
                    <a:pt x="15804" y="1840"/>
                    <a:pt x="14362" y="812"/>
                  </a:cubicBezTo>
                  <a:cubicBezTo>
                    <a:pt x="13819" y="425"/>
                    <a:pt x="13206" y="104"/>
                    <a:pt x="12544" y="21"/>
                  </a:cubicBezTo>
                  <a:cubicBezTo>
                    <a:pt x="12439" y="8"/>
                    <a:pt x="12334" y="1"/>
                    <a:pt x="12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973;p41">
              <a:extLst>
                <a:ext uri="{FF2B5EF4-FFF2-40B4-BE49-F238E27FC236}">
                  <a16:creationId xmlns:a16="http://schemas.microsoft.com/office/drawing/2014/main" id="{E62A0B0F-50E7-4CF3-8693-22BDB80304C5}"/>
                </a:ext>
              </a:extLst>
            </p:cNvPr>
            <p:cNvSpPr/>
            <p:nvPr/>
          </p:nvSpPr>
          <p:spPr>
            <a:xfrm>
              <a:off x="5666184" y="2341255"/>
              <a:ext cx="1037063" cy="395599"/>
            </a:xfrm>
            <a:custGeom>
              <a:avLst/>
              <a:gdLst/>
              <a:ahLst/>
              <a:cxnLst/>
              <a:rect l="l" t="t" r="r" b="b"/>
              <a:pathLst>
                <a:path w="18728" h="7144" extrusionOk="0">
                  <a:moveTo>
                    <a:pt x="14198" y="1"/>
                  </a:moveTo>
                  <a:lnTo>
                    <a:pt x="14198" y="1"/>
                  </a:lnTo>
                  <a:cubicBezTo>
                    <a:pt x="13167" y="506"/>
                    <a:pt x="12137" y="1011"/>
                    <a:pt x="11107" y="1518"/>
                  </a:cubicBezTo>
                  <a:cubicBezTo>
                    <a:pt x="10683" y="1726"/>
                    <a:pt x="10257" y="1936"/>
                    <a:pt x="9832" y="2144"/>
                  </a:cubicBezTo>
                  <a:cubicBezTo>
                    <a:pt x="9495" y="2310"/>
                    <a:pt x="9149" y="2478"/>
                    <a:pt x="8776" y="2519"/>
                  </a:cubicBezTo>
                  <a:cubicBezTo>
                    <a:pt x="8725" y="2525"/>
                    <a:pt x="8674" y="2528"/>
                    <a:pt x="8623" y="2528"/>
                  </a:cubicBezTo>
                  <a:cubicBezTo>
                    <a:pt x="8295" y="2528"/>
                    <a:pt x="7961" y="2411"/>
                    <a:pt x="7765" y="2153"/>
                  </a:cubicBezTo>
                  <a:cubicBezTo>
                    <a:pt x="7564" y="1885"/>
                    <a:pt x="7545" y="1515"/>
                    <a:pt x="7637" y="1193"/>
                  </a:cubicBezTo>
                  <a:cubicBezTo>
                    <a:pt x="7726" y="871"/>
                    <a:pt x="7915" y="585"/>
                    <a:pt x="8099" y="307"/>
                  </a:cubicBezTo>
                  <a:lnTo>
                    <a:pt x="8099" y="307"/>
                  </a:lnTo>
                  <a:cubicBezTo>
                    <a:pt x="7437" y="1020"/>
                    <a:pt x="6692" y="1658"/>
                    <a:pt x="5886" y="2205"/>
                  </a:cubicBezTo>
                  <a:cubicBezTo>
                    <a:pt x="5401" y="2532"/>
                    <a:pt x="4897" y="2828"/>
                    <a:pt x="4373" y="3088"/>
                  </a:cubicBezTo>
                  <a:cubicBezTo>
                    <a:pt x="4007" y="3270"/>
                    <a:pt x="3604" y="3436"/>
                    <a:pt x="3204" y="3436"/>
                  </a:cubicBezTo>
                  <a:cubicBezTo>
                    <a:pt x="3098" y="3436"/>
                    <a:pt x="2992" y="3425"/>
                    <a:pt x="2887" y="3399"/>
                  </a:cubicBezTo>
                  <a:cubicBezTo>
                    <a:pt x="2148" y="3213"/>
                    <a:pt x="1749" y="2333"/>
                    <a:pt x="1884" y="1584"/>
                  </a:cubicBezTo>
                  <a:cubicBezTo>
                    <a:pt x="1985" y="1029"/>
                    <a:pt x="2309" y="548"/>
                    <a:pt x="2710" y="144"/>
                  </a:cubicBezTo>
                  <a:lnTo>
                    <a:pt x="2710" y="144"/>
                  </a:lnTo>
                  <a:cubicBezTo>
                    <a:pt x="1843" y="355"/>
                    <a:pt x="1050" y="881"/>
                    <a:pt x="567" y="1635"/>
                  </a:cubicBezTo>
                  <a:cubicBezTo>
                    <a:pt x="166" y="2261"/>
                    <a:pt x="1" y="3017"/>
                    <a:pt x="53" y="3757"/>
                  </a:cubicBezTo>
                  <a:cubicBezTo>
                    <a:pt x="85" y="4210"/>
                    <a:pt x="201" y="4657"/>
                    <a:pt x="393" y="5064"/>
                  </a:cubicBezTo>
                  <a:cubicBezTo>
                    <a:pt x="612" y="4997"/>
                    <a:pt x="816" y="4970"/>
                    <a:pt x="1003" y="4970"/>
                  </a:cubicBezTo>
                  <a:cubicBezTo>
                    <a:pt x="1767" y="4970"/>
                    <a:pt x="2244" y="5418"/>
                    <a:pt x="2244" y="5418"/>
                  </a:cubicBezTo>
                  <a:cubicBezTo>
                    <a:pt x="4060" y="5145"/>
                    <a:pt x="5613" y="3992"/>
                    <a:pt x="6424" y="2343"/>
                  </a:cubicBezTo>
                  <a:lnTo>
                    <a:pt x="6424" y="2343"/>
                  </a:lnTo>
                  <a:cubicBezTo>
                    <a:pt x="6308" y="2662"/>
                    <a:pt x="6194" y="2987"/>
                    <a:pt x="6169" y="3322"/>
                  </a:cubicBezTo>
                  <a:cubicBezTo>
                    <a:pt x="6166" y="3360"/>
                    <a:pt x="6165" y="3395"/>
                    <a:pt x="6165" y="3432"/>
                  </a:cubicBezTo>
                  <a:cubicBezTo>
                    <a:pt x="6164" y="3518"/>
                    <a:pt x="6172" y="3608"/>
                    <a:pt x="6189" y="3693"/>
                  </a:cubicBezTo>
                  <a:cubicBezTo>
                    <a:pt x="6238" y="3980"/>
                    <a:pt x="6381" y="4251"/>
                    <a:pt x="6625" y="4406"/>
                  </a:cubicBezTo>
                  <a:cubicBezTo>
                    <a:pt x="6794" y="4513"/>
                    <a:pt x="6988" y="4553"/>
                    <a:pt x="7189" y="4553"/>
                  </a:cubicBezTo>
                  <a:cubicBezTo>
                    <a:pt x="7396" y="4553"/>
                    <a:pt x="7609" y="4511"/>
                    <a:pt x="7809" y="4458"/>
                  </a:cubicBezTo>
                  <a:cubicBezTo>
                    <a:pt x="9217" y="4080"/>
                    <a:pt x="10493" y="3219"/>
                    <a:pt x="11368" y="2052"/>
                  </a:cubicBezTo>
                  <a:lnTo>
                    <a:pt x="11368" y="2052"/>
                  </a:lnTo>
                  <a:cubicBezTo>
                    <a:pt x="11133" y="2431"/>
                    <a:pt x="10896" y="2822"/>
                    <a:pt x="10788" y="3253"/>
                  </a:cubicBezTo>
                  <a:cubicBezTo>
                    <a:pt x="10780" y="3286"/>
                    <a:pt x="10772" y="3318"/>
                    <a:pt x="10764" y="3352"/>
                  </a:cubicBezTo>
                  <a:cubicBezTo>
                    <a:pt x="10727" y="3544"/>
                    <a:pt x="10721" y="3748"/>
                    <a:pt x="10754" y="3943"/>
                  </a:cubicBezTo>
                  <a:cubicBezTo>
                    <a:pt x="10799" y="4225"/>
                    <a:pt x="10924" y="4488"/>
                    <a:pt x="11142" y="4671"/>
                  </a:cubicBezTo>
                  <a:cubicBezTo>
                    <a:pt x="11385" y="4876"/>
                    <a:pt x="11696" y="4946"/>
                    <a:pt x="12018" y="4946"/>
                  </a:cubicBezTo>
                  <a:cubicBezTo>
                    <a:pt x="12249" y="4946"/>
                    <a:pt x="12485" y="4910"/>
                    <a:pt x="12707" y="4861"/>
                  </a:cubicBezTo>
                  <a:cubicBezTo>
                    <a:pt x="13943" y="4588"/>
                    <a:pt x="15108" y="4005"/>
                    <a:pt x="16069" y="3180"/>
                  </a:cubicBezTo>
                  <a:cubicBezTo>
                    <a:pt x="16361" y="4821"/>
                    <a:pt x="17299" y="6270"/>
                    <a:pt x="18728" y="7143"/>
                  </a:cubicBezTo>
                  <a:lnTo>
                    <a:pt x="18728" y="7142"/>
                  </a:lnTo>
                  <a:cubicBezTo>
                    <a:pt x="18718" y="7091"/>
                    <a:pt x="18586" y="6434"/>
                    <a:pt x="18373" y="5836"/>
                  </a:cubicBezTo>
                  <a:cubicBezTo>
                    <a:pt x="18322" y="5690"/>
                    <a:pt x="18273" y="5577"/>
                    <a:pt x="18212" y="5445"/>
                  </a:cubicBezTo>
                  <a:cubicBezTo>
                    <a:pt x="16957" y="4773"/>
                    <a:pt x="17091" y="2793"/>
                    <a:pt x="17647" y="1480"/>
                  </a:cubicBezTo>
                  <a:lnTo>
                    <a:pt x="17647" y="1480"/>
                  </a:lnTo>
                  <a:cubicBezTo>
                    <a:pt x="16879" y="2154"/>
                    <a:pt x="15973" y="2671"/>
                    <a:pt x="15002" y="2987"/>
                  </a:cubicBezTo>
                  <a:cubicBezTo>
                    <a:pt x="14728" y="3077"/>
                    <a:pt x="14427" y="3146"/>
                    <a:pt x="14138" y="3146"/>
                  </a:cubicBezTo>
                  <a:cubicBezTo>
                    <a:pt x="13867" y="3146"/>
                    <a:pt x="13607" y="3085"/>
                    <a:pt x="13391" y="2922"/>
                  </a:cubicBezTo>
                  <a:cubicBezTo>
                    <a:pt x="12924" y="2571"/>
                    <a:pt x="12862" y="1866"/>
                    <a:pt x="13089" y="1329"/>
                  </a:cubicBezTo>
                  <a:cubicBezTo>
                    <a:pt x="13315" y="793"/>
                    <a:pt x="13763" y="388"/>
                    <a:pt x="14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1974;p41">
              <a:extLst>
                <a:ext uri="{FF2B5EF4-FFF2-40B4-BE49-F238E27FC236}">
                  <a16:creationId xmlns:a16="http://schemas.microsoft.com/office/drawing/2014/main" id="{3847608E-53A0-4F6E-9CFF-8064FDFB7617}"/>
                </a:ext>
              </a:extLst>
            </p:cNvPr>
            <p:cNvGrpSpPr/>
            <p:nvPr/>
          </p:nvGrpSpPr>
          <p:grpSpPr>
            <a:xfrm>
              <a:off x="6853264" y="1619754"/>
              <a:ext cx="419023" cy="551272"/>
              <a:chOff x="5733802" y="1407679"/>
              <a:chExt cx="419023" cy="551272"/>
            </a:xfrm>
          </p:grpSpPr>
          <p:sp>
            <p:nvSpPr>
              <p:cNvPr id="247" name="Google Shape;1975;p41">
                <a:extLst>
                  <a:ext uri="{FF2B5EF4-FFF2-40B4-BE49-F238E27FC236}">
                    <a16:creationId xmlns:a16="http://schemas.microsoft.com/office/drawing/2014/main" id="{F1468666-8E49-4B69-B640-166C5D394F8E}"/>
                  </a:ext>
                </a:extLst>
              </p:cNvPr>
              <p:cNvSpPr/>
              <p:nvPr/>
            </p:nvSpPr>
            <p:spPr>
              <a:xfrm>
                <a:off x="5733802" y="1407679"/>
                <a:ext cx="419023" cy="551258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9955" extrusionOk="0">
                    <a:moveTo>
                      <a:pt x="3858" y="1687"/>
                    </a:moveTo>
                    <a:cubicBezTo>
                      <a:pt x="3979" y="1687"/>
                      <a:pt x="4098" y="1696"/>
                      <a:pt x="4216" y="1716"/>
                    </a:cubicBezTo>
                    <a:lnTo>
                      <a:pt x="4214" y="1716"/>
                    </a:lnTo>
                    <a:cubicBezTo>
                      <a:pt x="4962" y="1840"/>
                      <a:pt x="5530" y="2361"/>
                      <a:pt x="5435" y="2929"/>
                    </a:cubicBezTo>
                    <a:cubicBezTo>
                      <a:pt x="5298" y="3751"/>
                      <a:pt x="3847" y="4254"/>
                      <a:pt x="3071" y="4254"/>
                    </a:cubicBezTo>
                    <a:cubicBezTo>
                      <a:pt x="3024" y="4254"/>
                      <a:pt x="2980" y="4252"/>
                      <a:pt x="2939" y="4248"/>
                    </a:cubicBezTo>
                    <a:cubicBezTo>
                      <a:pt x="3075" y="3431"/>
                      <a:pt x="3191" y="2569"/>
                      <a:pt x="3301" y="1734"/>
                    </a:cubicBezTo>
                    <a:cubicBezTo>
                      <a:pt x="3493" y="1706"/>
                      <a:pt x="3678" y="1687"/>
                      <a:pt x="3858" y="1687"/>
                    </a:cubicBezTo>
                    <a:close/>
                    <a:moveTo>
                      <a:pt x="2687" y="5671"/>
                    </a:moveTo>
                    <a:cubicBezTo>
                      <a:pt x="3914" y="5990"/>
                      <a:pt x="4716" y="6650"/>
                      <a:pt x="4601" y="7328"/>
                    </a:cubicBezTo>
                    <a:cubicBezTo>
                      <a:pt x="4508" y="7889"/>
                      <a:pt x="3747" y="8274"/>
                      <a:pt x="3074" y="8274"/>
                    </a:cubicBezTo>
                    <a:cubicBezTo>
                      <a:pt x="2985" y="8274"/>
                      <a:pt x="2896" y="8267"/>
                      <a:pt x="2811" y="8253"/>
                    </a:cubicBezTo>
                    <a:lnTo>
                      <a:pt x="2810" y="8253"/>
                    </a:lnTo>
                    <a:cubicBezTo>
                      <a:pt x="2576" y="8214"/>
                      <a:pt x="2384" y="8168"/>
                      <a:pt x="2223" y="8112"/>
                    </a:cubicBezTo>
                    <a:cubicBezTo>
                      <a:pt x="2389" y="7286"/>
                      <a:pt x="2539" y="6472"/>
                      <a:pt x="2687" y="5671"/>
                    </a:cubicBezTo>
                    <a:close/>
                    <a:moveTo>
                      <a:pt x="3223" y="1"/>
                    </a:moveTo>
                    <a:cubicBezTo>
                      <a:pt x="2676" y="1"/>
                      <a:pt x="2116" y="41"/>
                      <a:pt x="1593" y="111"/>
                    </a:cubicBezTo>
                    <a:cubicBezTo>
                      <a:pt x="1475" y="1270"/>
                      <a:pt x="1342" y="2382"/>
                      <a:pt x="1146" y="3625"/>
                    </a:cubicBezTo>
                    <a:cubicBezTo>
                      <a:pt x="1122" y="3792"/>
                      <a:pt x="1093" y="3963"/>
                      <a:pt x="1065" y="4135"/>
                    </a:cubicBezTo>
                    <a:cubicBezTo>
                      <a:pt x="797" y="5741"/>
                      <a:pt x="394" y="7637"/>
                      <a:pt x="1" y="9322"/>
                    </a:cubicBezTo>
                    <a:lnTo>
                      <a:pt x="1856" y="9801"/>
                    </a:lnTo>
                    <a:cubicBezTo>
                      <a:pt x="2005" y="9841"/>
                      <a:pt x="2156" y="9880"/>
                      <a:pt x="2336" y="9910"/>
                    </a:cubicBezTo>
                    <a:cubicBezTo>
                      <a:pt x="2517" y="9940"/>
                      <a:pt x="2706" y="9955"/>
                      <a:pt x="2898" y="9955"/>
                    </a:cubicBezTo>
                    <a:cubicBezTo>
                      <a:pt x="4249" y="9955"/>
                      <a:pt x="5790" y="9233"/>
                      <a:pt x="6304" y="8127"/>
                    </a:cubicBezTo>
                    <a:cubicBezTo>
                      <a:pt x="6375" y="7971"/>
                      <a:pt x="6427" y="7807"/>
                      <a:pt x="6456" y="7638"/>
                    </a:cubicBezTo>
                    <a:cubicBezTo>
                      <a:pt x="6518" y="7265"/>
                      <a:pt x="6504" y="6939"/>
                      <a:pt x="6430" y="6650"/>
                    </a:cubicBezTo>
                    <a:cubicBezTo>
                      <a:pt x="6338" y="6295"/>
                      <a:pt x="6153" y="5995"/>
                      <a:pt x="5905" y="5738"/>
                    </a:cubicBezTo>
                    <a:cubicBezTo>
                      <a:pt x="5710" y="5534"/>
                      <a:pt x="5475" y="5356"/>
                      <a:pt x="5213" y="5196"/>
                    </a:cubicBezTo>
                    <a:cubicBezTo>
                      <a:pt x="6221" y="4867"/>
                      <a:pt x="7138" y="4237"/>
                      <a:pt x="7335" y="3047"/>
                    </a:cubicBezTo>
                    <a:cubicBezTo>
                      <a:pt x="7567" y="1662"/>
                      <a:pt x="6327" y="389"/>
                      <a:pt x="4625" y="105"/>
                    </a:cubicBezTo>
                    <a:cubicBezTo>
                      <a:pt x="4193" y="33"/>
                      <a:pt x="3713" y="1"/>
                      <a:pt x="32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76;p41">
                <a:extLst>
                  <a:ext uri="{FF2B5EF4-FFF2-40B4-BE49-F238E27FC236}">
                    <a16:creationId xmlns:a16="http://schemas.microsoft.com/office/drawing/2014/main" id="{237782DA-05A0-445E-A33D-3F4D9F161642}"/>
                  </a:ext>
                </a:extLst>
              </p:cNvPr>
              <p:cNvSpPr/>
              <p:nvPr/>
            </p:nvSpPr>
            <p:spPr>
              <a:xfrm>
                <a:off x="5733802" y="1608372"/>
                <a:ext cx="360990" cy="350579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6331" extrusionOk="0">
                    <a:moveTo>
                      <a:pt x="2687" y="2048"/>
                    </a:moveTo>
                    <a:cubicBezTo>
                      <a:pt x="3914" y="2366"/>
                      <a:pt x="4714" y="3026"/>
                      <a:pt x="4601" y="3704"/>
                    </a:cubicBezTo>
                    <a:cubicBezTo>
                      <a:pt x="4507" y="4266"/>
                      <a:pt x="3747" y="4650"/>
                      <a:pt x="3074" y="4650"/>
                    </a:cubicBezTo>
                    <a:cubicBezTo>
                      <a:pt x="2984" y="4650"/>
                      <a:pt x="2895" y="4643"/>
                      <a:pt x="2810" y="4629"/>
                    </a:cubicBezTo>
                    <a:cubicBezTo>
                      <a:pt x="2575" y="4590"/>
                      <a:pt x="2384" y="4544"/>
                      <a:pt x="2223" y="4488"/>
                    </a:cubicBezTo>
                    <a:cubicBezTo>
                      <a:pt x="2389" y="3662"/>
                      <a:pt x="2539" y="2848"/>
                      <a:pt x="2687" y="2048"/>
                    </a:cubicBezTo>
                    <a:close/>
                    <a:moveTo>
                      <a:pt x="1146" y="1"/>
                    </a:moveTo>
                    <a:cubicBezTo>
                      <a:pt x="1122" y="167"/>
                      <a:pt x="1093" y="337"/>
                      <a:pt x="1065" y="510"/>
                    </a:cubicBezTo>
                    <a:cubicBezTo>
                      <a:pt x="797" y="2115"/>
                      <a:pt x="396" y="4013"/>
                      <a:pt x="1" y="5696"/>
                    </a:cubicBezTo>
                    <a:lnTo>
                      <a:pt x="1856" y="6177"/>
                    </a:lnTo>
                    <a:cubicBezTo>
                      <a:pt x="2005" y="6216"/>
                      <a:pt x="2156" y="6255"/>
                      <a:pt x="2336" y="6286"/>
                    </a:cubicBezTo>
                    <a:cubicBezTo>
                      <a:pt x="2517" y="6316"/>
                      <a:pt x="2706" y="6331"/>
                      <a:pt x="2898" y="6331"/>
                    </a:cubicBezTo>
                    <a:cubicBezTo>
                      <a:pt x="4249" y="6331"/>
                      <a:pt x="5790" y="5609"/>
                      <a:pt x="6304" y="4501"/>
                    </a:cubicBezTo>
                    <a:cubicBezTo>
                      <a:pt x="6375" y="4347"/>
                      <a:pt x="6427" y="4183"/>
                      <a:pt x="6456" y="4014"/>
                    </a:cubicBezTo>
                    <a:cubicBezTo>
                      <a:pt x="6518" y="3641"/>
                      <a:pt x="6504" y="3315"/>
                      <a:pt x="6430" y="3026"/>
                    </a:cubicBezTo>
                    <a:cubicBezTo>
                      <a:pt x="6338" y="2670"/>
                      <a:pt x="6153" y="2371"/>
                      <a:pt x="5905" y="2114"/>
                    </a:cubicBezTo>
                    <a:cubicBezTo>
                      <a:pt x="5677" y="2147"/>
                      <a:pt x="5446" y="2163"/>
                      <a:pt x="5215" y="2163"/>
                    </a:cubicBezTo>
                    <a:cubicBezTo>
                      <a:pt x="5142" y="2163"/>
                      <a:pt x="5068" y="2162"/>
                      <a:pt x="4995" y="2158"/>
                    </a:cubicBezTo>
                    <a:cubicBezTo>
                      <a:pt x="4435" y="2135"/>
                      <a:pt x="3878" y="2017"/>
                      <a:pt x="3358" y="1808"/>
                    </a:cubicBezTo>
                    <a:cubicBezTo>
                      <a:pt x="2873" y="1613"/>
                      <a:pt x="2422" y="1337"/>
                      <a:pt x="2026" y="994"/>
                    </a:cubicBezTo>
                    <a:cubicBezTo>
                      <a:pt x="1689" y="705"/>
                      <a:pt x="1394" y="368"/>
                      <a:pt x="1146" y="1"/>
                    </a:cubicBez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77;p41">
                <a:extLst>
                  <a:ext uri="{FF2B5EF4-FFF2-40B4-BE49-F238E27FC236}">
                    <a16:creationId xmlns:a16="http://schemas.microsoft.com/office/drawing/2014/main" id="{B037AABE-5EB8-4EF9-A199-DFDFB7CE3DCA}"/>
                  </a:ext>
                </a:extLst>
              </p:cNvPr>
              <p:cNvSpPr/>
              <p:nvPr/>
            </p:nvSpPr>
            <p:spPr>
              <a:xfrm>
                <a:off x="6011693" y="1447441"/>
                <a:ext cx="109532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3321" extrusionOk="0">
                    <a:moveTo>
                      <a:pt x="354" y="1"/>
                    </a:moveTo>
                    <a:cubicBezTo>
                      <a:pt x="116" y="1"/>
                      <a:pt x="0" y="402"/>
                      <a:pt x="268" y="548"/>
                    </a:cubicBezTo>
                    <a:cubicBezTo>
                      <a:pt x="1144" y="1025"/>
                      <a:pt x="1276" y="2163"/>
                      <a:pt x="637" y="2889"/>
                    </a:cubicBezTo>
                    <a:cubicBezTo>
                      <a:pt x="463" y="3087"/>
                      <a:pt x="659" y="3321"/>
                      <a:pt x="869" y="3321"/>
                    </a:cubicBezTo>
                    <a:cubicBezTo>
                      <a:pt x="942" y="3321"/>
                      <a:pt x="1017" y="3292"/>
                      <a:pt x="1078" y="3222"/>
                    </a:cubicBezTo>
                    <a:cubicBezTo>
                      <a:pt x="1977" y="2203"/>
                      <a:pt x="1645" y="670"/>
                      <a:pt x="477" y="35"/>
                    </a:cubicBezTo>
                    <a:cubicBezTo>
                      <a:pt x="433" y="11"/>
                      <a:pt x="392" y="1"/>
                      <a:pt x="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78;p41">
                <a:extLst>
                  <a:ext uri="{FF2B5EF4-FFF2-40B4-BE49-F238E27FC236}">
                    <a16:creationId xmlns:a16="http://schemas.microsoft.com/office/drawing/2014/main" id="{7E6194B2-B987-4F33-95BD-3C360398A1F7}"/>
                  </a:ext>
                </a:extLst>
              </p:cNvPr>
              <p:cNvSpPr/>
              <p:nvPr/>
            </p:nvSpPr>
            <p:spPr>
              <a:xfrm>
                <a:off x="5978022" y="1631465"/>
                <a:ext cx="66118" cy="48896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83" extrusionOk="0">
                    <a:moveTo>
                      <a:pt x="869" y="1"/>
                    </a:moveTo>
                    <a:cubicBezTo>
                      <a:pt x="835" y="1"/>
                      <a:pt x="802" y="8"/>
                      <a:pt x="772" y="25"/>
                    </a:cubicBezTo>
                    <a:cubicBezTo>
                      <a:pt x="586" y="132"/>
                      <a:pt x="400" y="238"/>
                      <a:pt x="215" y="344"/>
                    </a:cubicBezTo>
                    <a:cubicBezTo>
                      <a:pt x="85" y="418"/>
                      <a:pt x="0" y="553"/>
                      <a:pt x="61" y="705"/>
                    </a:cubicBezTo>
                    <a:cubicBezTo>
                      <a:pt x="100" y="799"/>
                      <a:pt x="215" y="882"/>
                      <a:pt x="325" y="882"/>
                    </a:cubicBezTo>
                    <a:cubicBezTo>
                      <a:pt x="359" y="882"/>
                      <a:pt x="392" y="874"/>
                      <a:pt x="422" y="857"/>
                    </a:cubicBezTo>
                    <a:cubicBezTo>
                      <a:pt x="608" y="751"/>
                      <a:pt x="794" y="645"/>
                      <a:pt x="980" y="540"/>
                    </a:cubicBezTo>
                    <a:cubicBezTo>
                      <a:pt x="1110" y="464"/>
                      <a:pt x="1194" y="329"/>
                      <a:pt x="1132" y="179"/>
                    </a:cubicBezTo>
                    <a:cubicBezTo>
                      <a:pt x="1093" y="83"/>
                      <a:pt x="978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79;p41">
                <a:extLst>
                  <a:ext uri="{FF2B5EF4-FFF2-40B4-BE49-F238E27FC236}">
                    <a16:creationId xmlns:a16="http://schemas.microsoft.com/office/drawing/2014/main" id="{9C812A39-07B1-4E74-827F-CA9EE7CD866F}"/>
                  </a:ext>
                </a:extLst>
              </p:cNvPr>
              <p:cNvSpPr/>
              <p:nvPr/>
            </p:nvSpPr>
            <p:spPr>
              <a:xfrm>
                <a:off x="5897945" y="1820528"/>
                <a:ext cx="168451" cy="105046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1897" extrusionOk="0">
                    <a:moveTo>
                      <a:pt x="2676" y="0"/>
                    </a:moveTo>
                    <a:cubicBezTo>
                      <a:pt x="2577" y="0"/>
                      <a:pt x="2475" y="45"/>
                      <a:pt x="2415" y="152"/>
                    </a:cubicBezTo>
                    <a:cubicBezTo>
                      <a:pt x="2000" y="896"/>
                      <a:pt x="1194" y="1333"/>
                      <a:pt x="354" y="1347"/>
                    </a:cubicBezTo>
                    <a:cubicBezTo>
                      <a:pt x="0" y="1352"/>
                      <a:pt x="70" y="1896"/>
                      <a:pt x="418" y="1896"/>
                    </a:cubicBezTo>
                    <a:cubicBezTo>
                      <a:pt x="420" y="1896"/>
                      <a:pt x="422" y="1896"/>
                      <a:pt x="424" y="1896"/>
                    </a:cubicBezTo>
                    <a:cubicBezTo>
                      <a:pt x="1478" y="1880"/>
                      <a:pt x="2420" y="1272"/>
                      <a:pt x="2928" y="361"/>
                    </a:cubicBezTo>
                    <a:cubicBezTo>
                      <a:pt x="3042" y="159"/>
                      <a:pt x="2862" y="0"/>
                      <a:pt x="26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" name="Google Shape;1980;p41">
              <a:extLst>
                <a:ext uri="{FF2B5EF4-FFF2-40B4-BE49-F238E27FC236}">
                  <a16:creationId xmlns:a16="http://schemas.microsoft.com/office/drawing/2014/main" id="{DB904ABA-1433-4A19-8C04-FF1909B35C9E}"/>
                </a:ext>
              </a:extLst>
            </p:cNvPr>
            <p:cNvGrpSpPr/>
            <p:nvPr/>
          </p:nvGrpSpPr>
          <p:grpSpPr>
            <a:xfrm>
              <a:off x="8070937" y="1821429"/>
              <a:ext cx="474844" cy="585555"/>
              <a:chOff x="5034699" y="3238891"/>
              <a:chExt cx="474844" cy="585555"/>
            </a:xfrm>
          </p:grpSpPr>
          <p:sp>
            <p:nvSpPr>
              <p:cNvPr id="243" name="Google Shape;1981;p41">
                <a:extLst>
                  <a:ext uri="{FF2B5EF4-FFF2-40B4-BE49-F238E27FC236}">
                    <a16:creationId xmlns:a16="http://schemas.microsoft.com/office/drawing/2014/main" id="{1C5F7C03-2CD8-472C-9A55-3F148005765D}"/>
                  </a:ext>
                </a:extLst>
              </p:cNvPr>
              <p:cNvSpPr/>
              <p:nvPr/>
            </p:nvSpPr>
            <p:spPr>
              <a:xfrm>
                <a:off x="5034699" y="3238891"/>
                <a:ext cx="474841" cy="585535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10574" extrusionOk="0">
                    <a:moveTo>
                      <a:pt x="2966" y="1"/>
                    </a:moveTo>
                    <a:cubicBezTo>
                      <a:pt x="2611" y="1"/>
                      <a:pt x="2233" y="99"/>
                      <a:pt x="1830" y="323"/>
                    </a:cubicBezTo>
                    <a:cubicBezTo>
                      <a:pt x="0" y="1340"/>
                      <a:pt x="191" y="3963"/>
                      <a:pt x="947" y="6157"/>
                    </a:cubicBezTo>
                    <a:cubicBezTo>
                      <a:pt x="1179" y="6831"/>
                      <a:pt x="1465" y="7463"/>
                      <a:pt x="1763" y="7998"/>
                    </a:cubicBezTo>
                    <a:cubicBezTo>
                      <a:pt x="2622" y="9544"/>
                      <a:pt x="3893" y="10574"/>
                      <a:pt x="5289" y="10574"/>
                    </a:cubicBezTo>
                    <a:cubicBezTo>
                      <a:pt x="5791" y="10574"/>
                      <a:pt x="6309" y="10441"/>
                      <a:pt x="6829" y="10152"/>
                    </a:cubicBezTo>
                    <a:cubicBezTo>
                      <a:pt x="8524" y="9209"/>
                      <a:pt x="8575" y="7444"/>
                      <a:pt x="7885" y="5212"/>
                    </a:cubicBezTo>
                    <a:lnTo>
                      <a:pt x="7885" y="5212"/>
                    </a:lnTo>
                    <a:lnTo>
                      <a:pt x="7163" y="5542"/>
                    </a:lnTo>
                    <a:lnTo>
                      <a:pt x="7163" y="5543"/>
                    </a:lnTo>
                    <a:lnTo>
                      <a:pt x="6144" y="6008"/>
                    </a:lnTo>
                    <a:cubicBezTo>
                      <a:pt x="6166" y="6098"/>
                      <a:pt x="6186" y="6188"/>
                      <a:pt x="6207" y="6277"/>
                    </a:cubicBezTo>
                    <a:cubicBezTo>
                      <a:pt x="6416" y="7183"/>
                      <a:pt x="6551" y="8103"/>
                      <a:pt x="5894" y="8470"/>
                    </a:cubicBezTo>
                    <a:cubicBezTo>
                      <a:pt x="5718" y="8568"/>
                      <a:pt x="5540" y="8614"/>
                      <a:pt x="5363" y="8614"/>
                    </a:cubicBezTo>
                    <a:cubicBezTo>
                      <a:pt x="4737" y="8614"/>
                      <a:pt x="4113" y="8037"/>
                      <a:pt x="3554" y="7097"/>
                    </a:cubicBezTo>
                    <a:cubicBezTo>
                      <a:pt x="3515" y="7032"/>
                      <a:pt x="3476" y="6964"/>
                      <a:pt x="3437" y="6894"/>
                    </a:cubicBezTo>
                    <a:cubicBezTo>
                      <a:pt x="2713" y="5594"/>
                      <a:pt x="1792" y="2546"/>
                      <a:pt x="2647" y="2072"/>
                    </a:cubicBezTo>
                    <a:cubicBezTo>
                      <a:pt x="2723" y="2029"/>
                      <a:pt x="2801" y="2010"/>
                      <a:pt x="2880" y="2010"/>
                    </a:cubicBezTo>
                    <a:cubicBezTo>
                      <a:pt x="3496" y="2010"/>
                      <a:pt x="4184" y="3196"/>
                      <a:pt x="4650" y="4035"/>
                    </a:cubicBezTo>
                    <a:lnTo>
                      <a:pt x="6433" y="3251"/>
                    </a:lnTo>
                    <a:cubicBezTo>
                      <a:pt x="5573" y="1780"/>
                      <a:pt x="4475" y="1"/>
                      <a:pt x="29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2;p41">
                <a:extLst>
                  <a:ext uri="{FF2B5EF4-FFF2-40B4-BE49-F238E27FC236}">
                    <a16:creationId xmlns:a16="http://schemas.microsoft.com/office/drawing/2014/main" id="{8DC92F5F-A48E-432D-9F5B-916BDC9E9886}"/>
                  </a:ext>
                </a:extLst>
              </p:cNvPr>
              <p:cNvSpPr/>
              <p:nvPr/>
            </p:nvSpPr>
            <p:spPr>
              <a:xfrm>
                <a:off x="5087088" y="3527526"/>
                <a:ext cx="422456" cy="296921"/>
              </a:xfrm>
              <a:custGeom>
                <a:avLst/>
                <a:gdLst/>
                <a:ahLst/>
                <a:cxnLst/>
                <a:rect l="l" t="t" r="r" b="b"/>
                <a:pathLst>
                  <a:path w="7629" h="5362" extrusionOk="0">
                    <a:moveTo>
                      <a:pt x="6939" y="0"/>
                    </a:moveTo>
                    <a:lnTo>
                      <a:pt x="6217" y="330"/>
                    </a:lnTo>
                    <a:cubicBezTo>
                      <a:pt x="6142" y="400"/>
                      <a:pt x="6065" y="467"/>
                      <a:pt x="5987" y="533"/>
                    </a:cubicBezTo>
                    <a:cubicBezTo>
                      <a:pt x="5757" y="726"/>
                      <a:pt x="5516" y="906"/>
                      <a:pt x="5261" y="1065"/>
                    </a:cubicBezTo>
                    <a:cubicBezTo>
                      <a:pt x="5470" y="1971"/>
                      <a:pt x="5605" y="2891"/>
                      <a:pt x="4948" y="3258"/>
                    </a:cubicBezTo>
                    <a:cubicBezTo>
                      <a:pt x="4772" y="3356"/>
                      <a:pt x="4594" y="3402"/>
                      <a:pt x="4417" y="3402"/>
                    </a:cubicBezTo>
                    <a:cubicBezTo>
                      <a:pt x="3791" y="3402"/>
                      <a:pt x="3167" y="2825"/>
                      <a:pt x="2608" y="1885"/>
                    </a:cubicBezTo>
                    <a:cubicBezTo>
                      <a:pt x="2589" y="1885"/>
                      <a:pt x="2570" y="1885"/>
                      <a:pt x="2551" y="1885"/>
                    </a:cubicBezTo>
                    <a:cubicBezTo>
                      <a:pt x="2500" y="1885"/>
                      <a:pt x="2449" y="1884"/>
                      <a:pt x="2397" y="1882"/>
                    </a:cubicBezTo>
                    <a:cubicBezTo>
                      <a:pt x="1780" y="1860"/>
                      <a:pt x="1174" y="1698"/>
                      <a:pt x="635" y="1395"/>
                    </a:cubicBezTo>
                    <a:cubicBezTo>
                      <a:pt x="409" y="1268"/>
                      <a:pt x="194" y="1117"/>
                      <a:pt x="1" y="945"/>
                    </a:cubicBezTo>
                    <a:lnTo>
                      <a:pt x="1" y="945"/>
                    </a:lnTo>
                    <a:cubicBezTo>
                      <a:pt x="233" y="1619"/>
                      <a:pt x="519" y="2252"/>
                      <a:pt x="817" y="2786"/>
                    </a:cubicBezTo>
                    <a:cubicBezTo>
                      <a:pt x="1676" y="4332"/>
                      <a:pt x="2947" y="5362"/>
                      <a:pt x="4343" y="5362"/>
                    </a:cubicBezTo>
                    <a:cubicBezTo>
                      <a:pt x="4845" y="5362"/>
                      <a:pt x="5363" y="5229"/>
                      <a:pt x="5883" y="4940"/>
                    </a:cubicBezTo>
                    <a:cubicBezTo>
                      <a:pt x="7578" y="3997"/>
                      <a:pt x="7629" y="2232"/>
                      <a:pt x="6939" y="2"/>
                    </a:cubicBezTo>
                    <a:lnTo>
                      <a:pt x="6939" y="0"/>
                    </a:lnTo>
                    <a:close/>
                  </a:path>
                </a:pathLst>
              </a:custGeom>
              <a:solidFill>
                <a:srgbClr val="000000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3;p41">
                <a:extLst>
                  <a:ext uri="{FF2B5EF4-FFF2-40B4-BE49-F238E27FC236}">
                    <a16:creationId xmlns:a16="http://schemas.microsoft.com/office/drawing/2014/main" id="{D034E949-1F38-41F1-9114-32F4FB885B23}"/>
                  </a:ext>
                </a:extLst>
              </p:cNvPr>
              <p:cNvSpPr/>
              <p:nvPr/>
            </p:nvSpPr>
            <p:spPr>
              <a:xfrm>
                <a:off x="5421077" y="3557098"/>
                <a:ext cx="59971" cy="175982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3178" extrusionOk="0">
                    <a:moveTo>
                      <a:pt x="456" y="0"/>
                    </a:moveTo>
                    <a:cubicBezTo>
                      <a:pt x="273" y="0"/>
                      <a:pt x="92" y="147"/>
                      <a:pt x="173" y="366"/>
                    </a:cubicBezTo>
                    <a:cubicBezTo>
                      <a:pt x="456" y="1137"/>
                      <a:pt x="445" y="1978"/>
                      <a:pt x="107" y="2730"/>
                    </a:cubicBezTo>
                    <a:cubicBezTo>
                      <a:pt x="1" y="2966"/>
                      <a:pt x="207" y="3178"/>
                      <a:pt x="399" y="3178"/>
                    </a:cubicBezTo>
                    <a:cubicBezTo>
                      <a:pt x="488" y="3178"/>
                      <a:pt x="574" y="3132"/>
                      <a:pt x="624" y="3021"/>
                    </a:cubicBezTo>
                    <a:cubicBezTo>
                      <a:pt x="1026" y="2126"/>
                      <a:pt x="1082" y="1124"/>
                      <a:pt x="742" y="199"/>
                    </a:cubicBezTo>
                    <a:cubicBezTo>
                      <a:pt x="691" y="60"/>
                      <a:pt x="573" y="0"/>
                      <a:pt x="4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4;p41">
                <a:extLst>
                  <a:ext uri="{FF2B5EF4-FFF2-40B4-BE49-F238E27FC236}">
                    <a16:creationId xmlns:a16="http://schemas.microsoft.com/office/drawing/2014/main" id="{D35B01E5-EFCD-4865-BAE1-33B16CA003CF}"/>
                  </a:ext>
                </a:extLst>
              </p:cNvPr>
              <p:cNvSpPr/>
              <p:nvPr/>
            </p:nvSpPr>
            <p:spPr>
              <a:xfrm>
                <a:off x="5211967" y="3272949"/>
                <a:ext cx="142812" cy="146301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642" extrusionOk="0">
                    <a:moveTo>
                      <a:pt x="468" y="1"/>
                    </a:moveTo>
                    <a:cubicBezTo>
                      <a:pt x="217" y="1"/>
                      <a:pt x="1" y="308"/>
                      <a:pt x="244" y="492"/>
                    </a:cubicBezTo>
                    <a:cubicBezTo>
                      <a:pt x="958" y="1031"/>
                      <a:pt x="1531" y="1702"/>
                      <a:pt x="1948" y="2494"/>
                    </a:cubicBezTo>
                    <a:cubicBezTo>
                      <a:pt x="2002" y="2598"/>
                      <a:pt x="2088" y="2642"/>
                      <a:pt x="2175" y="2642"/>
                    </a:cubicBezTo>
                    <a:cubicBezTo>
                      <a:pt x="2373" y="2642"/>
                      <a:pt x="2579" y="2422"/>
                      <a:pt x="2455" y="2188"/>
                    </a:cubicBezTo>
                    <a:cubicBezTo>
                      <a:pt x="2018" y="1357"/>
                      <a:pt x="1407" y="632"/>
                      <a:pt x="658" y="66"/>
                    </a:cubicBezTo>
                    <a:lnTo>
                      <a:pt x="657" y="66"/>
                    </a:lnTo>
                    <a:cubicBezTo>
                      <a:pt x="596" y="20"/>
                      <a:pt x="531" y="1"/>
                      <a:pt x="4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6" name="Google Shape;1985;p41">
              <a:extLst>
                <a:ext uri="{FF2B5EF4-FFF2-40B4-BE49-F238E27FC236}">
                  <a16:creationId xmlns:a16="http://schemas.microsoft.com/office/drawing/2014/main" id="{5091EA1C-BB88-42D1-9FFF-D786585DF08F}"/>
                </a:ext>
              </a:extLst>
            </p:cNvPr>
            <p:cNvSpPr/>
            <p:nvPr/>
          </p:nvSpPr>
          <p:spPr>
            <a:xfrm rot="8100000" flipH="1">
              <a:off x="8405733" y="2531743"/>
              <a:ext cx="264675" cy="271823"/>
            </a:xfrm>
            <a:custGeom>
              <a:avLst/>
              <a:gdLst/>
              <a:ahLst/>
              <a:cxnLst/>
              <a:rect l="l" t="t" r="r" b="b"/>
              <a:pathLst>
                <a:path w="2573" h="2687" extrusionOk="0">
                  <a:moveTo>
                    <a:pt x="948" y="1"/>
                  </a:moveTo>
                  <a:lnTo>
                    <a:pt x="832" y="931"/>
                  </a:lnTo>
                  <a:lnTo>
                    <a:pt x="1" y="1365"/>
                  </a:lnTo>
                  <a:lnTo>
                    <a:pt x="850" y="1761"/>
                  </a:lnTo>
                  <a:lnTo>
                    <a:pt x="1005" y="2687"/>
                  </a:lnTo>
                  <a:lnTo>
                    <a:pt x="1645" y="2001"/>
                  </a:lnTo>
                  <a:lnTo>
                    <a:pt x="2573" y="2140"/>
                  </a:lnTo>
                  <a:lnTo>
                    <a:pt x="2118" y="1319"/>
                  </a:lnTo>
                  <a:lnTo>
                    <a:pt x="2536" y="480"/>
                  </a:lnTo>
                  <a:lnTo>
                    <a:pt x="1617" y="65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86;p41">
              <a:extLst>
                <a:ext uri="{FF2B5EF4-FFF2-40B4-BE49-F238E27FC236}">
                  <a16:creationId xmlns:a16="http://schemas.microsoft.com/office/drawing/2014/main" id="{83C6C154-AC7C-4087-8F89-FF02761C1E9D}"/>
                </a:ext>
              </a:extLst>
            </p:cNvPr>
            <p:cNvSpPr/>
            <p:nvPr/>
          </p:nvSpPr>
          <p:spPr>
            <a:xfrm rot="6425755" flipH="1">
              <a:off x="7560348" y="1438923"/>
              <a:ext cx="264670" cy="271818"/>
            </a:xfrm>
            <a:custGeom>
              <a:avLst/>
              <a:gdLst/>
              <a:ahLst/>
              <a:cxnLst/>
              <a:rect l="l" t="t" r="r" b="b"/>
              <a:pathLst>
                <a:path w="3807" h="3910" extrusionOk="0">
                  <a:moveTo>
                    <a:pt x="2530" y="0"/>
                  </a:moveTo>
                  <a:lnTo>
                    <a:pt x="1505" y="908"/>
                  </a:lnTo>
                  <a:lnTo>
                    <a:pt x="176" y="580"/>
                  </a:lnTo>
                  <a:lnTo>
                    <a:pt x="176" y="580"/>
                  </a:lnTo>
                  <a:lnTo>
                    <a:pt x="723" y="1834"/>
                  </a:lnTo>
                  <a:lnTo>
                    <a:pt x="1" y="2995"/>
                  </a:lnTo>
                  <a:lnTo>
                    <a:pt x="1362" y="2863"/>
                  </a:lnTo>
                  <a:lnTo>
                    <a:pt x="2244" y="3910"/>
                  </a:lnTo>
                  <a:lnTo>
                    <a:pt x="2539" y="2573"/>
                  </a:lnTo>
                  <a:lnTo>
                    <a:pt x="3806" y="2059"/>
                  </a:lnTo>
                  <a:lnTo>
                    <a:pt x="2627" y="1365"/>
                  </a:lnTo>
                  <a:lnTo>
                    <a:pt x="2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87;p41">
              <a:extLst>
                <a:ext uri="{FF2B5EF4-FFF2-40B4-BE49-F238E27FC236}">
                  <a16:creationId xmlns:a16="http://schemas.microsoft.com/office/drawing/2014/main" id="{D1A4CDE4-051B-465E-96BB-F74BC73147E1}"/>
                </a:ext>
              </a:extLst>
            </p:cNvPr>
            <p:cNvSpPr/>
            <p:nvPr/>
          </p:nvSpPr>
          <p:spPr>
            <a:xfrm rot="8100000" flipH="1">
              <a:off x="6388464" y="1802350"/>
              <a:ext cx="59790" cy="69380"/>
            </a:xfrm>
            <a:custGeom>
              <a:avLst/>
              <a:gdLst/>
              <a:ahLst/>
              <a:cxnLst/>
              <a:rect l="l" t="t" r="r" b="b"/>
              <a:pathLst>
                <a:path w="860" h="998" extrusionOk="0">
                  <a:moveTo>
                    <a:pt x="444" y="1"/>
                  </a:moveTo>
                  <a:cubicBezTo>
                    <a:pt x="434" y="1"/>
                    <a:pt x="425" y="1"/>
                    <a:pt x="415" y="2"/>
                  </a:cubicBezTo>
                  <a:lnTo>
                    <a:pt x="307" y="19"/>
                  </a:lnTo>
                  <a:cubicBezTo>
                    <a:pt x="235" y="41"/>
                    <a:pt x="171" y="81"/>
                    <a:pt x="118" y="137"/>
                  </a:cubicBezTo>
                  <a:cubicBezTo>
                    <a:pt x="96" y="168"/>
                    <a:pt x="74" y="199"/>
                    <a:pt x="52" y="230"/>
                  </a:cubicBezTo>
                  <a:cubicBezTo>
                    <a:pt x="18" y="297"/>
                    <a:pt x="1" y="368"/>
                    <a:pt x="4" y="443"/>
                  </a:cubicBezTo>
                  <a:lnTo>
                    <a:pt x="4" y="585"/>
                  </a:lnTo>
                  <a:cubicBezTo>
                    <a:pt x="4" y="642"/>
                    <a:pt x="17" y="695"/>
                    <a:pt x="44" y="743"/>
                  </a:cubicBezTo>
                  <a:cubicBezTo>
                    <a:pt x="63" y="798"/>
                    <a:pt x="94" y="845"/>
                    <a:pt x="140" y="882"/>
                  </a:cubicBezTo>
                  <a:cubicBezTo>
                    <a:pt x="180" y="924"/>
                    <a:pt x="230" y="953"/>
                    <a:pt x="284" y="968"/>
                  </a:cubicBezTo>
                  <a:cubicBezTo>
                    <a:pt x="327" y="988"/>
                    <a:pt x="373" y="998"/>
                    <a:pt x="420" y="998"/>
                  </a:cubicBezTo>
                  <a:cubicBezTo>
                    <a:pt x="429" y="998"/>
                    <a:pt x="437" y="997"/>
                    <a:pt x="445" y="997"/>
                  </a:cubicBezTo>
                  <a:cubicBezTo>
                    <a:pt x="482" y="992"/>
                    <a:pt x="517" y="985"/>
                    <a:pt x="553" y="979"/>
                  </a:cubicBezTo>
                  <a:cubicBezTo>
                    <a:pt x="627" y="956"/>
                    <a:pt x="691" y="918"/>
                    <a:pt x="743" y="862"/>
                  </a:cubicBezTo>
                  <a:cubicBezTo>
                    <a:pt x="765" y="831"/>
                    <a:pt x="787" y="799"/>
                    <a:pt x="809" y="768"/>
                  </a:cubicBezTo>
                  <a:cubicBezTo>
                    <a:pt x="844" y="701"/>
                    <a:pt x="859" y="630"/>
                    <a:pt x="857" y="555"/>
                  </a:cubicBezTo>
                  <a:lnTo>
                    <a:pt x="857" y="412"/>
                  </a:lnTo>
                  <a:cubicBezTo>
                    <a:pt x="857" y="356"/>
                    <a:pt x="844" y="303"/>
                    <a:pt x="817" y="255"/>
                  </a:cubicBezTo>
                  <a:cubicBezTo>
                    <a:pt x="798" y="201"/>
                    <a:pt x="766" y="154"/>
                    <a:pt x="722" y="115"/>
                  </a:cubicBezTo>
                  <a:cubicBezTo>
                    <a:pt x="680" y="73"/>
                    <a:pt x="632" y="46"/>
                    <a:pt x="576" y="30"/>
                  </a:cubicBezTo>
                  <a:cubicBezTo>
                    <a:pt x="534" y="11"/>
                    <a:pt x="490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88;p41">
              <a:extLst>
                <a:ext uri="{FF2B5EF4-FFF2-40B4-BE49-F238E27FC236}">
                  <a16:creationId xmlns:a16="http://schemas.microsoft.com/office/drawing/2014/main" id="{D62C8292-580E-4C92-9918-63FF461A8697}"/>
                </a:ext>
              </a:extLst>
            </p:cNvPr>
            <p:cNvSpPr/>
            <p:nvPr/>
          </p:nvSpPr>
          <p:spPr>
            <a:xfrm rot="8100000" flipH="1">
              <a:off x="5297826" y="1954457"/>
              <a:ext cx="59720" cy="69380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89;p41">
              <a:extLst>
                <a:ext uri="{FF2B5EF4-FFF2-40B4-BE49-F238E27FC236}">
                  <a16:creationId xmlns:a16="http://schemas.microsoft.com/office/drawing/2014/main" id="{B8FCF67B-C548-407D-A2C2-F68C26AF2F92}"/>
                </a:ext>
              </a:extLst>
            </p:cNvPr>
            <p:cNvSpPr/>
            <p:nvPr/>
          </p:nvSpPr>
          <p:spPr>
            <a:xfrm>
              <a:off x="5421984" y="3315426"/>
              <a:ext cx="78630" cy="59440"/>
            </a:xfrm>
            <a:custGeom>
              <a:avLst/>
              <a:gdLst/>
              <a:ahLst/>
              <a:cxnLst/>
              <a:rect l="l" t="t" r="r" b="b"/>
              <a:pathLst>
                <a:path w="1131" h="855" extrusionOk="0">
                  <a:moveTo>
                    <a:pt x="552" y="1"/>
                  </a:moveTo>
                  <a:cubicBezTo>
                    <a:pt x="1" y="1"/>
                    <a:pt x="32" y="854"/>
                    <a:pt x="581" y="854"/>
                  </a:cubicBezTo>
                  <a:cubicBezTo>
                    <a:pt x="1131" y="854"/>
                    <a:pt x="1101" y="1"/>
                    <a:pt x="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90;p41">
              <a:extLst>
                <a:ext uri="{FF2B5EF4-FFF2-40B4-BE49-F238E27FC236}">
                  <a16:creationId xmlns:a16="http://schemas.microsoft.com/office/drawing/2014/main" id="{3E63BE50-E409-4707-ACAC-969376FCB231}"/>
                </a:ext>
              </a:extLst>
            </p:cNvPr>
            <p:cNvSpPr/>
            <p:nvPr/>
          </p:nvSpPr>
          <p:spPr>
            <a:xfrm>
              <a:off x="5238239" y="3573013"/>
              <a:ext cx="178881" cy="186800"/>
            </a:xfrm>
            <a:custGeom>
              <a:avLst/>
              <a:gdLst/>
              <a:ahLst/>
              <a:cxnLst/>
              <a:rect l="l" t="t" r="r" b="b"/>
              <a:pathLst>
                <a:path w="2573" h="2687" extrusionOk="0">
                  <a:moveTo>
                    <a:pt x="948" y="1"/>
                  </a:moveTo>
                  <a:lnTo>
                    <a:pt x="832" y="931"/>
                  </a:lnTo>
                  <a:lnTo>
                    <a:pt x="1" y="1365"/>
                  </a:lnTo>
                  <a:lnTo>
                    <a:pt x="850" y="1761"/>
                  </a:lnTo>
                  <a:lnTo>
                    <a:pt x="1005" y="2687"/>
                  </a:lnTo>
                  <a:lnTo>
                    <a:pt x="1645" y="2001"/>
                  </a:lnTo>
                  <a:lnTo>
                    <a:pt x="2573" y="2140"/>
                  </a:lnTo>
                  <a:lnTo>
                    <a:pt x="2118" y="1319"/>
                  </a:lnTo>
                  <a:lnTo>
                    <a:pt x="2536" y="480"/>
                  </a:lnTo>
                  <a:lnTo>
                    <a:pt x="1617" y="65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91;p41">
              <a:extLst>
                <a:ext uri="{FF2B5EF4-FFF2-40B4-BE49-F238E27FC236}">
                  <a16:creationId xmlns:a16="http://schemas.microsoft.com/office/drawing/2014/main" id="{70C40BB8-EEEF-4A09-B209-C051BB7C45B0}"/>
                </a:ext>
              </a:extLst>
            </p:cNvPr>
            <p:cNvSpPr/>
            <p:nvPr/>
          </p:nvSpPr>
          <p:spPr>
            <a:xfrm>
              <a:off x="4963480" y="3310456"/>
              <a:ext cx="59720" cy="69381"/>
            </a:xfrm>
            <a:custGeom>
              <a:avLst/>
              <a:gdLst/>
              <a:ahLst/>
              <a:cxnLst/>
              <a:rect l="l" t="t" r="r" b="b"/>
              <a:pathLst>
                <a:path w="859" h="998" extrusionOk="0">
                  <a:moveTo>
                    <a:pt x="443" y="1"/>
                  </a:moveTo>
                  <a:cubicBezTo>
                    <a:pt x="434" y="1"/>
                    <a:pt x="425" y="1"/>
                    <a:pt x="415" y="2"/>
                  </a:cubicBezTo>
                  <a:cubicBezTo>
                    <a:pt x="379" y="7"/>
                    <a:pt x="344" y="14"/>
                    <a:pt x="307" y="19"/>
                  </a:cubicBezTo>
                  <a:cubicBezTo>
                    <a:pt x="233" y="41"/>
                    <a:pt x="170" y="81"/>
                    <a:pt x="118" y="137"/>
                  </a:cubicBezTo>
                  <a:cubicBezTo>
                    <a:pt x="96" y="168"/>
                    <a:pt x="74" y="200"/>
                    <a:pt x="51" y="231"/>
                  </a:cubicBezTo>
                  <a:cubicBezTo>
                    <a:pt x="16" y="297"/>
                    <a:pt x="1" y="368"/>
                    <a:pt x="3" y="444"/>
                  </a:cubicBezTo>
                  <a:lnTo>
                    <a:pt x="3" y="585"/>
                  </a:lnTo>
                  <a:cubicBezTo>
                    <a:pt x="3" y="642"/>
                    <a:pt x="16" y="696"/>
                    <a:pt x="44" y="744"/>
                  </a:cubicBezTo>
                  <a:cubicBezTo>
                    <a:pt x="62" y="798"/>
                    <a:pt x="94" y="845"/>
                    <a:pt x="138" y="883"/>
                  </a:cubicBezTo>
                  <a:cubicBezTo>
                    <a:pt x="180" y="924"/>
                    <a:pt x="228" y="953"/>
                    <a:pt x="284" y="968"/>
                  </a:cubicBezTo>
                  <a:cubicBezTo>
                    <a:pt x="327" y="988"/>
                    <a:pt x="372" y="998"/>
                    <a:pt x="420" y="998"/>
                  </a:cubicBezTo>
                  <a:cubicBezTo>
                    <a:pt x="428" y="998"/>
                    <a:pt x="436" y="998"/>
                    <a:pt x="445" y="997"/>
                  </a:cubicBezTo>
                  <a:lnTo>
                    <a:pt x="553" y="979"/>
                  </a:lnTo>
                  <a:cubicBezTo>
                    <a:pt x="626" y="957"/>
                    <a:pt x="689" y="918"/>
                    <a:pt x="742" y="862"/>
                  </a:cubicBezTo>
                  <a:cubicBezTo>
                    <a:pt x="765" y="831"/>
                    <a:pt x="787" y="800"/>
                    <a:pt x="809" y="768"/>
                  </a:cubicBezTo>
                  <a:cubicBezTo>
                    <a:pt x="842" y="701"/>
                    <a:pt x="858" y="631"/>
                    <a:pt x="857" y="555"/>
                  </a:cubicBezTo>
                  <a:lnTo>
                    <a:pt x="857" y="413"/>
                  </a:lnTo>
                  <a:cubicBezTo>
                    <a:pt x="857" y="357"/>
                    <a:pt x="842" y="303"/>
                    <a:pt x="816" y="255"/>
                  </a:cubicBezTo>
                  <a:cubicBezTo>
                    <a:pt x="797" y="201"/>
                    <a:pt x="766" y="154"/>
                    <a:pt x="720" y="116"/>
                  </a:cubicBezTo>
                  <a:cubicBezTo>
                    <a:pt x="680" y="74"/>
                    <a:pt x="631" y="46"/>
                    <a:pt x="576" y="31"/>
                  </a:cubicBezTo>
                  <a:cubicBezTo>
                    <a:pt x="534" y="11"/>
                    <a:pt x="489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53"/>
          <p:cNvGrpSpPr/>
          <p:nvPr/>
        </p:nvGrpSpPr>
        <p:grpSpPr>
          <a:xfrm rot="-2261633">
            <a:off x="22531" y="172226"/>
            <a:ext cx="727477" cy="475809"/>
            <a:chOff x="4216875" y="2350450"/>
            <a:chExt cx="250400" cy="163775"/>
          </a:xfrm>
        </p:grpSpPr>
        <p:sp>
          <p:nvSpPr>
            <p:cNvPr id="2729" name="Google Shape;2729;p53"/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0" name="Google Shape;2730;p53"/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3"/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3"/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2728;p53">
            <a:extLst>
              <a:ext uri="{FF2B5EF4-FFF2-40B4-BE49-F238E27FC236}">
                <a16:creationId xmlns:a16="http://schemas.microsoft.com/office/drawing/2014/main" id="{CF3A7F97-7B6D-4F56-B689-63ED5CC7B527}"/>
              </a:ext>
            </a:extLst>
          </p:cNvPr>
          <p:cNvGrpSpPr/>
          <p:nvPr/>
        </p:nvGrpSpPr>
        <p:grpSpPr>
          <a:xfrm rot="-2261633">
            <a:off x="8254059" y="4306316"/>
            <a:ext cx="727477" cy="475809"/>
            <a:chOff x="4216875" y="2350450"/>
            <a:chExt cx="250400" cy="163775"/>
          </a:xfrm>
        </p:grpSpPr>
        <p:sp>
          <p:nvSpPr>
            <p:cNvPr id="37" name="Google Shape;2729;p53">
              <a:extLst>
                <a:ext uri="{FF2B5EF4-FFF2-40B4-BE49-F238E27FC236}">
                  <a16:creationId xmlns:a16="http://schemas.microsoft.com/office/drawing/2014/main" id="{7FDA1BDA-4549-4E43-B122-BA53A91046C6}"/>
                </a:ext>
              </a:extLst>
            </p:cNvPr>
            <p:cNvSpPr/>
            <p:nvPr/>
          </p:nvSpPr>
          <p:spPr>
            <a:xfrm>
              <a:off x="4291200" y="2433025"/>
              <a:ext cx="83150" cy="81200"/>
            </a:xfrm>
            <a:custGeom>
              <a:avLst/>
              <a:gdLst/>
              <a:ahLst/>
              <a:cxnLst/>
              <a:rect l="l" t="t" r="r" b="b"/>
              <a:pathLst>
                <a:path w="3326" h="3248" extrusionOk="0">
                  <a:moveTo>
                    <a:pt x="798" y="1"/>
                  </a:moveTo>
                  <a:lnTo>
                    <a:pt x="899" y="1162"/>
                  </a:lnTo>
                  <a:lnTo>
                    <a:pt x="0" y="1902"/>
                  </a:lnTo>
                  <a:lnTo>
                    <a:pt x="1135" y="2164"/>
                  </a:lnTo>
                  <a:lnTo>
                    <a:pt x="1563" y="3248"/>
                  </a:lnTo>
                  <a:lnTo>
                    <a:pt x="2163" y="2250"/>
                  </a:lnTo>
                  <a:lnTo>
                    <a:pt x="3325" y="2177"/>
                  </a:lnTo>
                  <a:lnTo>
                    <a:pt x="2561" y="1299"/>
                  </a:lnTo>
                  <a:lnTo>
                    <a:pt x="2852" y="171"/>
                  </a:lnTo>
                  <a:lnTo>
                    <a:pt x="1780" y="627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2730;p53">
              <a:extLst>
                <a:ext uri="{FF2B5EF4-FFF2-40B4-BE49-F238E27FC236}">
                  <a16:creationId xmlns:a16="http://schemas.microsoft.com/office/drawing/2014/main" id="{76698DEF-92AC-457C-A170-DDFBFC0C0FB6}"/>
                </a:ext>
              </a:extLst>
            </p:cNvPr>
            <p:cNvSpPr/>
            <p:nvPr/>
          </p:nvSpPr>
          <p:spPr>
            <a:xfrm>
              <a:off x="4437600" y="2488050"/>
              <a:ext cx="29675" cy="22625"/>
            </a:xfrm>
            <a:custGeom>
              <a:avLst/>
              <a:gdLst/>
              <a:ahLst/>
              <a:cxnLst/>
              <a:rect l="l" t="t" r="r" b="b"/>
              <a:pathLst>
                <a:path w="1187" h="905" extrusionOk="0">
                  <a:moveTo>
                    <a:pt x="577" y="0"/>
                  </a:moveTo>
                  <a:cubicBezTo>
                    <a:pt x="412" y="0"/>
                    <a:pt x="248" y="82"/>
                    <a:pt x="160" y="275"/>
                  </a:cubicBezTo>
                  <a:cubicBezTo>
                    <a:pt x="1" y="631"/>
                    <a:pt x="307" y="904"/>
                    <a:pt x="609" y="904"/>
                  </a:cubicBezTo>
                  <a:cubicBezTo>
                    <a:pt x="775" y="904"/>
                    <a:pt x="940" y="823"/>
                    <a:pt x="1027" y="628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31;p53">
              <a:extLst>
                <a:ext uri="{FF2B5EF4-FFF2-40B4-BE49-F238E27FC236}">
                  <a16:creationId xmlns:a16="http://schemas.microsoft.com/office/drawing/2014/main" id="{9212BC29-B0CA-4DBB-AB15-B04C6B629A3A}"/>
                </a:ext>
              </a:extLst>
            </p:cNvPr>
            <p:cNvSpPr/>
            <p:nvPr/>
          </p:nvSpPr>
          <p:spPr>
            <a:xfrm>
              <a:off x="4388225" y="2350450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2"/>
                    <a:pt x="160" y="276"/>
                  </a:cubicBezTo>
                  <a:cubicBezTo>
                    <a:pt x="0" y="632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9"/>
                  </a:cubicBezTo>
                  <a:cubicBezTo>
                    <a:pt x="1186" y="273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32;p53">
              <a:extLst>
                <a:ext uri="{FF2B5EF4-FFF2-40B4-BE49-F238E27FC236}">
                  <a16:creationId xmlns:a16="http://schemas.microsoft.com/office/drawing/2014/main" id="{F321AA98-3E6F-4578-84E1-B50E6AB29DE9}"/>
                </a:ext>
              </a:extLst>
            </p:cNvPr>
            <p:cNvSpPr/>
            <p:nvPr/>
          </p:nvSpPr>
          <p:spPr>
            <a:xfrm>
              <a:off x="4216875" y="2427425"/>
              <a:ext cx="29650" cy="22625"/>
            </a:xfrm>
            <a:custGeom>
              <a:avLst/>
              <a:gdLst/>
              <a:ahLst/>
              <a:cxnLst/>
              <a:rect l="l" t="t" r="r" b="b"/>
              <a:pathLst>
                <a:path w="1186" h="905" extrusionOk="0">
                  <a:moveTo>
                    <a:pt x="577" y="0"/>
                  </a:moveTo>
                  <a:cubicBezTo>
                    <a:pt x="412" y="0"/>
                    <a:pt x="247" y="81"/>
                    <a:pt x="160" y="275"/>
                  </a:cubicBezTo>
                  <a:cubicBezTo>
                    <a:pt x="0" y="631"/>
                    <a:pt x="306" y="904"/>
                    <a:pt x="609" y="904"/>
                  </a:cubicBezTo>
                  <a:cubicBezTo>
                    <a:pt x="774" y="904"/>
                    <a:pt x="939" y="823"/>
                    <a:pt x="1026" y="628"/>
                  </a:cubicBezTo>
                  <a:cubicBezTo>
                    <a:pt x="1186" y="272"/>
                    <a:pt x="880" y="0"/>
                    <a:pt x="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2811;p57">
            <a:extLst>
              <a:ext uri="{FF2B5EF4-FFF2-40B4-BE49-F238E27FC236}">
                <a16:creationId xmlns:a16="http://schemas.microsoft.com/office/drawing/2014/main" id="{AA9093D5-F304-4A4E-92F5-4DE70B4C1E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4828" r="5692"/>
          <a:stretch/>
        </p:blipFill>
        <p:spPr>
          <a:xfrm>
            <a:off x="6486007" y="1883472"/>
            <a:ext cx="2092420" cy="32600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0365468-D3E4-45B4-9EAB-9C1B565409C9}"/>
              </a:ext>
            </a:extLst>
          </p:cNvPr>
          <p:cNvSpPr txBox="1"/>
          <p:nvPr/>
        </p:nvSpPr>
        <p:spPr>
          <a:xfrm>
            <a:off x="704839" y="483902"/>
            <a:ext cx="16852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Investigamos y creamos mitos y leyendas sobre fenómenos naturales.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958B93-F7C9-4DFF-9310-193A86D1A4F4}"/>
              </a:ext>
            </a:extLst>
          </p:cNvPr>
          <p:cNvSpPr txBox="1"/>
          <p:nvPr/>
        </p:nvSpPr>
        <p:spPr>
          <a:xfrm rot="20088357">
            <a:off x="229587" y="3121144"/>
            <a:ext cx="5023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Antología de leyendas.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3E44CE-AA32-4EC1-BCC4-F279B30D72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54" b="33389"/>
          <a:stretch/>
        </p:blipFill>
        <p:spPr>
          <a:xfrm>
            <a:off x="2824553" y="42966"/>
            <a:ext cx="2323507" cy="18405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6D1F81-F621-4493-AA28-6AA82B08F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929"/>
          <a:stretch/>
        </p:blipFill>
        <p:spPr>
          <a:xfrm rot="3914318">
            <a:off x="5792845" y="-240771"/>
            <a:ext cx="2291418" cy="33432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7831C7-1703-4868-B577-78DC7A4254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883" b="4373"/>
          <a:stretch/>
        </p:blipFill>
        <p:spPr>
          <a:xfrm rot="20414324">
            <a:off x="2707748" y="2062248"/>
            <a:ext cx="2345401" cy="340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0460"/>
      </p:ext>
    </p:extLst>
  </p:cSld>
  <p:clrMapOvr>
    <a:masterClrMapping/>
  </p:clrMapOvr>
</p:sld>
</file>

<file path=ppt/theme/theme1.xml><?xml version="1.0" encoding="utf-8"?>
<a:theme xmlns:a="http://schemas.openxmlformats.org/drawingml/2006/main" name="Reading Fluency and Expression - Language Arts - 3rd grade- by Slidesgo">
  <a:themeElements>
    <a:clrScheme name="Simple Light">
      <a:dk1>
        <a:srgbClr val="333333"/>
      </a:dk1>
      <a:lt1>
        <a:srgbClr val="FFF8EF"/>
      </a:lt1>
      <a:dk2>
        <a:srgbClr val="35B4AE"/>
      </a:dk2>
      <a:lt2>
        <a:srgbClr val="EB667B"/>
      </a:lt2>
      <a:accent1>
        <a:srgbClr val="A4B420"/>
      </a:accent1>
      <a:accent2>
        <a:srgbClr val="F49E29"/>
      </a:accent2>
      <a:accent3>
        <a:srgbClr val="FFE5CA"/>
      </a:accent3>
      <a:accent4>
        <a:srgbClr val="403B5F"/>
      </a:accent4>
      <a:accent5>
        <a:srgbClr val="BFD031"/>
      </a:accent5>
      <a:accent6>
        <a:srgbClr val="54DFD9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262</Words>
  <Application>Microsoft Office PowerPoint</Application>
  <PresentationFormat>Presentación en pantalla (16:9)</PresentationFormat>
  <Paragraphs>37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Commissioner</vt:lpstr>
      <vt:lpstr>Nunito Light</vt:lpstr>
      <vt:lpstr>DM Sans</vt:lpstr>
      <vt:lpstr>Varela Round</vt:lpstr>
      <vt:lpstr>Arial</vt:lpstr>
      <vt:lpstr>Anaheim</vt:lpstr>
      <vt:lpstr>Reading Fluency and Expression - Language Arts - 3rd grade- by Slidesgo</vt:lpstr>
      <vt:lpstr>Escuela Primaria Eva Sámano de López Mateos</vt:lpstr>
      <vt:lpstr>El eclipse en Red Escolar</vt:lpstr>
      <vt:lpstr>Presentación de PowerPoint</vt:lpstr>
      <vt:lpstr>Escritura creativa y eclipse solar en biblioteca</vt:lpstr>
      <vt:lpstr>Proyecto Cuentaestrellas 1o “A”</vt:lpstr>
      <vt:lpstr>Proyecto Cuentaestrellas 1o “B”</vt:lpstr>
      <vt:lpstr>Presentación de PowerPoint</vt:lpstr>
      <vt:lpstr>Presentación de PowerPoint</vt:lpstr>
      <vt:lpstr>Presentación de PowerPoint</vt:lpstr>
      <vt:lpstr>Proyectos de 2º “B”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4º “B”</vt:lpstr>
      <vt:lpstr>Presentación de PowerPoint</vt:lpstr>
      <vt:lpstr>Proyectos de 5º “A”</vt:lpstr>
      <vt:lpstr>Presentación de PowerPoint</vt:lpstr>
      <vt:lpstr>Proyecto astrónomas y astrónomos en acción 5º “B”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Reflexiones de la planeación previo a la observación 1º A y B</vt:lpstr>
      <vt:lpstr>Autoevaluación de la praxis</vt:lpstr>
      <vt:lpstr>Observación a 1º “A”</vt:lpstr>
      <vt:lpstr>Observación a 1º “B”</vt:lpstr>
      <vt:lpstr>Observación a 3º “C”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Primaria Eva Sámano de López Mateos</dc:title>
  <dc:creator>Deisy Ramírez</dc:creator>
  <cp:lastModifiedBy>Deisy Lubianca Ramírez Ramírez</cp:lastModifiedBy>
  <cp:revision>45</cp:revision>
  <cp:lastPrinted>2024-04-12T16:31:52Z</cp:lastPrinted>
  <dcterms:modified xsi:type="dcterms:W3CDTF">2024-04-29T18:18:08Z</dcterms:modified>
</cp:coreProperties>
</file>