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7" r:id="rId6"/>
    <p:sldId id="260" r:id="rId7"/>
    <p:sldId id="265" r:id="rId8"/>
    <p:sldId id="263" r:id="rId9"/>
    <p:sldId id="268" r:id="rId10"/>
    <p:sldId id="262" r:id="rId11"/>
    <p:sldId id="266" r:id="rId12"/>
    <p:sldId id="261" r:id="rId13"/>
    <p:sldId id="269" r:id="rId14"/>
    <p:sldId id="258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33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12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7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87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13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328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664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95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4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378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14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35780-62A5-4DC8-8B0D-70D3BB141E44}" type="datetimeFigureOut">
              <a:rPr lang="es-MX" smtClean="0"/>
              <a:t>08/12/2023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05CE0-E803-4480-B439-4A6C685D8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163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upervisionescolar-z10@hotmail.com" TargetMode="External"/><Relationship Id="rId2" Type="http://schemas.openxmlformats.org/officeDocument/2006/relationships/hyperlink" Target="mailto:Laura.tinoco68@gmail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dary.y.80@hotmail.com" TargetMode="External"/><Relationship Id="rId2" Type="http://schemas.openxmlformats.org/officeDocument/2006/relationships/hyperlink" Target="mailto:Laura.tinoco68@gmail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7F7654-3EAC-4DF6-A2F8-516E00003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>
                <a:latin typeface="Elephant" panose="02020904090505020303" pitchFamily="18" charset="0"/>
              </a:rPr>
              <a:t>AVANCE CTE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9174FD-40B6-4853-9217-57FD60D3C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s-MX" dirty="0">
                <a:latin typeface="Elephant" panose="02020904090505020303" pitchFamily="18" charset="0"/>
              </a:rPr>
              <a:t>CICLO ESCOLAR</a:t>
            </a:r>
          </a:p>
          <a:p>
            <a:r>
              <a:rPr lang="es-MX" dirty="0">
                <a:latin typeface="Elephant" panose="02020904090505020303" pitchFamily="18" charset="0"/>
              </a:rPr>
              <a:t>2023-2024</a:t>
            </a:r>
          </a:p>
        </p:txBody>
      </p:sp>
    </p:spTree>
    <p:extLst>
      <p:ext uri="{BB962C8B-B14F-4D97-AF65-F5344CB8AC3E}">
        <p14:creationId xmlns:p14="http://schemas.microsoft.com/office/powerpoint/2010/main" val="1933426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SECUNDARIA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TERCER SESIÓN ORDINARIA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Noviembre 2023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Miss Laura Tinoco 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10PES0067J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151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PREESCOLAR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TERCER SESIÓN ORDINARIA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Noviembre 2023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Miss Laura Tinoco 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10PJN0120E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50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SECUNDARIA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TERCER SESIÓN ORDINARIA</a:t>
            </a:r>
          </a:p>
          <a:p>
            <a:pPr marL="0" indent="0" algn="ctr">
              <a:buNone/>
            </a:pPr>
            <a:r>
              <a:rPr lang="es-MX" dirty="0">
                <a:latin typeface="Elephant" panose="02020904090505020303" pitchFamily="18" charset="0"/>
              </a:rPr>
              <a:t>AGENDA GENERAL</a:t>
            </a:r>
          </a:p>
          <a:p>
            <a:r>
              <a:rPr lang="es-MX" sz="2000" dirty="0">
                <a:latin typeface="Elephant" panose="02020904090505020303" pitchFamily="18" charset="0"/>
              </a:rPr>
              <a:t>1. </a:t>
            </a:r>
            <a:r>
              <a:rPr lang="es-MX" dirty="0">
                <a:latin typeface="Elephant" panose="02020904090505020303" pitchFamily="18" charset="0"/>
              </a:rPr>
              <a:t>La experiencia en la planeación didáctica del primer período de evaluación.</a:t>
            </a:r>
          </a:p>
          <a:p>
            <a:r>
              <a:rPr lang="es-MX" dirty="0">
                <a:latin typeface="Elephant" panose="02020904090505020303" pitchFamily="18" charset="0"/>
              </a:rPr>
              <a:t>2. La planeación del segundo período y el fortalecimiento de la evaluación formativa.</a:t>
            </a:r>
          </a:p>
          <a:p>
            <a:r>
              <a:rPr lang="es-MX" dirty="0">
                <a:latin typeface="Elephant" panose="02020904090505020303" pitchFamily="18" charset="0"/>
              </a:rPr>
              <a:t>3. Gestión escolar y asuntos particulares.</a:t>
            </a:r>
          </a:p>
          <a:p>
            <a:endParaRPr lang="es-MX" dirty="0">
              <a:latin typeface="Elephant" panose="02020904090505020303" pitchFamily="18" charset="0"/>
            </a:endParaRPr>
          </a:p>
          <a:p>
            <a:endParaRPr lang="es-MX" dirty="0">
              <a:latin typeface="Elephant" panose="02020904090505020303" pitchFamily="18" charset="0"/>
            </a:endParaRPr>
          </a:p>
          <a:p>
            <a:pPr algn="ctr"/>
            <a:endParaRPr lang="es-MX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417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PREESCOLAR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TERCER SESIÓN ORDINARIA</a:t>
            </a:r>
          </a:p>
          <a:p>
            <a:pPr marL="0" indent="0" algn="ctr">
              <a:buNone/>
            </a:pPr>
            <a:r>
              <a:rPr lang="es-MX" dirty="0">
                <a:latin typeface="Elephant" panose="02020904090505020303" pitchFamily="18" charset="0"/>
              </a:rPr>
              <a:t>AGENDA GENERAL</a:t>
            </a:r>
          </a:p>
          <a:p>
            <a:r>
              <a:rPr lang="es-MX" sz="2000" dirty="0">
                <a:latin typeface="Elephant" panose="02020904090505020303" pitchFamily="18" charset="0"/>
              </a:rPr>
              <a:t>1. </a:t>
            </a:r>
            <a:r>
              <a:rPr lang="es-MX" dirty="0">
                <a:latin typeface="Elephant" panose="02020904090505020303" pitchFamily="18" charset="0"/>
              </a:rPr>
              <a:t>La experiencia en la planeación didáctica del primer período de evaluación.</a:t>
            </a:r>
          </a:p>
          <a:p>
            <a:r>
              <a:rPr lang="es-MX" dirty="0">
                <a:latin typeface="Elephant" panose="02020904090505020303" pitchFamily="18" charset="0"/>
              </a:rPr>
              <a:t>2. La planeación del segundo período y el fortalecimiento de la evaluación formativa.</a:t>
            </a:r>
          </a:p>
          <a:p>
            <a:r>
              <a:rPr lang="es-MX" dirty="0">
                <a:latin typeface="Elephant" panose="02020904090505020303" pitchFamily="18" charset="0"/>
              </a:rPr>
              <a:t>3. Gestión escolar y asuntos particulares.</a:t>
            </a:r>
          </a:p>
          <a:p>
            <a:endParaRPr lang="es-MX" dirty="0">
              <a:latin typeface="Elephant" panose="02020904090505020303" pitchFamily="18" charset="0"/>
            </a:endParaRPr>
          </a:p>
          <a:p>
            <a:endParaRPr lang="es-MX" dirty="0">
              <a:latin typeface="Elephant" panose="02020904090505020303" pitchFamily="18" charset="0"/>
            </a:endParaRPr>
          </a:p>
          <a:p>
            <a:pPr algn="ctr"/>
            <a:endParaRPr lang="es-MX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809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50AA3C-8ED9-4B66-B3FB-F7E85C2F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dirty="0">
                <a:latin typeface="Elephant" panose="02020904090505020303" pitchFamily="18" charset="0"/>
              </a:rPr>
              <a:t>DATOS CADA VEZ QUE SE GRABA UN CTE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D25DD2-B127-498B-815D-95E6DEF24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Nombre del director de la escuela: Gloria Belinda González Valdez. Tel: 871 5038420. email: l</a:t>
            </a:r>
            <a:r>
              <a:rPr lang="es-MX" dirty="0">
                <a:hlinkClick r:id="rId2"/>
              </a:rPr>
              <a:t>aura.tinoco68@gmail.com</a:t>
            </a:r>
            <a:endParaRPr lang="es-MX" dirty="0"/>
          </a:p>
          <a:p>
            <a:r>
              <a:rPr lang="es-MX" dirty="0"/>
              <a:t>Nombre de supervisor y jefe de sector: Rocío Esmeralda Moreno Días. Tel: 6182391660. email: </a:t>
            </a:r>
            <a:r>
              <a:rPr lang="es-MX" dirty="0">
                <a:hlinkClick r:id="rId3"/>
              </a:rPr>
              <a:t>supervisionescolar-z10@hotmail.com</a:t>
            </a:r>
            <a:endParaRPr lang="es-MX" dirty="0"/>
          </a:p>
          <a:p>
            <a:r>
              <a:rPr lang="es-MX" dirty="0"/>
              <a:t>Tipo de escuela unitaria.</a:t>
            </a:r>
          </a:p>
          <a:p>
            <a:r>
              <a:rPr lang="es-MX" dirty="0"/>
              <a:t>Número de alumnos 100</a:t>
            </a:r>
          </a:p>
          <a:p>
            <a:r>
              <a:rPr lang="es-MX" dirty="0"/>
              <a:t>Dirección educativa: Región Laguna</a:t>
            </a:r>
          </a:p>
          <a:p>
            <a:r>
              <a:rPr lang="es-MX" dirty="0"/>
              <a:t>No hay sector: zona escolar 10</a:t>
            </a:r>
          </a:p>
        </p:txBody>
      </p:sp>
    </p:spTree>
    <p:extLst>
      <p:ext uri="{BB962C8B-B14F-4D97-AF65-F5344CB8AC3E}">
        <p14:creationId xmlns:p14="http://schemas.microsoft.com/office/powerpoint/2010/main" val="2129629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50AA3C-8ED9-4B66-B3FB-F7E85C2F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dirty="0">
                <a:latin typeface="Elephant" panose="02020904090505020303" pitchFamily="18" charset="0"/>
              </a:rPr>
              <a:t>DATOS CADA VEZ QUE SE GRABA UN CTE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D25DD2-B127-498B-815D-95E6DEF24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/>
              <a:t>Nombre del director de la escuela: Gloria Belinda González Valdez. Tel: 871 5038420. email: l</a:t>
            </a:r>
            <a:r>
              <a:rPr lang="es-MX" dirty="0">
                <a:hlinkClick r:id="rId2"/>
              </a:rPr>
              <a:t>aura.tinoco68@gmail.com</a:t>
            </a:r>
            <a:endParaRPr lang="es-MX" dirty="0"/>
          </a:p>
          <a:p>
            <a:r>
              <a:rPr lang="es-MX" dirty="0"/>
              <a:t>Nombre de supervisor y jefe de sector: Daria Teresa Muñoz Cuevas. Email: </a:t>
            </a:r>
            <a:r>
              <a:rPr lang="es-MX" dirty="0">
                <a:hlinkClick r:id="rId3"/>
              </a:rPr>
              <a:t>dary.y.80@hotmail.com</a:t>
            </a:r>
            <a:r>
              <a:rPr lang="es-MX" dirty="0"/>
              <a:t> Tel: 8711261866</a:t>
            </a:r>
          </a:p>
          <a:p>
            <a:r>
              <a:rPr lang="es-MX" dirty="0"/>
              <a:t>Nombre de jefe del sector: Alma Verónica Chairez Aguirre. Email:sector04preescolar@hotmail.com, Tel: 6182241977</a:t>
            </a:r>
          </a:p>
          <a:p>
            <a:r>
              <a:rPr lang="es-MX" dirty="0"/>
              <a:t>Tipo de escuela unitaria.</a:t>
            </a:r>
          </a:p>
          <a:p>
            <a:r>
              <a:rPr lang="es-MX" dirty="0"/>
              <a:t>Número de alumnos: 72</a:t>
            </a:r>
          </a:p>
          <a:p>
            <a:r>
              <a:rPr lang="es-MX" dirty="0"/>
              <a:t>Dirección educativa: Región Laguna</a:t>
            </a:r>
          </a:p>
          <a:p>
            <a:r>
              <a:rPr lang="es-MX" dirty="0"/>
              <a:t>Sector: 04: zona escolar 10</a:t>
            </a:r>
          </a:p>
        </p:txBody>
      </p:sp>
    </p:spTree>
    <p:extLst>
      <p:ext uri="{BB962C8B-B14F-4D97-AF65-F5344CB8AC3E}">
        <p14:creationId xmlns:p14="http://schemas.microsoft.com/office/powerpoint/2010/main" val="1629514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AB35A3-47A6-4FDF-8B4F-3B8557322F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Arial Black" panose="020B0A04020102020204" pitchFamily="34" charset="0"/>
              </a:rPr>
              <a:t>2023-2024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F33447-B7ED-46E9-952F-3170EF789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sz="7200" dirty="0">
                <a:latin typeface="Arial Black" panose="020B0A04020102020204" pitchFamily="34" charset="0"/>
              </a:rPr>
              <a:t>DOCUMENTOS</a:t>
            </a:r>
          </a:p>
          <a:p>
            <a:pPr marL="0" indent="0" algn="ctr">
              <a:buNone/>
            </a:pPr>
            <a:r>
              <a:rPr lang="es-MX" sz="7200" dirty="0">
                <a:latin typeface="Arial Black" panose="020B0A04020102020204" pitchFamily="34" charset="0"/>
              </a:rPr>
              <a:t> DE </a:t>
            </a:r>
          </a:p>
          <a:p>
            <a:pPr marL="0" indent="0" algn="ctr">
              <a:buNone/>
            </a:pPr>
            <a:r>
              <a:rPr lang="es-MX" sz="7200" dirty="0">
                <a:latin typeface="Arial Black" panose="020B0A04020102020204" pitchFamily="34" charset="0"/>
              </a:rPr>
              <a:t>SEP</a:t>
            </a:r>
          </a:p>
        </p:txBody>
      </p:sp>
    </p:spTree>
    <p:extLst>
      <p:ext uri="{BB962C8B-B14F-4D97-AF65-F5344CB8AC3E}">
        <p14:creationId xmlns:p14="http://schemas.microsoft.com/office/powerpoint/2010/main" val="901814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AB35A3-47A6-4FDF-8B4F-3B8557322F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Arial Black" panose="020B0A04020102020204" pitchFamily="34" charset="0"/>
              </a:rPr>
              <a:t>2023-2024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F33447-B7ED-46E9-952F-3170EF789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sz="7200" dirty="0">
                <a:latin typeface="Arial Black" panose="020B0A04020102020204" pitchFamily="34" charset="0"/>
              </a:rPr>
              <a:t>DOCUMENTOS</a:t>
            </a:r>
          </a:p>
          <a:p>
            <a:pPr marL="0" indent="0" algn="ctr">
              <a:buNone/>
            </a:pPr>
            <a:r>
              <a:rPr lang="es-MX" sz="7200" dirty="0">
                <a:latin typeface="Arial Black" panose="020B0A04020102020204" pitchFamily="34" charset="0"/>
              </a:rPr>
              <a:t> DE</a:t>
            </a:r>
          </a:p>
          <a:p>
            <a:pPr marL="0" indent="0" algn="ctr">
              <a:buNone/>
            </a:pPr>
            <a:r>
              <a:rPr lang="es-MX" sz="7200">
                <a:latin typeface="Arial Black" panose="020B0A04020102020204" pitchFamily="34" charset="0"/>
              </a:rPr>
              <a:t>CETS</a:t>
            </a:r>
            <a:endParaRPr lang="es-MX" sz="7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04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SECUNDARIA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PRIMER SESIÓN ORDINARIA</a:t>
            </a:r>
          </a:p>
          <a:p>
            <a:pPr marL="0" indent="0" algn="ctr">
              <a:buNone/>
            </a:pPr>
            <a:endParaRPr lang="es-MX" dirty="0">
              <a:latin typeface="Elephant" panose="02020904090505020303" pitchFamily="18" charset="0"/>
            </a:endParaRP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Septiembre 2023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Miss Laura Tinoco 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10PES0067J</a:t>
            </a:r>
          </a:p>
        </p:txBody>
      </p:sp>
    </p:spTree>
    <p:extLst>
      <p:ext uri="{BB962C8B-B14F-4D97-AF65-F5344CB8AC3E}">
        <p14:creationId xmlns:p14="http://schemas.microsoft.com/office/powerpoint/2010/main" val="4233462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PREESCOLAR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PRIMER SESIÓN ORDINARIA</a:t>
            </a:r>
          </a:p>
          <a:p>
            <a:pPr marL="0" indent="0" algn="ctr">
              <a:buNone/>
            </a:pPr>
            <a:endParaRPr lang="es-MX" dirty="0">
              <a:latin typeface="Elephant" panose="02020904090505020303" pitchFamily="18" charset="0"/>
            </a:endParaRP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Septiembre 2023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Miss Laura Tinoco 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10PJN0120E</a:t>
            </a:r>
          </a:p>
        </p:txBody>
      </p:sp>
    </p:spTree>
    <p:extLst>
      <p:ext uri="{BB962C8B-B14F-4D97-AF65-F5344CB8AC3E}">
        <p14:creationId xmlns:p14="http://schemas.microsoft.com/office/powerpoint/2010/main" val="887577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SECUNDARIA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PRIMER SESIÓN ORDINARIA</a:t>
            </a:r>
          </a:p>
          <a:p>
            <a:pPr marL="0" indent="0" algn="ctr">
              <a:buNone/>
            </a:pPr>
            <a:r>
              <a:rPr lang="es-MX" dirty="0">
                <a:latin typeface="Elephant" panose="02020904090505020303" pitchFamily="18" charset="0"/>
              </a:rPr>
              <a:t>AGENDA GENERAL</a:t>
            </a:r>
          </a:p>
          <a:p>
            <a:pPr marL="514350" indent="-514350">
              <a:buAutoNum type="arabicPeriod"/>
            </a:pPr>
            <a:r>
              <a:rPr lang="es-MX" dirty="0">
                <a:latin typeface="Elephant" panose="02020904090505020303" pitchFamily="18" charset="0"/>
              </a:rPr>
              <a:t>La implementación del plan de estudios y su vinculación con los materiales educativos.</a:t>
            </a:r>
          </a:p>
          <a:p>
            <a:pPr marL="514350" indent="-514350">
              <a:buAutoNum type="arabicPeriod"/>
            </a:pPr>
            <a:r>
              <a:rPr lang="es-MX" dirty="0">
                <a:latin typeface="Elephant" panose="02020904090505020303" pitchFamily="18" charset="0"/>
              </a:rPr>
              <a:t>Gestión escolar y asuntos particulares de la escuela. (diseño del ciclo escolar PEMC)</a:t>
            </a:r>
          </a:p>
          <a:p>
            <a:pPr marL="514350" indent="-514350">
              <a:buAutoNum type="arabicPeriod"/>
            </a:pPr>
            <a:r>
              <a:rPr lang="es-MX" dirty="0">
                <a:latin typeface="Elephant" panose="02020904090505020303" pitchFamily="18" charset="0"/>
              </a:rPr>
              <a:t>Los libros de texto gratuito.</a:t>
            </a:r>
          </a:p>
        </p:txBody>
      </p:sp>
    </p:spTree>
    <p:extLst>
      <p:ext uri="{BB962C8B-B14F-4D97-AF65-F5344CB8AC3E}">
        <p14:creationId xmlns:p14="http://schemas.microsoft.com/office/powerpoint/2010/main" val="344831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PREESCOLAR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PRIMER SESIÓN ORDINARIA</a:t>
            </a:r>
          </a:p>
          <a:p>
            <a:pPr marL="0" indent="0" algn="ctr">
              <a:buNone/>
            </a:pPr>
            <a:r>
              <a:rPr lang="es-MX" dirty="0">
                <a:latin typeface="Elephant" panose="02020904090505020303" pitchFamily="18" charset="0"/>
              </a:rPr>
              <a:t>AGENDA GENERAL</a:t>
            </a:r>
          </a:p>
          <a:p>
            <a:pPr marL="514350" indent="-514350">
              <a:buAutoNum type="arabicPeriod"/>
            </a:pPr>
            <a:r>
              <a:rPr lang="es-MX" dirty="0">
                <a:latin typeface="Elephant" panose="02020904090505020303" pitchFamily="18" charset="0"/>
              </a:rPr>
              <a:t>La implementación del plan de estudios y su vinculación con los materiales educativos.</a:t>
            </a:r>
          </a:p>
          <a:p>
            <a:pPr marL="514350" indent="-514350">
              <a:buAutoNum type="arabicPeriod"/>
            </a:pPr>
            <a:r>
              <a:rPr lang="es-MX" dirty="0">
                <a:latin typeface="Elephant" panose="02020904090505020303" pitchFamily="18" charset="0"/>
              </a:rPr>
              <a:t>Gestión escolar y asuntos particulares de la escuela. (diseño del ciclo escolar PEMC)</a:t>
            </a:r>
          </a:p>
          <a:p>
            <a:pPr marL="514350" indent="-514350">
              <a:buAutoNum type="arabicPeriod"/>
            </a:pPr>
            <a:r>
              <a:rPr lang="es-MX" dirty="0">
                <a:latin typeface="Elephant" panose="02020904090505020303" pitchFamily="18" charset="0"/>
              </a:rPr>
              <a:t>Los libros de texto gratuito.</a:t>
            </a:r>
          </a:p>
        </p:txBody>
      </p:sp>
    </p:spTree>
    <p:extLst>
      <p:ext uri="{BB962C8B-B14F-4D97-AF65-F5344CB8AC3E}">
        <p14:creationId xmlns:p14="http://schemas.microsoft.com/office/powerpoint/2010/main" val="910810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SECUNDARIA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SEGUNDA SESIÓN ORDINARIA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Octubre 2023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Miss Laura Tinoco 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10PES0067J</a:t>
            </a:r>
          </a:p>
        </p:txBody>
      </p:sp>
    </p:spTree>
    <p:extLst>
      <p:ext uri="{BB962C8B-B14F-4D97-AF65-F5344CB8AC3E}">
        <p14:creationId xmlns:p14="http://schemas.microsoft.com/office/powerpoint/2010/main" val="2744277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PREESCOLAR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SEGUNDA SESIÓN ORDINARIA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Octubre 2023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Miss Laura Tinoco 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algn="ctr"/>
            <a:r>
              <a:rPr lang="es-MX" dirty="0">
                <a:latin typeface="Elephant" panose="02020904090505020303" pitchFamily="18" charset="0"/>
              </a:rPr>
              <a:t>10PJN0120E</a:t>
            </a:r>
          </a:p>
        </p:txBody>
      </p:sp>
    </p:spTree>
    <p:extLst>
      <p:ext uri="{BB962C8B-B14F-4D97-AF65-F5344CB8AC3E}">
        <p14:creationId xmlns:p14="http://schemas.microsoft.com/office/powerpoint/2010/main" val="65264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SECUNDARIA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SEGUNDA SESIÓN ORDINARIA</a:t>
            </a:r>
          </a:p>
          <a:p>
            <a:pPr algn="ctr"/>
            <a:r>
              <a:rPr lang="es-MX" dirty="0">
                <a:latin typeface="Elephant" panose="02020904090505020303" pitchFamily="18" charset="0"/>
              </a:rPr>
              <a:t>AGENDA GENERAL</a:t>
            </a:r>
          </a:p>
          <a:p>
            <a:r>
              <a:rPr lang="es-MX" dirty="0">
                <a:latin typeface="Elephant" panose="02020904090505020303" pitchFamily="18" charset="0"/>
              </a:rPr>
              <a:t>1. Proyectos educativos y vida cotidiana; la NEM y el cambio de época. (proyecto x área.)</a:t>
            </a:r>
          </a:p>
          <a:p>
            <a:r>
              <a:rPr lang="es-MX" dirty="0">
                <a:latin typeface="Elephant" panose="02020904090505020303" pitchFamily="18" charset="0"/>
              </a:rPr>
              <a:t>2. Ajustes a la planeación didáctica y los proyectos en desarrollo. (avance PEMC)</a:t>
            </a:r>
          </a:p>
          <a:p>
            <a:r>
              <a:rPr lang="es-MX" dirty="0">
                <a:latin typeface="Elephant" panose="02020904090505020303" pitchFamily="18" charset="0"/>
              </a:rPr>
              <a:t>3. Gestión escolar y asuntos particulares de la escuela. (avance PEMC)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marL="0" indent="0" algn="ctr">
              <a:buNone/>
            </a:pPr>
            <a:endParaRPr lang="es-MX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42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7BB9F-5CB8-4B3C-91CB-64C0A978A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PREESCOLAR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00142-93D5-43AA-AB78-F07016F5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>
                <a:latin typeface="Elephant" panose="02020904090505020303" pitchFamily="18" charset="0"/>
              </a:rPr>
              <a:t>SEGUNDA SESIÓN ORDINARIA</a:t>
            </a:r>
          </a:p>
          <a:p>
            <a:pPr algn="ctr"/>
            <a:r>
              <a:rPr lang="es-MX" dirty="0">
                <a:latin typeface="Elephant" panose="02020904090505020303" pitchFamily="18" charset="0"/>
              </a:rPr>
              <a:t>AGENDA GENERAL</a:t>
            </a:r>
          </a:p>
          <a:p>
            <a:r>
              <a:rPr lang="es-MX" dirty="0">
                <a:latin typeface="Elephant" panose="02020904090505020303" pitchFamily="18" charset="0"/>
              </a:rPr>
              <a:t>1. Proyectos educativos y vida cotidiana; la NEM y el cambio de época. (proyecto x área.)</a:t>
            </a:r>
          </a:p>
          <a:p>
            <a:r>
              <a:rPr lang="es-MX" dirty="0">
                <a:latin typeface="Elephant" panose="02020904090505020303" pitchFamily="18" charset="0"/>
              </a:rPr>
              <a:t>2. Ajustes a la planeación didáctica y los proyectos en desarrollo. (avance PEMC)</a:t>
            </a:r>
          </a:p>
          <a:p>
            <a:r>
              <a:rPr lang="es-MX" dirty="0">
                <a:latin typeface="Elephant" panose="02020904090505020303" pitchFamily="18" charset="0"/>
              </a:rPr>
              <a:t>3. Gestión escolar y asuntos particulares de la escuela. (avance PEMC)</a:t>
            </a:r>
          </a:p>
          <a:p>
            <a:pPr algn="ctr"/>
            <a:endParaRPr lang="es-MX" dirty="0">
              <a:latin typeface="Elephant" panose="02020904090505020303" pitchFamily="18" charset="0"/>
            </a:endParaRPr>
          </a:p>
          <a:p>
            <a:pPr marL="0" indent="0" algn="ctr">
              <a:buNone/>
            </a:pPr>
            <a:endParaRPr lang="es-MX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60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547</Words>
  <Application>Microsoft Office PowerPoint</Application>
  <PresentationFormat>Presentación en pantalla (4:3)</PresentationFormat>
  <Paragraphs>118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Elephant</vt:lpstr>
      <vt:lpstr>Tema de Office</vt:lpstr>
      <vt:lpstr>AVANCE CTE</vt:lpstr>
      <vt:lpstr>SECUNDARIA</vt:lpstr>
      <vt:lpstr>PREESCOLAR</vt:lpstr>
      <vt:lpstr>SECUNDARIA</vt:lpstr>
      <vt:lpstr>PREESCOLAR</vt:lpstr>
      <vt:lpstr>SECUNDARIA</vt:lpstr>
      <vt:lpstr>PREESCOLAR</vt:lpstr>
      <vt:lpstr>SECUNDARIA</vt:lpstr>
      <vt:lpstr>PREESCOLAR</vt:lpstr>
      <vt:lpstr>SECUNDARIA</vt:lpstr>
      <vt:lpstr>PREESCOLAR</vt:lpstr>
      <vt:lpstr>SECUNDARIA</vt:lpstr>
      <vt:lpstr>PREESCOLAR</vt:lpstr>
      <vt:lpstr>DATOS CADA VEZ QUE SE GRABA UN CTE</vt:lpstr>
      <vt:lpstr>DATOS CADA VEZ QUE SE GRABA UN CTE</vt:lpstr>
      <vt:lpstr>2023-2024</vt:lpstr>
      <vt:lpstr>2023-2024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AVANCE CTE</dc:title>
  <dc:creator>USUARIO</dc:creator>
  <cp:lastModifiedBy>USUARIO</cp:lastModifiedBy>
  <cp:revision>10</cp:revision>
  <dcterms:created xsi:type="dcterms:W3CDTF">2023-11-27T16:46:09Z</dcterms:created>
  <dcterms:modified xsi:type="dcterms:W3CDTF">2023-12-08T17:36:09Z</dcterms:modified>
</cp:coreProperties>
</file>