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Krabuler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sv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12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8.svg"/><Relationship Id="rId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6.svg"/><Relationship Id="rId3" Type="http://schemas.openxmlformats.org/officeDocument/2006/relationships/image" Target="../media/image22.svg"/><Relationship Id="rId7" Type="http://schemas.openxmlformats.org/officeDocument/2006/relationships/image" Target="../media/image4.svg"/><Relationship Id="rId12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0.svg"/><Relationship Id="rId5" Type="http://schemas.openxmlformats.org/officeDocument/2006/relationships/image" Target="../media/image24.svg"/><Relationship Id="rId10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6.svg"/><Relationship Id="rId3" Type="http://schemas.openxmlformats.org/officeDocument/2006/relationships/image" Target="../media/image22.svg"/><Relationship Id="rId7" Type="http://schemas.openxmlformats.org/officeDocument/2006/relationships/image" Target="../media/image4.svg"/><Relationship Id="rId12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0.svg"/><Relationship Id="rId5" Type="http://schemas.openxmlformats.org/officeDocument/2006/relationships/image" Target="../media/image24.svg"/><Relationship Id="rId10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6.svg"/><Relationship Id="rId3" Type="http://schemas.openxmlformats.org/officeDocument/2006/relationships/image" Target="../media/image22.svg"/><Relationship Id="rId7" Type="http://schemas.openxmlformats.org/officeDocument/2006/relationships/image" Target="../media/image4.svg"/><Relationship Id="rId12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0.svg"/><Relationship Id="rId5" Type="http://schemas.openxmlformats.org/officeDocument/2006/relationships/image" Target="../media/image24.svg"/><Relationship Id="rId10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6.svg"/><Relationship Id="rId3" Type="http://schemas.openxmlformats.org/officeDocument/2006/relationships/image" Target="../media/image22.svg"/><Relationship Id="rId7" Type="http://schemas.openxmlformats.org/officeDocument/2006/relationships/image" Target="../media/image4.svg"/><Relationship Id="rId12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0.svg"/><Relationship Id="rId5" Type="http://schemas.openxmlformats.org/officeDocument/2006/relationships/image" Target="../media/image24.svg"/><Relationship Id="rId10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9223231" y="8895219"/>
            <a:ext cx="11552272" cy="1596314"/>
          </a:xfrm>
          <a:custGeom>
            <a:avLst/>
            <a:gdLst/>
            <a:ahLst/>
            <a:cxnLst/>
            <a:rect l="l" t="t" r="r" b="b"/>
            <a:pathLst>
              <a:path w="11552272" h="1596314">
                <a:moveTo>
                  <a:pt x="11552272" y="0"/>
                </a:moveTo>
                <a:lnTo>
                  <a:pt x="0" y="0"/>
                </a:lnTo>
                <a:lnTo>
                  <a:pt x="0" y="1596314"/>
                </a:lnTo>
                <a:lnTo>
                  <a:pt x="11552272" y="1596314"/>
                </a:lnTo>
                <a:lnTo>
                  <a:pt x="1155227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2649686" y="-149539"/>
            <a:ext cx="11546413" cy="1595504"/>
          </a:xfrm>
          <a:custGeom>
            <a:avLst/>
            <a:gdLst/>
            <a:ahLst/>
            <a:cxnLst/>
            <a:rect l="l" t="t" r="r" b="b"/>
            <a:pathLst>
              <a:path w="11546413" h="1595504">
                <a:moveTo>
                  <a:pt x="11546413" y="0"/>
                </a:moveTo>
                <a:lnTo>
                  <a:pt x="0" y="0"/>
                </a:lnTo>
                <a:lnTo>
                  <a:pt x="0" y="1595505"/>
                </a:lnTo>
                <a:lnTo>
                  <a:pt x="11546413" y="1595505"/>
                </a:lnTo>
                <a:lnTo>
                  <a:pt x="115464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91967">
            <a:off x="4089620" y="1832858"/>
            <a:ext cx="1737858" cy="1583030"/>
          </a:xfrm>
          <a:custGeom>
            <a:avLst/>
            <a:gdLst/>
            <a:ahLst/>
            <a:cxnLst/>
            <a:rect l="l" t="t" r="r" b="b"/>
            <a:pathLst>
              <a:path w="1737858" h="1583030">
                <a:moveTo>
                  <a:pt x="0" y="0"/>
                </a:moveTo>
                <a:lnTo>
                  <a:pt x="1737857" y="0"/>
                </a:lnTo>
                <a:lnTo>
                  <a:pt x="1737857" y="1583030"/>
                </a:lnTo>
                <a:lnTo>
                  <a:pt x="0" y="15830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817410" y="4646779"/>
            <a:ext cx="3713137" cy="4248440"/>
          </a:xfrm>
          <a:custGeom>
            <a:avLst/>
            <a:gdLst/>
            <a:ahLst/>
            <a:cxnLst/>
            <a:rect l="l" t="t" r="r" b="b"/>
            <a:pathLst>
              <a:path w="3713137" h="4248440">
                <a:moveTo>
                  <a:pt x="0" y="0"/>
                </a:moveTo>
                <a:lnTo>
                  <a:pt x="3713137" y="0"/>
                </a:lnTo>
                <a:lnTo>
                  <a:pt x="3713137" y="4248440"/>
                </a:lnTo>
                <a:lnTo>
                  <a:pt x="0" y="42484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530547" y="2918308"/>
            <a:ext cx="9868456" cy="2481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8573"/>
              </a:lnSpc>
            </a:pPr>
            <a:r>
              <a:rPr lang="en-US" sz="18761" spc="412" dirty="0">
                <a:solidFill>
                  <a:srgbClr val="000000"/>
                </a:solidFill>
                <a:latin typeface="Krabuler"/>
              </a:rPr>
              <a:t>Gimnasia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530547" y="5200974"/>
            <a:ext cx="10782085" cy="289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81"/>
              </a:lnSpc>
            </a:pPr>
            <a:r>
              <a:rPr lang="en-US" sz="21900" spc="481" dirty="0">
                <a:solidFill>
                  <a:srgbClr val="000000"/>
                </a:solidFill>
                <a:latin typeface="Krabuler"/>
              </a:rPr>
              <a:t>CEREBRAL</a:t>
            </a:r>
          </a:p>
        </p:txBody>
      </p:sp>
      <p:sp>
        <p:nvSpPr>
          <p:cNvPr id="8" name="Freeform 8"/>
          <p:cNvSpPr/>
          <p:nvPr/>
        </p:nvSpPr>
        <p:spPr>
          <a:xfrm rot="-9379677" flipV="1">
            <a:off x="13727786" y="458792"/>
            <a:ext cx="3895386" cy="4128059"/>
          </a:xfrm>
          <a:custGeom>
            <a:avLst/>
            <a:gdLst/>
            <a:ahLst/>
            <a:cxnLst/>
            <a:rect l="l" t="t" r="r" b="b"/>
            <a:pathLst>
              <a:path w="3895386" h="4128059">
                <a:moveTo>
                  <a:pt x="0" y="4128058"/>
                </a:moveTo>
                <a:lnTo>
                  <a:pt x="3895386" y="4128058"/>
                </a:lnTo>
                <a:lnTo>
                  <a:pt x="3895386" y="0"/>
                </a:lnTo>
                <a:lnTo>
                  <a:pt x="0" y="0"/>
                </a:lnTo>
                <a:lnTo>
                  <a:pt x="0" y="4128058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568932">
            <a:off x="16379769" y="5593381"/>
            <a:ext cx="1316561" cy="1887543"/>
          </a:xfrm>
          <a:custGeom>
            <a:avLst/>
            <a:gdLst/>
            <a:ahLst/>
            <a:cxnLst/>
            <a:rect l="l" t="t" r="r" b="b"/>
            <a:pathLst>
              <a:path w="1316561" h="1887543">
                <a:moveTo>
                  <a:pt x="0" y="0"/>
                </a:moveTo>
                <a:lnTo>
                  <a:pt x="1316561" y="0"/>
                </a:lnTo>
                <a:lnTo>
                  <a:pt x="1316561" y="1887543"/>
                </a:lnTo>
                <a:lnTo>
                  <a:pt x="0" y="18875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6424050" y="714125"/>
            <a:ext cx="7963987" cy="10046314"/>
          </a:xfrm>
          <a:custGeom>
            <a:avLst/>
            <a:gdLst/>
            <a:ahLst/>
            <a:cxnLst/>
            <a:rect l="l" t="t" r="r" b="b"/>
            <a:pathLst>
              <a:path w="7963987" h="10046314">
                <a:moveTo>
                  <a:pt x="0" y="0"/>
                </a:moveTo>
                <a:lnTo>
                  <a:pt x="7963987" y="0"/>
                </a:lnTo>
                <a:lnTo>
                  <a:pt x="7963987" y="10046314"/>
                </a:lnTo>
                <a:lnTo>
                  <a:pt x="0" y="100463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79797" y="1028700"/>
            <a:ext cx="5325073" cy="4618290"/>
          </a:xfrm>
          <a:custGeom>
            <a:avLst/>
            <a:gdLst/>
            <a:ahLst/>
            <a:cxnLst/>
            <a:rect l="l" t="t" r="r" b="b"/>
            <a:pathLst>
              <a:path w="5325073" h="4618290">
                <a:moveTo>
                  <a:pt x="0" y="0"/>
                </a:moveTo>
                <a:lnTo>
                  <a:pt x="5325072" y="0"/>
                </a:lnTo>
                <a:lnTo>
                  <a:pt x="5325072" y="4618290"/>
                </a:lnTo>
                <a:lnTo>
                  <a:pt x="0" y="46182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 rot="-810814">
            <a:off x="1448894" y="2944647"/>
            <a:ext cx="4951593" cy="916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68"/>
              </a:lnSpc>
            </a:pPr>
            <a:r>
              <a:rPr lang="en-US" sz="6937" spc="152" dirty="0" err="1">
                <a:solidFill>
                  <a:srgbClr val="000000"/>
                </a:solidFill>
                <a:latin typeface="Krabuler"/>
              </a:rPr>
              <a:t>Indicaciones</a:t>
            </a:r>
            <a:endParaRPr lang="en-US" sz="6937" spc="152" dirty="0">
              <a:solidFill>
                <a:srgbClr val="000000"/>
              </a:solidFill>
              <a:latin typeface="Krabuler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439587" y="2759284"/>
            <a:ext cx="7823163" cy="9023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50501" lvl="1" indent="-525250">
              <a:lnSpc>
                <a:spcPts val="6471"/>
              </a:lnSpc>
              <a:buFont typeface="Arial"/>
              <a:buChar char="•"/>
            </a:pPr>
            <a:r>
              <a:rPr lang="en-US" sz="4865" spc="107" dirty="0">
                <a:solidFill>
                  <a:srgbClr val="FFFFFF"/>
                </a:solidFill>
                <a:latin typeface="Krabuler"/>
              </a:rPr>
              <a:t>“q” </a:t>
            </a:r>
            <a:r>
              <a:rPr lang="en-US" sz="4865" spc="107" dirty="0" err="1">
                <a:solidFill>
                  <a:srgbClr val="FFFFFF"/>
                </a:solidFill>
                <a:latin typeface="Krabuler"/>
              </a:rPr>
              <a:t>indica</a:t>
            </a:r>
            <a:r>
              <a:rPr lang="en-US" sz="4865" spc="107" dirty="0">
                <a:solidFill>
                  <a:srgbClr val="FFFFFF"/>
                </a:solidFill>
                <a:latin typeface="Krabuler"/>
              </a:rPr>
              <a:t> que </a:t>
            </a:r>
            <a:r>
              <a:rPr lang="en-US" sz="4865" spc="107" dirty="0" err="1">
                <a:solidFill>
                  <a:srgbClr val="FFFFFF"/>
                </a:solidFill>
                <a:latin typeface="Krabuler"/>
              </a:rPr>
              <a:t>te</a:t>
            </a:r>
            <a:r>
              <a:rPr lang="en-US" sz="4865" spc="107" dirty="0">
                <a:solidFill>
                  <a:srgbClr val="FFFFFF"/>
                </a:solidFill>
                <a:latin typeface="Krabuler"/>
              </a:rPr>
              <a:t> paras en el pie derecho.</a:t>
            </a:r>
          </a:p>
          <a:p>
            <a:pPr marL="1050501" lvl="1" indent="-525250">
              <a:lnSpc>
                <a:spcPts val="6471"/>
              </a:lnSpc>
              <a:buFont typeface="Arial"/>
              <a:buChar char="•"/>
            </a:pPr>
            <a:r>
              <a:rPr lang="en-US" sz="4865" spc="107" dirty="0">
                <a:solidFill>
                  <a:srgbClr val="FFFFFF"/>
                </a:solidFill>
                <a:latin typeface="Krabuler"/>
              </a:rPr>
              <a:t>“p” </a:t>
            </a:r>
            <a:r>
              <a:rPr lang="en-US" sz="4865" spc="107" dirty="0" err="1">
                <a:solidFill>
                  <a:srgbClr val="FFFFFF"/>
                </a:solidFill>
                <a:latin typeface="Krabuler"/>
              </a:rPr>
              <a:t>indica</a:t>
            </a:r>
            <a:r>
              <a:rPr lang="en-US" sz="4865" spc="107" dirty="0">
                <a:solidFill>
                  <a:srgbClr val="FFFFFF"/>
                </a:solidFill>
                <a:latin typeface="Krabuler"/>
              </a:rPr>
              <a:t> que </a:t>
            </a:r>
            <a:r>
              <a:rPr lang="en-US" sz="4865" spc="107" dirty="0" err="1">
                <a:solidFill>
                  <a:srgbClr val="FFFFFF"/>
                </a:solidFill>
                <a:latin typeface="Krabuler"/>
              </a:rPr>
              <a:t>te</a:t>
            </a:r>
            <a:r>
              <a:rPr lang="en-US" sz="4865" spc="107" dirty="0">
                <a:solidFill>
                  <a:srgbClr val="FFFFFF"/>
                </a:solidFill>
                <a:latin typeface="Krabuler"/>
              </a:rPr>
              <a:t> paras en el pie </a:t>
            </a:r>
            <a:r>
              <a:rPr lang="en-US" sz="4865" spc="107" dirty="0" err="1">
                <a:solidFill>
                  <a:srgbClr val="FFFFFF"/>
                </a:solidFill>
                <a:latin typeface="Krabuler"/>
              </a:rPr>
              <a:t>izquierdo</a:t>
            </a:r>
            <a:r>
              <a:rPr lang="en-US" sz="4865" spc="107" dirty="0">
                <a:solidFill>
                  <a:srgbClr val="FFFFFF"/>
                </a:solidFill>
                <a:latin typeface="Krabuler"/>
              </a:rPr>
              <a:t>.</a:t>
            </a:r>
          </a:p>
          <a:p>
            <a:pPr marL="1050501" lvl="1" indent="-525250">
              <a:lnSpc>
                <a:spcPts val="6471"/>
              </a:lnSpc>
              <a:buFont typeface="Arial"/>
              <a:buChar char="•"/>
            </a:pPr>
            <a:r>
              <a:rPr lang="en-US" sz="4865" spc="107" dirty="0">
                <a:solidFill>
                  <a:srgbClr val="FFFFFF"/>
                </a:solidFill>
                <a:latin typeface="Krabuler"/>
              </a:rPr>
              <a:t>“d” </a:t>
            </a:r>
            <a:r>
              <a:rPr lang="en-US" sz="4865" spc="107" dirty="0" err="1">
                <a:solidFill>
                  <a:srgbClr val="FFFFFF"/>
                </a:solidFill>
                <a:latin typeface="Krabuler"/>
              </a:rPr>
              <a:t>indica</a:t>
            </a:r>
            <a:r>
              <a:rPr lang="en-US" sz="4865" spc="107" dirty="0">
                <a:solidFill>
                  <a:srgbClr val="FFFFFF"/>
                </a:solidFill>
                <a:latin typeface="Krabuler"/>
              </a:rPr>
              <a:t> que </a:t>
            </a:r>
            <a:r>
              <a:rPr lang="en-US" sz="4865" spc="107" dirty="0" err="1">
                <a:solidFill>
                  <a:srgbClr val="FFFFFF"/>
                </a:solidFill>
                <a:latin typeface="Krabuler"/>
              </a:rPr>
              <a:t>levantas</a:t>
            </a:r>
            <a:r>
              <a:rPr lang="en-US" sz="4865" spc="107" dirty="0">
                <a:solidFill>
                  <a:srgbClr val="FFFFFF"/>
                </a:solidFill>
                <a:latin typeface="Krabuler"/>
              </a:rPr>
              <a:t> el </a:t>
            </a:r>
            <a:r>
              <a:rPr lang="en-US" sz="4865" spc="107" dirty="0" err="1">
                <a:solidFill>
                  <a:srgbClr val="FFFFFF"/>
                </a:solidFill>
                <a:latin typeface="Krabuler"/>
              </a:rPr>
              <a:t>brazo</a:t>
            </a:r>
            <a:r>
              <a:rPr lang="en-US" sz="4865" spc="107" dirty="0">
                <a:solidFill>
                  <a:srgbClr val="FFFFFF"/>
                </a:solidFill>
                <a:latin typeface="Krabuler"/>
              </a:rPr>
              <a:t> derecho.</a:t>
            </a:r>
          </a:p>
          <a:p>
            <a:pPr marL="1050501" lvl="1" indent="-525250">
              <a:lnSpc>
                <a:spcPts val="6471"/>
              </a:lnSpc>
              <a:buFont typeface="Arial"/>
              <a:buChar char="•"/>
            </a:pPr>
            <a:r>
              <a:rPr lang="en-US" sz="4865" spc="107" dirty="0">
                <a:solidFill>
                  <a:srgbClr val="FFFFFF"/>
                </a:solidFill>
                <a:latin typeface="Krabuler"/>
              </a:rPr>
              <a:t>“b” </a:t>
            </a:r>
            <a:r>
              <a:rPr lang="en-US" sz="4865" spc="107" dirty="0" err="1">
                <a:solidFill>
                  <a:srgbClr val="FFFFFF"/>
                </a:solidFill>
                <a:latin typeface="Krabuler"/>
              </a:rPr>
              <a:t>indica</a:t>
            </a:r>
            <a:r>
              <a:rPr lang="en-US" sz="4865" spc="107" dirty="0">
                <a:solidFill>
                  <a:srgbClr val="FFFFFF"/>
                </a:solidFill>
                <a:latin typeface="Krabuler"/>
              </a:rPr>
              <a:t> que </a:t>
            </a:r>
            <a:r>
              <a:rPr lang="en-US" sz="4865" spc="107" dirty="0" err="1">
                <a:solidFill>
                  <a:srgbClr val="FFFFFF"/>
                </a:solidFill>
                <a:latin typeface="Krabuler"/>
              </a:rPr>
              <a:t>levantas</a:t>
            </a:r>
            <a:r>
              <a:rPr lang="en-US" sz="4865" spc="107" dirty="0">
                <a:solidFill>
                  <a:srgbClr val="FFFFFF"/>
                </a:solidFill>
                <a:latin typeface="Krabuler"/>
              </a:rPr>
              <a:t> </a:t>
            </a:r>
            <a:r>
              <a:rPr lang="en-US" sz="4865" spc="107" dirty="0" err="1">
                <a:solidFill>
                  <a:srgbClr val="FFFFFF"/>
                </a:solidFill>
                <a:latin typeface="Krabuler"/>
              </a:rPr>
              <a:t>tu</a:t>
            </a:r>
            <a:r>
              <a:rPr lang="en-US" sz="4865" spc="107" dirty="0">
                <a:solidFill>
                  <a:srgbClr val="FFFFFF"/>
                </a:solidFill>
                <a:latin typeface="Krabuler"/>
              </a:rPr>
              <a:t> </a:t>
            </a:r>
            <a:r>
              <a:rPr lang="en-US" sz="4865" spc="107" dirty="0" err="1">
                <a:solidFill>
                  <a:srgbClr val="FFFFFF"/>
                </a:solidFill>
                <a:latin typeface="Krabuler"/>
              </a:rPr>
              <a:t>brazo</a:t>
            </a:r>
            <a:r>
              <a:rPr lang="en-US" sz="4865" spc="107" dirty="0">
                <a:solidFill>
                  <a:srgbClr val="FFFFFF"/>
                </a:solidFill>
                <a:latin typeface="Krabuler"/>
              </a:rPr>
              <a:t> </a:t>
            </a:r>
            <a:r>
              <a:rPr lang="en-US" sz="4865" spc="107" dirty="0" err="1">
                <a:solidFill>
                  <a:srgbClr val="FFFFFF"/>
                </a:solidFill>
                <a:latin typeface="Krabuler"/>
              </a:rPr>
              <a:t>izquierdo</a:t>
            </a:r>
            <a:r>
              <a:rPr lang="en-US" sz="4865" spc="107" dirty="0">
                <a:solidFill>
                  <a:srgbClr val="FFFFFF"/>
                </a:solidFill>
                <a:latin typeface="Krabuler"/>
              </a:rPr>
              <a:t>.</a:t>
            </a:r>
          </a:p>
          <a:p>
            <a:pPr>
              <a:lnSpc>
                <a:spcPts val="6471"/>
              </a:lnSpc>
            </a:pPr>
            <a:endParaRPr lang="en-US" sz="4865" spc="107" dirty="0">
              <a:solidFill>
                <a:srgbClr val="FFFFFF"/>
              </a:solidFill>
              <a:latin typeface="Krabuler"/>
            </a:endParaRPr>
          </a:p>
          <a:p>
            <a:pPr>
              <a:lnSpc>
                <a:spcPts val="6471"/>
              </a:lnSpc>
            </a:pPr>
            <a:endParaRPr lang="en-US" sz="4865" spc="107" dirty="0">
              <a:solidFill>
                <a:srgbClr val="FFFFFF"/>
              </a:solidFill>
              <a:latin typeface="Krabuler"/>
            </a:endParaRPr>
          </a:p>
          <a:p>
            <a:pPr>
              <a:lnSpc>
                <a:spcPts val="6471"/>
              </a:lnSpc>
            </a:pPr>
            <a:endParaRPr lang="en-US" sz="4865" spc="107" dirty="0">
              <a:solidFill>
                <a:srgbClr val="FFFFFF"/>
              </a:solidFill>
              <a:latin typeface="Krabuler"/>
            </a:endParaRPr>
          </a:p>
        </p:txBody>
      </p:sp>
      <p:sp>
        <p:nvSpPr>
          <p:cNvPr id="6" name="Freeform 6"/>
          <p:cNvSpPr/>
          <p:nvPr/>
        </p:nvSpPr>
        <p:spPr>
          <a:xfrm rot="787682" flipV="1">
            <a:off x="1397312" y="5080667"/>
            <a:ext cx="3435988" cy="3641221"/>
          </a:xfrm>
          <a:custGeom>
            <a:avLst/>
            <a:gdLst/>
            <a:ahLst/>
            <a:cxnLst/>
            <a:rect l="l" t="t" r="r" b="b"/>
            <a:pathLst>
              <a:path w="3435988" h="3641221">
                <a:moveTo>
                  <a:pt x="0" y="3641220"/>
                </a:moveTo>
                <a:lnTo>
                  <a:pt x="3435988" y="3641220"/>
                </a:lnTo>
                <a:lnTo>
                  <a:pt x="3435988" y="0"/>
                </a:lnTo>
                <a:lnTo>
                  <a:pt x="0" y="0"/>
                </a:lnTo>
                <a:lnTo>
                  <a:pt x="0" y="364122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568932">
            <a:off x="15282144" y="5728523"/>
            <a:ext cx="1443297" cy="2069242"/>
          </a:xfrm>
          <a:custGeom>
            <a:avLst/>
            <a:gdLst/>
            <a:ahLst/>
            <a:cxnLst/>
            <a:rect l="l" t="t" r="r" b="b"/>
            <a:pathLst>
              <a:path w="1443297" h="2069242">
                <a:moveTo>
                  <a:pt x="0" y="0"/>
                </a:moveTo>
                <a:lnTo>
                  <a:pt x="1443297" y="0"/>
                </a:lnTo>
                <a:lnTo>
                  <a:pt x="1443297" y="2069242"/>
                </a:lnTo>
                <a:lnTo>
                  <a:pt x="0" y="20692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6190582">
            <a:off x="15728839" y="1538213"/>
            <a:ext cx="1514128" cy="1379233"/>
          </a:xfrm>
          <a:custGeom>
            <a:avLst/>
            <a:gdLst/>
            <a:ahLst/>
            <a:cxnLst/>
            <a:rect l="l" t="t" r="r" b="b"/>
            <a:pathLst>
              <a:path w="1514128" h="1379233">
                <a:moveTo>
                  <a:pt x="0" y="0"/>
                </a:moveTo>
                <a:lnTo>
                  <a:pt x="1514129" y="0"/>
                </a:lnTo>
                <a:lnTo>
                  <a:pt x="1514129" y="1379234"/>
                </a:lnTo>
                <a:lnTo>
                  <a:pt x="0" y="13792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715000" y="-32362"/>
            <a:ext cx="12710840" cy="1756407"/>
          </a:xfrm>
          <a:custGeom>
            <a:avLst/>
            <a:gdLst/>
            <a:ahLst/>
            <a:cxnLst/>
            <a:rect l="l" t="t" r="r" b="b"/>
            <a:pathLst>
              <a:path w="12710840" h="1756407">
                <a:moveTo>
                  <a:pt x="0" y="0"/>
                </a:moveTo>
                <a:lnTo>
                  <a:pt x="12710840" y="0"/>
                </a:lnTo>
                <a:lnTo>
                  <a:pt x="12710840" y="1756407"/>
                </a:lnTo>
                <a:lnTo>
                  <a:pt x="0" y="175640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800000">
            <a:off x="-48908" y="8400450"/>
            <a:ext cx="5763907" cy="1928910"/>
          </a:xfrm>
          <a:custGeom>
            <a:avLst/>
            <a:gdLst/>
            <a:ahLst/>
            <a:cxnLst/>
            <a:rect l="l" t="t" r="r" b="b"/>
            <a:pathLst>
              <a:path w="13959219" h="1928910">
                <a:moveTo>
                  <a:pt x="0" y="0"/>
                </a:moveTo>
                <a:lnTo>
                  <a:pt x="13959219" y="0"/>
                </a:lnTo>
                <a:lnTo>
                  <a:pt x="13959219" y="1928910"/>
                </a:lnTo>
                <a:lnTo>
                  <a:pt x="0" y="19289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42707" y="1589776"/>
            <a:ext cx="9699658" cy="3103890"/>
          </a:xfrm>
          <a:custGeom>
            <a:avLst/>
            <a:gdLst/>
            <a:ahLst/>
            <a:cxnLst/>
            <a:rect l="l" t="t" r="r" b="b"/>
            <a:pathLst>
              <a:path w="9699658" h="3103890">
                <a:moveTo>
                  <a:pt x="0" y="0"/>
                </a:moveTo>
                <a:lnTo>
                  <a:pt x="9699657" y="0"/>
                </a:lnTo>
                <a:lnTo>
                  <a:pt x="9699657" y="3103891"/>
                </a:lnTo>
                <a:lnTo>
                  <a:pt x="0" y="31038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 rot="-166726">
            <a:off x="4763096" y="2388342"/>
            <a:ext cx="9288045" cy="1344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  <a:spcBef>
                <a:spcPct val="0"/>
              </a:spcBef>
            </a:pPr>
            <a:r>
              <a:rPr lang="en-US" sz="7799" spc="304" dirty="0">
                <a:solidFill>
                  <a:srgbClr val="000000"/>
                </a:solidFill>
                <a:latin typeface="Krabuler Bold"/>
              </a:rPr>
              <a:t>SECUENCIA 1</a:t>
            </a:r>
          </a:p>
        </p:txBody>
      </p:sp>
      <p:sp>
        <p:nvSpPr>
          <p:cNvPr id="4" name="Freeform 4"/>
          <p:cNvSpPr/>
          <p:nvPr/>
        </p:nvSpPr>
        <p:spPr>
          <a:xfrm>
            <a:off x="10538197" y="3444543"/>
            <a:ext cx="2704795" cy="1249123"/>
          </a:xfrm>
          <a:custGeom>
            <a:avLst/>
            <a:gdLst/>
            <a:ahLst/>
            <a:cxnLst/>
            <a:rect l="l" t="t" r="r" b="b"/>
            <a:pathLst>
              <a:path w="2704795" h="1249123">
                <a:moveTo>
                  <a:pt x="0" y="0"/>
                </a:moveTo>
                <a:lnTo>
                  <a:pt x="2704795" y="0"/>
                </a:lnTo>
                <a:lnTo>
                  <a:pt x="2704795" y="1249124"/>
                </a:lnTo>
                <a:lnTo>
                  <a:pt x="0" y="12491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491967">
            <a:off x="4392492" y="950145"/>
            <a:ext cx="2241878" cy="2042147"/>
          </a:xfrm>
          <a:custGeom>
            <a:avLst/>
            <a:gdLst/>
            <a:ahLst/>
            <a:cxnLst/>
            <a:rect l="l" t="t" r="r" b="b"/>
            <a:pathLst>
              <a:path w="2241878" h="2042147">
                <a:moveTo>
                  <a:pt x="0" y="0"/>
                </a:moveTo>
                <a:lnTo>
                  <a:pt x="2241878" y="0"/>
                </a:lnTo>
                <a:lnTo>
                  <a:pt x="2241878" y="2042147"/>
                </a:lnTo>
                <a:lnTo>
                  <a:pt x="0" y="20421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4706294" flipV="1">
            <a:off x="969027" y="468636"/>
            <a:ext cx="3479640" cy="3632206"/>
          </a:xfrm>
          <a:custGeom>
            <a:avLst/>
            <a:gdLst/>
            <a:ahLst/>
            <a:cxnLst/>
            <a:rect l="l" t="t" r="r" b="b"/>
            <a:pathLst>
              <a:path w="3895386" h="4128059">
                <a:moveTo>
                  <a:pt x="0" y="4128058"/>
                </a:moveTo>
                <a:lnTo>
                  <a:pt x="3895387" y="4128058"/>
                </a:lnTo>
                <a:lnTo>
                  <a:pt x="3895387" y="0"/>
                </a:lnTo>
                <a:lnTo>
                  <a:pt x="0" y="0"/>
                </a:lnTo>
                <a:lnTo>
                  <a:pt x="0" y="4128058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568932">
            <a:off x="15725241" y="2538573"/>
            <a:ext cx="1447775" cy="2075662"/>
          </a:xfrm>
          <a:custGeom>
            <a:avLst/>
            <a:gdLst/>
            <a:ahLst/>
            <a:cxnLst/>
            <a:rect l="l" t="t" r="r" b="b"/>
            <a:pathLst>
              <a:path w="1447775" h="2075662">
                <a:moveTo>
                  <a:pt x="0" y="0"/>
                </a:moveTo>
                <a:lnTo>
                  <a:pt x="1447774" y="0"/>
                </a:lnTo>
                <a:lnTo>
                  <a:pt x="1447774" y="2075662"/>
                </a:lnTo>
                <a:lnTo>
                  <a:pt x="0" y="207566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199698" y="-18853"/>
            <a:ext cx="10083238" cy="1393320"/>
          </a:xfrm>
          <a:custGeom>
            <a:avLst/>
            <a:gdLst/>
            <a:ahLst/>
            <a:cxnLst/>
            <a:rect l="l" t="t" r="r" b="b"/>
            <a:pathLst>
              <a:path w="10083238" h="1393320">
                <a:moveTo>
                  <a:pt x="0" y="0"/>
                </a:moveTo>
                <a:lnTo>
                  <a:pt x="10083238" y="0"/>
                </a:lnTo>
                <a:lnTo>
                  <a:pt x="10083238" y="1393320"/>
                </a:lnTo>
                <a:lnTo>
                  <a:pt x="0" y="13933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0" y="8237997"/>
            <a:ext cx="9279203" cy="2078243"/>
          </a:xfrm>
          <a:custGeom>
            <a:avLst/>
            <a:gdLst/>
            <a:ahLst/>
            <a:cxnLst/>
            <a:rect l="l" t="t" r="r" b="b"/>
            <a:pathLst>
              <a:path w="9279203" h="2078243">
                <a:moveTo>
                  <a:pt x="0" y="0"/>
                </a:moveTo>
                <a:lnTo>
                  <a:pt x="9279203" y="0"/>
                </a:lnTo>
                <a:lnTo>
                  <a:pt x="9279203" y="2078242"/>
                </a:lnTo>
                <a:lnTo>
                  <a:pt x="0" y="207824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 l="-62081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096189" y="6493434"/>
            <a:ext cx="541492" cy="1406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943"/>
              </a:lnSpc>
            </a:pPr>
            <a:r>
              <a:rPr lang="en-US" sz="9599" dirty="0">
                <a:solidFill>
                  <a:srgbClr val="000000"/>
                </a:solidFill>
                <a:latin typeface="Handy Casual Bold"/>
              </a:rPr>
              <a:t>p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295310" y="6649736"/>
            <a:ext cx="541492" cy="1406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943"/>
              </a:lnSpc>
            </a:pPr>
            <a:r>
              <a:rPr lang="en-US" sz="9599" dirty="0">
                <a:solidFill>
                  <a:srgbClr val="000000"/>
                </a:solidFill>
                <a:latin typeface="Handy Casual Bold"/>
              </a:rPr>
              <a:t>d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265281" y="6656049"/>
            <a:ext cx="541492" cy="1406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943"/>
              </a:lnSpc>
            </a:pPr>
            <a:r>
              <a:rPr lang="en-US" sz="9599" dirty="0">
                <a:solidFill>
                  <a:srgbClr val="000000"/>
                </a:solidFill>
                <a:latin typeface="Handy Casual Bold"/>
              </a:rPr>
              <a:t>q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9034" y="6660681"/>
            <a:ext cx="541492" cy="1406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943"/>
              </a:lnSpc>
            </a:pPr>
            <a:r>
              <a:rPr lang="en-US" sz="9599" dirty="0">
                <a:solidFill>
                  <a:srgbClr val="000000"/>
                </a:solidFill>
                <a:latin typeface="Handy Casual Bold"/>
              </a:rPr>
              <a:t>d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357470" y="6720020"/>
            <a:ext cx="541492" cy="1406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943"/>
              </a:lnSpc>
            </a:pPr>
            <a:r>
              <a:rPr lang="en-US" sz="9599" dirty="0">
                <a:solidFill>
                  <a:srgbClr val="000000"/>
                </a:solidFill>
                <a:latin typeface="Handy Casual Bold"/>
              </a:rPr>
              <a:t>b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762090" y="6493433"/>
            <a:ext cx="479227" cy="1406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43"/>
              </a:lnSpc>
              <a:spcBef>
                <a:spcPct val="0"/>
              </a:spcBef>
            </a:pPr>
            <a:r>
              <a:rPr lang="en-US" sz="9599" dirty="0">
                <a:solidFill>
                  <a:srgbClr val="000000"/>
                </a:solidFill>
                <a:latin typeface="Handy Casual Bold"/>
              </a:rPr>
              <a:t>p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931921" y="6493434"/>
            <a:ext cx="1820466" cy="1406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43"/>
              </a:lnSpc>
              <a:spcBef>
                <a:spcPct val="0"/>
              </a:spcBef>
            </a:pPr>
            <a:r>
              <a:rPr lang="en-US" sz="9599" dirty="0">
                <a:solidFill>
                  <a:srgbClr val="000000"/>
                </a:solidFill>
                <a:latin typeface="Handy Casual Bold"/>
              </a:rPr>
              <a:t> q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42707" y="1589776"/>
            <a:ext cx="9699658" cy="3103890"/>
          </a:xfrm>
          <a:custGeom>
            <a:avLst/>
            <a:gdLst/>
            <a:ahLst/>
            <a:cxnLst/>
            <a:rect l="l" t="t" r="r" b="b"/>
            <a:pathLst>
              <a:path w="9699658" h="3103890">
                <a:moveTo>
                  <a:pt x="0" y="0"/>
                </a:moveTo>
                <a:lnTo>
                  <a:pt x="9699657" y="0"/>
                </a:lnTo>
                <a:lnTo>
                  <a:pt x="9699657" y="3103891"/>
                </a:lnTo>
                <a:lnTo>
                  <a:pt x="0" y="31038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 rot="-166726">
            <a:off x="4763096" y="2388342"/>
            <a:ext cx="9288045" cy="1344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  <a:spcBef>
                <a:spcPct val="0"/>
              </a:spcBef>
            </a:pPr>
            <a:r>
              <a:rPr lang="en-US" sz="7799" spc="304" dirty="0">
                <a:solidFill>
                  <a:srgbClr val="000000"/>
                </a:solidFill>
                <a:latin typeface="Krabuler Bold"/>
              </a:rPr>
              <a:t>SECUENCIA 2</a:t>
            </a:r>
          </a:p>
        </p:txBody>
      </p:sp>
      <p:sp>
        <p:nvSpPr>
          <p:cNvPr id="4" name="Freeform 4"/>
          <p:cNvSpPr/>
          <p:nvPr/>
        </p:nvSpPr>
        <p:spPr>
          <a:xfrm>
            <a:off x="10538197" y="3444543"/>
            <a:ext cx="2704795" cy="1249123"/>
          </a:xfrm>
          <a:custGeom>
            <a:avLst/>
            <a:gdLst/>
            <a:ahLst/>
            <a:cxnLst/>
            <a:rect l="l" t="t" r="r" b="b"/>
            <a:pathLst>
              <a:path w="2704795" h="1249123">
                <a:moveTo>
                  <a:pt x="0" y="0"/>
                </a:moveTo>
                <a:lnTo>
                  <a:pt x="2704795" y="0"/>
                </a:lnTo>
                <a:lnTo>
                  <a:pt x="2704795" y="1249124"/>
                </a:lnTo>
                <a:lnTo>
                  <a:pt x="0" y="12491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491967">
            <a:off x="4392492" y="950145"/>
            <a:ext cx="2241878" cy="2042147"/>
          </a:xfrm>
          <a:custGeom>
            <a:avLst/>
            <a:gdLst/>
            <a:ahLst/>
            <a:cxnLst/>
            <a:rect l="l" t="t" r="r" b="b"/>
            <a:pathLst>
              <a:path w="2241878" h="2042147">
                <a:moveTo>
                  <a:pt x="0" y="0"/>
                </a:moveTo>
                <a:lnTo>
                  <a:pt x="2241878" y="0"/>
                </a:lnTo>
                <a:lnTo>
                  <a:pt x="2241878" y="2042147"/>
                </a:lnTo>
                <a:lnTo>
                  <a:pt x="0" y="20421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4706294" flipV="1">
            <a:off x="689988" y="1380513"/>
            <a:ext cx="3895386" cy="4128059"/>
          </a:xfrm>
          <a:custGeom>
            <a:avLst/>
            <a:gdLst/>
            <a:ahLst/>
            <a:cxnLst/>
            <a:rect l="l" t="t" r="r" b="b"/>
            <a:pathLst>
              <a:path w="3895386" h="4128059">
                <a:moveTo>
                  <a:pt x="0" y="4128058"/>
                </a:moveTo>
                <a:lnTo>
                  <a:pt x="3895387" y="4128058"/>
                </a:lnTo>
                <a:lnTo>
                  <a:pt x="3895387" y="0"/>
                </a:lnTo>
                <a:lnTo>
                  <a:pt x="0" y="0"/>
                </a:lnTo>
                <a:lnTo>
                  <a:pt x="0" y="4128058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568932">
            <a:off x="15725241" y="2538573"/>
            <a:ext cx="1447775" cy="2075662"/>
          </a:xfrm>
          <a:custGeom>
            <a:avLst/>
            <a:gdLst/>
            <a:ahLst/>
            <a:cxnLst/>
            <a:rect l="l" t="t" r="r" b="b"/>
            <a:pathLst>
              <a:path w="1447775" h="2075662">
                <a:moveTo>
                  <a:pt x="0" y="0"/>
                </a:moveTo>
                <a:lnTo>
                  <a:pt x="1447774" y="0"/>
                </a:lnTo>
                <a:lnTo>
                  <a:pt x="1447774" y="2075662"/>
                </a:lnTo>
                <a:lnTo>
                  <a:pt x="0" y="207566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249231" y="-37286"/>
            <a:ext cx="10083238" cy="1393320"/>
          </a:xfrm>
          <a:custGeom>
            <a:avLst/>
            <a:gdLst/>
            <a:ahLst/>
            <a:cxnLst/>
            <a:rect l="l" t="t" r="r" b="b"/>
            <a:pathLst>
              <a:path w="10083238" h="1393320">
                <a:moveTo>
                  <a:pt x="0" y="0"/>
                </a:moveTo>
                <a:lnTo>
                  <a:pt x="10083238" y="0"/>
                </a:lnTo>
                <a:lnTo>
                  <a:pt x="10083238" y="1393320"/>
                </a:lnTo>
                <a:lnTo>
                  <a:pt x="0" y="13933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-75762" y="8208757"/>
            <a:ext cx="9279203" cy="2078243"/>
          </a:xfrm>
          <a:custGeom>
            <a:avLst/>
            <a:gdLst/>
            <a:ahLst/>
            <a:cxnLst/>
            <a:rect l="l" t="t" r="r" b="b"/>
            <a:pathLst>
              <a:path w="9279203" h="2078243">
                <a:moveTo>
                  <a:pt x="0" y="0"/>
                </a:moveTo>
                <a:lnTo>
                  <a:pt x="9279203" y="0"/>
                </a:lnTo>
                <a:lnTo>
                  <a:pt x="9279203" y="2078242"/>
                </a:lnTo>
                <a:lnTo>
                  <a:pt x="0" y="207824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 l="-62081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096189" y="6493434"/>
            <a:ext cx="541492" cy="1406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943"/>
              </a:lnSpc>
            </a:pPr>
            <a:r>
              <a:rPr lang="en-US" sz="9599" dirty="0">
                <a:solidFill>
                  <a:srgbClr val="000000"/>
                </a:solidFill>
                <a:latin typeface="Handy Casual Bold"/>
              </a:rPr>
              <a:t>d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902944" y="6493434"/>
            <a:ext cx="541492" cy="1406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943"/>
              </a:lnSpc>
            </a:pPr>
            <a:r>
              <a:rPr lang="en-US" sz="9599" dirty="0">
                <a:solidFill>
                  <a:srgbClr val="000000"/>
                </a:solidFill>
                <a:latin typeface="Handy Casual Bold"/>
              </a:rPr>
              <a:t>q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007661" y="6493434"/>
            <a:ext cx="541492" cy="1406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943"/>
              </a:lnSpc>
            </a:pPr>
            <a:r>
              <a:rPr lang="en-US" sz="9599" dirty="0">
                <a:solidFill>
                  <a:srgbClr val="000000"/>
                </a:solidFill>
                <a:latin typeface="Handy Casual Bold"/>
              </a:rPr>
              <a:t>p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919571" y="6493434"/>
            <a:ext cx="541492" cy="1406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943"/>
              </a:lnSpc>
            </a:pPr>
            <a:r>
              <a:rPr lang="en-US" sz="9599" dirty="0">
                <a:solidFill>
                  <a:srgbClr val="000000"/>
                </a:solidFill>
                <a:latin typeface="Handy Casual Bold"/>
              </a:rPr>
              <a:t>q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15979" y="6658023"/>
            <a:ext cx="541492" cy="1406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943"/>
              </a:lnSpc>
            </a:pPr>
            <a:r>
              <a:rPr lang="en-US" sz="9599" dirty="0">
                <a:solidFill>
                  <a:srgbClr val="000000"/>
                </a:solidFill>
                <a:latin typeface="Handy Casual Bold"/>
              </a:rPr>
              <a:t>b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892455" y="6493434"/>
            <a:ext cx="475506" cy="1406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43"/>
              </a:lnSpc>
              <a:spcBef>
                <a:spcPct val="0"/>
              </a:spcBef>
            </a:pPr>
            <a:r>
              <a:rPr lang="en-US" sz="9599" dirty="0">
                <a:solidFill>
                  <a:srgbClr val="000000"/>
                </a:solidFill>
                <a:latin typeface="Handy Casual Bold"/>
              </a:rPr>
              <a:t>d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634786" y="6493434"/>
            <a:ext cx="747564" cy="1406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43"/>
              </a:lnSpc>
              <a:spcBef>
                <a:spcPct val="0"/>
              </a:spcBef>
            </a:pPr>
            <a:r>
              <a:rPr lang="en-US" sz="9599" dirty="0" smtClean="0">
                <a:solidFill>
                  <a:srgbClr val="000000"/>
                </a:solidFill>
                <a:latin typeface="Handy Casual Bold"/>
              </a:rPr>
              <a:t>p</a:t>
            </a:r>
            <a:endParaRPr lang="en-US" sz="9599" dirty="0">
              <a:solidFill>
                <a:srgbClr val="000000"/>
              </a:solidFill>
              <a:latin typeface="Handy Casual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5644933" y="6493434"/>
            <a:ext cx="483989" cy="1406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43"/>
              </a:lnSpc>
              <a:spcBef>
                <a:spcPct val="0"/>
              </a:spcBef>
            </a:pPr>
            <a:r>
              <a:rPr lang="en-US" sz="9599" dirty="0">
                <a:solidFill>
                  <a:srgbClr val="000000"/>
                </a:solidFill>
                <a:latin typeface="Handy Casual Bold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33540" y="1589776"/>
            <a:ext cx="9699658" cy="3103890"/>
          </a:xfrm>
          <a:custGeom>
            <a:avLst/>
            <a:gdLst/>
            <a:ahLst/>
            <a:cxnLst/>
            <a:rect l="l" t="t" r="r" b="b"/>
            <a:pathLst>
              <a:path w="9699658" h="3103890">
                <a:moveTo>
                  <a:pt x="0" y="0"/>
                </a:moveTo>
                <a:lnTo>
                  <a:pt x="9699657" y="0"/>
                </a:lnTo>
                <a:lnTo>
                  <a:pt x="9699657" y="3103891"/>
                </a:lnTo>
                <a:lnTo>
                  <a:pt x="0" y="31038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 rot="-166726">
            <a:off x="4763096" y="2388342"/>
            <a:ext cx="9288045" cy="1344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  <a:spcBef>
                <a:spcPct val="0"/>
              </a:spcBef>
            </a:pPr>
            <a:r>
              <a:rPr lang="en-US" sz="7799" spc="304" dirty="0">
                <a:solidFill>
                  <a:srgbClr val="000000"/>
                </a:solidFill>
                <a:latin typeface="Krabuler Bold"/>
              </a:rPr>
              <a:t>SECUENCIA 3</a:t>
            </a:r>
          </a:p>
        </p:txBody>
      </p:sp>
      <p:sp>
        <p:nvSpPr>
          <p:cNvPr id="4" name="Freeform 4"/>
          <p:cNvSpPr/>
          <p:nvPr/>
        </p:nvSpPr>
        <p:spPr>
          <a:xfrm>
            <a:off x="10538197" y="3444543"/>
            <a:ext cx="2704795" cy="1249123"/>
          </a:xfrm>
          <a:custGeom>
            <a:avLst/>
            <a:gdLst/>
            <a:ahLst/>
            <a:cxnLst/>
            <a:rect l="l" t="t" r="r" b="b"/>
            <a:pathLst>
              <a:path w="2704795" h="1249123">
                <a:moveTo>
                  <a:pt x="0" y="0"/>
                </a:moveTo>
                <a:lnTo>
                  <a:pt x="2704795" y="0"/>
                </a:lnTo>
                <a:lnTo>
                  <a:pt x="2704795" y="1249124"/>
                </a:lnTo>
                <a:lnTo>
                  <a:pt x="0" y="12491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491967">
            <a:off x="4392492" y="950145"/>
            <a:ext cx="2241878" cy="2042147"/>
          </a:xfrm>
          <a:custGeom>
            <a:avLst/>
            <a:gdLst/>
            <a:ahLst/>
            <a:cxnLst/>
            <a:rect l="l" t="t" r="r" b="b"/>
            <a:pathLst>
              <a:path w="2241878" h="2042147">
                <a:moveTo>
                  <a:pt x="0" y="0"/>
                </a:moveTo>
                <a:lnTo>
                  <a:pt x="2241878" y="0"/>
                </a:lnTo>
                <a:lnTo>
                  <a:pt x="2241878" y="2042147"/>
                </a:lnTo>
                <a:lnTo>
                  <a:pt x="0" y="20421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4706294" flipV="1">
            <a:off x="497489" y="72368"/>
            <a:ext cx="3273495" cy="3666485"/>
          </a:xfrm>
          <a:custGeom>
            <a:avLst/>
            <a:gdLst/>
            <a:ahLst/>
            <a:cxnLst/>
            <a:rect l="l" t="t" r="r" b="b"/>
            <a:pathLst>
              <a:path w="3895386" h="4128059">
                <a:moveTo>
                  <a:pt x="0" y="4128058"/>
                </a:moveTo>
                <a:lnTo>
                  <a:pt x="3895387" y="4128058"/>
                </a:lnTo>
                <a:lnTo>
                  <a:pt x="3895387" y="0"/>
                </a:lnTo>
                <a:lnTo>
                  <a:pt x="0" y="0"/>
                </a:lnTo>
                <a:lnTo>
                  <a:pt x="0" y="4128058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568932">
            <a:off x="15725241" y="2538573"/>
            <a:ext cx="1447775" cy="2075662"/>
          </a:xfrm>
          <a:custGeom>
            <a:avLst/>
            <a:gdLst/>
            <a:ahLst/>
            <a:cxnLst/>
            <a:rect l="l" t="t" r="r" b="b"/>
            <a:pathLst>
              <a:path w="1447775" h="2075662">
                <a:moveTo>
                  <a:pt x="0" y="0"/>
                </a:moveTo>
                <a:lnTo>
                  <a:pt x="1447774" y="0"/>
                </a:lnTo>
                <a:lnTo>
                  <a:pt x="1447774" y="2075662"/>
                </a:lnTo>
                <a:lnTo>
                  <a:pt x="0" y="207566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201373" y="0"/>
            <a:ext cx="10083238" cy="1393320"/>
          </a:xfrm>
          <a:custGeom>
            <a:avLst/>
            <a:gdLst/>
            <a:ahLst/>
            <a:cxnLst/>
            <a:rect l="l" t="t" r="r" b="b"/>
            <a:pathLst>
              <a:path w="10083238" h="1393320">
                <a:moveTo>
                  <a:pt x="0" y="0"/>
                </a:moveTo>
                <a:lnTo>
                  <a:pt x="10083238" y="0"/>
                </a:lnTo>
                <a:lnTo>
                  <a:pt x="10083238" y="1393320"/>
                </a:lnTo>
                <a:lnTo>
                  <a:pt x="0" y="13933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0" y="8208757"/>
            <a:ext cx="9279203" cy="2078243"/>
          </a:xfrm>
          <a:custGeom>
            <a:avLst/>
            <a:gdLst/>
            <a:ahLst/>
            <a:cxnLst/>
            <a:rect l="l" t="t" r="r" b="b"/>
            <a:pathLst>
              <a:path w="9279203" h="2078243">
                <a:moveTo>
                  <a:pt x="0" y="0"/>
                </a:moveTo>
                <a:lnTo>
                  <a:pt x="9279203" y="0"/>
                </a:lnTo>
                <a:lnTo>
                  <a:pt x="9279203" y="2078242"/>
                </a:lnTo>
                <a:lnTo>
                  <a:pt x="0" y="207824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 l="-62081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096189" y="6493434"/>
            <a:ext cx="541492" cy="1406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943"/>
              </a:lnSpc>
            </a:pPr>
            <a:r>
              <a:rPr lang="en-US" sz="9599" dirty="0">
                <a:solidFill>
                  <a:srgbClr val="000000"/>
                </a:solidFill>
                <a:latin typeface="Handy Casual Bold"/>
              </a:rPr>
              <a:t>d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902944" y="6493434"/>
            <a:ext cx="541492" cy="1406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943"/>
              </a:lnSpc>
            </a:pPr>
            <a:r>
              <a:rPr lang="en-US" sz="9599" dirty="0">
                <a:solidFill>
                  <a:srgbClr val="000000"/>
                </a:solidFill>
                <a:latin typeface="Handy Casual Bold"/>
              </a:rPr>
              <a:t>p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007661" y="6493434"/>
            <a:ext cx="541492" cy="1406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943"/>
              </a:lnSpc>
            </a:pPr>
            <a:r>
              <a:rPr lang="en-US" sz="9599" dirty="0">
                <a:solidFill>
                  <a:srgbClr val="000000"/>
                </a:solidFill>
                <a:latin typeface="Handy Casual Bold"/>
              </a:rPr>
              <a:t>b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919571" y="6493434"/>
            <a:ext cx="541492" cy="1406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943"/>
              </a:lnSpc>
            </a:pPr>
            <a:r>
              <a:rPr lang="en-US" sz="9599" dirty="0">
                <a:solidFill>
                  <a:srgbClr val="000000"/>
                </a:solidFill>
                <a:latin typeface="Handy Casual Bold"/>
              </a:rPr>
              <a:t>d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15979" y="6658023"/>
            <a:ext cx="541492" cy="1406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943"/>
              </a:lnSpc>
            </a:pPr>
            <a:r>
              <a:rPr lang="en-US" sz="9599" dirty="0">
                <a:solidFill>
                  <a:srgbClr val="000000"/>
                </a:solidFill>
                <a:latin typeface="Handy Casual Bold"/>
              </a:rPr>
              <a:t>q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892455" y="6493434"/>
            <a:ext cx="475506" cy="1406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43"/>
              </a:lnSpc>
              <a:spcBef>
                <a:spcPct val="0"/>
              </a:spcBef>
            </a:pPr>
            <a:r>
              <a:rPr lang="en-US" sz="9599" dirty="0">
                <a:solidFill>
                  <a:srgbClr val="000000"/>
                </a:solidFill>
                <a:latin typeface="Handy Casual Bold"/>
              </a:rPr>
              <a:t>d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521486" y="6493434"/>
            <a:ext cx="1820466" cy="1406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43"/>
              </a:lnSpc>
              <a:spcBef>
                <a:spcPct val="0"/>
              </a:spcBef>
            </a:pPr>
            <a:r>
              <a:rPr lang="en-US" sz="9599" dirty="0">
                <a:solidFill>
                  <a:srgbClr val="000000"/>
                </a:solidFill>
                <a:latin typeface="Handy Casual Bold"/>
              </a:rPr>
              <a:t> p   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752387" y="6493434"/>
            <a:ext cx="541492" cy="1406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943"/>
              </a:lnSpc>
            </a:pPr>
            <a:r>
              <a:rPr lang="en-US" sz="9599" dirty="0">
                <a:solidFill>
                  <a:srgbClr val="000000"/>
                </a:solidFill>
                <a:latin typeface="Handy Casual Bold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42707" y="1589776"/>
            <a:ext cx="9699658" cy="3103890"/>
          </a:xfrm>
          <a:custGeom>
            <a:avLst/>
            <a:gdLst/>
            <a:ahLst/>
            <a:cxnLst/>
            <a:rect l="l" t="t" r="r" b="b"/>
            <a:pathLst>
              <a:path w="9699658" h="3103890">
                <a:moveTo>
                  <a:pt x="0" y="0"/>
                </a:moveTo>
                <a:lnTo>
                  <a:pt x="9699657" y="0"/>
                </a:lnTo>
                <a:lnTo>
                  <a:pt x="9699657" y="3103891"/>
                </a:lnTo>
                <a:lnTo>
                  <a:pt x="0" y="31038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 rot="-166726">
            <a:off x="4763096" y="2388342"/>
            <a:ext cx="9288045" cy="1344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  <a:spcBef>
                <a:spcPct val="0"/>
              </a:spcBef>
            </a:pPr>
            <a:r>
              <a:rPr lang="en-US" sz="7799" spc="304" dirty="0">
                <a:solidFill>
                  <a:srgbClr val="000000"/>
                </a:solidFill>
                <a:latin typeface="Krabuler Bold"/>
              </a:rPr>
              <a:t>SECUENCIA 4</a:t>
            </a:r>
          </a:p>
        </p:txBody>
      </p:sp>
      <p:sp>
        <p:nvSpPr>
          <p:cNvPr id="4" name="Freeform 4"/>
          <p:cNvSpPr/>
          <p:nvPr/>
        </p:nvSpPr>
        <p:spPr>
          <a:xfrm>
            <a:off x="10538197" y="3444543"/>
            <a:ext cx="2704795" cy="1249123"/>
          </a:xfrm>
          <a:custGeom>
            <a:avLst/>
            <a:gdLst/>
            <a:ahLst/>
            <a:cxnLst/>
            <a:rect l="l" t="t" r="r" b="b"/>
            <a:pathLst>
              <a:path w="2704795" h="1249123">
                <a:moveTo>
                  <a:pt x="0" y="0"/>
                </a:moveTo>
                <a:lnTo>
                  <a:pt x="2704795" y="0"/>
                </a:lnTo>
                <a:lnTo>
                  <a:pt x="2704795" y="1249124"/>
                </a:lnTo>
                <a:lnTo>
                  <a:pt x="0" y="12491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491967">
            <a:off x="4392492" y="950145"/>
            <a:ext cx="2241878" cy="2042147"/>
          </a:xfrm>
          <a:custGeom>
            <a:avLst/>
            <a:gdLst/>
            <a:ahLst/>
            <a:cxnLst/>
            <a:rect l="l" t="t" r="r" b="b"/>
            <a:pathLst>
              <a:path w="2241878" h="2042147">
                <a:moveTo>
                  <a:pt x="0" y="0"/>
                </a:moveTo>
                <a:lnTo>
                  <a:pt x="2241878" y="0"/>
                </a:lnTo>
                <a:lnTo>
                  <a:pt x="2241878" y="2042147"/>
                </a:lnTo>
                <a:lnTo>
                  <a:pt x="0" y="20421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4706294" flipV="1">
            <a:off x="615108" y="253450"/>
            <a:ext cx="3125010" cy="3435535"/>
          </a:xfrm>
          <a:custGeom>
            <a:avLst/>
            <a:gdLst/>
            <a:ahLst/>
            <a:cxnLst/>
            <a:rect l="l" t="t" r="r" b="b"/>
            <a:pathLst>
              <a:path w="3895386" h="4128059">
                <a:moveTo>
                  <a:pt x="0" y="4128058"/>
                </a:moveTo>
                <a:lnTo>
                  <a:pt x="3895387" y="4128058"/>
                </a:lnTo>
                <a:lnTo>
                  <a:pt x="3895387" y="0"/>
                </a:lnTo>
                <a:lnTo>
                  <a:pt x="0" y="0"/>
                </a:lnTo>
                <a:lnTo>
                  <a:pt x="0" y="4128058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568932">
            <a:off x="15725241" y="2538573"/>
            <a:ext cx="1447775" cy="2075662"/>
          </a:xfrm>
          <a:custGeom>
            <a:avLst/>
            <a:gdLst/>
            <a:ahLst/>
            <a:cxnLst/>
            <a:rect l="l" t="t" r="r" b="b"/>
            <a:pathLst>
              <a:path w="1447775" h="2075662">
                <a:moveTo>
                  <a:pt x="0" y="0"/>
                </a:moveTo>
                <a:lnTo>
                  <a:pt x="1447774" y="0"/>
                </a:lnTo>
                <a:lnTo>
                  <a:pt x="1447774" y="2075662"/>
                </a:lnTo>
                <a:lnTo>
                  <a:pt x="0" y="207566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231343" y="16082"/>
            <a:ext cx="10083238" cy="1393320"/>
          </a:xfrm>
          <a:custGeom>
            <a:avLst/>
            <a:gdLst/>
            <a:ahLst/>
            <a:cxnLst/>
            <a:rect l="l" t="t" r="r" b="b"/>
            <a:pathLst>
              <a:path w="10083238" h="1393320">
                <a:moveTo>
                  <a:pt x="0" y="0"/>
                </a:moveTo>
                <a:lnTo>
                  <a:pt x="10083238" y="0"/>
                </a:lnTo>
                <a:lnTo>
                  <a:pt x="10083238" y="1393320"/>
                </a:lnTo>
                <a:lnTo>
                  <a:pt x="0" y="13933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0" y="8208757"/>
            <a:ext cx="9279203" cy="2078243"/>
          </a:xfrm>
          <a:custGeom>
            <a:avLst/>
            <a:gdLst/>
            <a:ahLst/>
            <a:cxnLst/>
            <a:rect l="l" t="t" r="r" b="b"/>
            <a:pathLst>
              <a:path w="9279203" h="2078243">
                <a:moveTo>
                  <a:pt x="0" y="0"/>
                </a:moveTo>
                <a:lnTo>
                  <a:pt x="9279203" y="0"/>
                </a:lnTo>
                <a:lnTo>
                  <a:pt x="9279203" y="2078242"/>
                </a:lnTo>
                <a:lnTo>
                  <a:pt x="0" y="207824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 l="-62081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096189" y="6493434"/>
            <a:ext cx="541492" cy="1406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943"/>
              </a:lnSpc>
            </a:pPr>
            <a:r>
              <a:rPr lang="en-US" sz="9599" dirty="0">
                <a:solidFill>
                  <a:srgbClr val="000000"/>
                </a:solidFill>
                <a:latin typeface="Handy Casual Bold"/>
              </a:rPr>
              <a:t>d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902944" y="6493434"/>
            <a:ext cx="541492" cy="1406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943"/>
              </a:lnSpc>
            </a:pPr>
            <a:r>
              <a:rPr lang="en-US" sz="9599" dirty="0">
                <a:solidFill>
                  <a:srgbClr val="000000"/>
                </a:solidFill>
                <a:latin typeface="Handy Casual Bold"/>
              </a:rPr>
              <a:t>p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007661" y="6493434"/>
            <a:ext cx="541492" cy="1406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943"/>
              </a:lnSpc>
            </a:pPr>
            <a:r>
              <a:rPr lang="en-US" sz="9599" dirty="0">
                <a:solidFill>
                  <a:srgbClr val="000000"/>
                </a:solidFill>
                <a:latin typeface="Handy Casual Bold"/>
              </a:rPr>
              <a:t>q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919571" y="6493434"/>
            <a:ext cx="541492" cy="1406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943"/>
              </a:lnSpc>
            </a:pPr>
            <a:r>
              <a:rPr lang="en-US" sz="9599" dirty="0">
                <a:solidFill>
                  <a:srgbClr val="000000"/>
                </a:solidFill>
                <a:latin typeface="Handy Casual Bold"/>
              </a:rPr>
              <a:t>b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15979" y="6493434"/>
            <a:ext cx="541492" cy="1406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943"/>
              </a:lnSpc>
            </a:pPr>
            <a:r>
              <a:rPr lang="en-US" sz="9599" dirty="0">
                <a:solidFill>
                  <a:srgbClr val="000000"/>
                </a:solidFill>
                <a:latin typeface="Handy Casual Bold"/>
              </a:rPr>
              <a:t>q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892455" y="6493434"/>
            <a:ext cx="475506" cy="1406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43"/>
              </a:lnSpc>
              <a:spcBef>
                <a:spcPct val="0"/>
              </a:spcBef>
            </a:pPr>
            <a:r>
              <a:rPr lang="en-US" sz="9599" dirty="0">
                <a:solidFill>
                  <a:srgbClr val="000000"/>
                </a:solidFill>
                <a:latin typeface="Handy Casual Bold"/>
              </a:rPr>
              <a:t>d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387466" y="6493434"/>
            <a:ext cx="1552129" cy="1406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43"/>
              </a:lnSpc>
              <a:spcBef>
                <a:spcPct val="0"/>
              </a:spcBef>
            </a:pPr>
            <a:r>
              <a:rPr lang="en-US" sz="9599" dirty="0">
                <a:solidFill>
                  <a:srgbClr val="000000"/>
                </a:solidFill>
                <a:latin typeface="Handy Casual Bold"/>
              </a:rPr>
              <a:t>p   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579816" y="6493434"/>
            <a:ext cx="475506" cy="1406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43"/>
              </a:lnSpc>
              <a:spcBef>
                <a:spcPct val="0"/>
              </a:spcBef>
            </a:pPr>
            <a:r>
              <a:rPr lang="en-US" sz="9599" dirty="0">
                <a:solidFill>
                  <a:srgbClr val="000000"/>
                </a:solidFill>
                <a:latin typeface="Handy Casual Bold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6758765" y="8690686"/>
            <a:ext cx="11552272" cy="1596314"/>
          </a:xfrm>
          <a:custGeom>
            <a:avLst/>
            <a:gdLst/>
            <a:ahLst/>
            <a:cxnLst/>
            <a:rect l="l" t="t" r="r" b="b"/>
            <a:pathLst>
              <a:path w="11552272" h="1596314">
                <a:moveTo>
                  <a:pt x="11552272" y="0"/>
                </a:moveTo>
                <a:lnTo>
                  <a:pt x="0" y="0"/>
                </a:lnTo>
                <a:lnTo>
                  <a:pt x="0" y="1596314"/>
                </a:lnTo>
                <a:lnTo>
                  <a:pt x="11552272" y="1596314"/>
                </a:lnTo>
                <a:lnTo>
                  <a:pt x="1155227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13855" y="-7601"/>
            <a:ext cx="11546413" cy="1595504"/>
          </a:xfrm>
          <a:custGeom>
            <a:avLst/>
            <a:gdLst/>
            <a:ahLst/>
            <a:cxnLst/>
            <a:rect l="l" t="t" r="r" b="b"/>
            <a:pathLst>
              <a:path w="11546413" h="1595504">
                <a:moveTo>
                  <a:pt x="11546413" y="0"/>
                </a:moveTo>
                <a:lnTo>
                  <a:pt x="0" y="0"/>
                </a:lnTo>
                <a:lnTo>
                  <a:pt x="0" y="1595505"/>
                </a:lnTo>
                <a:lnTo>
                  <a:pt x="11546413" y="1595505"/>
                </a:lnTo>
                <a:lnTo>
                  <a:pt x="115464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91967">
            <a:off x="3640439" y="2210015"/>
            <a:ext cx="1707111" cy="1555022"/>
          </a:xfrm>
          <a:custGeom>
            <a:avLst/>
            <a:gdLst/>
            <a:ahLst/>
            <a:cxnLst/>
            <a:rect l="l" t="t" r="r" b="b"/>
            <a:pathLst>
              <a:path w="1707111" h="1555022">
                <a:moveTo>
                  <a:pt x="0" y="0"/>
                </a:moveTo>
                <a:lnTo>
                  <a:pt x="1707111" y="0"/>
                </a:lnTo>
                <a:lnTo>
                  <a:pt x="1707111" y="1555022"/>
                </a:lnTo>
                <a:lnTo>
                  <a:pt x="0" y="15550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980948" y="1901427"/>
            <a:ext cx="2580006" cy="2951952"/>
          </a:xfrm>
          <a:custGeom>
            <a:avLst/>
            <a:gdLst/>
            <a:ahLst/>
            <a:cxnLst/>
            <a:rect l="l" t="t" r="r" b="b"/>
            <a:pathLst>
              <a:path w="2580006" h="2951952">
                <a:moveTo>
                  <a:pt x="0" y="0"/>
                </a:moveTo>
                <a:lnTo>
                  <a:pt x="2580007" y="0"/>
                </a:lnTo>
                <a:lnTo>
                  <a:pt x="2580007" y="2951952"/>
                </a:lnTo>
                <a:lnTo>
                  <a:pt x="0" y="29519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092135" y="3177208"/>
            <a:ext cx="7112820" cy="2075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555"/>
              </a:lnSpc>
            </a:pPr>
            <a:r>
              <a:rPr lang="en-US" sz="15712" spc="345" dirty="0" err="1">
                <a:solidFill>
                  <a:srgbClr val="000000"/>
                </a:solidFill>
                <a:latin typeface="Krabuler"/>
              </a:rPr>
              <a:t>Muchas</a:t>
            </a:r>
            <a:endParaRPr lang="en-US" sz="15712" spc="345" dirty="0">
              <a:solidFill>
                <a:srgbClr val="000000"/>
              </a:solidFill>
              <a:latin typeface="Krabule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078546" y="5168114"/>
            <a:ext cx="8482408" cy="2471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407"/>
              </a:lnSpc>
            </a:pPr>
            <a:r>
              <a:rPr lang="en-US" sz="18593" spc="409" dirty="0">
                <a:solidFill>
                  <a:srgbClr val="000000"/>
                </a:solidFill>
                <a:latin typeface="Krabuler"/>
              </a:rPr>
              <a:t>GRACIAS</a:t>
            </a:r>
          </a:p>
        </p:txBody>
      </p:sp>
      <p:sp>
        <p:nvSpPr>
          <p:cNvPr id="8" name="Freeform 8"/>
          <p:cNvSpPr/>
          <p:nvPr/>
        </p:nvSpPr>
        <p:spPr>
          <a:xfrm rot="1129629" flipV="1">
            <a:off x="1590583" y="5047202"/>
            <a:ext cx="3895386" cy="4128059"/>
          </a:xfrm>
          <a:custGeom>
            <a:avLst/>
            <a:gdLst/>
            <a:ahLst/>
            <a:cxnLst/>
            <a:rect l="l" t="t" r="r" b="b"/>
            <a:pathLst>
              <a:path w="3895386" h="4128059">
                <a:moveTo>
                  <a:pt x="0" y="4128058"/>
                </a:moveTo>
                <a:lnTo>
                  <a:pt x="3895386" y="4128058"/>
                </a:lnTo>
                <a:lnTo>
                  <a:pt x="3895386" y="0"/>
                </a:lnTo>
                <a:lnTo>
                  <a:pt x="0" y="0"/>
                </a:lnTo>
                <a:lnTo>
                  <a:pt x="0" y="4128058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568932">
            <a:off x="15591427" y="5685088"/>
            <a:ext cx="1480813" cy="2123030"/>
          </a:xfrm>
          <a:custGeom>
            <a:avLst/>
            <a:gdLst/>
            <a:ahLst/>
            <a:cxnLst/>
            <a:rect l="l" t="t" r="r" b="b"/>
            <a:pathLst>
              <a:path w="1480813" h="2123030">
                <a:moveTo>
                  <a:pt x="0" y="0"/>
                </a:moveTo>
                <a:lnTo>
                  <a:pt x="1480813" y="0"/>
                </a:lnTo>
                <a:lnTo>
                  <a:pt x="1480813" y="2123030"/>
                </a:lnTo>
                <a:lnTo>
                  <a:pt x="0" y="21230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90</Words>
  <Application>Microsoft Office PowerPoint</Application>
  <PresentationFormat>Personalizado</PresentationFormat>
  <Paragraphs>45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Handy Casual Bold</vt:lpstr>
      <vt:lpstr>Krabuler</vt:lpstr>
      <vt:lpstr>Calibri</vt:lpstr>
      <vt:lpstr>Krabuler Bold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Diapositivas Lluvia de Ideas A mano Doodle Colorido Azul</dc:title>
  <cp:lastModifiedBy>Angeles Chavira</cp:lastModifiedBy>
  <cp:revision>3</cp:revision>
  <dcterms:created xsi:type="dcterms:W3CDTF">2006-08-16T00:00:00Z</dcterms:created>
  <dcterms:modified xsi:type="dcterms:W3CDTF">2024-01-26T03:14:35Z</dcterms:modified>
  <dc:identifier>DAF68m1EK90</dc:identifier>
</cp:coreProperties>
</file>