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03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241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90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38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34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86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7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855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14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32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15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FCE5-D2F1-44AA-9505-1F68D3BDA69C}" type="datetimeFigureOut">
              <a:rPr lang="es-MX" smtClean="0"/>
              <a:t>28/11/2023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01E6-9BA3-4D8D-8C33-CDFD3A45AC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30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1508" y="-411507"/>
            <a:ext cx="2469046" cy="329206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31976" y="-739913"/>
            <a:ext cx="4439478" cy="591930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67727" y="2883891"/>
            <a:ext cx="4541838" cy="340637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12970" y="3404102"/>
            <a:ext cx="3947312" cy="2960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41165" y="3404101"/>
            <a:ext cx="3947313" cy="296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95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Frias</dc:creator>
  <cp:lastModifiedBy>Jesus Frias</cp:lastModifiedBy>
  <cp:revision>1</cp:revision>
  <dcterms:created xsi:type="dcterms:W3CDTF">2023-11-28T16:50:34Z</dcterms:created>
  <dcterms:modified xsi:type="dcterms:W3CDTF">2023-11-28T16:56:30Z</dcterms:modified>
</cp:coreProperties>
</file>