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1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FA678C-65AD-3CC2-A343-84AB301D97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59ECDBF-57A9-AEAE-875E-028BC54EC2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71F897-564B-622B-A6FF-E20FCCACF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F57B7-8AD2-4838-9967-74AF1A1AC7C9}" type="datetimeFigureOut">
              <a:rPr lang="es-MX" smtClean="0"/>
              <a:t>27/11/2023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D9D610C-44C9-BA4D-D18D-1B873222B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4494741-1C43-BB3E-0609-B7A3E427A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42FE-1408-4A57-9671-FE521F268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66490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2F4022-94E3-C3E6-F7B3-29CB8E3E1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C5048DB-9326-C0E0-17E5-7CDC37F8E5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E6A24B4-9791-11CE-85AC-C7B72B80F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F57B7-8AD2-4838-9967-74AF1A1AC7C9}" type="datetimeFigureOut">
              <a:rPr lang="es-MX" smtClean="0"/>
              <a:t>27/11/2023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5C35D68-5A18-B7F3-CBE6-4D51C5D2D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0D3A30F-7B2B-9A41-E855-6EE51BC0B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42FE-1408-4A57-9671-FE521F268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18486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A70BB98-B5CF-DD09-0D14-3E91D2CCFF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594ADFC-0EC3-19B5-1BEB-F358EAAB85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4D44154-1B71-8214-B26E-4230E8E81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F57B7-8AD2-4838-9967-74AF1A1AC7C9}" type="datetimeFigureOut">
              <a:rPr lang="es-MX" smtClean="0"/>
              <a:t>27/11/2023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BC07232-458D-2133-A73F-C9606C945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7CDA46D-21AC-0A9C-8631-2FA7018C1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42FE-1408-4A57-9671-FE521F268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0049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08B7FB-5FC4-295B-3EBA-D77EAC3F4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D87201E-7C57-3A0B-BDC6-817586DA63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E0E9FDA-FC60-2C57-EFEB-EEA146A10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F57B7-8AD2-4838-9967-74AF1A1AC7C9}" type="datetimeFigureOut">
              <a:rPr lang="es-MX" smtClean="0"/>
              <a:t>27/11/2023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8B71FC2-FC09-F19A-D02C-4A3C4A072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7ED9580-A169-B018-5F3D-408F66AD1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42FE-1408-4A57-9671-FE521F268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14161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6440AA-4BFC-8776-A4E1-D05FB098F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F58DEC6-136C-59C9-32B6-6F879A013F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295CD14-3C15-CAD2-D990-BADD807BD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F57B7-8AD2-4838-9967-74AF1A1AC7C9}" type="datetimeFigureOut">
              <a:rPr lang="es-MX" smtClean="0"/>
              <a:t>27/11/2023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1341828-FF46-7545-8F78-E2C96E206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21B9CC8-59D1-4BE6-341A-7595BB339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42FE-1408-4A57-9671-FE521F268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37614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2E0460-E5E1-C7EA-8149-B733EFAA4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F317D0C-855B-A6DD-F664-3F2CD350C8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AF822A6-429E-7299-709E-9279553F32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E46AF25-9198-E149-52E1-E80414E72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F57B7-8AD2-4838-9967-74AF1A1AC7C9}" type="datetimeFigureOut">
              <a:rPr lang="es-MX" smtClean="0"/>
              <a:t>27/11/2023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0052A21-B3B4-218F-999F-2C3239014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5C2C25F-85CB-289B-0461-5DF273AD4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42FE-1408-4A57-9671-FE521F268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4814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77669C-E447-97F1-6B46-1CDC2AB6AC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25F9E7F-5814-DB2C-4617-457127278F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9235FDD-4AC8-242E-DDA0-B3D7FF0FE5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D46B0C6-021F-5080-81A0-B24FCE7A27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ECDEB9E-18CB-BC30-A5C6-4782072CD7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4175C32-EE7F-1B17-EC2F-FEBEEFDDB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F57B7-8AD2-4838-9967-74AF1A1AC7C9}" type="datetimeFigureOut">
              <a:rPr lang="es-MX" smtClean="0"/>
              <a:t>27/11/2023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F1D52C8-E75B-ED01-6CA2-3D3A8B16F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1C91E3D-A15D-749B-4CC3-4CF319114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42FE-1408-4A57-9671-FE521F268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4902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D8275C-D8D3-615E-34C5-A73B4CCE3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F1FCFAA-5E71-C8B0-96CA-D9AA1656D7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F57B7-8AD2-4838-9967-74AF1A1AC7C9}" type="datetimeFigureOut">
              <a:rPr lang="es-MX" smtClean="0"/>
              <a:t>27/11/2023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E6A33E3-99B6-ACB2-A452-D864DD006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053A801-3CE7-2E1A-FFD3-044C131B7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42FE-1408-4A57-9671-FE521F268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6263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205894A-8FD8-02C9-85A1-6BBADC0C2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F57B7-8AD2-4838-9967-74AF1A1AC7C9}" type="datetimeFigureOut">
              <a:rPr lang="es-MX" smtClean="0"/>
              <a:t>27/11/2023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6651293-A054-DBE4-CA71-3F1C33A83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9C51E66-1CBC-9DB0-3A60-095606CD1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42FE-1408-4A57-9671-FE521F268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3763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AAFE14-F0B9-1E56-0B36-99E8F75D4A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D7393AF-3D19-B1EA-07E7-A294D18D6E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B3EEA1E-D4DC-AD05-573D-02E5D62201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7815790-0CBE-DF7C-A1DF-52DA31147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F57B7-8AD2-4838-9967-74AF1A1AC7C9}" type="datetimeFigureOut">
              <a:rPr lang="es-MX" smtClean="0"/>
              <a:t>27/11/2023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9447FBB-A86A-D09A-546E-422702CCB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2DCABDA-1A7B-BBD9-DD48-A48404CA1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42FE-1408-4A57-9671-FE521F268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2784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F03CCC-214A-17E7-141D-5ADB62F7A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7A45540-30DE-738F-E459-3A634F7B3F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8EA3A1A-A1E7-5474-7DF0-AA8A1C84C3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2DDDB5E-41E9-6878-E9AA-D9ADD5BF7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F57B7-8AD2-4838-9967-74AF1A1AC7C9}" type="datetimeFigureOut">
              <a:rPr lang="es-MX" smtClean="0"/>
              <a:t>27/11/2023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BE836E2-532F-A1CD-C7C3-C98A01AE7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B91F39D-CC46-EC54-D3BD-51761E448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42FE-1408-4A57-9671-FE521F268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4973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A4D4AF7-212A-A02C-5F5F-CD4A3669A8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0F33B39-5E94-C8CA-D3C4-4B273CE3F1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BAA559F-5E82-7819-E67F-6827E3756E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2F57B7-8AD2-4838-9967-74AF1A1AC7C9}" type="datetimeFigureOut">
              <a:rPr lang="es-MX" smtClean="0"/>
              <a:t>27/11/2023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0DAB5B5-21D9-321A-CCC2-983C73401C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617F9D2-F1A2-B8CA-1293-66060AE9C4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C242FE-1408-4A57-9671-FE521F268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7344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89CC47-7D5B-4EBE-DCA9-34AA518BD6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9EEEF3C-78AE-0764-9435-980FA1CBF27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F260DDA9-3DE9-450C-F4EF-C5027F489E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4218" y="148863"/>
            <a:ext cx="9683563" cy="6560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76538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macmagda33@gmail.com</dc:creator>
  <cp:lastModifiedBy>macmagda33@gmail.com</cp:lastModifiedBy>
  <cp:revision>1</cp:revision>
  <dcterms:created xsi:type="dcterms:W3CDTF">2023-11-27T19:06:44Z</dcterms:created>
  <dcterms:modified xsi:type="dcterms:W3CDTF">2023-11-27T19:06:58Z</dcterms:modified>
</cp:coreProperties>
</file>