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D1EF-AA62-4671-B427-031D9AB60F2A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665-39F6-4CE8-A5CE-2C9EF186342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61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D1EF-AA62-4671-B427-031D9AB60F2A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665-39F6-4CE8-A5CE-2C9EF18634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509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D1EF-AA62-4671-B427-031D9AB60F2A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665-39F6-4CE8-A5CE-2C9EF18634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3495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D1EF-AA62-4671-B427-031D9AB60F2A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665-39F6-4CE8-A5CE-2C9EF186342D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3497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D1EF-AA62-4671-B427-031D9AB60F2A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665-39F6-4CE8-A5CE-2C9EF18634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7779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D1EF-AA62-4671-B427-031D9AB60F2A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665-39F6-4CE8-A5CE-2C9EF186342D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981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D1EF-AA62-4671-B427-031D9AB60F2A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665-39F6-4CE8-A5CE-2C9EF18634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6594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D1EF-AA62-4671-B427-031D9AB60F2A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665-39F6-4CE8-A5CE-2C9EF18634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311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D1EF-AA62-4671-B427-031D9AB60F2A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665-39F6-4CE8-A5CE-2C9EF18634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279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D1EF-AA62-4671-B427-031D9AB60F2A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665-39F6-4CE8-A5CE-2C9EF18634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8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D1EF-AA62-4671-B427-031D9AB60F2A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665-39F6-4CE8-A5CE-2C9EF18634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495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D1EF-AA62-4671-B427-031D9AB60F2A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665-39F6-4CE8-A5CE-2C9EF18634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24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D1EF-AA62-4671-B427-031D9AB60F2A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665-39F6-4CE8-A5CE-2C9EF18634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66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D1EF-AA62-4671-B427-031D9AB60F2A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665-39F6-4CE8-A5CE-2C9EF18634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04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D1EF-AA62-4671-B427-031D9AB60F2A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665-39F6-4CE8-A5CE-2C9EF18634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748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D1EF-AA62-4671-B427-031D9AB60F2A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665-39F6-4CE8-A5CE-2C9EF18634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555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D1EF-AA62-4671-B427-031D9AB60F2A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665-39F6-4CE8-A5CE-2C9EF18634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012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9ED1EF-AA62-4671-B427-031D9AB60F2A}" type="datetimeFigureOut">
              <a:rPr lang="es-MX" smtClean="0"/>
              <a:t>01/11/2023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ADE665-39F6-4CE8-A5CE-2C9EF18634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6254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sz="3200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SMART KIDS</a:t>
            </a:r>
          </a:p>
          <a:p>
            <a:endParaRPr lang="es-MX" dirty="0"/>
          </a:p>
          <a:p>
            <a:endParaRPr lang="es-MX" dirty="0" smtClean="0"/>
          </a:p>
          <a:p>
            <a:pPr algn="ctr"/>
            <a:r>
              <a:rPr lang="es-MX" sz="4800" dirty="0">
                <a:solidFill>
                  <a:schemeClr val="tx1"/>
                </a:solidFill>
              </a:rPr>
              <a:t>JUEGO Y APRENDO CON LAS NACIONES</a:t>
            </a:r>
          </a:p>
        </p:txBody>
      </p:sp>
    </p:spTree>
    <p:extLst>
      <p:ext uri="{BB962C8B-B14F-4D97-AF65-F5344CB8AC3E}">
        <p14:creationId xmlns:p14="http://schemas.microsoft.com/office/powerpoint/2010/main" val="107792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290" y="-72737"/>
            <a:ext cx="6196445" cy="685800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020719" y="506306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/>
          <p:cNvSpPr/>
          <p:nvPr/>
        </p:nvSpPr>
        <p:spPr>
          <a:xfrm>
            <a:off x="3129506" y="5459617"/>
            <a:ext cx="649320" cy="476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/>
          <p:cNvSpPr/>
          <p:nvPr/>
        </p:nvSpPr>
        <p:spPr>
          <a:xfrm>
            <a:off x="5192133" y="2784764"/>
            <a:ext cx="545379" cy="506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004" y="2522613"/>
            <a:ext cx="560881" cy="5243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440" y="2428730"/>
            <a:ext cx="560881" cy="52430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386" y="1647398"/>
            <a:ext cx="560881" cy="52430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444" y="1079905"/>
            <a:ext cx="560881" cy="52430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770" y="1342055"/>
            <a:ext cx="560881" cy="52430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945" y="817754"/>
            <a:ext cx="56088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1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8736" y="602673"/>
            <a:ext cx="6577445" cy="55742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269" y="2865517"/>
            <a:ext cx="560881" cy="5243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359" y="2865517"/>
            <a:ext cx="560881" cy="5303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216" y="2867899"/>
            <a:ext cx="560881" cy="5303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709" y="1106401"/>
            <a:ext cx="560881" cy="5303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240" y="1106401"/>
            <a:ext cx="560881" cy="53039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210" y="1106401"/>
            <a:ext cx="560881" cy="530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650" y="4710467"/>
            <a:ext cx="56088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6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8118" y="365124"/>
            <a:ext cx="6255327" cy="60564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677" y="711546"/>
            <a:ext cx="560881" cy="530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950" y="976745"/>
            <a:ext cx="560881" cy="5303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378" y="2334240"/>
            <a:ext cx="560881" cy="5303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18" y="4710467"/>
            <a:ext cx="56088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339003"/>
            <a:ext cx="4842164" cy="59371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805" y="1054446"/>
            <a:ext cx="560881" cy="530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095" y="1036360"/>
            <a:ext cx="560881" cy="5303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705" y="2374092"/>
            <a:ext cx="560881" cy="5303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619" y="2363700"/>
            <a:ext cx="560881" cy="5303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214" y="3162955"/>
            <a:ext cx="560881" cy="5303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535" y="3093760"/>
            <a:ext cx="560881" cy="53039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688" y="3103843"/>
            <a:ext cx="687985" cy="530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741" y="2343653"/>
            <a:ext cx="560881" cy="53039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831" y="4825772"/>
            <a:ext cx="560881" cy="53039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628" y="4951038"/>
            <a:ext cx="56088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08872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</TotalTime>
  <Words>8</Words>
  <Application>Microsoft Office PowerPoint</Application>
  <PresentationFormat>Panorámica</PresentationFormat>
  <Paragraphs>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Bahnschrift</vt:lpstr>
      <vt:lpstr>Century Gothic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</cp:revision>
  <dcterms:created xsi:type="dcterms:W3CDTF">2023-11-02T00:19:33Z</dcterms:created>
  <dcterms:modified xsi:type="dcterms:W3CDTF">2023-11-02T00:27:17Z</dcterms:modified>
</cp:coreProperties>
</file>