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13"/>
  </p:notesMasterIdLst>
  <p:sldIdLst>
    <p:sldId id="256" r:id="rId2"/>
    <p:sldId id="296" r:id="rId3"/>
    <p:sldId id="295" r:id="rId4"/>
    <p:sldId id="297" r:id="rId5"/>
    <p:sldId id="273" r:id="rId6"/>
    <p:sldId id="299" r:id="rId7"/>
    <p:sldId id="298" r:id="rId8"/>
    <p:sldId id="300" r:id="rId9"/>
    <p:sldId id="301" r:id="rId10"/>
    <p:sldId id="305" r:id="rId11"/>
    <p:sldId id="257" r:id="rId12"/>
  </p:sldIdLst>
  <p:sldSz cx="9144000" cy="5143500" type="screen16x9"/>
  <p:notesSz cx="6858000" cy="9144000"/>
  <p:embeddedFontLst>
    <p:embeddedFont>
      <p:font typeface="Nixie One" panose="020B0604020202020204" charset="0"/>
      <p:regular r:id="rId14"/>
    </p:embeddedFont>
    <p:embeddedFont>
      <p:font typeface="Arial Rounded MT Bold" panose="020F0704030504030204" pitchFamily="34" charset="0"/>
      <p:regular r:id="rId15"/>
    </p:embeddedFont>
    <p:embeddedFont>
      <p:font typeface="Century Gothic" panose="020B0502020202020204" pitchFamily="34" charset="0"/>
      <p:regular r:id="rId16"/>
      <p:bold r:id="rId17"/>
      <p:italic r:id="rId18"/>
      <p:boldItalic r:id="rId19"/>
    </p:embeddedFont>
    <p:embeddedFont>
      <p:font typeface="Aharoni" panose="020B0604020202020204" charset="-79"/>
      <p:bold r:id="rId20"/>
    </p:embeddedFont>
    <p:embeddedFont>
      <p:font typeface="Varela Round" panose="020B0604020202020204" charset="-79"/>
      <p:regular r:id="rId21"/>
    </p:embeddedFont>
    <p:embeddedFont>
      <p:font typeface="Comic Sans MS" panose="030F0702030302020204" pitchFamily="66"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3300"/>
    <a:srgbClr val="6600FF"/>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42A20BD-2505-46DF-82F6-A791D1CCFF51}">
  <a:tblStyle styleId="{242A20BD-2505-46DF-82F6-A791D1CCFF5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BB38DEC-D873-43F8-8245-15F6AB083779}"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53" autoAdjust="0"/>
    <p:restoredTop sz="94660"/>
  </p:normalViewPr>
  <p:slideViewPr>
    <p:cSldViewPr snapToGrid="0">
      <p:cViewPr varScale="1">
        <p:scale>
          <a:sx n="97" d="100"/>
          <a:sy n="97" d="100"/>
        </p:scale>
        <p:origin x="636"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5f391192_0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35f391192_0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432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7209425" y="502200"/>
            <a:ext cx="206100" cy="2061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197475" y="-802775"/>
            <a:ext cx="6749100" cy="67491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2255425" y="1991825"/>
            <a:ext cx="4633200" cy="115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13" name="Google Shape;13;p2"/>
          <p:cNvSpPr/>
          <p:nvPr/>
        </p:nvSpPr>
        <p:spPr>
          <a:xfrm>
            <a:off x="267550" y="-886750"/>
            <a:ext cx="2347200" cy="2347200"/>
          </a:xfrm>
          <a:prstGeom prst="donut">
            <a:avLst>
              <a:gd name="adj" fmla="val 29778"/>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48875" y="2882375"/>
            <a:ext cx="978600" cy="978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255425" y="541800"/>
            <a:ext cx="657600" cy="6576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6752750" y="3465100"/>
            <a:ext cx="2284200" cy="2284200"/>
          </a:xfrm>
          <a:prstGeom prst="donut">
            <a:avLst>
              <a:gd name="adj" fmla="val 11909"/>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37775" y="3193200"/>
            <a:ext cx="657600" cy="6576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76550" y="4217275"/>
            <a:ext cx="1207800" cy="1207800"/>
          </a:xfrm>
          <a:prstGeom prst="donut">
            <a:avLst>
              <a:gd name="adj" fmla="val 42915"/>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244625" y="2541950"/>
            <a:ext cx="304800" cy="3048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598775" y="-300250"/>
            <a:ext cx="1370700" cy="13707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244625" y="802850"/>
            <a:ext cx="657600" cy="6576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13975" y="695900"/>
            <a:ext cx="871500" cy="871500"/>
          </a:xfrm>
          <a:prstGeom prst="ellipse">
            <a:avLst/>
          </a:prstGeom>
          <a:noFill/>
          <a:ln w="9525" cap="flat" cmpd="sng">
            <a:solidFill>
              <a:srgbClr val="00ACC3"/>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22175" y="2933250"/>
            <a:ext cx="1177500" cy="11775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150075" y="708300"/>
            <a:ext cx="846600" cy="846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055325" y="3904575"/>
            <a:ext cx="206100" cy="2061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95"/>
        <p:cNvGrpSpPr/>
        <p:nvPr/>
      </p:nvGrpSpPr>
      <p:grpSpPr>
        <a:xfrm>
          <a:off x="0" y="0"/>
          <a:ext cx="0" cy="0"/>
          <a:chOff x="0" y="0"/>
          <a:chExt cx="0" cy="0"/>
        </a:xfrm>
      </p:grpSpPr>
      <p:sp>
        <p:nvSpPr>
          <p:cNvPr id="96" name="Google Shape;96;p7"/>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a:endParaRPr/>
          </a:p>
        </p:txBody>
      </p:sp>
      <p:sp>
        <p:nvSpPr>
          <p:cNvPr id="97" name="Google Shape;97;p7"/>
          <p:cNvSpPr txBox="1">
            <a:spLocks noGrp="1"/>
          </p:cNvSpPr>
          <p:nvPr>
            <p:ph type="body" idx="1"/>
          </p:nvPr>
        </p:nvSpPr>
        <p:spPr>
          <a:xfrm>
            <a:off x="2935875"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8" name="Google Shape;98;p7"/>
          <p:cNvSpPr txBox="1">
            <a:spLocks noGrp="1"/>
          </p:cNvSpPr>
          <p:nvPr>
            <p:ph type="body" idx="2"/>
          </p:nvPr>
        </p:nvSpPr>
        <p:spPr>
          <a:xfrm>
            <a:off x="5650849" y="1550150"/>
            <a:ext cx="2560500" cy="33759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99" name="Google Shape;99;p7"/>
          <p:cNvSpPr/>
          <p:nvPr/>
        </p:nvSpPr>
        <p:spPr>
          <a:xfrm>
            <a:off x="-358950" y="2194400"/>
            <a:ext cx="2347200" cy="2347200"/>
          </a:xfrm>
          <a:prstGeom prst="donut">
            <a:avLst>
              <a:gd name="adj" fmla="val 36789"/>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7"/>
          <p:cNvSpPr/>
          <p:nvPr/>
        </p:nvSpPr>
        <p:spPr>
          <a:xfrm>
            <a:off x="198450" y="-321125"/>
            <a:ext cx="978600" cy="978600"/>
          </a:xfrm>
          <a:prstGeom prst="ellipse">
            <a:avLst/>
          </a:prstGeom>
          <a:noFill/>
          <a:ln w="9525" cap="flat" cmpd="sng">
            <a:solidFill>
              <a:srgbClr val="E8004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7"/>
          <p:cNvSpPr/>
          <p:nvPr/>
        </p:nvSpPr>
        <p:spPr>
          <a:xfrm>
            <a:off x="198450" y="420475"/>
            <a:ext cx="657600" cy="6576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7"/>
          <p:cNvSpPr/>
          <p:nvPr/>
        </p:nvSpPr>
        <p:spPr>
          <a:xfrm>
            <a:off x="1177051" y="657475"/>
            <a:ext cx="846900" cy="846900"/>
          </a:xfrm>
          <a:prstGeom prst="donut">
            <a:avLst>
              <a:gd name="adj" fmla="val 22275"/>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p:nvPr/>
        </p:nvSpPr>
        <p:spPr>
          <a:xfrm>
            <a:off x="887650" y="4142300"/>
            <a:ext cx="1207800" cy="12078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7"/>
          <p:cNvSpPr/>
          <p:nvPr/>
        </p:nvSpPr>
        <p:spPr>
          <a:xfrm>
            <a:off x="153675" y="4799600"/>
            <a:ext cx="550500" cy="550500"/>
          </a:xfrm>
          <a:prstGeom prst="donut">
            <a:avLst>
              <a:gd name="adj" fmla="val 18606"/>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7"/>
          <p:cNvSpPr/>
          <p:nvPr/>
        </p:nvSpPr>
        <p:spPr>
          <a:xfrm>
            <a:off x="1172525" y="1696950"/>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7"/>
          <p:cNvSpPr/>
          <p:nvPr/>
        </p:nvSpPr>
        <p:spPr>
          <a:xfrm>
            <a:off x="7844250" y="6192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7"/>
          <p:cNvSpPr/>
          <p:nvPr/>
        </p:nvSpPr>
        <p:spPr>
          <a:xfrm>
            <a:off x="7515500" y="-72500"/>
            <a:ext cx="397500" cy="3975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8651500" y="1030850"/>
            <a:ext cx="304800" cy="3048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8097900" y="167450"/>
            <a:ext cx="741600" cy="741600"/>
          </a:xfrm>
          <a:prstGeom prst="donut">
            <a:avLst>
              <a:gd name="adj" fmla="val 8064"/>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8394750" y="15043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a:off x="-205625" y="2347725"/>
            <a:ext cx="2040600" cy="2040600"/>
          </a:xfrm>
          <a:prstGeom prst="ellipse">
            <a:avLst/>
          </a:prstGeom>
          <a:noFill/>
          <a:ln w="9525" cap="flat" cmpd="sng">
            <a:solidFill>
              <a:srgbClr val="65BB48"/>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05125" y="-214450"/>
            <a:ext cx="765300" cy="7653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a:off x="8532600" y="911950"/>
            <a:ext cx="542700" cy="5427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15"/>
        <p:cNvGrpSpPr/>
        <p:nvPr/>
      </p:nvGrpSpPr>
      <p:grpSpPr>
        <a:xfrm>
          <a:off x="0" y="0"/>
          <a:ext cx="0" cy="0"/>
          <a:chOff x="0" y="0"/>
          <a:chExt cx="0" cy="0"/>
        </a:xfrm>
      </p:grpSpPr>
      <p:sp>
        <p:nvSpPr>
          <p:cNvPr id="116" name="Google Shape;116;p8"/>
          <p:cNvSpPr/>
          <p:nvPr/>
        </p:nvSpPr>
        <p:spPr>
          <a:xfrm>
            <a:off x="8638525" y="14726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txBox="1">
            <a:spLocks noGrp="1"/>
          </p:cNvSpPr>
          <p:nvPr>
            <p:ph type="title"/>
          </p:nvPr>
        </p:nvSpPr>
        <p:spPr>
          <a:xfrm>
            <a:off x="2935875" y="909050"/>
            <a:ext cx="5275500" cy="6411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a:endParaRPr/>
          </a:p>
        </p:txBody>
      </p:sp>
      <p:sp>
        <p:nvSpPr>
          <p:cNvPr id="118" name="Google Shape;118;p8"/>
          <p:cNvSpPr txBox="1">
            <a:spLocks noGrp="1"/>
          </p:cNvSpPr>
          <p:nvPr>
            <p:ph type="body" idx="1"/>
          </p:nvPr>
        </p:nvSpPr>
        <p:spPr>
          <a:xfrm>
            <a:off x="2935875" y="1550150"/>
            <a:ext cx="1700400" cy="33756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19" name="Google Shape;119;p8"/>
          <p:cNvSpPr txBox="1">
            <a:spLocks noGrp="1"/>
          </p:cNvSpPr>
          <p:nvPr>
            <p:ph type="body" idx="2"/>
          </p:nvPr>
        </p:nvSpPr>
        <p:spPr>
          <a:xfrm>
            <a:off x="4723373" y="1550150"/>
            <a:ext cx="1700400" cy="33756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20" name="Google Shape;120;p8"/>
          <p:cNvSpPr txBox="1">
            <a:spLocks noGrp="1"/>
          </p:cNvSpPr>
          <p:nvPr>
            <p:ph type="body" idx="3"/>
          </p:nvPr>
        </p:nvSpPr>
        <p:spPr>
          <a:xfrm>
            <a:off x="6510871" y="1550150"/>
            <a:ext cx="1700400" cy="33756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121" name="Google Shape;121;p8"/>
          <p:cNvSpPr/>
          <p:nvPr/>
        </p:nvSpPr>
        <p:spPr>
          <a:xfrm>
            <a:off x="1016475" y="2981600"/>
            <a:ext cx="440400" cy="440400"/>
          </a:xfrm>
          <a:prstGeom prst="ellipse">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68725" y="3346150"/>
            <a:ext cx="819600" cy="819600"/>
          </a:xfrm>
          <a:prstGeom prst="ellipse">
            <a:avLst/>
          </a:prstGeom>
          <a:noFill/>
          <a:ln w="9525" cap="flat" cmpd="sng">
            <a:solidFill>
              <a:srgbClr val="00D1C6"/>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1361475" y="140725"/>
            <a:ext cx="862800" cy="863400"/>
          </a:xfrm>
          <a:prstGeom prst="donut">
            <a:avLst>
              <a:gd name="adj" fmla="val 43200"/>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1438125" y="3422000"/>
            <a:ext cx="1062000" cy="1062000"/>
          </a:xfrm>
          <a:prstGeom prst="donut">
            <a:avLst>
              <a:gd name="adj" fmla="val 9905"/>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059425" y="1112475"/>
            <a:ext cx="304800" cy="3048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8723500" y="270225"/>
            <a:ext cx="550500" cy="5505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8546800" y="608625"/>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8211275" y="1152650"/>
            <a:ext cx="397500" cy="3975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7599600" y="-27525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9033775" y="1867850"/>
            <a:ext cx="188100" cy="1881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480225" y="243625"/>
            <a:ext cx="2347200" cy="2347200"/>
          </a:xfrm>
          <a:prstGeom prst="donut">
            <a:avLst>
              <a:gd name="adj" fmla="val 21094"/>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1016475" y="4091700"/>
            <a:ext cx="1207800" cy="1207800"/>
          </a:xfrm>
          <a:prstGeom prst="ellipse">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204075" y="927925"/>
            <a:ext cx="978600" cy="978600"/>
          </a:xfrm>
          <a:prstGeom prst="ellipse">
            <a:avLst/>
          </a:prstGeom>
          <a:noFill/>
          <a:ln w="9525" cap="flat" cmpd="sng">
            <a:solidFill>
              <a:srgbClr val="BBCD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11"/>
          <p:cNvSpPr/>
          <p:nvPr/>
        </p:nvSpPr>
        <p:spPr>
          <a:xfrm>
            <a:off x="419100" y="-1581150"/>
            <a:ext cx="8305800" cy="8305800"/>
          </a:xfrm>
          <a:prstGeom prst="ellipse">
            <a:avLst/>
          </a:prstGeom>
          <a:noFill/>
          <a:ln w="9525" cap="flat" cmpd="sng">
            <a:solidFill>
              <a:srgbClr val="A1BECC"/>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64200" y="686175"/>
            <a:ext cx="550500" cy="5505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8204500" y="3898800"/>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100425" y="-196925"/>
            <a:ext cx="741600" cy="741600"/>
          </a:xfrm>
          <a:prstGeom prst="donut">
            <a:avLst>
              <a:gd name="adj" fmla="val 37879"/>
            </a:avLst>
          </a:prstGeom>
          <a:solidFill>
            <a:srgbClr val="00ACC3">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419100" y="686175"/>
            <a:ext cx="188100" cy="1881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8333725" y="4482500"/>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741750" y="4449750"/>
            <a:ext cx="397500" cy="397500"/>
          </a:xfrm>
          <a:prstGeom prst="donut">
            <a:avLst>
              <a:gd name="adj" fmla="val 8754"/>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8956300" y="4058696"/>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164200" y="4277700"/>
            <a:ext cx="741600" cy="741600"/>
          </a:xfrm>
          <a:prstGeom prst="donut">
            <a:avLst>
              <a:gd name="adj" fmla="val 39163"/>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8568725" y="4717500"/>
            <a:ext cx="508500" cy="508500"/>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8077475" y="224125"/>
            <a:ext cx="304800" cy="304800"/>
          </a:xfrm>
          <a:prstGeom prst="donut">
            <a:avLst>
              <a:gd name="adj" fmla="val 30568"/>
            </a:avLst>
          </a:prstGeom>
          <a:solidFill>
            <a:srgbClr val="65BB48">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8553248" y="328373"/>
            <a:ext cx="585600" cy="585600"/>
          </a:xfrm>
          <a:prstGeom prst="ellipse">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8876350" y="1187325"/>
            <a:ext cx="447000" cy="447000"/>
          </a:xfrm>
          <a:prstGeom prst="ellipse">
            <a:avLst/>
          </a:prstGeom>
          <a:solidFill>
            <a:srgbClr val="BBCD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8449000" y="224125"/>
            <a:ext cx="794400" cy="794400"/>
          </a:xfrm>
          <a:prstGeom prst="ellipse">
            <a:avLst/>
          </a:prstGeom>
          <a:noFill/>
          <a:ln w="9525" cap="flat" cmpd="sng">
            <a:solidFill>
              <a:srgbClr val="F8BB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100425" y="3830625"/>
            <a:ext cx="304800" cy="304800"/>
          </a:xfrm>
          <a:prstGeom prst="ellipse">
            <a:avLst/>
          </a:prstGeom>
          <a:solidFill>
            <a:srgbClr val="00D1C6">
              <a:alpha val="8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txBox="1">
            <a:spLocks noGrp="1"/>
          </p:cNvSpPr>
          <p:nvPr>
            <p:ph type="sldNum" idx="12"/>
          </p:nvPr>
        </p:nvSpPr>
        <p:spPr>
          <a:xfrm>
            <a:off x="4337100" y="4751625"/>
            <a:ext cx="469800" cy="391500"/>
          </a:xfrm>
          <a:prstGeom prst="rect">
            <a:avLst/>
          </a:prstGeom>
        </p:spPr>
        <p:txBody>
          <a:bodyPr spcFirstLastPara="1" wrap="square" lIns="91425" tIns="91425" rIns="91425" bIns="91425" anchor="t" anchorCtr="0">
            <a:noAutofit/>
          </a:bodyPr>
          <a:lstStyle>
            <a:lvl1pPr lvl="0" algn="ctr" rtl="0">
              <a:buNone/>
              <a:defRPr/>
            </a:lvl1pPr>
            <a:lvl2pPr lvl="1" algn="ctr" rtl="0">
              <a:buNone/>
              <a:defRPr/>
            </a:lvl2pPr>
            <a:lvl3pPr lvl="2" algn="ctr" rtl="0">
              <a:buNone/>
              <a:defRPr/>
            </a:lvl3pPr>
            <a:lvl4pPr lvl="3" algn="ctr" rtl="0">
              <a:buNone/>
              <a:defRPr/>
            </a:lvl4pPr>
            <a:lvl5pPr lvl="4" algn="ctr" rtl="0">
              <a:buNone/>
              <a:defRPr/>
            </a:lvl5pPr>
            <a:lvl6pPr lvl="5" algn="ctr" rtl="0">
              <a:buNone/>
              <a:defRPr/>
            </a:lvl6pPr>
            <a:lvl7pPr lvl="6" algn="ctr" rtl="0">
              <a:buNone/>
              <a:defRPr/>
            </a:lvl7pPr>
            <a:lvl8pPr lvl="7" algn="ctr" rtl="0">
              <a:buNone/>
              <a:defRPr/>
            </a:lvl8pPr>
            <a:lvl9pPr lvl="8" algn="ctr" rtl="0">
              <a:buNone/>
              <a:defRPr/>
            </a:lvl9pPr>
          </a:lstStyle>
          <a:p>
            <a:pPr marL="0" lvl="0" indent="0" algn="ctr" rtl="0">
              <a:spcBef>
                <a:spcPts val="0"/>
              </a:spcBef>
              <a:spcAft>
                <a:spcPts val="0"/>
              </a:spcAft>
              <a:buNone/>
            </a:pPr>
            <a:fld id="{00000000-1234-1234-1234-123412341234}" type="slidenum">
              <a:rPr lang="en"/>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935875" y="909050"/>
            <a:ext cx="5275500" cy="641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1pPr>
            <a:lvl2pPr lvl="1">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2pPr>
            <a:lvl3pPr lvl="2">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3pPr>
            <a:lvl4pPr lvl="3">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4pPr>
            <a:lvl5pPr lvl="4">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5pPr>
            <a:lvl6pPr lvl="5">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6pPr>
            <a:lvl7pPr lvl="6">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7pPr>
            <a:lvl8pPr lvl="7">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8pPr>
            <a:lvl9pPr lvl="8">
              <a:spcBef>
                <a:spcPts val="0"/>
              </a:spcBef>
              <a:spcAft>
                <a:spcPts val="0"/>
              </a:spcAft>
              <a:buClr>
                <a:srgbClr val="617A86"/>
              </a:buClr>
              <a:buSzPts val="1800"/>
              <a:buFont typeface="Nixie One"/>
              <a:buNone/>
              <a:defRPr sz="1800">
                <a:solidFill>
                  <a:srgbClr val="617A86"/>
                </a:solidFill>
                <a:latin typeface="Nixie One"/>
                <a:ea typeface="Nixie One"/>
                <a:cs typeface="Nixie One"/>
                <a:sym typeface="Nixie One"/>
              </a:defRPr>
            </a:lvl9pPr>
          </a:lstStyle>
          <a:p>
            <a:endParaRPr/>
          </a:p>
        </p:txBody>
      </p:sp>
      <p:sp>
        <p:nvSpPr>
          <p:cNvPr id="7" name="Google Shape;7;p1"/>
          <p:cNvSpPr txBox="1">
            <a:spLocks noGrp="1"/>
          </p:cNvSpPr>
          <p:nvPr>
            <p:ph type="body" idx="1"/>
          </p:nvPr>
        </p:nvSpPr>
        <p:spPr>
          <a:xfrm>
            <a:off x="2935875" y="1525758"/>
            <a:ext cx="5275500" cy="2786100"/>
          </a:xfrm>
          <a:prstGeom prst="rect">
            <a:avLst/>
          </a:prstGeom>
          <a:noFill/>
          <a:ln>
            <a:noFill/>
          </a:ln>
        </p:spPr>
        <p:txBody>
          <a:bodyPr spcFirstLastPara="1" wrap="square" lIns="91425" tIns="91425" rIns="91425" bIns="91425" anchor="t" anchorCtr="0">
            <a:noAutofit/>
          </a:bodyPr>
          <a:lstStyle>
            <a:lvl1pPr marL="457200" lvl="0" indent="-381000">
              <a:spcBef>
                <a:spcPts val="60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1pPr>
            <a:lvl2pPr marL="914400" lvl="1"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2pPr>
            <a:lvl3pPr marL="1371600" lvl="2"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3pPr>
            <a:lvl4pPr marL="1828800" lvl="3"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4pPr>
            <a:lvl5pPr marL="2286000" lvl="4"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5pPr>
            <a:lvl6pPr marL="2743200" lvl="5"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6pPr>
            <a:lvl7pPr marL="3200400" lvl="6"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7pPr>
            <a:lvl8pPr marL="3657600" lvl="7"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8pPr>
            <a:lvl9pPr marL="4114800" lvl="8" indent="-381000">
              <a:spcBef>
                <a:spcPts val="0"/>
              </a:spcBef>
              <a:spcAft>
                <a:spcPts val="0"/>
              </a:spcAft>
              <a:buClr>
                <a:srgbClr val="A1BECC"/>
              </a:buClr>
              <a:buSzPts val="2400"/>
              <a:buFont typeface="Varela Round"/>
              <a:buChar char="■"/>
              <a:defRPr sz="2400">
                <a:solidFill>
                  <a:srgbClr val="617A86"/>
                </a:solidFill>
                <a:latin typeface="Varela Round"/>
                <a:ea typeface="Varela Round"/>
                <a:cs typeface="Varela Round"/>
                <a:sym typeface="Varela Round"/>
              </a:defRPr>
            </a:lvl9pPr>
          </a:lstStyle>
          <a:p>
            <a:endParaRPr/>
          </a:p>
        </p:txBody>
      </p:sp>
      <p:sp>
        <p:nvSpPr>
          <p:cNvPr id="8" name="Google Shape;8;p1"/>
          <p:cNvSpPr txBox="1">
            <a:spLocks noGrp="1"/>
          </p:cNvSpPr>
          <p:nvPr>
            <p:ph type="sldNum" idx="12"/>
          </p:nvPr>
        </p:nvSpPr>
        <p:spPr>
          <a:xfrm>
            <a:off x="8635625" y="4751625"/>
            <a:ext cx="469800" cy="391500"/>
          </a:xfrm>
          <a:prstGeom prst="rect">
            <a:avLst/>
          </a:prstGeom>
          <a:noFill/>
          <a:ln>
            <a:noFill/>
          </a:ln>
        </p:spPr>
        <p:txBody>
          <a:bodyPr spcFirstLastPara="1" wrap="square" lIns="91425" tIns="91425" rIns="91425" bIns="91425" anchor="t" anchorCtr="0">
            <a:noAutofit/>
          </a:bodyPr>
          <a:lstStyle>
            <a:lvl1pPr lvl="0" algn="r">
              <a:buNone/>
              <a:defRPr sz="1200">
                <a:solidFill>
                  <a:srgbClr val="A1BECC"/>
                </a:solidFill>
                <a:latin typeface="Nixie One"/>
                <a:ea typeface="Nixie One"/>
                <a:cs typeface="Nixie One"/>
                <a:sym typeface="Nixie One"/>
              </a:defRPr>
            </a:lvl1pPr>
            <a:lvl2pPr lvl="1" algn="r">
              <a:buNone/>
              <a:defRPr sz="1200">
                <a:solidFill>
                  <a:srgbClr val="A1BECC"/>
                </a:solidFill>
                <a:latin typeface="Nixie One"/>
                <a:ea typeface="Nixie One"/>
                <a:cs typeface="Nixie One"/>
                <a:sym typeface="Nixie One"/>
              </a:defRPr>
            </a:lvl2pPr>
            <a:lvl3pPr lvl="2" algn="r">
              <a:buNone/>
              <a:defRPr sz="1200">
                <a:solidFill>
                  <a:srgbClr val="A1BECC"/>
                </a:solidFill>
                <a:latin typeface="Nixie One"/>
                <a:ea typeface="Nixie One"/>
                <a:cs typeface="Nixie One"/>
                <a:sym typeface="Nixie One"/>
              </a:defRPr>
            </a:lvl3pPr>
            <a:lvl4pPr lvl="3" algn="r">
              <a:buNone/>
              <a:defRPr sz="1200">
                <a:solidFill>
                  <a:srgbClr val="A1BECC"/>
                </a:solidFill>
                <a:latin typeface="Nixie One"/>
                <a:ea typeface="Nixie One"/>
                <a:cs typeface="Nixie One"/>
                <a:sym typeface="Nixie One"/>
              </a:defRPr>
            </a:lvl4pPr>
            <a:lvl5pPr lvl="4" algn="r">
              <a:buNone/>
              <a:defRPr sz="1200">
                <a:solidFill>
                  <a:srgbClr val="A1BECC"/>
                </a:solidFill>
                <a:latin typeface="Nixie One"/>
                <a:ea typeface="Nixie One"/>
                <a:cs typeface="Nixie One"/>
                <a:sym typeface="Nixie One"/>
              </a:defRPr>
            </a:lvl5pPr>
            <a:lvl6pPr lvl="5" algn="r">
              <a:buNone/>
              <a:defRPr sz="1200">
                <a:solidFill>
                  <a:srgbClr val="A1BECC"/>
                </a:solidFill>
                <a:latin typeface="Nixie One"/>
                <a:ea typeface="Nixie One"/>
                <a:cs typeface="Nixie One"/>
                <a:sym typeface="Nixie One"/>
              </a:defRPr>
            </a:lvl6pPr>
            <a:lvl7pPr lvl="6" algn="r">
              <a:buNone/>
              <a:defRPr sz="1200">
                <a:solidFill>
                  <a:srgbClr val="A1BECC"/>
                </a:solidFill>
                <a:latin typeface="Nixie One"/>
                <a:ea typeface="Nixie One"/>
                <a:cs typeface="Nixie One"/>
                <a:sym typeface="Nixie One"/>
              </a:defRPr>
            </a:lvl7pPr>
            <a:lvl8pPr lvl="7" algn="r">
              <a:buNone/>
              <a:defRPr sz="1200">
                <a:solidFill>
                  <a:srgbClr val="A1BECC"/>
                </a:solidFill>
                <a:latin typeface="Nixie One"/>
                <a:ea typeface="Nixie One"/>
                <a:cs typeface="Nixie One"/>
                <a:sym typeface="Nixie One"/>
              </a:defRPr>
            </a:lvl8pPr>
            <a:lvl9pPr lvl="8" algn="r">
              <a:buNone/>
              <a:defRPr sz="1200">
                <a:solidFill>
                  <a:srgbClr val="A1BECC"/>
                </a:solidFill>
                <a:latin typeface="Nixie One"/>
                <a:ea typeface="Nixie One"/>
                <a:cs typeface="Nixie One"/>
                <a:sym typeface="Nixie One"/>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7"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2" name="Título 1"/>
          <p:cNvSpPr>
            <a:spLocks noGrp="1"/>
          </p:cNvSpPr>
          <p:nvPr>
            <p:ph type="ctrTitle"/>
          </p:nvPr>
        </p:nvSpPr>
        <p:spPr>
          <a:xfrm>
            <a:off x="1533943" y="1200798"/>
            <a:ext cx="6213763" cy="3195484"/>
          </a:xfrm>
        </p:spPr>
        <p:txBody>
          <a:bodyPr/>
          <a:lstStyle/>
          <a:p>
            <a:r>
              <a:rPr lang="es-MX" sz="4000" b="1" dirty="0">
                <a:solidFill>
                  <a:srgbClr val="002060"/>
                </a:solidFill>
              </a:rPr>
              <a:t/>
            </a:r>
            <a:br>
              <a:rPr lang="es-MX" sz="4000" b="1" dirty="0">
                <a:solidFill>
                  <a:srgbClr val="002060"/>
                </a:solidFill>
              </a:rPr>
            </a:br>
            <a:r>
              <a:rPr lang="es-MX" sz="2000" b="1" dirty="0">
                <a:solidFill>
                  <a:schemeClr val="tx1"/>
                </a:solidFill>
                <a:effectLst>
                  <a:outerShdw blurRad="38100" dist="38100" dir="2700000" algn="tl">
                    <a:srgbClr val="000000">
                      <a:alpha val="43137"/>
                    </a:srgbClr>
                  </a:outerShdw>
                </a:effectLst>
              </a:rPr>
              <a:t>Experiencia y participación en la elaboración de  material didáctico para los alumnos para desarrollar el sentido numérico.</a:t>
            </a:r>
            <a:r>
              <a:rPr lang="es-MX" sz="2000" dirty="0">
                <a:solidFill>
                  <a:schemeClr val="tx1"/>
                </a:solidFill>
              </a:rPr>
              <a:t/>
            </a:r>
            <a:br>
              <a:rPr lang="es-MX" sz="2000" dirty="0">
                <a:solidFill>
                  <a:schemeClr val="tx1"/>
                </a:solidFill>
              </a:rPr>
            </a:br>
            <a:r>
              <a:rPr lang="es-MX" sz="2000" dirty="0">
                <a:solidFill>
                  <a:schemeClr val="tx1"/>
                </a:solidFill>
              </a:rPr>
              <a:t> </a:t>
            </a:r>
            <a:br>
              <a:rPr lang="es-MX" sz="2000" dirty="0">
                <a:solidFill>
                  <a:schemeClr val="tx1"/>
                </a:solidFill>
              </a:rPr>
            </a:br>
            <a:r>
              <a:rPr lang="es-MX" sz="1400" b="1" dirty="0">
                <a:solidFill>
                  <a:schemeClr val="tx1"/>
                </a:solidFill>
              </a:rPr>
              <a:t>Educadora: Sonia Fraire Sánchez</a:t>
            </a:r>
            <a:r>
              <a:rPr lang="es-MX" sz="1400" dirty="0">
                <a:solidFill>
                  <a:schemeClr val="tx1"/>
                </a:solidFill>
              </a:rPr>
              <a:t/>
            </a:r>
            <a:br>
              <a:rPr lang="es-MX" sz="1400" dirty="0">
                <a:solidFill>
                  <a:schemeClr val="tx1"/>
                </a:solidFill>
              </a:rPr>
            </a:br>
            <a:r>
              <a:rPr lang="es-MX" sz="1400" dirty="0">
                <a:solidFill>
                  <a:schemeClr val="tx1"/>
                </a:solidFill>
              </a:rPr>
              <a:t/>
            </a:r>
            <a:br>
              <a:rPr lang="es-MX" sz="1400" dirty="0">
                <a:solidFill>
                  <a:schemeClr val="tx1"/>
                </a:solidFill>
              </a:rPr>
            </a:br>
            <a:endParaRPr lang="es-MX" sz="1400" b="1" dirty="0">
              <a:solidFill>
                <a:schemeClr val="tx1"/>
              </a:solidFill>
            </a:endParaRPr>
          </a:p>
        </p:txBody>
      </p:sp>
      <p:sp>
        <p:nvSpPr>
          <p:cNvPr id="4" name="Rectángulo 3"/>
          <p:cNvSpPr/>
          <p:nvPr/>
        </p:nvSpPr>
        <p:spPr>
          <a:xfrm>
            <a:off x="4119687" y="3847841"/>
            <a:ext cx="1042273" cy="307777"/>
          </a:xfrm>
          <a:prstGeom prst="rect">
            <a:avLst/>
          </a:prstGeom>
        </p:spPr>
        <p:txBody>
          <a:bodyPr wrap="none">
            <a:spAutoFit/>
          </a:bodyPr>
          <a:lstStyle/>
          <a:p>
            <a:r>
              <a:rPr lang="es-ES" b="1" kern="1200" dirty="0" smtClean="0">
                <a:solidFill>
                  <a:srgbClr val="002060"/>
                </a:solidFill>
                <a:latin typeface="Century Gothic" panose="020B0502020202020204"/>
                <a:ea typeface="+mn-ea"/>
                <a:cs typeface="+mn-cs"/>
              </a:rPr>
              <a:t>ZONA  </a:t>
            </a:r>
            <a:r>
              <a:rPr lang="es-ES" b="1" kern="1200" dirty="0">
                <a:solidFill>
                  <a:srgbClr val="002060"/>
                </a:solidFill>
                <a:latin typeface="Century Gothic" panose="020B0502020202020204"/>
                <a:ea typeface="+mn-ea"/>
                <a:cs typeface="+mn-cs"/>
              </a:rPr>
              <a:t>36 </a:t>
            </a:r>
            <a:endParaRPr lang="es-MX" dirty="0">
              <a:solidFill>
                <a:srgbClr val="002060"/>
              </a:solidFill>
            </a:endParaRPr>
          </a:p>
        </p:txBody>
      </p:sp>
      <p:sp>
        <p:nvSpPr>
          <p:cNvPr id="5" name="Rectángulo 4"/>
          <p:cNvSpPr/>
          <p:nvPr/>
        </p:nvSpPr>
        <p:spPr>
          <a:xfrm>
            <a:off x="1683925" y="827624"/>
            <a:ext cx="6118983" cy="461665"/>
          </a:xfrm>
          <a:prstGeom prst="rect">
            <a:avLst/>
          </a:prstGeom>
        </p:spPr>
        <p:txBody>
          <a:bodyPr wrap="none">
            <a:spAutoFit/>
          </a:bodyPr>
          <a:lstStyle/>
          <a:p>
            <a:r>
              <a:rPr lang="es-MX" sz="2400" b="1" dirty="0" smtClean="0"/>
              <a:t>JARDÍN DE NIÑOS FERMÍN REVUELTAS</a:t>
            </a:r>
            <a:endParaRPr lang="es-MX" sz="24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4465" y="264697"/>
            <a:ext cx="5275500" cy="641100"/>
          </a:xfrm>
        </p:spPr>
        <p:txBody>
          <a:bodyPr/>
          <a:lstStyle/>
          <a:p>
            <a:pPr algn="ctr"/>
            <a:r>
              <a:rPr lang="es-MX" sz="4000" b="1" i="1" dirty="0">
                <a:solidFill>
                  <a:schemeClr val="accent6"/>
                </a:solidFill>
                <a:effectLst>
                  <a:outerShdw blurRad="38100" dist="38100" dir="2700000" algn="tl">
                    <a:srgbClr val="000000">
                      <a:alpha val="43137"/>
                    </a:srgbClr>
                  </a:outerShdw>
                </a:effectLst>
                <a:latin typeface="Comic Sans MS" panose="030F0702030302020204" pitchFamily="66" charset="0"/>
              </a:rPr>
              <a:t>Video</a:t>
            </a:r>
            <a:r>
              <a:rPr lang="es-MX" sz="3200" b="1" i="1" dirty="0">
                <a:solidFill>
                  <a:schemeClr val="accent6"/>
                </a:solidFill>
                <a:effectLst>
                  <a:outerShdw blurRad="38100" dist="38100" dir="2700000" algn="tl">
                    <a:srgbClr val="000000">
                      <a:alpha val="43137"/>
                    </a:srgbClr>
                  </a:outerShdw>
                </a:effectLst>
                <a:latin typeface="Comic Sans MS" panose="030F0702030302020204" pitchFamily="66" charset="0"/>
              </a:rPr>
              <a:t> </a:t>
            </a:r>
          </a:p>
        </p:txBody>
      </p:sp>
      <p:sp>
        <p:nvSpPr>
          <p:cNvPr id="5" name="Marcador de número de diapositiva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10</a:t>
            </a:fld>
            <a:endParaRPr lang="es-MX"/>
          </a:p>
        </p:txBody>
      </p:sp>
      <p:pic>
        <p:nvPicPr>
          <p:cNvPr id="8" name="0E6D293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26890" y="1140542"/>
            <a:ext cx="4355691" cy="3097161"/>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pic>
        <p:nvPicPr>
          <p:cNvPr id="3" name="Imagen 2"/>
          <p:cNvPicPr>
            <a:picLocks noChangeAspect="1"/>
          </p:cNvPicPr>
          <p:nvPr/>
        </p:nvPicPr>
        <p:blipFill>
          <a:blip r:embed="rId5"/>
          <a:stretch>
            <a:fillRect/>
          </a:stretch>
        </p:blipFill>
        <p:spPr>
          <a:xfrm>
            <a:off x="4858517" y="2840749"/>
            <a:ext cx="716374" cy="714275"/>
          </a:xfrm>
          <a:prstGeom prst="rect">
            <a:avLst/>
          </a:prstGeom>
        </p:spPr>
      </p:pic>
      <p:pic>
        <p:nvPicPr>
          <p:cNvPr id="6" name="Imagen 5"/>
          <p:cNvPicPr>
            <a:picLocks noChangeAspect="1"/>
          </p:cNvPicPr>
          <p:nvPr/>
        </p:nvPicPr>
        <p:blipFill>
          <a:blip r:embed="rId5"/>
          <a:stretch>
            <a:fillRect/>
          </a:stretch>
        </p:blipFill>
        <p:spPr>
          <a:xfrm>
            <a:off x="5216704" y="1800932"/>
            <a:ext cx="716374" cy="714275"/>
          </a:xfrm>
          <a:prstGeom prst="rect">
            <a:avLst/>
          </a:prstGeom>
        </p:spPr>
      </p:pic>
      <p:pic>
        <p:nvPicPr>
          <p:cNvPr id="7" name="Imagen 6"/>
          <p:cNvPicPr>
            <a:picLocks noChangeAspect="1"/>
          </p:cNvPicPr>
          <p:nvPr/>
        </p:nvPicPr>
        <p:blipFill>
          <a:blip r:embed="rId5"/>
          <a:stretch>
            <a:fillRect/>
          </a:stretch>
        </p:blipFill>
        <p:spPr>
          <a:xfrm>
            <a:off x="3349266" y="1262671"/>
            <a:ext cx="716374" cy="714275"/>
          </a:xfrm>
          <a:prstGeom prst="rect">
            <a:avLst/>
          </a:prstGeom>
        </p:spPr>
      </p:pic>
    </p:spTree>
    <p:extLst>
      <p:ext uri="{BB962C8B-B14F-4D97-AF65-F5344CB8AC3E}">
        <p14:creationId xmlns:p14="http://schemas.microsoft.com/office/powerpoint/2010/main" val="11361030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40909">
                <p:cTn id="7" fill="hold" display="0">
                  <p:stCondLst>
                    <p:cond delay="indefinite"/>
                  </p:stCondLst>
                </p:cTn>
                <p:tgtEl>
                  <p:spTgt spid="8"/>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14"/>
          <p:cNvSpPr txBox="1">
            <a:spLocks noGrp="1"/>
          </p:cNvSpPr>
          <p:nvPr>
            <p:ph type="title"/>
          </p:nvPr>
        </p:nvSpPr>
        <p:spPr>
          <a:xfrm>
            <a:off x="3366975" y="-118741"/>
            <a:ext cx="2875751" cy="841664"/>
          </a:xfrm>
          <a:prstGeom prst="rect">
            <a:avLst/>
          </a:prstGeom>
        </p:spPr>
        <p:txBody>
          <a:bodyPr spcFirstLastPara="1" wrap="square" lIns="91425" tIns="91425" rIns="91425" bIns="91425" anchor="b" anchorCtr="0">
            <a:noAutofit/>
          </a:bodyPr>
          <a:lstStyle/>
          <a:p>
            <a:pPr lvl="0" algn="ctr"/>
            <a:r>
              <a:rPr lang="es-MX" sz="3200" b="1" dirty="0">
                <a:solidFill>
                  <a:srgbClr val="FF6600"/>
                </a:solidFill>
                <a:effectLst>
                  <a:outerShdw blurRad="38100" dist="38100" dir="2700000" algn="tl">
                    <a:srgbClr val="000000">
                      <a:alpha val="43137"/>
                    </a:srgbClr>
                  </a:outerShdw>
                </a:effectLst>
                <a:latin typeface="Varela Round"/>
                <a:ea typeface="Varela Round"/>
                <a:cs typeface="Varela Round"/>
                <a:sym typeface="Varela Round"/>
              </a:rPr>
              <a:t>Retos</a:t>
            </a:r>
            <a:endParaRPr sz="3000" dirty="0">
              <a:solidFill>
                <a:srgbClr val="FF6600"/>
              </a:solidFill>
              <a:effectLst>
                <a:outerShdw blurRad="38100" dist="38100" dir="2700000" algn="tl">
                  <a:srgbClr val="000000">
                    <a:alpha val="43137"/>
                  </a:srgbClr>
                </a:outerShdw>
              </a:effectLst>
            </a:endParaRPr>
          </a:p>
        </p:txBody>
      </p:sp>
      <p:sp>
        <p:nvSpPr>
          <p:cNvPr id="201" name="Google Shape;201;p14"/>
          <p:cNvSpPr txBox="1"/>
          <p:nvPr/>
        </p:nvSpPr>
        <p:spPr>
          <a:xfrm>
            <a:off x="2054763" y="722923"/>
            <a:ext cx="2332839" cy="3286431"/>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s-MX" sz="1000" dirty="0">
                <a:solidFill>
                  <a:schemeClr val="tx1"/>
                </a:solidFill>
                <a:latin typeface="Varela Round"/>
                <a:ea typeface="Varela Round"/>
                <a:cs typeface="Varela Round"/>
                <a:sym typeface="Varela Round"/>
              </a:rPr>
              <a:t>1.-Desarrollen los aprendizajes esperados. </a:t>
            </a:r>
          </a:p>
          <a:p>
            <a:pPr marL="171450" lvl="0" indent="-171450">
              <a:spcBef>
                <a:spcPts val="600"/>
              </a:spcBef>
              <a:buFont typeface="Wingdings" panose="05000000000000000000" pitchFamily="2" charset="2"/>
              <a:buChar char="ü"/>
            </a:pPr>
            <a:r>
              <a:rPr lang="es-MX" sz="1000" dirty="0">
                <a:solidFill>
                  <a:schemeClr val="tx1"/>
                </a:solidFill>
                <a:latin typeface="Varela Round"/>
                <a:ea typeface="Varela Round"/>
                <a:cs typeface="Varela Round"/>
                <a:sym typeface="Varela Round"/>
              </a:rPr>
              <a:t>Cuenta colecciones no mayores a 20 elementos.</a:t>
            </a:r>
          </a:p>
          <a:p>
            <a:pPr marL="171450" lvl="0" indent="-171450">
              <a:spcBef>
                <a:spcPts val="600"/>
              </a:spcBef>
              <a:buFont typeface="Wingdings" panose="05000000000000000000" pitchFamily="2" charset="2"/>
              <a:buChar char="ü"/>
            </a:pPr>
            <a:r>
              <a:rPr lang="es-MX" sz="1000" dirty="0">
                <a:solidFill>
                  <a:schemeClr val="tx1"/>
                </a:solidFill>
                <a:latin typeface="Varela Round"/>
                <a:ea typeface="Varela Round"/>
                <a:cs typeface="Varela Round"/>
                <a:sym typeface="Varela Round"/>
              </a:rPr>
              <a:t>Comunica de manera oral y escrita los primeros 10 números en diversas situaciones y de diferentes maneras, incluida la convencional.</a:t>
            </a:r>
          </a:p>
          <a:p>
            <a:pPr marL="171450" lvl="0" indent="-171450">
              <a:spcBef>
                <a:spcPts val="600"/>
              </a:spcBef>
              <a:buFont typeface="Wingdings" panose="05000000000000000000" pitchFamily="2" charset="2"/>
              <a:buChar char="ü"/>
            </a:pPr>
            <a:r>
              <a:rPr lang="es-MX" sz="1000" dirty="0">
                <a:solidFill>
                  <a:schemeClr val="tx1"/>
                </a:solidFill>
                <a:latin typeface="Varela Round"/>
                <a:ea typeface="Varela Round"/>
                <a:cs typeface="Varela Round"/>
                <a:sym typeface="Varela Round"/>
              </a:rPr>
              <a:t>Compara, iguala y clasiﬁca colecciones con base en la cantidad de elementos. </a:t>
            </a:r>
          </a:p>
          <a:p>
            <a:pPr marL="171450" lvl="0" indent="-171450">
              <a:spcBef>
                <a:spcPts val="600"/>
              </a:spcBef>
              <a:buFont typeface="Wingdings" panose="05000000000000000000" pitchFamily="2" charset="2"/>
              <a:buChar char="ü"/>
            </a:pPr>
            <a:r>
              <a:rPr lang="es-MX" sz="1000" dirty="0">
                <a:solidFill>
                  <a:schemeClr val="tx1"/>
                </a:solidFill>
                <a:latin typeface="Varela Round"/>
                <a:ea typeface="Varela Round"/>
                <a:cs typeface="Varela Round"/>
                <a:sym typeface="Varela Round"/>
              </a:rPr>
              <a:t>Relaciona el número de elementos de una colección con la sucesión numérica escrita del 1 al 30.</a:t>
            </a:r>
          </a:p>
          <a:p>
            <a:pPr marL="171450" lvl="0" indent="-171450">
              <a:spcBef>
                <a:spcPts val="600"/>
              </a:spcBef>
              <a:buFont typeface="Wingdings" panose="05000000000000000000" pitchFamily="2" charset="2"/>
              <a:buChar char="ü"/>
            </a:pPr>
            <a:r>
              <a:rPr lang="es-MX" sz="1000" dirty="0">
                <a:solidFill>
                  <a:schemeClr val="tx1"/>
                </a:solidFill>
                <a:latin typeface="Varela Round"/>
                <a:ea typeface="Varela Round"/>
                <a:cs typeface="Varela Round"/>
                <a:sym typeface="Varela Round"/>
              </a:rPr>
              <a:t>Idéntica </a:t>
            </a:r>
            <a:r>
              <a:rPr lang="es-MX" sz="1000" dirty="0">
                <a:solidFill>
                  <a:schemeClr val="tx1"/>
                </a:solidFill>
                <a:latin typeface="+mn-lt"/>
                <a:ea typeface="Varela Round"/>
                <a:cs typeface="Varela Round"/>
                <a:sym typeface="Varela Round"/>
              </a:rPr>
              <a:t>algunas</a:t>
            </a:r>
            <a:r>
              <a:rPr lang="es-MX" sz="1000" dirty="0">
                <a:solidFill>
                  <a:schemeClr val="tx1"/>
                </a:solidFill>
                <a:latin typeface="Varela Round"/>
                <a:ea typeface="Varela Round"/>
                <a:cs typeface="Varela Round"/>
                <a:sym typeface="Varela Round"/>
              </a:rPr>
              <a:t> relaciones de equivalencia entre monedas de $1, $2, $5 y $10 en situaciones de compra y venta.</a:t>
            </a:r>
          </a:p>
          <a:p>
            <a:pPr marL="171450" lvl="0" indent="-171450">
              <a:spcBef>
                <a:spcPts val="600"/>
              </a:spcBef>
              <a:buFont typeface="Wingdings" panose="05000000000000000000" pitchFamily="2" charset="2"/>
              <a:buChar char="ü"/>
            </a:pPr>
            <a:r>
              <a:rPr lang="es-MX" sz="1000" dirty="0">
                <a:solidFill>
                  <a:schemeClr val="tx1"/>
                </a:solidFill>
                <a:latin typeface="Varela Round"/>
                <a:ea typeface="Varela Round"/>
                <a:cs typeface="Varela Round"/>
                <a:sym typeface="Varela Round"/>
              </a:rPr>
              <a:t>Resuelve problemas a través del conteo y con acciones sobre las colecciones. </a:t>
            </a:r>
            <a:endParaRPr sz="1000" dirty="0">
              <a:solidFill>
                <a:schemeClr val="tx1"/>
              </a:solidFill>
              <a:latin typeface="Varela Round"/>
              <a:ea typeface="Varela Round"/>
              <a:cs typeface="Varela Round"/>
              <a:sym typeface="Varela Round"/>
            </a:endParaRPr>
          </a:p>
        </p:txBody>
      </p:sp>
      <p:sp>
        <p:nvSpPr>
          <p:cNvPr id="202" name="Google Shape;202;p14"/>
          <p:cNvSpPr txBox="1"/>
          <p:nvPr/>
        </p:nvSpPr>
        <p:spPr>
          <a:xfrm>
            <a:off x="5143412" y="633139"/>
            <a:ext cx="2198627" cy="864679"/>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s-MX" dirty="0">
                <a:solidFill>
                  <a:schemeClr val="tx1"/>
                </a:solidFill>
                <a:latin typeface="Varela Round"/>
                <a:ea typeface="Varela Round"/>
                <a:cs typeface="Varela Round"/>
                <a:sym typeface="Varela Round"/>
              </a:rPr>
              <a:t>2.- Como educadora darle otra visión a mi practica  docente . </a:t>
            </a:r>
            <a:endParaRPr dirty="0">
              <a:solidFill>
                <a:schemeClr val="tx1"/>
              </a:solidFill>
              <a:latin typeface="Varela Round"/>
              <a:ea typeface="Varela Round"/>
              <a:cs typeface="Varela Round"/>
              <a:sym typeface="Varela Round"/>
            </a:endParaRPr>
          </a:p>
        </p:txBody>
      </p:sp>
      <p:sp>
        <p:nvSpPr>
          <p:cNvPr id="203" name="Google Shape;203;p14"/>
          <p:cNvSpPr txBox="1"/>
          <p:nvPr/>
        </p:nvSpPr>
        <p:spPr>
          <a:xfrm>
            <a:off x="6331150" y="1409154"/>
            <a:ext cx="2304475" cy="953729"/>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endParaRPr sz="800" dirty="0">
              <a:solidFill>
                <a:srgbClr val="617A86"/>
              </a:solidFill>
              <a:latin typeface="Varela Round"/>
              <a:ea typeface="Varela Round"/>
              <a:cs typeface="Varela Round"/>
              <a:sym typeface="Varela Round"/>
            </a:endParaRPr>
          </a:p>
          <a:p>
            <a:pPr marL="0" lvl="0" indent="0" algn="l" rtl="0">
              <a:spcBef>
                <a:spcPts val="1000"/>
              </a:spcBef>
              <a:spcAft>
                <a:spcPts val="1000"/>
              </a:spcAft>
              <a:buNone/>
            </a:pPr>
            <a:r>
              <a:rPr lang="es-MX" dirty="0">
                <a:solidFill>
                  <a:schemeClr val="tx1"/>
                </a:solidFill>
                <a:latin typeface="Varela Round"/>
                <a:ea typeface="Varela Round"/>
                <a:cs typeface="Varela Round"/>
                <a:sym typeface="Varela Round"/>
              </a:rPr>
              <a:t>3.- Que me sigan apoyando las madres de familia.  </a:t>
            </a:r>
            <a:r>
              <a:rPr lang="es-MX" dirty="0">
                <a:solidFill>
                  <a:srgbClr val="617A86"/>
                </a:solidFill>
                <a:latin typeface="Varela Round"/>
                <a:ea typeface="Varela Round"/>
                <a:cs typeface="Varela Round"/>
                <a:sym typeface="Varela Round"/>
              </a:rPr>
              <a:t>.</a:t>
            </a:r>
            <a:endParaRPr dirty="0">
              <a:solidFill>
                <a:srgbClr val="617A86"/>
              </a:solidFill>
              <a:latin typeface="Varela Round"/>
              <a:ea typeface="Varela Round"/>
              <a:cs typeface="Varela Round"/>
              <a:sym typeface="Varela Round"/>
            </a:endParaRPr>
          </a:p>
        </p:txBody>
      </p:sp>
      <p:sp>
        <p:nvSpPr>
          <p:cNvPr id="204" name="Google Shape;204;p14"/>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11</a:t>
            </a:fld>
            <a:endParaRPr/>
          </a:p>
        </p:txBody>
      </p:sp>
      <p:sp>
        <p:nvSpPr>
          <p:cNvPr id="7" name="Rectángulo 6"/>
          <p:cNvSpPr/>
          <p:nvPr/>
        </p:nvSpPr>
        <p:spPr>
          <a:xfrm>
            <a:off x="5271230" y="2780618"/>
            <a:ext cx="1942989" cy="2246769"/>
          </a:xfrm>
          <a:prstGeom prst="rect">
            <a:avLst/>
          </a:prstGeom>
        </p:spPr>
        <p:txBody>
          <a:bodyPr wrap="square">
            <a:spAutoFit/>
          </a:bodyPr>
          <a:lstStyle/>
          <a:p>
            <a:pPr lvl="0">
              <a:spcBef>
                <a:spcPts val="1000"/>
              </a:spcBef>
              <a:spcAft>
                <a:spcPts val="1000"/>
              </a:spcAft>
            </a:pPr>
            <a:r>
              <a:rPr lang="es-MX" dirty="0">
                <a:solidFill>
                  <a:schemeClr val="tx1"/>
                </a:solidFill>
                <a:latin typeface="Varela Round"/>
                <a:ea typeface="Varela Round"/>
                <a:cs typeface="Varela Round"/>
                <a:sym typeface="Varela Round"/>
              </a:rPr>
              <a:t>4..Elaboración de material reciclado para emplearlo en las actividades del Organizador curricular 1 forma espacio y medida del Campo de Pensamiento Matemático.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2</a:t>
            </a:fld>
            <a:endParaRPr lang="es-MX"/>
          </a:p>
        </p:txBody>
      </p:sp>
      <p:sp>
        <p:nvSpPr>
          <p:cNvPr id="3" name="Rectángulo 2"/>
          <p:cNvSpPr/>
          <p:nvPr/>
        </p:nvSpPr>
        <p:spPr>
          <a:xfrm>
            <a:off x="602673" y="1182990"/>
            <a:ext cx="7938654" cy="2800767"/>
          </a:xfrm>
          <a:prstGeom prst="rect">
            <a:avLst/>
          </a:prstGeom>
        </p:spPr>
        <p:txBody>
          <a:bodyPr wrap="square">
            <a:spAutoFit/>
          </a:bodyPr>
          <a:lstStyle/>
          <a:p>
            <a:pPr algn="just"/>
            <a:r>
              <a:rPr lang="es-MX" sz="1600" dirty="0"/>
              <a:t>Desde el principio, los niños pueden “ver” literalmente pequeñas cantidades, desarrollar habilidades básicas de conteo y sumar pequeñas cantidades. Un sentido temprano de los números es principalmente intuitivo y se desarrolla a través de una variedad de experiencias. El hogar es un gran lugar para comenzar. a tener conversaciones tempranas de matemáticas con los niños. "¿Cuántas cucharas?" "¿Cuál es más?" "¿Cómo lo sabes?" "¿Cuál es uno más?" "¿Dos más?" "¿Uno menos?" "¿Dos menos?" "¿Cuántos pasos hasta la puerta?" "¿Cuánto tiempo crees que tomará el viaje?" ¡Hablar, hablar, hablar! Estas experiencias llevan las matemáticas a la vida de los niños desde una edad temprana. Los estudiantes se acercan a la escuela con un sentido creciente de número, y los padres y otras personas pueden aprovechar esto. </a:t>
            </a:r>
          </a:p>
        </p:txBody>
      </p:sp>
      <p:sp>
        <p:nvSpPr>
          <p:cNvPr id="4" name="Rectángulo 3"/>
          <p:cNvSpPr/>
          <p:nvPr/>
        </p:nvSpPr>
        <p:spPr>
          <a:xfrm>
            <a:off x="1018064" y="199678"/>
            <a:ext cx="6899564" cy="830997"/>
          </a:xfrm>
          <a:prstGeom prst="rect">
            <a:avLst/>
          </a:prstGeom>
        </p:spPr>
        <p:txBody>
          <a:bodyPr wrap="square">
            <a:spAutoFit/>
          </a:bodyPr>
          <a:lstStyle/>
          <a:p>
            <a:pPr algn="ctr"/>
            <a:r>
              <a:rPr lang="es-MX" sz="2400" b="1" dirty="0">
                <a:solidFill>
                  <a:schemeClr val="accent6">
                    <a:lumMod val="60000"/>
                    <a:lumOff val="40000"/>
                  </a:schemeClr>
                </a:solidFill>
              </a:rPr>
              <a:t>¿Cómo comienza a desarrollarse el sentido numérico? </a:t>
            </a:r>
            <a:endParaRPr lang="es-MX" sz="2400" dirty="0">
              <a:solidFill>
                <a:schemeClr val="accent6">
                  <a:lumMod val="60000"/>
                  <a:lumOff val="40000"/>
                </a:schemeClr>
              </a:solidFill>
            </a:endParaRPr>
          </a:p>
        </p:txBody>
      </p:sp>
      <p:pic>
        <p:nvPicPr>
          <p:cNvPr id="5" name="Imagen 4">
            <a:extLst>
              <a:ext uri="{FF2B5EF4-FFF2-40B4-BE49-F238E27FC236}">
                <a16:creationId xmlns:a16="http://schemas.microsoft.com/office/drawing/2014/main" id="{CB124C46-0E71-44DA-9A27-A6297EC53749}"/>
              </a:ext>
            </a:extLst>
          </p:cNvPr>
          <p:cNvPicPr>
            <a:picLocks noChangeAspect="1"/>
          </p:cNvPicPr>
          <p:nvPr/>
        </p:nvPicPr>
        <p:blipFill>
          <a:blip r:embed="rId2"/>
          <a:stretch>
            <a:fillRect/>
          </a:stretch>
        </p:blipFill>
        <p:spPr>
          <a:xfrm>
            <a:off x="3373599" y="3928911"/>
            <a:ext cx="2188493" cy="1214214"/>
          </a:xfrm>
          <a:prstGeom prst="rect">
            <a:avLst/>
          </a:prstGeom>
        </p:spPr>
      </p:pic>
    </p:spTree>
    <p:extLst>
      <p:ext uri="{BB962C8B-B14F-4D97-AF65-F5344CB8AC3E}">
        <p14:creationId xmlns:p14="http://schemas.microsoft.com/office/powerpoint/2010/main" val="4095086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05445" y="285596"/>
            <a:ext cx="5275500" cy="641100"/>
          </a:xfrm>
        </p:spPr>
        <p:txBody>
          <a:bodyPr/>
          <a:lstStyle/>
          <a:p>
            <a:pPr algn="ctr"/>
            <a:r>
              <a:rPr lang="es-MX" sz="2800" b="1" dirty="0">
                <a:solidFill>
                  <a:srgbClr val="00B050"/>
                </a:solidFill>
                <a:effectLst>
                  <a:outerShdw blurRad="38100" dist="38100" dir="2700000" algn="tl">
                    <a:srgbClr val="000000">
                      <a:alpha val="43137"/>
                    </a:srgbClr>
                  </a:outerShdw>
                </a:effectLst>
                <a:latin typeface="Arial Rounded MT Bold" panose="020F0704030504030204" pitchFamily="34" charset="0"/>
              </a:rPr>
              <a:t>SENTIDO NUMÉRICO </a:t>
            </a:r>
          </a:p>
        </p:txBody>
      </p:sp>
      <p:sp>
        <p:nvSpPr>
          <p:cNvPr id="3" name="Marcador de texto 2"/>
          <p:cNvSpPr>
            <a:spLocks noGrp="1"/>
          </p:cNvSpPr>
          <p:nvPr>
            <p:ph type="body" idx="1"/>
          </p:nvPr>
        </p:nvSpPr>
        <p:spPr>
          <a:xfrm>
            <a:off x="1718295" y="1324129"/>
            <a:ext cx="2130137" cy="3471639"/>
          </a:xfrm>
        </p:spPr>
        <p:txBody>
          <a:bodyPr/>
          <a:lstStyle/>
          <a:p>
            <a:pPr>
              <a:buFont typeface="Wingdings" panose="05000000000000000000" pitchFamily="2" charset="2"/>
              <a:buChar char="q"/>
            </a:pPr>
            <a:r>
              <a:rPr lang="es-MX" dirty="0"/>
              <a:t> </a:t>
            </a:r>
            <a:r>
              <a:rPr lang="es-MX" dirty="0">
                <a:solidFill>
                  <a:schemeClr val="tx1"/>
                </a:solidFill>
              </a:rPr>
              <a:t>El conteo es un recurso para el aprendizaje </a:t>
            </a:r>
          </a:p>
          <a:p>
            <a:pPr>
              <a:buFont typeface="Wingdings" panose="05000000000000000000" pitchFamily="2" charset="2"/>
              <a:buChar char="q"/>
            </a:pPr>
            <a:r>
              <a:rPr lang="es-MX" dirty="0">
                <a:solidFill>
                  <a:schemeClr val="tx1"/>
                </a:solidFill>
              </a:rPr>
              <a:t>Favorece el conteo y la relación entre números.</a:t>
            </a:r>
          </a:p>
          <a:p>
            <a:pPr>
              <a:buFont typeface="Wingdings" panose="05000000000000000000" pitchFamily="2" charset="2"/>
              <a:buChar char="q"/>
            </a:pPr>
            <a:endParaRPr lang="es-MX" dirty="0">
              <a:solidFill>
                <a:schemeClr val="tx1"/>
              </a:solidFill>
            </a:endParaRPr>
          </a:p>
          <a:p>
            <a:pPr>
              <a:buFont typeface="Wingdings" panose="05000000000000000000" pitchFamily="2" charset="2"/>
              <a:buChar char="q"/>
            </a:pPr>
            <a:r>
              <a:rPr lang="es-MX" dirty="0">
                <a:solidFill>
                  <a:schemeClr val="tx1"/>
                </a:solidFill>
              </a:rPr>
              <a:t>Permite concebir el concepto de cantidad.</a:t>
            </a:r>
          </a:p>
          <a:p>
            <a:pPr marL="139700" indent="0">
              <a:buNone/>
            </a:pPr>
            <a:endParaRPr lang="es-MX" dirty="0"/>
          </a:p>
          <a:p>
            <a:endParaRPr lang="es-MX" dirty="0"/>
          </a:p>
        </p:txBody>
      </p:sp>
      <p:sp>
        <p:nvSpPr>
          <p:cNvPr id="4" name="Marcador de texto 3"/>
          <p:cNvSpPr>
            <a:spLocks noGrp="1"/>
          </p:cNvSpPr>
          <p:nvPr>
            <p:ph type="body" idx="2"/>
          </p:nvPr>
        </p:nvSpPr>
        <p:spPr>
          <a:xfrm>
            <a:off x="3848432" y="1046426"/>
            <a:ext cx="2300881" cy="3645534"/>
          </a:xfrm>
        </p:spPr>
        <p:txBody>
          <a:bodyPr/>
          <a:lstStyle/>
          <a:p>
            <a:endParaRPr lang="es-MX" dirty="0"/>
          </a:p>
          <a:p>
            <a:pPr>
              <a:buFont typeface="Wingdings" panose="05000000000000000000" pitchFamily="2" charset="2"/>
              <a:buChar char="q"/>
            </a:pPr>
            <a:r>
              <a:rPr lang="es-MX" dirty="0">
                <a:solidFill>
                  <a:schemeClr val="tx1"/>
                </a:solidFill>
              </a:rPr>
              <a:t> Conocimiento de los primeros números </a:t>
            </a:r>
          </a:p>
          <a:p>
            <a:pPr>
              <a:buFont typeface="Wingdings" panose="05000000000000000000" pitchFamily="2" charset="2"/>
              <a:buChar char="q"/>
            </a:pPr>
            <a:endParaRPr lang="es-MX" dirty="0">
              <a:solidFill>
                <a:schemeClr val="tx1"/>
              </a:solidFill>
            </a:endParaRPr>
          </a:p>
          <a:p>
            <a:pPr>
              <a:buFont typeface="Wingdings" panose="05000000000000000000" pitchFamily="2" charset="2"/>
              <a:buChar char="q"/>
            </a:pPr>
            <a:r>
              <a:rPr lang="es-MX" dirty="0">
                <a:solidFill>
                  <a:schemeClr val="tx1"/>
                </a:solidFill>
              </a:rPr>
              <a:t>Experiencias </a:t>
            </a:r>
          </a:p>
          <a:p>
            <a:pPr marL="139700" indent="0">
              <a:buNone/>
            </a:pPr>
            <a:endParaRPr lang="es-MX" dirty="0">
              <a:solidFill>
                <a:schemeClr val="tx1"/>
              </a:solidFill>
            </a:endParaRPr>
          </a:p>
          <a:p>
            <a:pPr>
              <a:buFont typeface="Wingdings" panose="05000000000000000000" pitchFamily="2" charset="2"/>
              <a:buChar char="q"/>
            </a:pPr>
            <a:r>
              <a:rPr lang="es-MX" dirty="0">
                <a:solidFill>
                  <a:schemeClr val="tx1"/>
                </a:solidFill>
              </a:rPr>
              <a:t>Es el desarrollo del concepto de número y su representación</a:t>
            </a:r>
          </a:p>
        </p:txBody>
      </p:sp>
      <p:sp>
        <p:nvSpPr>
          <p:cNvPr id="5" name="Marcador de texto 4"/>
          <p:cNvSpPr>
            <a:spLocks noGrp="1"/>
          </p:cNvSpPr>
          <p:nvPr>
            <p:ph type="body" idx="3"/>
          </p:nvPr>
        </p:nvSpPr>
        <p:spPr>
          <a:xfrm>
            <a:off x="5978569" y="273696"/>
            <a:ext cx="2341462" cy="4156363"/>
          </a:xfrm>
        </p:spPr>
        <p:txBody>
          <a:bodyPr/>
          <a:lstStyle/>
          <a:p>
            <a:endParaRPr lang="es-MX" dirty="0"/>
          </a:p>
          <a:p>
            <a:pPr marL="139700" indent="0">
              <a:buNone/>
            </a:pPr>
            <a:endParaRPr lang="es-MX" b="1" dirty="0">
              <a:solidFill>
                <a:srgbClr val="00B0F0"/>
              </a:solidFill>
            </a:endParaRPr>
          </a:p>
          <a:p>
            <a:pPr marL="139700" indent="0">
              <a:buNone/>
            </a:pPr>
            <a:r>
              <a:rPr lang="es-MX" b="1" dirty="0">
                <a:solidFill>
                  <a:srgbClr val="00B0F0"/>
                </a:solidFill>
              </a:rPr>
              <a:t>CONSIDERACIONES: </a:t>
            </a:r>
          </a:p>
          <a:p>
            <a:pPr marL="139700" indent="0">
              <a:buNone/>
            </a:pPr>
            <a:endParaRPr lang="es-MX" b="1" dirty="0">
              <a:solidFill>
                <a:srgbClr val="00B0F0"/>
              </a:solidFill>
            </a:endParaRPr>
          </a:p>
          <a:p>
            <a:pPr marL="482600" indent="-342900">
              <a:buFont typeface="+mj-lt"/>
              <a:buAutoNum type="arabicPeriod"/>
            </a:pPr>
            <a:r>
              <a:rPr lang="es-MX" dirty="0">
                <a:solidFill>
                  <a:schemeClr val="tx1"/>
                </a:solidFill>
              </a:rPr>
              <a:t>Consignas claras ,material concreto,</a:t>
            </a:r>
          </a:p>
          <a:p>
            <a:pPr marL="482600" indent="-342900">
              <a:buFont typeface="+mj-lt"/>
              <a:buAutoNum type="arabicPeriod"/>
            </a:pPr>
            <a:r>
              <a:rPr lang="es-MX" dirty="0">
                <a:solidFill>
                  <a:schemeClr val="tx1"/>
                </a:solidFill>
              </a:rPr>
              <a:t>Madurez, atención a las consignas. </a:t>
            </a:r>
          </a:p>
          <a:p>
            <a:pPr marL="482600" indent="-342900">
              <a:buFont typeface="+mj-lt"/>
              <a:buAutoNum type="arabicPeriod"/>
            </a:pPr>
            <a:r>
              <a:rPr lang="es-MX" dirty="0">
                <a:solidFill>
                  <a:schemeClr val="tx1"/>
                </a:solidFill>
              </a:rPr>
              <a:t>Apoyo de los padres. </a:t>
            </a:r>
          </a:p>
          <a:p>
            <a:pPr marL="482600" indent="-342900">
              <a:buFont typeface="+mj-lt"/>
              <a:buAutoNum type="arabicPeriod"/>
            </a:pPr>
            <a:r>
              <a:rPr lang="es-MX" dirty="0">
                <a:solidFill>
                  <a:schemeClr val="tx1"/>
                </a:solidFill>
              </a:rPr>
              <a:t>Practicar ejercicios en donde estén incluidos los 5 sentidos. </a:t>
            </a:r>
          </a:p>
          <a:p>
            <a:pPr marL="482600" indent="-342900">
              <a:buFont typeface="+mj-lt"/>
              <a:buAutoNum type="arabicPeriod"/>
            </a:pPr>
            <a:r>
              <a:rPr lang="es-MX" dirty="0">
                <a:solidFill>
                  <a:schemeClr val="tx1"/>
                </a:solidFill>
              </a:rPr>
              <a:t>Planteando problemas </a:t>
            </a:r>
          </a:p>
          <a:p>
            <a:endParaRPr lang="es-MX" dirty="0"/>
          </a:p>
          <a:p>
            <a:endParaRPr lang="es-MX" dirty="0"/>
          </a:p>
        </p:txBody>
      </p:sp>
      <p:sp>
        <p:nvSpPr>
          <p:cNvPr id="6" name="Marcador de número de diapositiva 5"/>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3</a:t>
            </a:fld>
            <a:endParaRPr lang="es-MX"/>
          </a:p>
        </p:txBody>
      </p:sp>
    </p:spTree>
    <p:extLst>
      <p:ext uri="{BB962C8B-B14F-4D97-AF65-F5344CB8AC3E}">
        <p14:creationId xmlns:p14="http://schemas.microsoft.com/office/powerpoint/2010/main" val="2998661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s-MX" smtClean="0"/>
              <a:t>4</a:t>
            </a:fld>
            <a:endParaRPr lang="es-MX"/>
          </a:p>
        </p:txBody>
      </p:sp>
      <p:sp>
        <p:nvSpPr>
          <p:cNvPr id="2" name="CuadroTexto 1">
            <a:extLst>
              <a:ext uri="{FF2B5EF4-FFF2-40B4-BE49-F238E27FC236}">
                <a16:creationId xmlns:a16="http://schemas.microsoft.com/office/drawing/2014/main" id="{4C04B034-ACD4-4709-ABC0-BFB9230C8319}"/>
              </a:ext>
            </a:extLst>
          </p:cNvPr>
          <p:cNvSpPr txBox="1"/>
          <p:nvPr/>
        </p:nvSpPr>
        <p:spPr>
          <a:xfrm>
            <a:off x="1463040" y="74643"/>
            <a:ext cx="6293224" cy="1015663"/>
          </a:xfrm>
          <a:prstGeom prst="rect">
            <a:avLst/>
          </a:prstGeom>
          <a:noFill/>
        </p:spPr>
        <p:txBody>
          <a:bodyPr wrap="square" rtlCol="0">
            <a:spAutoFit/>
          </a:bodyPr>
          <a:lstStyle/>
          <a:p>
            <a:pPr marL="342900" indent="-342900">
              <a:buFont typeface="+mj-lt"/>
              <a:buAutoNum type="arabicPeriod"/>
            </a:pPr>
            <a:endParaRPr lang="es-MX" sz="2000" dirty="0"/>
          </a:p>
          <a:p>
            <a:pPr algn="ctr"/>
            <a:r>
              <a:rPr lang="es-MX" sz="2000" dirty="0">
                <a:solidFill>
                  <a:srgbClr val="CC0099"/>
                </a:solidFill>
                <a:latin typeface="Aharoni" panose="02010803020104030203" pitchFamily="2" charset="-79"/>
                <a:cs typeface="Aharoni" panose="02010803020104030203" pitchFamily="2" charset="-79"/>
              </a:rPr>
              <a:t>Recomendaciones para favorecer el desarrollo del sentido numérico en Preescolar. </a:t>
            </a:r>
            <a:endParaRPr lang="es-MX" sz="2000" dirty="0"/>
          </a:p>
        </p:txBody>
      </p:sp>
      <p:sp>
        <p:nvSpPr>
          <p:cNvPr id="3" name="Rectángulo 2">
            <a:extLst>
              <a:ext uri="{FF2B5EF4-FFF2-40B4-BE49-F238E27FC236}">
                <a16:creationId xmlns:a16="http://schemas.microsoft.com/office/drawing/2014/main" id="{9ED1E529-BBEB-4CCF-95E1-9CB2BAE15F78}"/>
              </a:ext>
            </a:extLst>
          </p:cNvPr>
          <p:cNvSpPr/>
          <p:nvPr/>
        </p:nvSpPr>
        <p:spPr>
          <a:xfrm>
            <a:off x="504219" y="1141143"/>
            <a:ext cx="1579579" cy="109769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Leer y escribir los numerales del 1 al 20</a:t>
            </a:r>
          </a:p>
        </p:txBody>
      </p:sp>
      <p:sp>
        <p:nvSpPr>
          <p:cNvPr id="6" name="Rectángulo 5">
            <a:extLst>
              <a:ext uri="{FF2B5EF4-FFF2-40B4-BE49-F238E27FC236}">
                <a16:creationId xmlns:a16="http://schemas.microsoft.com/office/drawing/2014/main" id="{860E789D-4753-43C2-B5E4-786C6E18F2E0}"/>
              </a:ext>
            </a:extLst>
          </p:cNvPr>
          <p:cNvSpPr/>
          <p:nvPr/>
        </p:nvSpPr>
        <p:spPr>
          <a:xfrm>
            <a:off x="664285" y="2904663"/>
            <a:ext cx="1597510" cy="105351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Contar objetos hasta el 20</a:t>
            </a:r>
          </a:p>
        </p:txBody>
      </p:sp>
      <p:sp>
        <p:nvSpPr>
          <p:cNvPr id="7" name="Rectángulo 6">
            <a:extLst>
              <a:ext uri="{FF2B5EF4-FFF2-40B4-BE49-F238E27FC236}">
                <a16:creationId xmlns:a16="http://schemas.microsoft.com/office/drawing/2014/main" id="{9803B27B-C45D-4F28-85C6-B06ECF498453}"/>
              </a:ext>
            </a:extLst>
          </p:cNvPr>
          <p:cNvSpPr/>
          <p:nvPr/>
        </p:nvSpPr>
        <p:spPr>
          <a:xfrm>
            <a:off x="3820102" y="1441591"/>
            <a:ext cx="1503795" cy="113015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Contar hacia adelante y hacia atrás del 20</a:t>
            </a:r>
          </a:p>
        </p:txBody>
      </p:sp>
      <p:sp>
        <p:nvSpPr>
          <p:cNvPr id="8" name="Rectángulo 7">
            <a:extLst>
              <a:ext uri="{FF2B5EF4-FFF2-40B4-BE49-F238E27FC236}">
                <a16:creationId xmlns:a16="http://schemas.microsoft.com/office/drawing/2014/main" id="{2B713728-6C90-4F48-9BD1-C3C719890E52}"/>
              </a:ext>
            </a:extLst>
          </p:cNvPr>
          <p:cNvSpPr/>
          <p:nvPr/>
        </p:nvSpPr>
        <p:spPr>
          <a:xfrm>
            <a:off x="7216926" y="1249916"/>
            <a:ext cx="1579579" cy="113015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Hacer colecciones de objetos hasta el 20. </a:t>
            </a:r>
          </a:p>
        </p:txBody>
      </p:sp>
      <p:sp>
        <p:nvSpPr>
          <p:cNvPr id="10" name="Rectángulo 9">
            <a:extLst>
              <a:ext uri="{FF2B5EF4-FFF2-40B4-BE49-F238E27FC236}">
                <a16:creationId xmlns:a16="http://schemas.microsoft.com/office/drawing/2014/main" id="{0FC3F4D4-C9B2-4961-BA26-93EDAFE7D6B9}"/>
              </a:ext>
            </a:extLst>
          </p:cNvPr>
          <p:cNvSpPr/>
          <p:nvPr/>
        </p:nvSpPr>
        <p:spPr>
          <a:xfrm>
            <a:off x="6648565" y="3266997"/>
            <a:ext cx="1579579" cy="113015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rPr>
              <a:t>Relaciones numéricas</a:t>
            </a:r>
            <a:r>
              <a:rPr lang="es-MX" dirty="0"/>
              <a:t>.</a:t>
            </a:r>
          </a:p>
        </p:txBody>
      </p:sp>
      <p:pic>
        <p:nvPicPr>
          <p:cNvPr id="4" name="Imagen 3">
            <a:extLst>
              <a:ext uri="{FF2B5EF4-FFF2-40B4-BE49-F238E27FC236}">
                <a16:creationId xmlns:a16="http://schemas.microsoft.com/office/drawing/2014/main" id="{846DA68E-6CB2-47DF-BDA5-837351C630D2}"/>
              </a:ext>
            </a:extLst>
          </p:cNvPr>
          <p:cNvPicPr>
            <a:picLocks noChangeAspect="1"/>
          </p:cNvPicPr>
          <p:nvPr/>
        </p:nvPicPr>
        <p:blipFill>
          <a:blip r:embed="rId2"/>
          <a:stretch>
            <a:fillRect/>
          </a:stretch>
        </p:blipFill>
        <p:spPr>
          <a:xfrm>
            <a:off x="2843211" y="3170088"/>
            <a:ext cx="3457575" cy="1323975"/>
          </a:xfrm>
          <a:prstGeom prst="rect">
            <a:avLst/>
          </a:prstGeom>
        </p:spPr>
      </p:pic>
    </p:spTree>
    <p:extLst>
      <p:ext uri="{BB962C8B-B14F-4D97-AF65-F5344CB8AC3E}">
        <p14:creationId xmlns:p14="http://schemas.microsoft.com/office/powerpoint/2010/main" val="1100154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30"/>
          <p:cNvSpPr txBox="1">
            <a:spLocks noGrp="1"/>
          </p:cNvSpPr>
          <p:nvPr>
            <p:ph type="title"/>
          </p:nvPr>
        </p:nvSpPr>
        <p:spPr>
          <a:xfrm>
            <a:off x="2191056" y="403852"/>
            <a:ext cx="5275500" cy="641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MX" sz="2400" b="1" dirty="0">
                <a:solidFill>
                  <a:srgbClr val="6600FF"/>
                </a:solidFill>
                <a:latin typeface="Arial Rounded MT Bold" panose="020F0704030504030204" pitchFamily="34" charset="0"/>
              </a:rPr>
              <a:t>Proceso de involucramiento con las familias</a:t>
            </a:r>
            <a:r>
              <a:rPr lang="es-MX" sz="2400" dirty="0"/>
              <a:t>:</a:t>
            </a:r>
            <a:endParaRPr sz="2400" dirty="0"/>
          </a:p>
        </p:txBody>
      </p:sp>
      <p:sp>
        <p:nvSpPr>
          <p:cNvPr id="351" name="Google Shape;351;p30"/>
          <p:cNvSpPr txBox="1">
            <a:spLocks noGrp="1"/>
          </p:cNvSpPr>
          <p:nvPr>
            <p:ph type="body" idx="1"/>
          </p:nvPr>
        </p:nvSpPr>
        <p:spPr>
          <a:xfrm>
            <a:off x="1468534" y="1016068"/>
            <a:ext cx="1445044" cy="1038025"/>
          </a:xfrm>
          <a:prstGeom prst="rect">
            <a:avLst/>
          </a:prstGeom>
        </p:spPr>
        <p:txBody>
          <a:bodyPr spcFirstLastPara="1" wrap="square" lIns="91425" tIns="91425" rIns="91425" bIns="91425" anchor="t" anchorCtr="0">
            <a:noAutofit/>
          </a:bodyPr>
          <a:lstStyle/>
          <a:p>
            <a:pPr marL="0" indent="0" algn="ctr">
              <a:buNone/>
            </a:pPr>
            <a:r>
              <a:rPr lang="es-MX" sz="1100" dirty="0">
                <a:solidFill>
                  <a:schemeClr val="tx1"/>
                </a:solidFill>
              </a:rPr>
              <a:t>1.-Reunión con las madres de familia.</a:t>
            </a:r>
          </a:p>
          <a:p>
            <a:pPr marL="0" indent="0" algn="ctr">
              <a:buNone/>
            </a:pPr>
            <a:r>
              <a:rPr lang="es-MX" sz="1100" dirty="0">
                <a:solidFill>
                  <a:schemeClr val="tx1"/>
                </a:solidFill>
              </a:rPr>
              <a:t>(taller-beneficio</a:t>
            </a:r>
            <a:r>
              <a:rPr lang="es-MX" sz="1100" dirty="0"/>
              <a:t>)</a:t>
            </a:r>
          </a:p>
          <a:p>
            <a:pPr marL="0" lvl="0" indent="0" algn="ctr" rtl="0">
              <a:spcBef>
                <a:spcPts val="600"/>
              </a:spcBef>
              <a:spcAft>
                <a:spcPts val="0"/>
              </a:spcAft>
              <a:buNone/>
            </a:pPr>
            <a:endParaRPr sz="1100" dirty="0"/>
          </a:p>
        </p:txBody>
      </p:sp>
      <p:sp>
        <p:nvSpPr>
          <p:cNvPr id="352" name="Google Shape;352;p30"/>
          <p:cNvSpPr txBox="1">
            <a:spLocks noGrp="1"/>
          </p:cNvSpPr>
          <p:nvPr>
            <p:ph type="body" idx="2"/>
          </p:nvPr>
        </p:nvSpPr>
        <p:spPr>
          <a:xfrm>
            <a:off x="3211264" y="1548416"/>
            <a:ext cx="1818409" cy="908700"/>
          </a:xfrm>
          <a:prstGeom prst="rect">
            <a:avLst/>
          </a:prstGeom>
        </p:spPr>
        <p:txBody>
          <a:bodyPr spcFirstLastPara="1" wrap="square" lIns="91425" tIns="91425" rIns="91425" bIns="91425" anchor="t" anchorCtr="0">
            <a:noAutofit/>
          </a:bodyPr>
          <a:lstStyle/>
          <a:p>
            <a:pPr marL="0" lvl="0" indent="0" algn="ctr">
              <a:buNone/>
            </a:pPr>
            <a:r>
              <a:rPr lang="es-MX" sz="1100" dirty="0">
                <a:solidFill>
                  <a:schemeClr val="tx1"/>
                </a:solidFill>
              </a:rPr>
              <a:t>2.-Diversificación de los materiales .</a:t>
            </a:r>
          </a:p>
          <a:p>
            <a:pPr marL="0" lvl="0" indent="0" algn="ctr">
              <a:buNone/>
            </a:pPr>
            <a:r>
              <a:rPr lang="es-MX" sz="1100" dirty="0">
                <a:solidFill>
                  <a:schemeClr val="tx1"/>
                </a:solidFill>
              </a:rPr>
              <a:t>(suficientes-propuesta)</a:t>
            </a:r>
          </a:p>
          <a:p>
            <a:pPr marL="0" lvl="0" indent="0" algn="l" rtl="0">
              <a:spcBef>
                <a:spcPts val="600"/>
              </a:spcBef>
              <a:spcAft>
                <a:spcPts val="0"/>
              </a:spcAft>
              <a:buNone/>
            </a:pPr>
            <a:endParaRPr sz="1100" dirty="0"/>
          </a:p>
        </p:txBody>
      </p:sp>
      <p:sp>
        <p:nvSpPr>
          <p:cNvPr id="353" name="Google Shape;353;p30"/>
          <p:cNvSpPr txBox="1">
            <a:spLocks noGrp="1"/>
          </p:cNvSpPr>
          <p:nvPr>
            <p:ph type="body" idx="3"/>
          </p:nvPr>
        </p:nvSpPr>
        <p:spPr>
          <a:xfrm>
            <a:off x="5327359" y="1016068"/>
            <a:ext cx="2107887" cy="726468"/>
          </a:xfrm>
          <a:prstGeom prst="rect">
            <a:avLst/>
          </a:prstGeom>
        </p:spPr>
        <p:txBody>
          <a:bodyPr spcFirstLastPara="1" wrap="square" lIns="91425" tIns="91425" rIns="91425" bIns="91425" anchor="t" anchorCtr="0">
            <a:noAutofit/>
          </a:bodyPr>
          <a:lstStyle/>
          <a:p>
            <a:pPr marL="0" lvl="0" indent="0" algn="ctr">
              <a:buNone/>
            </a:pPr>
            <a:r>
              <a:rPr lang="es-MX" sz="1100" dirty="0">
                <a:solidFill>
                  <a:schemeClr val="tx1"/>
                </a:solidFill>
              </a:rPr>
              <a:t>3 Adquisición de los materiales (solventados del dinero de caja de la A.P.F.)</a:t>
            </a:r>
          </a:p>
        </p:txBody>
      </p:sp>
      <p:sp>
        <p:nvSpPr>
          <p:cNvPr id="354" name="Google Shape;354;p30"/>
          <p:cNvSpPr txBox="1">
            <a:spLocks noGrp="1"/>
          </p:cNvSpPr>
          <p:nvPr>
            <p:ph type="body" idx="1"/>
          </p:nvPr>
        </p:nvSpPr>
        <p:spPr>
          <a:xfrm>
            <a:off x="7251782" y="2054093"/>
            <a:ext cx="1241252" cy="908700"/>
          </a:xfrm>
          <a:prstGeom prst="rect">
            <a:avLst/>
          </a:prstGeom>
        </p:spPr>
        <p:txBody>
          <a:bodyPr spcFirstLastPara="1" wrap="square" lIns="91425" tIns="91425" rIns="91425" bIns="91425" anchor="t" anchorCtr="0">
            <a:noAutofit/>
          </a:bodyPr>
          <a:lstStyle/>
          <a:p>
            <a:pPr marL="0" indent="0" algn="ctr">
              <a:buNone/>
            </a:pPr>
            <a:r>
              <a:rPr lang="es-MX" sz="1100" dirty="0">
                <a:solidFill>
                  <a:schemeClr val="tx1"/>
                </a:solidFill>
              </a:rPr>
              <a:t>4.. Trabajo en taller por(Equipos-pandemia)</a:t>
            </a:r>
            <a:endParaRPr sz="1100" dirty="0">
              <a:solidFill>
                <a:schemeClr val="tx1"/>
              </a:solidFill>
            </a:endParaRPr>
          </a:p>
        </p:txBody>
      </p:sp>
      <p:sp>
        <p:nvSpPr>
          <p:cNvPr id="355" name="Google Shape;355;p30"/>
          <p:cNvSpPr txBox="1">
            <a:spLocks noGrp="1"/>
          </p:cNvSpPr>
          <p:nvPr>
            <p:ph type="body" idx="2"/>
          </p:nvPr>
        </p:nvSpPr>
        <p:spPr>
          <a:xfrm>
            <a:off x="1365039" y="2508443"/>
            <a:ext cx="2121596" cy="1545515"/>
          </a:xfrm>
          <a:prstGeom prst="rect">
            <a:avLst/>
          </a:prstGeom>
        </p:spPr>
        <p:txBody>
          <a:bodyPr spcFirstLastPara="1" wrap="square" lIns="91425" tIns="91425" rIns="91425" bIns="91425" anchor="t" anchorCtr="0">
            <a:noAutofit/>
          </a:bodyPr>
          <a:lstStyle/>
          <a:p>
            <a:pPr marL="0" lvl="0" indent="0" algn="ctr">
              <a:buNone/>
            </a:pPr>
            <a:r>
              <a:rPr lang="en" sz="1100" b="1" dirty="0">
                <a:solidFill>
                  <a:schemeClr val="tx1"/>
                </a:solidFill>
              </a:rPr>
              <a:t>5.-.</a:t>
            </a:r>
            <a:r>
              <a:rPr lang="es-MX" sz="1100" dirty="0">
                <a:solidFill>
                  <a:schemeClr val="tx1"/>
                </a:solidFill>
              </a:rPr>
              <a:t> Mostrarles  los juegos para que tengan una idea clara de como trabajar con el material y le podamos sacar el mayor provecho en el hogar y escuela. </a:t>
            </a:r>
            <a:endParaRPr sz="1100" dirty="0">
              <a:solidFill>
                <a:schemeClr val="tx1"/>
              </a:solidFill>
            </a:endParaRPr>
          </a:p>
        </p:txBody>
      </p:sp>
      <p:sp>
        <p:nvSpPr>
          <p:cNvPr id="356" name="Google Shape;356;p30"/>
          <p:cNvSpPr txBox="1">
            <a:spLocks noGrp="1"/>
          </p:cNvSpPr>
          <p:nvPr>
            <p:ph type="body" idx="3"/>
          </p:nvPr>
        </p:nvSpPr>
        <p:spPr>
          <a:xfrm>
            <a:off x="4671508" y="2822944"/>
            <a:ext cx="1153391" cy="641100"/>
          </a:xfrm>
          <a:prstGeom prst="rect">
            <a:avLst/>
          </a:prstGeom>
        </p:spPr>
        <p:txBody>
          <a:bodyPr spcFirstLastPara="1" wrap="square" lIns="91425" tIns="91425" rIns="91425" bIns="91425" anchor="t" anchorCtr="0">
            <a:noAutofit/>
          </a:bodyPr>
          <a:lstStyle/>
          <a:p>
            <a:pPr marL="0" lvl="0" indent="0" algn="ctr">
              <a:buNone/>
            </a:pPr>
            <a:r>
              <a:rPr lang="es-MX" sz="1100" dirty="0">
                <a:solidFill>
                  <a:schemeClr val="tx1"/>
                </a:solidFill>
              </a:rPr>
              <a:t>6.- </a:t>
            </a:r>
            <a:r>
              <a:rPr lang="en" sz="1100" dirty="0">
                <a:solidFill>
                  <a:schemeClr val="tx1"/>
                </a:solidFill>
              </a:rPr>
              <a:t>Exposicion de materiales</a:t>
            </a:r>
            <a:endParaRPr sz="1100" dirty="0">
              <a:solidFill>
                <a:schemeClr val="tx1"/>
              </a:solidFill>
            </a:endParaRPr>
          </a:p>
        </p:txBody>
      </p:sp>
      <p:sp>
        <p:nvSpPr>
          <p:cNvPr id="357" name="Google Shape;357;p30"/>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10" name="Google Shape;356;p30"/>
          <p:cNvSpPr txBox="1">
            <a:spLocks/>
          </p:cNvSpPr>
          <p:nvPr/>
        </p:nvSpPr>
        <p:spPr>
          <a:xfrm>
            <a:off x="7130777" y="3414637"/>
            <a:ext cx="1483261" cy="127864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60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1pPr>
            <a:lvl2pPr marL="914400" marR="0" lvl="1"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2pPr>
            <a:lvl3pPr marL="1371600" marR="0" lvl="2"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3pPr>
            <a:lvl4pPr marL="1828800" marR="0" lvl="3"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4pPr>
            <a:lvl5pPr marL="2286000" marR="0" lvl="4"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5pPr>
            <a:lvl6pPr marL="2743200" marR="0" lvl="5"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6pPr>
            <a:lvl7pPr marL="3200400" marR="0" lvl="6"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7pPr>
            <a:lvl8pPr marL="3657600" marR="0" lvl="7"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8pPr>
            <a:lvl9pPr marL="4114800" marR="0" lvl="8" indent="-317500" algn="l" rtl="0">
              <a:lnSpc>
                <a:spcPct val="100000"/>
              </a:lnSpc>
              <a:spcBef>
                <a:spcPts val="0"/>
              </a:spcBef>
              <a:spcAft>
                <a:spcPts val="0"/>
              </a:spcAft>
              <a:buClr>
                <a:srgbClr val="A1BECC"/>
              </a:buClr>
              <a:buSzPts val="1400"/>
              <a:buFont typeface="Varela Round"/>
              <a:buChar char="■"/>
              <a:defRPr sz="1400" b="0" i="0" u="none" strike="noStrike" cap="none">
                <a:solidFill>
                  <a:srgbClr val="617A86"/>
                </a:solidFill>
                <a:latin typeface="Varela Round"/>
                <a:ea typeface="Varela Round"/>
                <a:cs typeface="Varela Round"/>
                <a:sym typeface="Varela Round"/>
              </a:defRPr>
            </a:lvl9pPr>
          </a:lstStyle>
          <a:p>
            <a:pPr marL="0" indent="0" algn="ctr">
              <a:buFont typeface="Varela Round"/>
              <a:buNone/>
            </a:pPr>
            <a:r>
              <a:rPr lang="es-MX" sz="1100" dirty="0">
                <a:solidFill>
                  <a:schemeClr val="tx1"/>
                </a:solidFill>
              </a:rPr>
              <a:t>7.Frecuentemente usar el material en el aula y organizar los acuerdos para el préstamo a casa a alumn@s. </a:t>
            </a:r>
          </a:p>
        </p:txBody>
      </p:sp>
      <p:pic>
        <p:nvPicPr>
          <p:cNvPr id="2" name="Imagen 1">
            <a:extLst>
              <a:ext uri="{FF2B5EF4-FFF2-40B4-BE49-F238E27FC236}">
                <a16:creationId xmlns:a16="http://schemas.microsoft.com/office/drawing/2014/main" id="{C26DA106-4FF8-44E9-BCD7-317C513C4DD5}"/>
              </a:ext>
            </a:extLst>
          </p:cNvPr>
          <p:cNvPicPr>
            <a:picLocks noChangeAspect="1"/>
          </p:cNvPicPr>
          <p:nvPr/>
        </p:nvPicPr>
        <p:blipFill>
          <a:blip r:embed="rId3"/>
          <a:stretch>
            <a:fillRect/>
          </a:stretch>
        </p:blipFill>
        <p:spPr>
          <a:xfrm>
            <a:off x="2838450" y="3681514"/>
            <a:ext cx="3467100" cy="131445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6</a:t>
            </a:fld>
            <a:endParaRPr lang="es-MX"/>
          </a:p>
        </p:txBody>
      </p:sp>
      <p:pic>
        <p:nvPicPr>
          <p:cNvPr id="4" name="Imagen 3"/>
          <p:cNvPicPr>
            <a:picLocks noChangeAspect="1"/>
          </p:cNvPicPr>
          <p:nvPr/>
        </p:nvPicPr>
        <p:blipFill>
          <a:blip r:embed="rId2"/>
          <a:stretch>
            <a:fillRect/>
          </a:stretch>
        </p:blipFill>
        <p:spPr>
          <a:xfrm>
            <a:off x="1503278" y="3302700"/>
            <a:ext cx="2323131" cy="1494504"/>
          </a:xfrm>
          <a:prstGeom prst="rect">
            <a:avLst/>
          </a:prstGeom>
        </p:spPr>
      </p:pic>
      <p:pic>
        <p:nvPicPr>
          <p:cNvPr id="5" name="Imagen 4"/>
          <p:cNvPicPr>
            <a:picLocks noChangeAspect="1"/>
          </p:cNvPicPr>
          <p:nvPr/>
        </p:nvPicPr>
        <p:blipFill>
          <a:blip r:embed="rId3"/>
          <a:stretch>
            <a:fillRect/>
          </a:stretch>
        </p:blipFill>
        <p:spPr>
          <a:xfrm>
            <a:off x="5683045" y="608570"/>
            <a:ext cx="2527686" cy="2092213"/>
          </a:xfrm>
          <a:prstGeom prst="rect">
            <a:avLst/>
          </a:prstGeom>
        </p:spPr>
      </p:pic>
      <p:pic>
        <p:nvPicPr>
          <p:cNvPr id="6" name="Imagen 5"/>
          <p:cNvPicPr>
            <a:picLocks noChangeAspect="1"/>
          </p:cNvPicPr>
          <p:nvPr/>
        </p:nvPicPr>
        <p:blipFill>
          <a:blip r:embed="rId4"/>
          <a:stretch>
            <a:fillRect/>
          </a:stretch>
        </p:blipFill>
        <p:spPr>
          <a:xfrm>
            <a:off x="5169049" y="3089924"/>
            <a:ext cx="2677093" cy="1758501"/>
          </a:xfrm>
          <a:prstGeom prst="rect">
            <a:avLst/>
          </a:prstGeom>
        </p:spPr>
      </p:pic>
      <p:pic>
        <p:nvPicPr>
          <p:cNvPr id="8" name="Imagen 7"/>
          <p:cNvPicPr>
            <a:picLocks noChangeAspect="1"/>
          </p:cNvPicPr>
          <p:nvPr/>
        </p:nvPicPr>
        <p:blipFill>
          <a:blip r:embed="rId5"/>
          <a:stretch>
            <a:fillRect/>
          </a:stretch>
        </p:blipFill>
        <p:spPr>
          <a:xfrm>
            <a:off x="1331942" y="86085"/>
            <a:ext cx="4258028" cy="808303"/>
          </a:xfrm>
          <a:prstGeom prst="rect">
            <a:avLst/>
          </a:prstGeom>
        </p:spPr>
      </p:pic>
      <p:pic>
        <p:nvPicPr>
          <p:cNvPr id="3" name="Imagen 2"/>
          <p:cNvPicPr>
            <a:picLocks noChangeAspect="1"/>
          </p:cNvPicPr>
          <p:nvPr/>
        </p:nvPicPr>
        <p:blipFill>
          <a:blip r:embed="rId6"/>
          <a:stretch>
            <a:fillRect/>
          </a:stretch>
        </p:blipFill>
        <p:spPr>
          <a:xfrm>
            <a:off x="1503278" y="796412"/>
            <a:ext cx="3511174" cy="2293511"/>
          </a:xfrm>
          <a:prstGeom prst="rect">
            <a:avLst/>
          </a:prstGeom>
        </p:spPr>
      </p:pic>
      <p:pic>
        <p:nvPicPr>
          <p:cNvPr id="9" name="Imagen 8"/>
          <p:cNvPicPr>
            <a:picLocks noChangeAspect="1"/>
          </p:cNvPicPr>
          <p:nvPr/>
        </p:nvPicPr>
        <p:blipFill>
          <a:blip r:embed="rId7"/>
          <a:stretch>
            <a:fillRect/>
          </a:stretch>
        </p:blipFill>
        <p:spPr>
          <a:xfrm>
            <a:off x="6333356" y="3612036"/>
            <a:ext cx="716374" cy="714275"/>
          </a:xfrm>
          <a:prstGeom prst="rect">
            <a:avLst/>
          </a:prstGeom>
        </p:spPr>
      </p:pic>
    </p:spTree>
    <p:extLst>
      <p:ext uri="{BB962C8B-B14F-4D97-AF65-F5344CB8AC3E}">
        <p14:creationId xmlns:p14="http://schemas.microsoft.com/office/powerpoint/2010/main" val="160002413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12" name="Imagen 11"/>
          <p:cNvPicPr>
            <a:picLocks noChangeAspect="1"/>
          </p:cNvPicPr>
          <p:nvPr/>
        </p:nvPicPr>
        <p:blipFill>
          <a:blip r:embed="rId3"/>
          <a:stretch>
            <a:fillRect/>
          </a:stretch>
        </p:blipFill>
        <p:spPr>
          <a:xfrm>
            <a:off x="4611328" y="2766008"/>
            <a:ext cx="4159045" cy="2071463"/>
          </a:xfrm>
          <a:prstGeom prst="rect">
            <a:avLst/>
          </a:prstGeom>
        </p:spPr>
      </p:pic>
      <p:sp>
        <p:nvSpPr>
          <p:cNvPr id="255" name="Google Shape;255;p20"/>
          <p:cNvSpPr txBox="1">
            <a:spLocks noGrp="1"/>
          </p:cNvSpPr>
          <p:nvPr>
            <p:ph type="body" idx="1"/>
          </p:nvPr>
        </p:nvSpPr>
        <p:spPr>
          <a:xfrm>
            <a:off x="383458" y="442452"/>
            <a:ext cx="5237591" cy="4483598"/>
          </a:xfrm>
          <a:prstGeom prst="rect">
            <a:avLst/>
          </a:prstGeom>
        </p:spPr>
        <p:txBody>
          <a:bodyPr spcFirstLastPara="1" wrap="square" lIns="91425" tIns="91425" rIns="91425" bIns="91425" anchor="t" anchorCtr="0">
            <a:noAutofit/>
          </a:bodyPr>
          <a:lstStyle/>
          <a:p>
            <a:pPr marL="0" lvl="0" indent="0">
              <a:buNone/>
            </a:pPr>
            <a:endParaRPr lang="es-MX" sz="2800" dirty="0"/>
          </a:p>
          <a:p>
            <a:pPr marL="0" lvl="0" indent="0">
              <a:buNone/>
            </a:pPr>
            <a:endParaRPr lang="es-MX" sz="2800" dirty="0"/>
          </a:p>
          <a:p>
            <a:pPr marL="0" lvl="0" indent="0">
              <a:buNone/>
            </a:pPr>
            <a:r>
              <a:rPr lang="es-MX" sz="2800" dirty="0"/>
              <a:t> </a:t>
            </a:r>
            <a:endParaRPr sz="2800" dirty="0"/>
          </a:p>
        </p:txBody>
      </p:sp>
      <p:sp>
        <p:nvSpPr>
          <p:cNvPr id="256" name="Google Shape;256;p20"/>
          <p:cNvSpPr txBox="1">
            <a:spLocks noGrp="1"/>
          </p:cNvSpPr>
          <p:nvPr>
            <p:ph type="title"/>
          </p:nvPr>
        </p:nvSpPr>
        <p:spPr>
          <a:xfrm rot="20434521">
            <a:off x="6021220" y="1219041"/>
            <a:ext cx="2724290" cy="726112"/>
          </a:xfrm>
          <a:prstGeom prst="rect">
            <a:avLst/>
          </a:prstGeom>
        </p:spPr>
        <p:txBody>
          <a:bodyPr spcFirstLastPara="1" wrap="square" lIns="91425" tIns="91425" rIns="91425" bIns="91425" anchor="b" anchorCtr="0">
            <a:noAutofit/>
          </a:bodyPr>
          <a:lstStyle/>
          <a:p>
            <a:pPr lvl="0" algn="ctr"/>
            <a:r>
              <a:rPr lang="es-MX" sz="2000" dirty="0"/>
              <a:t> </a:t>
            </a:r>
            <a:r>
              <a:rPr lang="es-MX" sz="3200" b="1" dirty="0">
                <a:solidFill>
                  <a:schemeClr val="accent6">
                    <a:lumMod val="75000"/>
                  </a:schemeClr>
                </a:solidFill>
                <a:effectLst>
                  <a:outerShdw blurRad="38100" dist="38100" dir="2700000" algn="tl">
                    <a:srgbClr val="000000">
                      <a:alpha val="43137"/>
                    </a:srgbClr>
                  </a:outerShdw>
                </a:effectLst>
              </a:rPr>
              <a:t>Fotografías</a:t>
            </a:r>
            <a:endParaRPr sz="2000" b="1" dirty="0">
              <a:solidFill>
                <a:schemeClr val="accent6">
                  <a:lumMod val="75000"/>
                </a:schemeClr>
              </a:solidFill>
              <a:effectLst>
                <a:outerShdw blurRad="38100" dist="38100" dir="2700000" algn="tl">
                  <a:srgbClr val="000000">
                    <a:alpha val="43137"/>
                  </a:srgbClr>
                </a:outerShdw>
              </a:effectLst>
            </a:endParaRPr>
          </a:p>
        </p:txBody>
      </p:sp>
      <p:pic>
        <p:nvPicPr>
          <p:cNvPr id="9" name="Imagen 8"/>
          <p:cNvPicPr>
            <a:picLocks noChangeAspect="1"/>
          </p:cNvPicPr>
          <p:nvPr/>
        </p:nvPicPr>
        <p:blipFill>
          <a:blip r:embed="rId4"/>
          <a:stretch>
            <a:fillRect/>
          </a:stretch>
        </p:blipFill>
        <p:spPr>
          <a:xfrm>
            <a:off x="2371599" y="363793"/>
            <a:ext cx="3606414" cy="2105514"/>
          </a:xfrm>
          <a:prstGeom prst="rect">
            <a:avLst/>
          </a:prstGeom>
        </p:spPr>
      </p:pic>
      <p:sp>
        <p:nvSpPr>
          <p:cNvPr id="258" name="Google Shape;258;p20"/>
          <p:cNvSpPr txBox="1">
            <a:spLocks noGrp="1"/>
          </p:cNvSpPr>
          <p:nvPr>
            <p:ph type="sldNum" idx="12"/>
          </p:nvPr>
        </p:nvSpPr>
        <p:spPr>
          <a:xfrm>
            <a:off x="8635625" y="4751625"/>
            <a:ext cx="469800" cy="3915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7</a:t>
            </a:fld>
            <a:endParaRPr/>
          </a:p>
        </p:txBody>
      </p:sp>
      <p:pic>
        <p:nvPicPr>
          <p:cNvPr id="17" name="Imagen 16"/>
          <p:cNvPicPr>
            <a:picLocks noChangeAspect="1"/>
          </p:cNvPicPr>
          <p:nvPr/>
        </p:nvPicPr>
        <p:blipFill>
          <a:blip r:embed="rId5"/>
          <a:stretch>
            <a:fillRect/>
          </a:stretch>
        </p:blipFill>
        <p:spPr>
          <a:xfrm>
            <a:off x="2636223" y="2547967"/>
            <a:ext cx="2984825" cy="2203658"/>
          </a:xfrm>
          <a:prstGeom prst="rect">
            <a:avLst/>
          </a:prstGeom>
        </p:spPr>
      </p:pic>
      <p:pic>
        <p:nvPicPr>
          <p:cNvPr id="8" name="Imagen 7"/>
          <p:cNvPicPr>
            <a:picLocks noChangeAspect="1"/>
          </p:cNvPicPr>
          <p:nvPr/>
        </p:nvPicPr>
        <p:blipFill>
          <a:blip r:embed="rId6"/>
          <a:stretch>
            <a:fillRect/>
          </a:stretch>
        </p:blipFill>
        <p:spPr>
          <a:xfrm>
            <a:off x="3737798" y="339343"/>
            <a:ext cx="716374" cy="714275"/>
          </a:xfrm>
          <a:prstGeom prst="rect">
            <a:avLst/>
          </a:prstGeom>
        </p:spPr>
      </p:pic>
      <p:pic>
        <p:nvPicPr>
          <p:cNvPr id="10" name="Imagen 9"/>
          <p:cNvPicPr>
            <a:picLocks noChangeAspect="1"/>
          </p:cNvPicPr>
          <p:nvPr/>
        </p:nvPicPr>
        <p:blipFill>
          <a:blip r:embed="rId6"/>
          <a:stretch>
            <a:fillRect/>
          </a:stretch>
        </p:blipFill>
        <p:spPr>
          <a:xfrm>
            <a:off x="4500330" y="449858"/>
            <a:ext cx="716374" cy="714275"/>
          </a:xfrm>
          <a:prstGeom prst="rect">
            <a:avLst/>
          </a:prstGeom>
        </p:spPr>
      </p:pic>
      <p:pic>
        <p:nvPicPr>
          <p:cNvPr id="11" name="Imagen 10"/>
          <p:cNvPicPr>
            <a:picLocks noChangeAspect="1"/>
          </p:cNvPicPr>
          <p:nvPr/>
        </p:nvPicPr>
        <p:blipFill>
          <a:blip r:embed="rId6"/>
          <a:stretch>
            <a:fillRect/>
          </a:stretch>
        </p:blipFill>
        <p:spPr>
          <a:xfrm>
            <a:off x="3265590" y="3197886"/>
            <a:ext cx="716374" cy="714275"/>
          </a:xfrm>
          <a:prstGeom prst="rect">
            <a:avLst/>
          </a:prstGeom>
        </p:spPr>
      </p:pic>
      <p:pic>
        <p:nvPicPr>
          <p:cNvPr id="13" name="Imagen 12"/>
          <p:cNvPicPr>
            <a:picLocks noChangeAspect="1"/>
          </p:cNvPicPr>
          <p:nvPr/>
        </p:nvPicPr>
        <p:blipFill>
          <a:blip r:embed="rId6"/>
          <a:stretch>
            <a:fillRect/>
          </a:stretch>
        </p:blipFill>
        <p:spPr>
          <a:xfrm>
            <a:off x="6897474" y="2935521"/>
            <a:ext cx="716374" cy="714275"/>
          </a:xfrm>
          <a:prstGeom prst="rect">
            <a:avLst/>
          </a:prstGeom>
        </p:spPr>
      </p:pic>
      <p:pic>
        <p:nvPicPr>
          <p:cNvPr id="14" name="Imagen 13"/>
          <p:cNvPicPr>
            <a:picLocks noChangeAspect="1"/>
          </p:cNvPicPr>
          <p:nvPr/>
        </p:nvPicPr>
        <p:blipFill>
          <a:blip r:embed="rId6"/>
          <a:stretch>
            <a:fillRect/>
          </a:stretch>
        </p:blipFill>
        <p:spPr>
          <a:xfrm>
            <a:off x="2570921" y="867822"/>
            <a:ext cx="716374" cy="714275"/>
          </a:xfrm>
          <a:prstGeom prst="rect">
            <a:avLst/>
          </a:prstGeom>
        </p:spPr>
      </p:pic>
    </p:spTree>
    <p:extLst>
      <p:ext uri="{BB962C8B-B14F-4D97-AF65-F5344CB8AC3E}">
        <p14:creationId xmlns:p14="http://schemas.microsoft.com/office/powerpoint/2010/main" val="937108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8</a:t>
            </a:fld>
            <a:endParaRPr lang="es-MX"/>
          </a:p>
        </p:txBody>
      </p:sp>
      <p:pic>
        <p:nvPicPr>
          <p:cNvPr id="3" name="Imagen 2"/>
          <p:cNvPicPr>
            <a:picLocks noChangeAspect="1"/>
          </p:cNvPicPr>
          <p:nvPr/>
        </p:nvPicPr>
        <p:blipFill>
          <a:blip r:embed="rId2"/>
          <a:stretch>
            <a:fillRect/>
          </a:stretch>
        </p:blipFill>
        <p:spPr>
          <a:xfrm>
            <a:off x="1446519" y="1028304"/>
            <a:ext cx="2890581" cy="3229064"/>
          </a:xfrm>
          <a:prstGeom prst="rect">
            <a:avLst/>
          </a:prstGeom>
        </p:spPr>
      </p:pic>
      <p:pic>
        <p:nvPicPr>
          <p:cNvPr id="5" name="Imagen 4"/>
          <p:cNvPicPr>
            <a:picLocks noChangeAspect="1"/>
          </p:cNvPicPr>
          <p:nvPr/>
        </p:nvPicPr>
        <p:blipFill>
          <a:blip r:embed="rId3"/>
          <a:stretch>
            <a:fillRect/>
          </a:stretch>
        </p:blipFill>
        <p:spPr>
          <a:xfrm>
            <a:off x="4620087" y="988974"/>
            <a:ext cx="2970416" cy="3504367"/>
          </a:xfrm>
          <a:prstGeom prst="rect">
            <a:avLst/>
          </a:prstGeom>
        </p:spPr>
      </p:pic>
      <p:pic>
        <p:nvPicPr>
          <p:cNvPr id="6" name="Imagen 5"/>
          <p:cNvPicPr>
            <a:picLocks noChangeAspect="1"/>
          </p:cNvPicPr>
          <p:nvPr/>
        </p:nvPicPr>
        <p:blipFill>
          <a:blip r:embed="rId4"/>
          <a:stretch>
            <a:fillRect/>
          </a:stretch>
        </p:blipFill>
        <p:spPr>
          <a:xfrm>
            <a:off x="3115751" y="183236"/>
            <a:ext cx="3008671" cy="622961"/>
          </a:xfrm>
          <a:prstGeom prst="rect">
            <a:avLst/>
          </a:prstGeom>
        </p:spPr>
      </p:pic>
      <p:pic>
        <p:nvPicPr>
          <p:cNvPr id="7" name="Imagen 6"/>
          <p:cNvPicPr>
            <a:picLocks noChangeAspect="1"/>
          </p:cNvPicPr>
          <p:nvPr/>
        </p:nvPicPr>
        <p:blipFill>
          <a:blip r:embed="rId5"/>
          <a:stretch>
            <a:fillRect/>
          </a:stretch>
        </p:blipFill>
        <p:spPr>
          <a:xfrm>
            <a:off x="1977666" y="2285698"/>
            <a:ext cx="716374" cy="714275"/>
          </a:xfrm>
          <a:prstGeom prst="rect">
            <a:avLst/>
          </a:prstGeom>
        </p:spPr>
      </p:pic>
      <p:pic>
        <p:nvPicPr>
          <p:cNvPr id="8" name="Imagen 7"/>
          <p:cNvPicPr>
            <a:picLocks noChangeAspect="1"/>
          </p:cNvPicPr>
          <p:nvPr/>
        </p:nvPicPr>
        <p:blipFill>
          <a:blip r:embed="rId5"/>
          <a:stretch>
            <a:fillRect/>
          </a:stretch>
        </p:blipFill>
        <p:spPr>
          <a:xfrm>
            <a:off x="5836827" y="870769"/>
            <a:ext cx="716374" cy="714275"/>
          </a:xfrm>
          <a:prstGeom prst="rect">
            <a:avLst/>
          </a:prstGeom>
        </p:spPr>
      </p:pic>
      <p:pic>
        <p:nvPicPr>
          <p:cNvPr id="9" name="Imagen 8"/>
          <p:cNvPicPr>
            <a:picLocks noChangeAspect="1"/>
          </p:cNvPicPr>
          <p:nvPr/>
        </p:nvPicPr>
        <p:blipFill>
          <a:blip r:embed="rId5"/>
          <a:stretch>
            <a:fillRect/>
          </a:stretch>
        </p:blipFill>
        <p:spPr>
          <a:xfrm>
            <a:off x="6471007" y="2483611"/>
            <a:ext cx="716374" cy="714275"/>
          </a:xfrm>
          <a:prstGeom prst="rect">
            <a:avLst/>
          </a:prstGeom>
        </p:spPr>
      </p:pic>
    </p:spTree>
    <p:extLst>
      <p:ext uri="{BB962C8B-B14F-4D97-AF65-F5344CB8AC3E}">
        <p14:creationId xmlns:p14="http://schemas.microsoft.com/office/powerpoint/2010/main" val="574343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s-MX" smtClean="0"/>
              <a:t>9</a:t>
            </a:fld>
            <a:endParaRPr lang="es-MX"/>
          </a:p>
        </p:txBody>
      </p:sp>
      <p:pic>
        <p:nvPicPr>
          <p:cNvPr id="3" name="Imagen 2"/>
          <p:cNvPicPr>
            <a:picLocks noChangeAspect="1"/>
          </p:cNvPicPr>
          <p:nvPr/>
        </p:nvPicPr>
        <p:blipFill>
          <a:blip r:embed="rId2"/>
          <a:stretch>
            <a:fillRect/>
          </a:stretch>
        </p:blipFill>
        <p:spPr>
          <a:xfrm>
            <a:off x="1525074" y="1493677"/>
            <a:ext cx="3382297" cy="2753858"/>
          </a:xfrm>
          <a:prstGeom prst="rect">
            <a:avLst/>
          </a:prstGeom>
        </p:spPr>
      </p:pic>
      <p:pic>
        <p:nvPicPr>
          <p:cNvPr id="4" name="Imagen 3"/>
          <p:cNvPicPr>
            <a:picLocks noChangeAspect="1"/>
          </p:cNvPicPr>
          <p:nvPr/>
        </p:nvPicPr>
        <p:blipFill>
          <a:blip r:embed="rId3"/>
          <a:stretch>
            <a:fillRect/>
          </a:stretch>
        </p:blipFill>
        <p:spPr>
          <a:xfrm>
            <a:off x="5260259" y="1651820"/>
            <a:ext cx="3077496" cy="2595716"/>
          </a:xfrm>
          <a:prstGeom prst="rect">
            <a:avLst/>
          </a:prstGeom>
        </p:spPr>
      </p:pic>
      <p:pic>
        <p:nvPicPr>
          <p:cNvPr id="5" name="Imagen 4"/>
          <p:cNvPicPr>
            <a:picLocks noChangeAspect="1"/>
          </p:cNvPicPr>
          <p:nvPr/>
        </p:nvPicPr>
        <p:blipFill>
          <a:blip r:embed="rId4"/>
          <a:stretch>
            <a:fillRect/>
          </a:stretch>
        </p:blipFill>
        <p:spPr>
          <a:xfrm>
            <a:off x="3588774" y="511278"/>
            <a:ext cx="2068470" cy="888498"/>
          </a:xfrm>
          <a:prstGeom prst="rect">
            <a:avLst/>
          </a:prstGeom>
        </p:spPr>
      </p:pic>
      <p:pic>
        <p:nvPicPr>
          <p:cNvPr id="6" name="Imagen 5"/>
          <p:cNvPicPr>
            <a:picLocks noChangeAspect="1"/>
          </p:cNvPicPr>
          <p:nvPr/>
        </p:nvPicPr>
        <p:blipFill>
          <a:blip r:embed="rId5"/>
          <a:stretch>
            <a:fillRect/>
          </a:stretch>
        </p:blipFill>
        <p:spPr>
          <a:xfrm flipH="1">
            <a:off x="4000927" y="2752258"/>
            <a:ext cx="493834" cy="492387"/>
          </a:xfrm>
          <a:prstGeom prst="rect">
            <a:avLst/>
          </a:prstGeom>
        </p:spPr>
      </p:pic>
      <p:pic>
        <p:nvPicPr>
          <p:cNvPr id="7" name="Imagen 6"/>
          <p:cNvPicPr>
            <a:picLocks noChangeAspect="1"/>
          </p:cNvPicPr>
          <p:nvPr/>
        </p:nvPicPr>
        <p:blipFill>
          <a:blip r:embed="rId5"/>
          <a:stretch>
            <a:fillRect/>
          </a:stretch>
        </p:blipFill>
        <p:spPr>
          <a:xfrm>
            <a:off x="2636427" y="2870606"/>
            <a:ext cx="500064" cy="498599"/>
          </a:xfrm>
          <a:prstGeom prst="rect">
            <a:avLst/>
          </a:prstGeom>
        </p:spPr>
      </p:pic>
      <p:pic>
        <p:nvPicPr>
          <p:cNvPr id="8" name="Imagen 7"/>
          <p:cNvPicPr>
            <a:picLocks noChangeAspect="1"/>
          </p:cNvPicPr>
          <p:nvPr/>
        </p:nvPicPr>
        <p:blipFill>
          <a:blip r:embed="rId5"/>
          <a:stretch>
            <a:fillRect/>
          </a:stretch>
        </p:blipFill>
        <p:spPr>
          <a:xfrm>
            <a:off x="3244645" y="1765364"/>
            <a:ext cx="602919" cy="601152"/>
          </a:xfrm>
          <a:prstGeom prst="rect">
            <a:avLst/>
          </a:prstGeom>
        </p:spPr>
      </p:pic>
      <p:pic>
        <p:nvPicPr>
          <p:cNvPr id="9" name="Imagen 8"/>
          <p:cNvPicPr>
            <a:picLocks noChangeAspect="1"/>
          </p:cNvPicPr>
          <p:nvPr/>
        </p:nvPicPr>
        <p:blipFill>
          <a:blip r:embed="rId5"/>
          <a:stretch>
            <a:fillRect/>
          </a:stretch>
        </p:blipFill>
        <p:spPr>
          <a:xfrm>
            <a:off x="1896536" y="1847536"/>
            <a:ext cx="576604" cy="574915"/>
          </a:xfrm>
          <a:prstGeom prst="rect">
            <a:avLst/>
          </a:prstGeom>
        </p:spPr>
      </p:pic>
      <p:pic>
        <p:nvPicPr>
          <p:cNvPr id="10" name="Imagen 9"/>
          <p:cNvPicPr>
            <a:picLocks noChangeAspect="1"/>
          </p:cNvPicPr>
          <p:nvPr/>
        </p:nvPicPr>
        <p:blipFill>
          <a:blip r:embed="rId5"/>
          <a:stretch>
            <a:fillRect/>
          </a:stretch>
        </p:blipFill>
        <p:spPr>
          <a:xfrm>
            <a:off x="5660537" y="2809784"/>
            <a:ext cx="716374" cy="714275"/>
          </a:xfrm>
          <a:prstGeom prst="rect">
            <a:avLst/>
          </a:prstGeom>
        </p:spPr>
      </p:pic>
      <p:pic>
        <p:nvPicPr>
          <p:cNvPr id="11" name="Imagen 10"/>
          <p:cNvPicPr>
            <a:picLocks noChangeAspect="1"/>
          </p:cNvPicPr>
          <p:nvPr/>
        </p:nvPicPr>
        <p:blipFill>
          <a:blip r:embed="rId5"/>
          <a:stretch>
            <a:fillRect/>
          </a:stretch>
        </p:blipFill>
        <p:spPr>
          <a:xfrm>
            <a:off x="6009964" y="2200603"/>
            <a:ext cx="716374" cy="714275"/>
          </a:xfrm>
          <a:prstGeom prst="rect">
            <a:avLst/>
          </a:prstGeom>
        </p:spPr>
      </p:pic>
      <p:pic>
        <p:nvPicPr>
          <p:cNvPr id="12" name="Imagen 11"/>
          <p:cNvPicPr>
            <a:picLocks noChangeAspect="1"/>
          </p:cNvPicPr>
          <p:nvPr/>
        </p:nvPicPr>
        <p:blipFill>
          <a:blip r:embed="rId5"/>
          <a:stretch>
            <a:fillRect/>
          </a:stretch>
        </p:blipFill>
        <p:spPr>
          <a:xfrm>
            <a:off x="6362852" y="1582220"/>
            <a:ext cx="716374" cy="714275"/>
          </a:xfrm>
          <a:prstGeom prst="rect">
            <a:avLst/>
          </a:prstGeom>
        </p:spPr>
      </p:pic>
    </p:spTree>
    <p:extLst>
      <p:ext uri="{BB962C8B-B14F-4D97-AF65-F5344CB8AC3E}">
        <p14:creationId xmlns:p14="http://schemas.microsoft.com/office/powerpoint/2010/main" val="1859830410"/>
      </p:ext>
    </p:extLst>
  </p:cSld>
  <p:clrMapOvr>
    <a:masterClrMapping/>
  </p:clrMapOvr>
  <p:timing>
    <p:tnLst>
      <p:par>
        <p:cTn id="1" dur="indefinite" restart="never" nodeType="tmRoot"/>
      </p:par>
    </p:tnLst>
  </p:timing>
</p:sld>
</file>

<file path=ppt/theme/theme1.xml><?xml version="1.0" encoding="utf-8"?>
<a:theme xmlns:a="http://schemas.openxmlformats.org/drawingml/2006/main" name="Puck template">
  <a:themeElements>
    <a:clrScheme name="Custom 347">
      <a:dk1>
        <a:srgbClr val="212A2E"/>
      </a:dk1>
      <a:lt1>
        <a:srgbClr val="FFFFFF"/>
      </a:lt1>
      <a:dk2>
        <a:srgbClr val="617A86"/>
      </a:dk2>
      <a:lt2>
        <a:srgbClr val="A1BECC"/>
      </a:lt2>
      <a:accent1>
        <a:srgbClr val="00D1C6"/>
      </a:accent1>
      <a:accent2>
        <a:srgbClr val="00ACC3"/>
      </a:accent2>
      <a:accent3>
        <a:srgbClr val="BBCD00"/>
      </a:accent3>
      <a:accent4>
        <a:srgbClr val="65BB48"/>
      </a:accent4>
      <a:accent5>
        <a:srgbClr val="F8BB00"/>
      </a:accent5>
      <a:accent6>
        <a:srgbClr val="EF6222"/>
      </a:accent6>
      <a:hlink>
        <a:srgbClr val="617A86"/>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571</Words>
  <Application>Microsoft Office PowerPoint</Application>
  <PresentationFormat>Presentación en pantalla (16:9)</PresentationFormat>
  <Paragraphs>69</Paragraphs>
  <Slides>11</Slides>
  <Notes>4</Notes>
  <HiddenSlides>0</HiddenSlides>
  <MMClips>1</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11</vt:i4>
      </vt:variant>
    </vt:vector>
  </HeadingPairs>
  <TitlesOfParts>
    <vt:vector size="20" baseType="lpstr">
      <vt:lpstr>Nixie One</vt:lpstr>
      <vt:lpstr>Arial Rounded MT Bold</vt:lpstr>
      <vt:lpstr>Arial</vt:lpstr>
      <vt:lpstr>Century Gothic</vt:lpstr>
      <vt:lpstr>Aharoni</vt:lpstr>
      <vt:lpstr>Wingdings</vt:lpstr>
      <vt:lpstr>Varela Round</vt:lpstr>
      <vt:lpstr>Comic Sans MS</vt:lpstr>
      <vt:lpstr>Puck template</vt:lpstr>
      <vt:lpstr> Experiencia y participación en la elaboración de  material didáctico para los alumnos para desarrollar el sentido numérico.   Educadora: Sonia Fraire Sánchez  </vt:lpstr>
      <vt:lpstr>Presentación de PowerPoint</vt:lpstr>
      <vt:lpstr>SENTIDO NUMÉRICO </vt:lpstr>
      <vt:lpstr>Presentación de PowerPoint</vt:lpstr>
      <vt:lpstr>Proceso de involucramiento con las familias:</vt:lpstr>
      <vt:lpstr>Presentación de PowerPoint</vt:lpstr>
      <vt:lpstr> Fotografías</vt:lpstr>
      <vt:lpstr>Presentación de PowerPoint</vt:lpstr>
      <vt:lpstr>Presentación de PowerPoint</vt:lpstr>
      <vt:lpstr>Video </vt:lpstr>
      <vt:lpstr>Retos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QUINTA SESION DE CTE . Educadora: Sonia Fraire Sánchez  25 DE MARZO DEL 2022.</dc:title>
  <dc:creator>Hp</dc:creator>
  <cp:lastModifiedBy>Hp</cp:lastModifiedBy>
  <cp:revision>33</cp:revision>
  <dcterms:modified xsi:type="dcterms:W3CDTF">2023-10-10T03:09:45Z</dcterms:modified>
</cp:coreProperties>
</file>