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1046694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53160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364443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165337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334687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4280519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389816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1752031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1387259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204399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6FF7B7-F7BD-4537-B95B-13E95893ACE5}" type="datetimeFigureOut">
              <a:rPr lang="es-MX" smtClean="0"/>
              <a:t>09/07/2023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F77E810-5B01-484E-AE2B-E85D3FD02953}" type="slidenum">
              <a:rPr lang="es-MX" smtClean="0"/>
              <a:t>‹Nº›</a:t>
            </a:fld>
            <a:endParaRPr lang="es-MX"/>
          </a:p>
        </p:txBody>
      </p:sp>
    </p:spTree>
    <p:extLst>
      <p:ext uri="{BB962C8B-B14F-4D97-AF65-F5344CB8AC3E}">
        <p14:creationId xmlns:p14="http://schemas.microsoft.com/office/powerpoint/2010/main" val="881736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FF7B7-F7BD-4537-B95B-13E95893ACE5}" type="datetimeFigureOut">
              <a:rPr lang="es-MX" smtClean="0"/>
              <a:t>09/07/2023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77E810-5B01-484E-AE2B-E85D3FD02953}" type="slidenum">
              <a:rPr lang="es-MX" smtClean="0"/>
              <a:t>‹Nº›</a:t>
            </a:fld>
            <a:endParaRPr lang="es-MX"/>
          </a:p>
        </p:txBody>
      </p:sp>
    </p:spTree>
    <p:extLst>
      <p:ext uri="{BB962C8B-B14F-4D97-AF65-F5344CB8AC3E}">
        <p14:creationId xmlns:p14="http://schemas.microsoft.com/office/powerpoint/2010/main" val="1199239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Evaluación Formativa</a:t>
            </a:r>
            <a:endParaRPr lang="es-MX" dirty="0"/>
          </a:p>
        </p:txBody>
      </p:sp>
      <p:sp>
        <p:nvSpPr>
          <p:cNvPr id="3" name="2 Subtítulo"/>
          <p:cNvSpPr>
            <a:spLocks noGrp="1"/>
          </p:cNvSpPr>
          <p:nvPr>
            <p:ph type="subTitle" idx="1"/>
          </p:nvPr>
        </p:nvSpPr>
        <p:spPr/>
        <p:txBody>
          <a:bodyPr>
            <a:normAutofit fontScale="85000" lnSpcReduction="20000"/>
          </a:bodyPr>
          <a:lstStyle/>
          <a:p>
            <a:r>
              <a:rPr lang="es-MX" dirty="0" smtClean="0"/>
              <a:t>Profr. Gerardo Ramos Hernández</a:t>
            </a:r>
          </a:p>
          <a:p>
            <a:r>
              <a:rPr lang="es-MX" dirty="0" smtClean="0"/>
              <a:t>Escuela Primaria Emiliano Zapata</a:t>
            </a:r>
          </a:p>
          <a:p>
            <a:r>
              <a:rPr lang="es-MX" dirty="0" smtClean="0"/>
              <a:t>CCT. 10DPR0463L</a:t>
            </a:r>
          </a:p>
          <a:p>
            <a:r>
              <a:rPr lang="es-MX" dirty="0" smtClean="0"/>
              <a:t>Las Lajas, </a:t>
            </a:r>
            <a:r>
              <a:rPr lang="es-MX" dirty="0" smtClean="0"/>
              <a:t>Tamazula. </a:t>
            </a:r>
            <a:r>
              <a:rPr lang="es-MX" dirty="0" smtClean="0"/>
              <a:t>Dgo.</a:t>
            </a:r>
            <a:endParaRPr lang="es-MX" dirty="0"/>
          </a:p>
        </p:txBody>
      </p:sp>
    </p:spTree>
    <p:extLst>
      <p:ext uri="{BB962C8B-B14F-4D97-AF65-F5344CB8AC3E}">
        <p14:creationId xmlns:p14="http://schemas.microsoft.com/office/powerpoint/2010/main" val="4180955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14756" y="1412776"/>
            <a:ext cx="8208912" cy="4801314"/>
          </a:xfrm>
          <a:prstGeom prst="rect">
            <a:avLst/>
          </a:prstGeom>
          <a:noFill/>
        </p:spPr>
        <p:txBody>
          <a:bodyPr wrap="square" rtlCol="0">
            <a:spAutoFit/>
          </a:bodyPr>
          <a:lstStyle/>
          <a:p>
            <a:pPr algn="ctr"/>
            <a:r>
              <a:rPr lang="es-MX" sz="2400" b="1" dirty="0" smtClean="0"/>
              <a:t>Propósito</a:t>
            </a:r>
            <a:r>
              <a:rPr lang="es-MX" dirty="0" smtClean="0"/>
              <a:t>:</a:t>
            </a:r>
          </a:p>
          <a:p>
            <a:endParaRPr lang="es-MX" dirty="0"/>
          </a:p>
          <a:p>
            <a:pPr algn="just"/>
            <a:r>
              <a:rPr lang="es-MX" sz="2400" dirty="0" smtClean="0"/>
              <a:t>En la escuela primaria Emiliano </a:t>
            </a:r>
            <a:r>
              <a:rPr lang="es-MX" sz="2400" dirty="0"/>
              <a:t>Z</a:t>
            </a:r>
            <a:r>
              <a:rPr lang="es-MX" sz="2400" dirty="0" smtClean="0"/>
              <a:t>apata se implementó  actividad “Regalo de lectura” como una actividad permanente en todo el ciclo escolar, con la propósito de mejorar la lectura y comprensión de los textos en los alumnos de 4°, 5° y 6° grado. Dicha actividad consistió en realizar diariamente un regalo de lectura por parte de cada uno de los estudiantes de manera alternada, donde el día anterior cada estudiante se llevaría el texto a su casa para poder preparar su lectura al grupo, practicando la entonación adecuada de los textos, las pausas y los signos ortográficos y en algunos casos realizar una escenificación de dicho texto.</a:t>
            </a:r>
            <a:endParaRPr lang="es-MX" sz="2400" dirty="0"/>
          </a:p>
        </p:txBody>
      </p:sp>
      <p:sp>
        <p:nvSpPr>
          <p:cNvPr id="5" name="4 CuadroTexto"/>
          <p:cNvSpPr txBox="1"/>
          <p:nvPr/>
        </p:nvSpPr>
        <p:spPr>
          <a:xfrm>
            <a:off x="691952" y="260648"/>
            <a:ext cx="8208912" cy="830997"/>
          </a:xfrm>
          <a:prstGeom prst="rect">
            <a:avLst/>
          </a:prstGeom>
          <a:noFill/>
        </p:spPr>
        <p:txBody>
          <a:bodyPr wrap="square" rtlCol="0">
            <a:spAutoFit/>
          </a:bodyPr>
          <a:lstStyle/>
          <a:p>
            <a:pPr algn="ctr"/>
            <a:r>
              <a:rPr lang="es-MX" sz="2400" b="1" dirty="0" smtClean="0"/>
              <a:t>Actividad:</a:t>
            </a:r>
          </a:p>
          <a:p>
            <a:pPr algn="ctr"/>
            <a:r>
              <a:rPr lang="es-MX" sz="2400" b="1" dirty="0" smtClean="0"/>
              <a:t>Regalo de lectura</a:t>
            </a:r>
            <a:endParaRPr lang="es-MX" dirty="0"/>
          </a:p>
        </p:txBody>
      </p:sp>
    </p:spTree>
    <p:extLst>
      <p:ext uri="{BB962C8B-B14F-4D97-AF65-F5344CB8AC3E}">
        <p14:creationId xmlns:p14="http://schemas.microsoft.com/office/powerpoint/2010/main" val="1071200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Instrumento aplicado para conocer el diagnostico de los estudiantes</a:t>
            </a:r>
            <a:endParaRPr lang="es-MX"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51" t="23215" r="31841" b="15079"/>
          <a:stretch/>
        </p:blipFill>
        <p:spPr bwMode="auto">
          <a:xfrm>
            <a:off x="188686" y="1698171"/>
            <a:ext cx="8679543" cy="4513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2448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274638"/>
            <a:ext cx="8229600" cy="11430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smtClean="0"/>
              <a:t>Instrumento aplicado durante el desarrollo de las actividades del proyecto</a:t>
            </a:r>
            <a:endParaRPr lang="es-MX"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74" t="22817" r="31618" b="15080"/>
          <a:stretch/>
        </p:blipFill>
        <p:spPr bwMode="auto">
          <a:xfrm>
            <a:off x="217714" y="1669143"/>
            <a:ext cx="8679543" cy="4542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7309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57200" y="274638"/>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smtClean="0"/>
              <a:t>Instrumento aplicado para evaluar los logros de los estudiantes</a:t>
            </a:r>
            <a:endParaRPr lang="es-MX"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62" t="23214" r="31953" b="15080"/>
          <a:stretch/>
        </p:blipFill>
        <p:spPr bwMode="auto">
          <a:xfrm>
            <a:off x="203200" y="1698171"/>
            <a:ext cx="8650514" cy="4513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7780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173</Words>
  <Application>Microsoft Office PowerPoint</Application>
  <PresentationFormat>Presentación en pantalla (4:3)</PresentationFormat>
  <Paragraphs>13</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Evaluación Formativa</vt:lpstr>
      <vt:lpstr>Presentación de PowerPoint</vt:lpstr>
      <vt:lpstr>Instrumento aplicado para conocer el diagnostico de los estudiantes</vt:lpstr>
      <vt:lpstr>Presentación de PowerPoint</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Evaluacion Formativa</dc:title>
  <dc:creator>maribel</dc:creator>
  <cp:lastModifiedBy>maribel</cp:lastModifiedBy>
  <cp:revision>6</cp:revision>
  <dcterms:created xsi:type="dcterms:W3CDTF">2023-07-09T18:21:52Z</dcterms:created>
  <dcterms:modified xsi:type="dcterms:W3CDTF">2023-07-09T21:12:46Z</dcterms:modified>
</cp:coreProperties>
</file>