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89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5F23D-B5B2-4159-9A99-D4FDDD4B9EEC}" type="doc">
      <dgm:prSet loTypeId="urn:microsoft.com/office/officeart/2005/8/layout/cycle3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D52107D-65DA-4A9C-9423-4F06B8EAA8D7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Lectura básica</a:t>
          </a:r>
          <a:endParaRPr lang="es-MX" sz="2000" b="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AC9EF82-5B21-4798-A65E-46711209D019}" type="parTrans" cxnId="{11704BB6-0242-47A9-B7D3-29A63EC3D311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DF0AFCB-AA4D-4239-8EA5-60A977E3B31C}" type="sibTrans" cxnId="{11704BB6-0242-47A9-B7D3-29A63EC3D311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3B65C74-7C2A-40C3-BF68-5F6C59EE28D8}">
      <dgm:prSet phldrT="[Texto]" custT="1"/>
      <dgm:spPr/>
      <dgm:t>
        <a:bodyPr/>
        <a:lstStyle/>
        <a:p>
          <a:r>
            <a: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Aritmética</a:t>
          </a:r>
          <a:endParaRPr lang="es-MX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D868A81-5EA8-4F22-92F5-9EE907B9B424}" type="parTrans" cxnId="{D87A7973-A959-41DF-AE24-2664C73E625E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08A8117-F26E-49C1-8061-607758EAE8E7}" type="sibTrans" cxnId="{D87A7973-A959-41DF-AE24-2664C73E625E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D26A0FEB-D6D6-4329-84A9-83A7FC156E79}">
      <dgm:prSet phldrT="[Texto]" custT="1"/>
      <dgm:spPr/>
      <dgm:t>
        <a:bodyPr/>
        <a:lstStyle/>
        <a:p>
          <a:r>
            <a:rPr lang="es-MX" sz="2000" b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Escritura</a:t>
          </a:r>
          <a:endParaRPr lang="es-MX" sz="2000" b="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CB68A38-3CA0-4072-8A8D-255CE5897256}" type="parTrans" cxnId="{B330DB9E-2764-4249-A910-D96935FC135A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D18386B-3A90-4C43-82D7-F727ACA014BD}" type="sibTrans" cxnId="{B330DB9E-2764-4249-A910-D96935FC135A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FB8CE6AF-8980-46DC-A342-49D9E0EF5726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Lectura de comprensión</a:t>
          </a:r>
          <a:endParaRPr lang="es-MX" sz="2000" b="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9782FE0-EC08-41FD-9246-0737BE9A1E7B}" type="parTrans" cxnId="{62039918-7199-4486-BC28-F4DD06A6CE41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4D4DF7D-5B8F-419E-BDDE-7BE63FFC32EE}" type="sibTrans" cxnId="{62039918-7199-4486-BC28-F4DD06A6CE41}">
      <dgm:prSet/>
      <dgm:spPr/>
      <dgm:t>
        <a:bodyPr/>
        <a:lstStyle/>
        <a:p>
          <a:endParaRPr lang="es-MX" sz="20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D7DBF70-52CA-42A8-B968-7363A71FCF84}">
      <dgm:prSet custT="1"/>
      <dgm:spPr/>
      <dgm:t>
        <a:bodyPr/>
        <a:lstStyle/>
        <a:p>
          <a:r>
            <a: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Matemáticas</a:t>
          </a:r>
          <a:endParaRPr lang="es-MX" sz="2800" b="1" dirty="0"/>
        </a:p>
      </dgm:t>
    </dgm:pt>
    <dgm:pt modelId="{6AF6E46B-BE0D-4BF4-93FB-FEECD5CEBB3B}" type="parTrans" cxnId="{EA2EEBBF-A143-426A-B109-212016FEFE9C}">
      <dgm:prSet/>
      <dgm:spPr/>
      <dgm:t>
        <a:bodyPr/>
        <a:lstStyle/>
        <a:p>
          <a:endParaRPr lang="es-MX"/>
        </a:p>
      </dgm:t>
    </dgm:pt>
    <dgm:pt modelId="{0813BC66-C381-4A7E-B868-CE1A3C0C0D0F}" type="sibTrans" cxnId="{EA2EEBBF-A143-426A-B109-212016FEFE9C}">
      <dgm:prSet/>
      <dgm:spPr/>
      <dgm:t>
        <a:bodyPr/>
        <a:lstStyle/>
        <a:p>
          <a:endParaRPr lang="es-MX"/>
        </a:p>
      </dgm:t>
    </dgm:pt>
    <dgm:pt modelId="{06D94B34-BCC8-4766-9533-B171FBF1BB99}" type="pres">
      <dgm:prSet presAssocID="{2395F23D-B5B2-4159-9A99-D4FDDD4B9EEC}" presName="Name0" presStyleCnt="0">
        <dgm:presLayoutVars>
          <dgm:dir/>
          <dgm:resizeHandles val="exact"/>
        </dgm:presLayoutVars>
      </dgm:prSet>
      <dgm:spPr/>
    </dgm:pt>
    <dgm:pt modelId="{D2046651-116E-457F-88DD-3A59CE074C52}" type="pres">
      <dgm:prSet presAssocID="{2395F23D-B5B2-4159-9A99-D4FDDD4B9EEC}" presName="cycle" presStyleCnt="0"/>
      <dgm:spPr/>
    </dgm:pt>
    <dgm:pt modelId="{40268F42-E849-4362-9438-901736E8125A}" type="pres">
      <dgm:prSet presAssocID="{2D7DBF70-52CA-42A8-B968-7363A71FCF84}" presName="nodeFirstNode" presStyleLbl="node1" presStyleIdx="0" presStyleCnt="5" custScaleX="116121">
        <dgm:presLayoutVars>
          <dgm:bulletEnabled val="1"/>
        </dgm:presLayoutVars>
      </dgm:prSet>
      <dgm:spPr/>
    </dgm:pt>
    <dgm:pt modelId="{E9DF7C2D-3886-4591-AB5D-2A3C8AFD83AE}" type="pres">
      <dgm:prSet presAssocID="{0813BC66-C381-4A7E-B868-CE1A3C0C0D0F}" presName="sibTransFirstNode" presStyleLbl="bgShp" presStyleIdx="0" presStyleCnt="1"/>
      <dgm:spPr/>
    </dgm:pt>
    <dgm:pt modelId="{1AAD8601-EA85-4558-9623-87D9D3B6A26C}" type="pres">
      <dgm:prSet presAssocID="{9D52107D-65DA-4A9C-9423-4F06B8EAA8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3448B7-231B-4969-B483-A57350ABE901}" type="pres">
      <dgm:prSet presAssocID="{13B65C74-7C2A-40C3-BF68-5F6C59EE28D8}" presName="nodeFollowingNodes" presStyleLbl="node1" presStyleIdx="2" presStyleCnt="5" custRadScaleRad="90939" custRadScaleInc="-44862">
        <dgm:presLayoutVars>
          <dgm:bulletEnabled val="1"/>
        </dgm:presLayoutVars>
      </dgm:prSet>
      <dgm:spPr/>
    </dgm:pt>
    <dgm:pt modelId="{98DEB548-23ED-4B20-B75E-D63D164502FB}" type="pres">
      <dgm:prSet presAssocID="{D26A0FEB-D6D6-4329-84A9-83A7FC156E79}" presName="nodeFollowingNodes" presStyleLbl="node1" presStyleIdx="3" presStyleCnt="5" custRadScaleRad="79498" custRadScaleInc="33341">
        <dgm:presLayoutVars>
          <dgm:bulletEnabled val="1"/>
        </dgm:presLayoutVars>
      </dgm:prSet>
      <dgm:spPr/>
    </dgm:pt>
    <dgm:pt modelId="{F3A9B233-901B-43C3-911D-ED15AF3F98A2}" type="pres">
      <dgm:prSet presAssocID="{FB8CE6AF-8980-46DC-A342-49D9E0EF572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60DB350-DAB8-4432-A96A-550355160036}" type="presOf" srcId="{2D7DBF70-52CA-42A8-B968-7363A71FCF84}" destId="{40268F42-E849-4362-9438-901736E8125A}" srcOrd="0" destOrd="0" presId="urn:microsoft.com/office/officeart/2005/8/layout/cycle3"/>
    <dgm:cxn modelId="{62039918-7199-4486-BC28-F4DD06A6CE41}" srcId="{2395F23D-B5B2-4159-9A99-D4FDDD4B9EEC}" destId="{FB8CE6AF-8980-46DC-A342-49D9E0EF5726}" srcOrd="4" destOrd="0" parTransId="{59782FE0-EC08-41FD-9246-0737BE9A1E7B}" sibTransId="{A4D4DF7D-5B8F-419E-BDDE-7BE63FFC32EE}"/>
    <dgm:cxn modelId="{B330DB9E-2764-4249-A910-D96935FC135A}" srcId="{2395F23D-B5B2-4159-9A99-D4FDDD4B9EEC}" destId="{D26A0FEB-D6D6-4329-84A9-83A7FC156E79}" srcOrd="3" destOrd="0" parTransId="{2CB68A38-3CA0-4072-8A8D-255CE5897256}" sibTransId="{1D18386B-3A90-4C43-82D7-F727ACA014BD}"/>
    <dgm:cxn modelId="{11704BB6-0242-47A9-B7D3-29A63EC3D311}" srcId="{2395F23D-B5B2-4159-9A99-D4FDDD4B9EEC}" destId="{9D52107D-65DA-4A9C-9423-4F06B8EAA8D7}" srcOrd="1" destOrd="0" parTransId="{AAC9EF82-5B21-4798-A65E-46711209D019}" sibTransId="{6DF0AFCB-AA4D-4239-8EA5-60A977E3B31C}"/>
    <dgm:cxn modelId="{D87A7973-A959-41DF-AE24-2664C73E625E}" srcId="{2395F23D-B5B2-4159-9A99-D4FDDD4B9EEC}" destId="{13B65C74-7C2A-40C3-BF68-5F6C59EE28D8}" srcOrd="2" destOrd="0" parTransId="{5D868A81-5EA8-4F22-92F5-9EE907B9B424}" sibTransId="{008A8117-F26E-49C1-8061-607758EAE8E7}"/>
    <dgm:cxn modelId="{C0DD9932-CC8D-4FB3-87C3-55610D76E805}" type="presOf" srcId="{0813BC66-C381-4A7E-B868-CE1A3C0C0D0F}" destId="{E9DF7C2D-3886-4591-AB5D-2A3C8AFD83AE}" srcOrd="0" destOrd="0" presId="urn:microsoft.com/office/officeart/2005/8/layout/cycle3"/>
    <dgm:cxn modelId="{EA2EEBBF-A143-426A-B109-212016FEFE9C}" srcId="{2395F23D-B5B2-4159-9A99-D4FDDD4B9EEC}" destId="{2D7DBF70-52CA-42A8-B968-7363A71FCF84}" srcOrd="0" destOrd="0" parTransId="{6AF6E46B-BE0D-4BF4-93FB-FEECD5CEBB3B}" sibTransId="{0813BC66-C381-4A7E-B868-CE1A3C0C0D0F}"/>
    <dgm:cxn modelId="{C2C41397-2688-4072-B7C1-4D77742EC193}" type="presOf" srcId="{D26A0FEB-D6D6-4329-84A9-83A7FC156E79}" destId="{98DEB548-23ED-4B20-B75E-D63D164502FB}" srcOrd="0" destOrd="0" presId="urn:microsoft.com/office/officeart/2005/8/layout/cycle3"/>
    <dgm:cxn modelId="{446282CD-0A41-492C-AC91-2BD2D545A14B}" type="presOf" srcId="{FB8CE6AF-8980-46DC-A342-49D9E0EF5726}" destId="{F3A9B233-901B-43C3-911D-ED15AF3F98A2}" srcOrd="0" destOrd="0" presId="urn:microsoft.com/office/officeart/2005/8/layout/cycle3"/>
    <dgm:cxn modelId="{A59190B8-6A1D-4AA0-A887-F0D9FF865760}" type="presOf" srcId="{13B65C74-7C2A-40C3-BF68-5F6C59EE28D8}" destId="{463448B7-231B-4969-B483-A57350ABE901}" srcOrd="0" destOrd="0" presId="urn:microsoft.com/office/officeart/2005/8/layout/cycle3"/>
    <dgm:cxn modelId="{E733DE7D-5796-4549-ABA5-2E7083DD4AA8}" type="presOf" srcId="{9D52107D-65DA-4A9C-9423-4F06B8EAA8D7}" destId="{1AAD8601-EA85-4558-9623-87D9D3B6A26C}" srcOrd="0" destOrd="0" presId="urn:microsoft.com/office/officeart/2005/8/layout/cycle3"/>
    <dgm:cxn modelId="{E567E481-750E-4132-BC38-BF9250E082B7}" type="presOf" srcId="{2395F23D-B5B2-4159-9A99-D4FDDD4B9EEC}" destId="{06D94B34-BCC8-4766-9533-B171FBF1BB99}" srcOrd="0" destOrd="0" presId="urn:microsoft.com/office/officeart/2005/8/layout/cycle3"/>
    <dgm:cxn modelId="{1A40F82F-1549-4F67-BE2F-3A398868C549}" type="presParOf" srcId="{06D94B34-BCC8-4766-9533-B171FBF1BB99}" destId="{D2046651-116E-457F-88DD-3A59CE074C52}" srcOrd="0" destOrd="0" presId="urn:microsoft.com/office/officeart/2005/8/layout/cycle3"/>
    <dgm:cxn modelId="{A5D0A53E-CB08-45E8-9F30-99C1174B704E}" type="presParOf" srcId="{D2046651-116E-457F-88DD-3A59CE074C52}" destId="{40268F42-E849-4362-9438-901736E8125A}" srcOrd="0" destOrd="0" presId="urn:microsoft.com/office/officeart/2005/8/layout/cycle3"/>
    <dgm:cxn modelId="{51D976FC-65F1-4228-8111-164A392F6285}" type="presParOf" srcId="{D2046651-116E-457F-88DD-3A59CE074C52}" destId="{E9DF7C2D-3886-4591-AB5D-2A3C8AFD83AE}" srcOrd="1" destOrd="0" presId="urn:microsoft.com/office/officeart/2005/8/layout/cycle3"/>
    <dgm:cxn modelId="{C88EE719-426A-4873-9E2E-57A5729FF1E7}" type="presParOf" srcId="{D2046651-116E-457F-88DD-3A59CE074C52}" destId="{1AAD8601-EA85-4558-9623-87D9D3B6A26C}" srcOrd="2" destOrd="0" presId="urn:microsoft.com/office/officeart/2005/8/layout/cycle3"/>
    <dgm:cxn modelId="{F6AA41CA-80A1-431B-BB80-8DD942D1B9E6}" type="presParOf" srcId="{D2046651-116E-457F-88DD-3A59CE074C52}" destId="{463448B7-231B-4969-B483-A57350ABE901}" srcOrd="3" destOrd="0" presId="urn:microsoft.com/office/officeart/2005/8/layout/cycle3"/>
    <dgm:cxn modelId="{97BCAFE0-B394-426D-9A7A-D9236BC35A0A}" type="presParOf" srcId="{D2046651-116E-457F-88DD-3A59CE074C52}" destId="{98DEB548-23ED-4B20-B75E-D63D164502FB}" srcOrd="4" destOrd="0" presId="urn:microsoft.com/office/officeart/2005/8/layout/cycle3"/>
    <dgm:cxn modelId="{475939B4-6EB7-4269-A329-7253C97F85D4}" type="presParOf" srcId="{D2046651-116E-457F-88DD-3A59CE074C52}" destId="{F3A9B233-901B-43C3-911D-ED15AF3F98A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7C2D-3886-4591-AB5D-2A3C8AFD83AE}">
      <dsp:nvSpPr>
        <dsp:cNvPr id="0" name=""/>
        <dsp:cNvSpPr/>
      </dsp:nvSpPr>
      <dsp:spPr>
        <a:xfrm>
          <a:off x="2522815" y="-150062"/>
          <a:ext cx="4509849" cy="4509849"/>
        </a:xfrm>
        <a:prstGeom prst="circularArrow">
          <a:avLst>
            <a:gd name="adj1" fmla="val 5544"/>
            <a:gd name="adj2" fmla="val 330680"/>
            <a:gd name="adj3" fmla="val 13352494"/>
            <a:gd name="adj4" fmla="val 1764940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68F42-E849-4362-9438-901736E8125A}">
      <dsp:nvSpPr>
        <dsp:cNvPr id="0" name=""/>
        <dsp:cNvSpPr/>
      </dsp:nvSpPr>
      <dsp:spPr>
        <a:xfrm>
          <a:off x="3535679" y="2343"/>
          <a:ext cx="2484120" cy="106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Matemáticas</a:t>
          </a:r>
          <a:endParaRPr lang="es-MX" sz="2800" b="1" kern="1200" dirty="0"/>
        </a:p>
      </dsp:txBody>
      <dsp:txXfrm>
        <a:off x="3587894" y="54558"/>
        <a:ext cx="2379690" cy="965195"/>
      </dsp:txXfrm>
    </dsp:sp>
    <dsp:sp modelId="{1AAD8601-EA85-4558-9623-87D9D3B6A26C}">
      <dsp:nvSpPr>
        <dsp:cNvPr id="0" name=""/>
        <dsp:cNvSpPr/>
      </dsp:nvSpPr>
      <dsp:spPr>
        <a:xfrm>
          <a:off x="5537163" y="1331226"/>
          <a:ext cx="2139251" cy="1069625"/>
        </a:xfrm>
        <a:prstGeom prst="roundRect">
          <a:avLst/>
        </a:prstGeom>
        <a:solidFill>
          <a:schemeClr val="accent2">
            <a:hueOff val="-4992643"/>
            <a:satOff val="-1892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Lectura básica</a:t>
          </a:r>
          <a:endParaRPr lang="es-MX" sz="2000" b="0" kern="120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589378" y="1383441"/>
        <a:ext cx="2034821" cy="965195"/>
      </dsp:txXfrm>
    </dsp:sp>
    <dsp:sp modelId="{463448B7-231B-4969-B483-A57350ABE901}">
      <dsp:nvSpPr>
        <dsp:cNvPr id="0" name=""/>
        <dsp:cNvSpPr/>
      </dsp:nvSpPr>
      <dsp:spPr>
        <a:xfrm>
          <a:off x="5265262" y="2721763"/>
          <a:ext cx="2139251" cy="1069625"/>
        </a:xfrm>
        <a:prstGeom prst="roundRect">
          <a:avLst/>
        </a:prstGeom>
        <a:solidFill>
          <a:schemeClr val="accent2">
            <a:hueOff val="-9985285"/>
            <a:satOff val="-3784"/>
            <a:lumOff val="1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Aritmética</a:t>
          </a:r>
          <a:endParaRPr lang="es-MX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317477" y="2773978"/>
        <a:ext cx="2034821" cy="965195"/>
      </dsp:txXfrm>
    </dsp:sp>
    <dsp:sp modelId="{98DEB548-23ED-4B20-B75E-D63D164502FB}">
      <dsp:nvSpPr>
        <dsp:cNvPr id="0" name=""/>
        <dsp:cNvSpPr/>
      </dsp:nvSpPr>
      <dsp:spPr>
        <a:xfrm>
          <a:off x="2440540" y="2780361"/>
          <a:ext cx="2139251" cy="1069625"/>
        </a:xfrm>
        <a:prstGeom prst="roundRect">
          <a:avLst/>
        </a:prstGeom>
        <a:solidFill>
          <a:schemeClr val="accent2">
            <a:hueOff val="-14977928"/>
            <a:satOff val="-5675"/>
            <a:lumOff val="17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Escritura</a:t>
          </a:r>
          <a:endParaRPr lang="es-MX" sz="2000" b="0" kern="120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492755" y="2832576"/>
        <a:ext cx="2034821" cy="965195"/>
      </dsp:txXfrm>
    </dsp:sp>
    <dsp:sp modelId="{F3A9B233-901B-43C3-911D-ED15AF3F98A2}">
      <dsp:nvSpPr>
        <dsp:cNvPr id="0" name=""/>
        <dsp:cNvSpPr/>
      </dsp:nvSpPr>
      <dsp:spPr>
        <a:xfrm>
          <a:off x="1879064" y="1331226"/>
          <a:ext cx="2139251" cy="1069625"/>
        </a:xfrm>
        <a:prstGeom prst="roundRect">
          <a:avLst/>
        </a:prstGeom>
        <a:solidFill>
          <a:schemeClr val="accent2">
            <a:hueOff val="-19970570"/>
            <a:satOff val="-7567"/>
            <a:lumOff val="23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Lectura de comprensión</a:t>
          </a:r>
          <a:endParaRPr lang="es-MX" sz="2000" b="0" kern="120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1931279" y="1383441"/>
        <a:ext cx="2034821" cy="965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3087087"/>
            <a:ext cx="9219304" cy="1373070"/>
          </a:xfrm>
        </p:spPr>
        <p:txBody>
          <a:bodyPr/>
          <a:lstStyle/>
          <a:p>
            <a:pPr algn="ctr"/>
            <a:r>
              <a:rPr lang="es-MX" sz="3200" dirty="0" smtClean="0"/>
              <a:t>PROGRAMA: HABILMENTE </a:t>
            </a:r>
            <a:r>
              <a:rPr lang="es-MX" sz="3200" dirty="0"/>
              <a:t>PREESCOLAR</a:t>
            </a:r>
            <a:r>
              <a:rPr lang="es-MX" sz="4000" dirty="0"/>
              <a:t/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5" name="AutoShape 2" descr="HABIL-MENTE PREESCOLAR 3, LIBRO DE TRABAJO: BLANCO: Books - Amazo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16" y="4553573"/>
            <a:ext cx="1866900" cy="195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906;p32"/>
          <p:cNvGrpSpPr/>
          <p:nvPr/>
        </p:nvGrpSpPr>
        <p:grpSpPr>
          <a:xfrm rot="744688">
            <a:off x="10525563" y="2619460"/>
            <a:ext cx="769272" cy="1583049"/>
            <a:chOff x="3079389" y="3651109"/>
            <a:chExt cx="388611" cy="1059141"/>
          </a:xfrm>
        </p:grpSpPr>
        <p:sp>
          <p:nvSpPr>
            <p:cNvPr id="9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959;p33"/>
          <p:cNvGrpSpPr/>
          <p:nvPr/>
        </p:nvGrpSpPr>
        <p:grpSpPr>
          <a:xfrm rot="10800000">
            <a:off x="2034319" y="749366"/>
            <a:ext cx="2262455" cy="1265532"/>
            <a:chOff x="5192958" y="4227679"/>
            <a:chExt cx="1753051" cy="980591"/>
          </a:xfrm>
        </p:grpSpPr>
        <p:sp>
          <p:nvSpPr>
            <p:cNvPr id="17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238;p39"/>
          <p:cNvSpPr/>
          <p:nvPr/>
        </p:nvSpPr>
        <p:spPr>
          <a:xfrm>
            <a:off x="9419286" y="576594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39;p39"/>
          <p:cNvSpPr/>
          <p:nvPr/>
        </p:nvSpPr>
        <p:spPr>
          <a:xfrm rot="6353228">
            <a:off x="1366999" y="4830010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2498;p58"/>
          <p:cNvGrpSpPr/>
          <p:nvPr/>
        </p:nvGrpSpPr>
        <p:grpSpPr>
          <a:xfrm rot="15217610" flipH="1">
            <a:off x="9137460" y="5396413"/>
            <a:ext cx="1607957" cy="587156"/>
            <a:chOff x="4038775" y="3369325"/>
            <a:chExt cx="1789725" cy="711700"/>
          </a:xfrm>
        </p:grpSpPr>
        <p:sp>
          <p:nvSpPr>
            <p:cNvPr id="35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2518;p58"/>
          <p:cNvGrpSpPr/>
          <p:nvPr/>
        </p:nvGrpSpPr>
        <p:grpSpPr>
          <a:xfrm>
            <a:off x="5942781" y="1737871"/>
            <a:ext cx="1921912" cy="326735"/>
            <a:chOff x="1816609" y="3851001"/>
            <a:chExt cx="1093674" cy="222193"/>
          </a:xfrm>
        </p:grpSpPr>
        <p:sp>
          <p:nvSpPr>
            <p:cNvPr id="55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627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466B3B-DDD6-4F25-B7D7-898DE7C1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POR TU ATENCION MUCHAS GRACIAS!!!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1A4AD34-F29D-4508-BD3E-33ACBF635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400" dirty="0" smtClean="0"/>
              <a:t>MTRA.DE APOYO  LIC. LIDIA </a:t>
            </a:r>
            <a:r>
              <a:rPr lang="es-MX" sz="1400" dirty="0"/>
              <a:t>NICARAGUA FRAYRE </a:t>
            </a:r>
            <a:r>
              <a:rPr lang="es-MX" sz="1400" dirty="0" smtClean="0"/>
              <a:t>GARCIA</a:t>
            </a:r>
          </a:p>
          <a:p>
            <a:pPr algn="ctr"/>
            <a:r>
              <a:rPr lang="es-MX" sz="1400" dirty="0" smtClean="0"/>
              <a:t>C.T USAER 27U</a:t>
            </a:r>
          </a:p>
          <a:p>
            <a:pPr algn="ctr"/>
            <a:r>
              <a:rPr lang="es-MX" sz="1400" dirty="0" smtClean="0"/>
              <a:t>J. DE NIÑOS FEDERAL  ROSARIO CASTELLANOS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82856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9E45FD-E2E9-475B-8832-D9C9723C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¿QUE ES Y COMO FUNCIONA?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DA666F-9501-44B2-A1D3-C1E79934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83311" cy="3599316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El programa de hábilmente es elaborado por el Dr. Isauro Blanco investigador internacional y autor de este programa.</a:t>
            </a:r>
          </a:p>
          <a:p>
            <a:pPr algn="just"/>
            <a:r>
              <a:rPr lang="es-MX" dirty="0"/>
              <a:t>Programa basado en habilidades del aprendizaje.</a:t>
            </a:r>
          </a:p>
          <a:p>
            <a:pPr algn="just"/>
            <a:r>
              <a:rPr lang="es-MX" dirty="0"/>
              <a:t>En el se desarrollan 23 habilidades centrales en el aprendizaje fundamental.</a:t>
            </a:r>
          </a:p>
          <a:p>
            <a:pPr algn="just"/>
            <a:r>
              <a:rPr lang="es-MX" dirty="0"/>
              <a:t>Cada habilidad esta representada por tres dimensiones generales de la inteligencia humana (procesos, productos y contenidos).</a:t>
            </a:r>
          </a:p>
          <a:p>
            <a:pPr algn="just"/>
            <a:r>
              <a:rPr lang="es-MX" dirty="0"/>
              <a:t>Estas habilidades se pueden desarrollar en virtud de que la inteligencia se incrementa si es educada. Cada recurso intelectual puede ser enriquecido para que su funcionamiento sea mas eficaz.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369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261B12-5D31-45BF-B115-5E0945D7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ELEMENTOS IMPORTANTES DE CADA PAGINA.</a:t>
            </a:r>
            <a:br>
              <a:rPr lang="es-MX" dirty="0"/>
            </a:b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237F663-8D52-4CA4-9928-8C970661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209" y="2336800"/>
            <a:ext cx="5570408" cy="3598863"/>
          </a:xfrm>
        </p:spPr>
      </p:pic>
      <p:pic>
        <p:nvPicPr>
          <p:cNvPr id="18" name="Google Shape;506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357" y="3142370"/>
            <a:ext cx="2576003" cy="223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7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9E7F3D-B2FC-42B5-8EC4-D39DB9BB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SE TRABAJA BAJO 5 AREAS A DESARROLLAR.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44B64655-DF53-46B1-B5CE-3AE03B532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8480" y="670560"/>
            <a:ext cx="1386840" cy="1249680"/>
          </a:xfr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58693261"/>
              </p:ext>
            </p:extLst>
          </p:nvPr>
        </p:nvGraphicFramePr>
        <p:xfrm>
          <a:off x="746760" y="1965960"/>
          <a:ext cx="9555480" cy="455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150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32568C-5F12-49A7-8720-FAFA3F18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REVISION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E13BE63-7F8A-4A37-811B-DC8E3E928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038" y="2273643"/>
            <a:ext cx="6897610" cy="3488689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CE4AB76-00CF-490D-B973-9F13BE2CEA49}"/>
              </a:ext>
            </a:extLst>
          </p:cNvPr>
          <p:cNvSpPr txBox="1"/>
          <p:nvPr/>
        </p:nvSpPr>
        <p:spPr>
          <a:xfrm>
            <a:off x="8187655" y="2793534"/>
            <a:ext cx="2659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RESPUESTAS NO SE MARCAN TACHAS O ERRORES.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SOLO PALOMITAS DE ACIERTOS.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EJEMPLO: 10 PREGUNTAS 8 ACIERTOS.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RECORD: 8/10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832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79F6DF-79E9-46EE-9956-B81B88F7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ACTIVIDAD.</a:t>
            </a:r>
            <a:br>
              <a:rPr lang="es-MX" dirty="0"/>
            </a:b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61D5D16-1DD8-43BC-AC45-DF5813ECE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221" y="2190120"/>
            <a:ext cx="3126452" cy="4168603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318F81C-FB56-45B4-BFFB-ADB95E192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548" y="2190120"/>
            <a:ext cx="3126452" cy="41686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0EC234-BCE8-4DC8-85F1-2D96F87F5764}"/>
              </a:ext>
            </a:extLst>
          </p:cNvPr>
          <p:cNvSpPr txBox="1"/>
          <p:nvPr/>
        </p:nvSpPr>
        <p:spPr>
          <a:xfrm>
            <a:off x="680321" y="2399251"/>
            <a:ext cx="1676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SIEMPRE SE TOMA EL TIEMPO: HORA DE INICIO Y HORA DE TERMINO.</a:t>
            </a:r>
          </a:p>
          <a:p>
            <a:endParaRPr lang="es-MX" dirty="0"/>
          </a:p>
          <a:p>
            <a:r>
              <a:rPr lang="es-MX" dirty="0"/>
              <a:t>SE LES LEE LA INDICACION YA QUE LOS ALUMNOS NO SABEN LEER.</a:t>
            </a:r>
          </a:p>
        </p:txBody>
      </p:sp>
    </p:spTree>
    <p:extLst>
      <p:ext uri="{BB962C8B-B14F-4D97-AF65-F5344CB8AC3E}">
        <p14:creationId xmlns:p14="http://schemas.microsoft.com/office/powerpoint/2010/main" val="3251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B0EB8E-6001-454F-BBD4-E580D705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CASO PANDEMIA COVIT 19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385E57D-A29C-4325-9A85-33EC8786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38" y="2552251"/>
            <a:ext cx="5338119" cy="3597873"/>
          </a:xfrm>
        </p:spPr>
      </p:pic>
      <p:pic>
        <p:nvPicPr>
          <p:cNvPr id="3074" name="Picture 2" descr="✂Creaciones de maestra❤: 5 Maneras de enseñar a compartir en edad preesc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4" y="3003421"/>
            <a:ext cx="4336278" cy="3150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7077C726-18E4-44E2-9209-49F6003E8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320" y="2096839"/>
            <a:ext cx="2942034" cy="39227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8DA6F52-1381-40BF-87DA-EC44C1F28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3047" y="2723444"/>
            <a:ext cx="4879302" cy="26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/>
              <a:t>EVIDENCIAS DE LOGRO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3" y="2273642"/>
            <a:ext cx="4629665" cy="36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1" y="2273643"/>
            <a:ext cx="4720280" cy="360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Lenovo roja\AppData\Local\Microsoft\Windows\Temporary Internet Files\Content.IE5\LHWRIHUL\publicdomainq-0019176wijaym[1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944" b="24685"/>
          <a:stretch/>
        </p:blipFill>
        <p:spPr bwMode="auto">
          <a:xfrm rot="21200030">
            <a:off x="6904858" y="2043524"/>
            <a:ext cx="1563327" cy="1576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128</TotalTime>
  <Words>206</Words>
  <Application>Microsoft Office PowerPoint</Application>
  <PresentationFormat>Personalizado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Berlín</vt:lpstr>
      <vt:lpstr>PROGRAMA: HABILMENTE PREESCOLAR </vt:lpstr>
      <vt:lpstr>¿QUE ES Y COMO FUNCIONA?</vt:lpstr>
      <vt:lpstr>ELEMENTOS IMPORTANTES DE CADA PAGINA. </vt:lpstr>
      <vt:lpstr>SE TRABAJA BAJO 5 AREAS A DESARROLLAR.</vt:lpstr>
      <vt:lpstr>REVISION</vt:lpstr>
      <vt:lpstr>ACTIVIDAD. </vt:lpstr>
      <vt:lpstr>CASO PANDEMIA COVIT 19</vt:lpstr>
      <vt:lpstr>Presentación de PowerPoint</vt:lpstr>
      <vt:lpstr>EVIDENCIAS DE LOGRO</vt:lpstr>
      <vt:lpstr>POR TU ATENCION MUCHAS GRACIAS!!!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BIENVENIDAS!!!</dc:title>
  <dc:creator>Usuario</dc:creator>
  <cp:lastModifiedBy>Lenovo roja</cp:lastModifiedBy>
  <cp:revision>14</cp:revision>
  <dcterms:created xsi:type="dcterms:W3CDTF">2020-10-20T02:55:28Z</dcterms:created>
  <dcterms:modified xsi:type="dcterms:W3CDTF">2021-02-23T04:43:43Z</dcterms:modified>
</cp:coreProperties>
</file>