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704" y="940158"/>
            <a:ext cx="9903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 smtClean="0"/>
              <a:t>INSTRUMENTOS DE EVALUACION</a:t>
            </a:r>
          </a:p>
          <a:p>
            <a:pPr algn="ctr"/>
            <a:r>
              <a:rPr lang="es-MX" sz="7200" b="1" i="1" u="sng" dirty="0" smtClean="0">
                <a:solidFill>
                  <a:srgbClr val="FF0000"/>
                </a:solidFill>
              </a:rPr>
              <a:t>“CUADERNOS DE LOS ALUMNOS”.</a:t>
            </a:r>
            <a:endParaRPr lang="es-MX" sz="7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6220" y="901521"/>
            <a:ext cx="977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PERMITE HACER UN SEGUIMIENTO DEL DESEMPEÑO DE LOS ALUMNOS Y DE LOS DOCENTES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7" y="1918952"/>
            <a:ext cx="4954073" cy="3715555"/>
          </a:xfrm>
          <a:prstGeom prst="rect">
            <a:avLst/>
          </a:prstGeom>
          <a:scene3d>
            <a:camera prst="orthographicFront">
              <a:rot lat="0" lon="20399994" rev="0"/>
            </a:camera>
            <a:lightRig rig="threePt" dir="t"/>
          </a:scene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918952"/>
            <a:ext cx="4868214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0918" y="965915"/>
            <a:ext cx="980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UN MEDIO DE COMUNICACIÓN ENTRE LA FAMILIA Y LA ESCUELA.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185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400" y="862885"/>
            <a:ext cx="11410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u="sng" dirty="0" smtClean="0">
                <a:solidFill>
                  <a:srgbClr val="C00000"/>
                </a:solidFill>
              </a:rPr>
              <a:t>LOS CUADERNOS PUEDEN USARSE PARA ELABORAR DIFERENTES PRODUCCIONES CON FINES EVALUATIVOS.</a:t>
            </a:r>
          </a:p>
          <a:p>
            <a:endParaRPr lang="es-MX" sz="24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es-MX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PERO ES NECESARIO: </a:t>
            </a:r>
          </a:p>
          <a:p>
            <a:pPr algn="ctr"/>
            <a:endParaRPr lang="es-MX" sz="24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IDENTIFICAR EL APRENDIZAJE ESPERADO QUE SE PRETENDE EVALUAR.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CRITERIOS PARA HACERLO.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ES RECOMENDABLE INCLUIR EJERCICIOS QUE PERMITAN EVALUAR EL APRENDIZAJE DE LOS ALUMNOS.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LOS PROCEDIMIENTOS QUE USAN PARA RESOLVERLOS.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ESCRIBIR TEXTOS.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ORGANIZAR INFORMACION.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SELECCIONARLA PARA ANALIZARLA.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859" y="978794"/>
            <a:ext cx="9285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SI REPRESENTAN UNA EVIDENCIA DE QUE EL ALUMNO TRABAJA Y APRENDE ES DECIR, MUESTRA LO QUE EL DOCENTE ESPERA DE LOS ESTUDIANTES.</a:t>
            </a:r>
          </a:p>
          <a:p>
            <a:endParaRPr lang="es-MX" dirty="0"/>
          </a:p>
          <a:p>
            <a:r>
              <a:rPr lang="es-MX" dirty="0" smtClean="0"/>
              <a:t>UN LUGAR EN EL QUE SE PUEDEN REFLEJAR LAS IDEAS, LOS PENSAMIENTOS Y LA DIVERSIDAD DE LOS ESTUDIANTES.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2733121"/>
            <a:ext cx="4417453" cy="3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9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139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6</cp:revision>
  <dcterms:created xsi:type="dcterms:W3CDTF">2023-06-30T00:43:59Z</dcterms:created>
  <dcterms:modified xsi:type="dcterms:W3CDTF">2023-07-06T20:21:00Z</dcterms:modified>
</cp:coreProperties>
</file>