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462EE-9464-4EED-9289-9B045FDBF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911700-0BDE-40ED-8048-BB6DB5205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657015-C135-4788-9B36-F89EF948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E81878-AD38-43AA-B588-4329233EB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FF1782-8687-444E-A10D-2FFB61C66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211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C13E8-32D5-43D1-B5C8-A6BF1591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852871-AA05-426A-8694-5122FB912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42AD1-1C08-40B5-B17E-F71608BE3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581679-1B96-4A44-A8B5-6736AC63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AA88AB-E002-4051-B48D-F887B6AB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116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63A539-896E-4104-A952-5672C1F8C7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B3410E-AB17-4B6E-A483-F5C774742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47C85E-6633-4646-AA53-08245EA5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0999FB-E680-450E-A3C6-C2337AE3C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2A49C0-45BC-4918-8425-E822A62C5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431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A6C9D6-86FD-4E73-B0DB-D8FD2E72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0E56F0-34B4-456A-86A9-DC44FDE61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ABC2B5-C697-4717-BAE9-713C95EE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F95C79-6CB9-472D-8594-63CE93E6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2111FB-389B-4919-BE9B-3F2A872E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908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65103-8C58-43E1-AD75-458CE480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D91521-F5B9-43E2-A3AC-97B76485D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E6EC15-EE24-4A9A-92B2-9AFBF2BAF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7E63FE-EDD6-4A4B-8F45-CBD89DFA5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21E40E-5761-4280-A9E1-FBEA571E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458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B6247-326A-45D7-A47C-4231563C4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427CB0-55E6-4E24-A035-EB872D0FD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2BFE31-C338-4E36-A285-2C2FBF9CF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6B36C7-77E2-430A-A7E3-92CA5BB38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946770-1BDA-4645-B5EC-3FA1B401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7E6FEE-F377-4B3F-AD47-54FC02D8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246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9080A3-8F8C-4F6A-A908-BF27E892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8C88BE-CAE7-42F1-AA48-D50ECE4E7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159298-4E89-4272-A657-93F8A8320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AD197B2-A239-45F8-BC06-B3814532F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84B249-F4C7-4999-9CEE-EF4855369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677D7C-2E48-416A-83E9-B78A7529D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1D3BDAC-8A59-4076-9FAC-1EBC6639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6501E7-6345-4A17-BF31-68552615E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082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5DB51-54C6-4EE3-9897-62140EEE5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083A497-CB12-41FA-91C9-C2DFCDC3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27A53D2-6425-4A97-84E2-7BDA4E86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7D49AAD-4318-4CB0-BDA9-8B41B61A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088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FBDAD68-84CD-409B-B593-4CA991263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CFD0D1-B2C5-4515-9CC1-6180659B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BD3E3E-891E-4A57-A570-72A94772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5694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4C2744-DFEE-4C39-AAA2-6A3BD933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7CE6F7-4C9A-4409-8F49-3099ED302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7A33AC-D3B6-452F-BED2-98CA1B12C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2F1061-925B-4F23-90C3-2624AA7B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A6B61E-84E6-4B47-A2FF-728CE6DF6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146896-683A-42A7-9D52-2471CF9F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795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FA793-F86B-4752-B3A4-0278E00D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5B849B-6CA8-4E12-98A9-956686DED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482E41-1740-4ED3-ADA4-CBFF54330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68F43D-B6BF-4487-B9F7-CF8A098B0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2CCDA2-564A-4E55-8196-E3223511A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10CDFA-1C14-4020-A6A6-528B6F7B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885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BE0CDC-BEA8-45FC-856B-8396BBC1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CBF426-7B90-463A-B3B5-124E5B71E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2C131F-3F0A-4634-BF1B-E5BB5F79B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16548-D397-449F-A739-EC6A7CEA3E55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4A94F3-6367-4B6A-A62A-2D4BAC43D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3D5954-9D55-434D-A1A6-A576FC699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C620A-376E-4353-B6E0-C992CEFF0E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453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2CCF83-0464-423D-B6C1-739487484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2959" y="929672"/>
            <a:ext cx="5829248" cy="1084588"/>
          </a:xfrm>
        </p:spPr>
        <p:txBody>
          <a:bodyPr>
            <a:normAutofit/>
          </a:bodyPr>
          <a:lstStyle/>
          <a:p>
            <a:r>
              <a:rPr lang="es-MX" sz="5400" dirty="0">
                <a:solidFill>
                  <a:schemeClr val="bg1"/>
                </a:solidFill>
              </a:rPr>
              <a:t>EVIDENCIAS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9B94B9-45A1-402E-AA01-A159752E3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634" y="2002421"/>
            <a:ext cx="7707847" cy="3510483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ESCUELA PRIMARIA “MIGUEL HIDALGO I COSTILLA” CICLO ESCOLAR 2020 – 2021  </a:t>
            </a:r>
            <a:endParaRPr lang="es-MX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ESCOLAR: 089   SECTOR: 23    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3200" b="1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MAESTRO(A): SUSSAN PALACIOS </a:t>
            </a:r>
            <a:endParaRPr lang="es-MX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4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4962F-5D7E-4171-89DC-300378FD8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Dictado de Palabras.</a:t>
            </a:r>
          </a:p>
        </p:txBody>
      </p:sp>
      <p:pic>
        <p:nvPicPr>
          <p:cNvPr id="4" name="VID-20210118-WA0021">
            <a:hlinkClick r:id="" action="ppaction://media"/>
            <a:extLst>
              <a:ext uri="{FF2B5EF4-FFF2-40B4-BE49-F238E27FC236}">
                <a16:creationId xmlns:a16="http://schemas.microsoft.com/office/drawing/2014/main" id="{AABB57B6-0BDE-4500-8CA2-4390975598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8460" y="1690688"/>
            <a:ext cx="4304817" cy="4351338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5836D2-88F5-4D32-ACA7-2A4E8B3FF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245" y="1219130"/>
            <a:ext cx="3687469" cy="49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5274</TotalTime>
  <Words>31</Words>
  <Application>Microsoft Office PowerPoint</Application>
  <PresentationFormat>Panorámica</PresentationFormat>
  <Paragraphs>6</Paragraphs>
  <Slides>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7" baseType="lpstr">
      <vt:lpstr>Arial</vt:lpstr>
      <vt:lpstr>Bahnschrift</vt:lpstr>
      <vt:lpstr>Calibri</vt:lpstr>
      <vt:lpstr>Calibri Light</vt:lpstr>
      <vt:lpstr>Tema de Office</vt:lpstr>
      <vt:lpstr>EVIDENCIAS </vt:lpstr>
      <vt:lpstr>Dictado de Palabras.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EVIDENCIAS</dc:title>
  <dc:creator>sussan palacios</dc:creator>
  <cp:lastModifiedBy>sussan palacios</cp:lastModifiedBy>
  <cp:revision>5</cp:revision>
  <dcterms:created xsi:type="dcterms:W3CDTF">2021-01-23T05:26:18Z</dcterms:created>
  <dcterms:modified xsi:type="dcterms:W3CDTF">2021-02-23T05:40:50Z</dcterms:modified>
</cp:coreProperties>
</file>