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9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B6E2A-F4BA-4E33-BDF4-ACB94841C251}" type="datetimeFigureOut">
              <a:rPr lang="es-MX" smtClean="0"/>
              <a:t>22/02/2021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10479-F704-4ED9-B9F3-D3D1F78BD0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2563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910479-F704-4ED9-B9F3-D3D1F78BD06A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5487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5F9518-9EB2-4227-9E67-728006DF83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A3064D3-B47B-4149-AE00-645746F60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8C7AD7-D4FF-4272-A772-11A0D5E14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F973-FC2E-4D42-8125-680617EC8890}" type="datetimeFigureOut">
              <a:rPr lang="es-MX" smtClean="0"/>
              <a:t>22/02/2021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EDBD30-6200-4EC8-B538-A97B2661F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E70CB2-5714-435C-B4B1-145D84EF3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425E-B6C9-4A47-96BB-70506511DC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730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34B8DC-6B4B-4E7F-B431-B30C08FB9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969CFA-A742-4431-B9EA-30BDF75177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52174D-BA5A-49C3-BB52-9DCD44E3E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F973-FC2E-4D42-8125-680617EC8890}" type="datetimeFigureOut">
              <a:rPr lang="es-MX" smtClean="0"/>
              <a:t>22/02/2021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D576EE-F809-4F3C-92B2-88183BCBB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271C63-F218-418A-84D2-31F52981C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425E-B6C9-4A47-96BB-70506511DC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1622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9E1252E-644F-4C01-BD9A-0134E83B17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A0BABAF-1B52-485A-AD5B-AD60149F59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CDCBB2-65F8-465B-B9D2-B0F972E66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F973-FC2E-4D42-8125-680617EC8890}" type="datetimeFigureOut">
              <a:rPr lang="es-MX" smtClean="0"/>
              <a:t>22/02/2021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9D2AE0-D62F-4324-9AC2-F656C322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4EEE79-DADA-4DAD-BB8A-45B200B8A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425E-B6C9-4A47-96BB-70506511DC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2877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705C1F-4906-498C-ABFE-4A9F98669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78D95B-8918-4566-936D-8808D98BB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F345C8-695E-441E-B27E-CAF3A71DD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F973-FC2E-4D42-8125-680617EC8890}" type="datetimeFigureOut">
              <a:rPr lang="es-MX" smtClean="0"/>
              <a:t>22/02/2021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40F263-4298-4F68-94D1-C3CCDAFBB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F088DD-EEAC-4C96-9FEE-5ADBFF83D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425E-B6C9-4A47-96BB-70506511DC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3562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B34838-47F5-4D39-803E-F8DAF73E2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2514964-A20D-4AF8-81D9-4D803411F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EF40C5-065A-4BD1-A014-0604F2ACC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F973-FC2E-4D42-8125-680617EC8890}" type="datetimeFigureOut">
              <a:rPr lang="es-MX" smtClean="0"/>
              <a:t>22/02/2021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BF4923-6A4B-4FA2-8748-5CCF6DFAA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A7321A-D85E-4F1A-8B43-A48AF156E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425E-B6C9-4A47-96BB-70506511DC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7917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24DE35-844D-4457-9B6A-5E3018173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D0C273-0A7D-48A3-AC55-33532CCEE6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4163269-BB38-4C86-9C4E-4E299B1E38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18D284-5B85-49DF-B01D-9D69A531D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F973-FC2E-4D42-8125-680617EC8890}" type="datetimeFigureOut">
              <a:rPr lang="es-MX" smtClean="0"/>
              <a:t>22/02/2021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BAA6A50-F130-4C52-B060-66072C235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8D5515-F137-45A9-B704-7F06E698C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425E-B6C9-4A47-96BB-70506511DC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254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2A6650-4C1E-4237-9559-AAC48F947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B06733-8DBB-4737-B75F-6E962FB3D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839F4D8-3352-4B9C-AD5D-00E6FE4C2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E4F2E58-041A-4923-9D96-D6B56751CE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0C17CE1-C51C-4F4A-9B95-B5AAE711A5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A7C70F9-6712-4DA6-8A1C-3904106FA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F973-FC2E-4D42-8125-680617EC8890}" type="datetimeFigureOut">
              <a:rPr lang="es-MX" smtClean="0"/>
              <a:t>22/02/2021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520E5D5-E710-4751-B197-EF0F0A0E8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7016250-8ECB-435E-AAD3-A29D0A575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425E-B6C9-4A47-96BB-70506511DC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3337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4FA78A-4073-4890-9670-A512A041F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D956EA-6616-4EBD-B8D2-89240C27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F973-FC2E-4D42-8125-680617EC8890}" type="datetimeFigureOut">
              <a:rPr lang="es-MX" smtClean="0"/>
              <a:t>22/02/2021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FD5D2B7-6A98-4357-B164-FBA5CF0C7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AD7931D-C33D-4383-BB12-CD0B3168B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425E-B6C9-4A47-96BB-70506511DC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4718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C6BBBCC-226A-4801-9222-9052CBFCA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F973-FC2E-4D42-8125-680617EC8890}" type="datetimeFigureOut">
              <a:rPr lang="es-MX" smtClean="0"/>
              <a:t>22/02/2021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D1162D1-A133-4255-9AD8-70F1EC1A2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039A397-CAAC-471E-8CBB-75CC66C2D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425E-B6C9-4A47-96BB-70506511DC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297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8316B9-677E-407C-8DC2-75A455D9E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416802-C374-4323-953A-9CE97AD4A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58FDB0C-507D-4D2A-8425-EB62CEDE0B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0EF6B6-AB60-40EC-B675-DFE8C8579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F973-FC2E-4D42-8125-680617EC8890}" type="datetimeFigureOut">
              <a:rPr lang="es-MX" smtClean="0"/>
              <a:t>22/02/2021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48866A3-88B8-4355-B436-73A592A1C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AB16BB8-269F-4F91-8795-9E94CEDB4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425E-B6C9-4A47-96BB-70506511DC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4036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B4876C-AEE7-4C72-B508-309D254F1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2F58BCE-8D0D-41D0-8511-D2276DD8AB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52B4FD9-7AC9-4B81-B6DD-B1B6E354FC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222FAF-289A-4A52-91C3-2ED9833CD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F973-FC2E-4D42-8125-680617EC8890}" type="datetimeFigureOut">
              <a:rPr lang="es-MX" smtClean="0"/>
              <a:t>22/02/2021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EB7D48-49AE-4567-A64D-3378DBD86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4E93EC-9455-4254-B6F0-F471EE504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425E-B6C9-4A47-96BB-70506511DC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88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9E055E5-4577-4634-9397-7F75A448B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BF171E-1519-42B2-9A5C-69007D4DD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42BD2C-4284-48CA-857D-77659C0B76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2F973-FC2E-4D42-8125-680617EC8890}" type="datetimeFigureOut">
              <a:rPr lang="es-MX" smtClean="0"/>
              <a:t>22/02/2021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8724EE-D571-412F-AE88-34EDCE58C0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32CC8D-D1CB-43C9-9763-520DF13510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B425E-B6C9-4A47-96BB-70506511DC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4658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obleequipovalencia.com/modelo-centrado-en-la-familia-autismo/" TargetMode="External"/><Relationship Id="rId13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3.jpg"/><Relationship Id="rId12" Type="http://schemas.openxmlformats.org/officeDocument/2006/relationships/hyperlink" Target="http://www.ayudaparamaestros.com/2016/01/10-peliculas-para-trabajar-la.html" TargetMode="External"/><Relationship Id="rId2" Type="http://schemas.openxmlformats.org/officeDocument/2006/relationships/notesSlide" Target="../notesSlides/notesSlide1.xml"/><Relationship Id="rId16" Type="http://schemas.microsoft.com/office/2007/relationships/hdphoto" Target="../media/hdphoto2.wdp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pcervanteseivissa.blogspot.com/2015/09/1-de-primaria-reunion-de-padres-y-madres.html" TargetMode="Externa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10" Type="http://schemas.openxmlformats.org/officeDocument/2006/relationships/hyperlink" Target="http://nenacuidadoalcruzar.blogspot.com/2010/11/sala-de-profesores.html" TargetMode="External"/><Relationship Id="rId4" Type="http://schemas.microsoft.com/office/2007/relationships/hdphoto" Target="../media/hdphoto1.wdp"/><Relationship Id="rId9" Type="http://schemas.openxmlformats.org/officeDocument/2006/relationships/image" Target="../media/image4.jpeg"/><Relationship Id="rId14" Type="http://schemas.openxmlformats.org/officeDocument/2006/relationships/hyperlink" Target="https://revistamagisterioelrecreo.blogspot.com/2020/04/el-tutor-y-la-familia-en-educacion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>
            <a:extLst>
              <a:ext uri="{FF2B5EF4-FFF2-40B4-BE49-F238E27FC236}">
                <a16:creationId xmlns:a16="http://schemas.microsoft.com/office/drawing/2014/main" id="{E1750109-3B91-4506-B997-0CD8E35A14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497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E72D8D1B-59F6-4FF3-8547-9BBB6129F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331" y="480060"/>
            <a:ext cx="3442553" cy="278807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8" descr="imagenes de comunicación en familia dibujos - Buscar con Google ...">
            <a:extLst>
              <a:ext uri="{FF2B5EF4-FFF2-40B4-BE49-F238E27FC236}">
                <a16:creationId xmlns:a16="http://schemas.microsoft.com/office/drawing/2014/main" id="{4A961686-04CD-495B-890A-23F1DCE2CC04}"/>
              </a:ext>
            </a:extLst>
          </p:cNvPr>
          <p:cNvPicPr/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38500" y1="40244" x2="38500" y2="40244"/>
                        <a14:foregroundMark x1="44500" y1="40000" x2="44500" y2="40000"/>
                        <a14:foregroundMark x1="13400" y1="82317" x2="13400" y2="82317"/>
                        <a14:foregroundMark x1="17300" y1="82317" x2="17300" y2="82317"/>
                        <a14:foregroundMark x1="20700" y1="81463" x2="20700" y2="81463"/>
                        <a14:foregroundMark x1="26400" y1="92683" x2="26400" y2="92683"/>
                        <a14:foregroundMark x1="36500" y1="91829" x2="36500" y2="91829"/>
                        <a14:foregroundMark x1="36900" y1="90366" x2="36900" y2="90366"/>
                        <a14:foregroundMark x1="78100" y1="87561" x2="78100" y2="87561"/>
                        <a14:foregroundMark x1="72800" y1="88780" x2="72800" y2="88780"/>
                        <a14:foregroundMark x1="23200" y1="90732" x2="23200" y2="9073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295" b="7242"/>
          <a:stretch/>
        </p:blipFill>
        <p:spPr bwMode="auto">
          <a:xfrm>
            <a:off x="1012767" y="532745"/>
            <a:ext cx="2372899" cy="1614649"/>
          </a:xfrm>
          <a:prstGeom prst="rect">
            <a:avLst/>
          </a:prstGeom>
          <a:noFill/>
        </p:spPr>
      </p:pic>
      <p:sp>
        <p:nvSpPr>
          <p:cNvPr id="70" name="Rectangle 69">
            <a:extLst>
              <a:ext uri="{FF2B5EF4-FFF2-40B4-BE49-F238E27FC236}">
                <a16:creationId xmlns:a16="http://schemas.microsoft.com/office/drawing/2014/main" id="{2C444748-5A8D-4B53-89FE-42B455DFA2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5618" y="487090"/>
            <a:ext cx="3588171" cy="278104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4044C96-7CFD-44DB-A579-D77B0D37C6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5998" y="487090"/>
            <a:ext cx="3588174" cy="278104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FC8C21F-9484-4A71-ABFA-6C10682FA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331" y="3603670"/>
            <a:ext cx="3442553" cy="278807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F4FFA271-A10A-4AC3-8F06-E3313A197A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502" y="3603670"/>
            <a:ext cx="3601167" cy="278807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7F9FE375-3674-4B26-B67B-30AFAF78C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5618" y="3610700"/>
            <a:ext cx="3588171" cy="278104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51C5F225-0A03-43BC-A3C0-91E21F495C11}"/>
              </a:ext>
            </a:extLst>
          </p:cNvPr>
          <p:cNvSpPr txBox="1"/>
          <p:nvPr/>
        </p:nvSpPr>
        <p:spPr>
          <a:xfrm>
            <a:off x="471326" y="2245479"/>
            <a:ext cx="3159377" cy="1075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es-MX" sz="1600" b="1" dirty="0">
                <a:effectLst/>
              </a:rPr>
              <a:t>A POYO DE MADRES, PADRES DE FAMILIA O TUTORES</a:t>
            </a:r>
          </a:p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es-MX" sz="1600" b="1" dirty="0">
                <a:effectLst/>
              </a:rPr>
              <a:t>La familia participa  con la escuela actividades en casa.</a:t>
            </a: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2C7CB237-2671-4FFB-8037-6D5975C0810E}"/>
              </a:ext>
            </a:extLst>
          </p:cNvPr>
          <p:cNvSpPr txBox="1"/>
          <p:nvPr/>
        </p:nvSpPr>
        <p:spPr>
          <a:xfrm>
            <a:off x="4219597" y="5340273"/>
            <a:ext cx="3442553" cy="1056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es-MX" sz="1400" b="1" dirty="0">
                <a:effectLst/>
                <a:latin typeface="Montserrat-Bold"/>
                <a:ea typeface="Calibri" panose="020F0502020204030204" pitchFamily="34" charset="0"/>
                <a:cs typeface="Montserrat-Bold"/>
              </a:rPr>
              <a:t>EL PERSONAL DOCENTE Y DIRECTIVO</a:t>
            </a:r>
            <a:endParaRPr lang="es-MX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s-MX" sz="1400" b="1" dirty="0">
                <a:effectLst/>
                <a:latin typeface="Montserrat-Regular"/>
                <a:ea typeface="Calibri" panose="020F0502020204030204" pitchFamily="34" charset="0"/>
                <a:cs typeface="Montserrat-Regular"/>
              </a:rPr>
              <a:t>Fortalecen su creatividad </a:t>
            </a:r>
            <a:r>
              <a:rPr lang="es-MX" sz="1400" b="1" dirty="0">
                <a:effectLst/>
                <a:latin typeface="Montserrat-Bold"/>
                <a:ea typeface="Calibri" panose="020F0502020204030204" pitchFamily="34" charset="0"/>
                <a:cs typeface="Montserrat-Bold"/>
              </a:rPr>
              <a:t> </a:t>
            </a:r>
            <a:r>
              <a:rPr lang="es-MX" sz="1400" b="1" dirty="0">
                <a:effectLst/>
                <a:latin typeface="Montserrat-Regular"/>
                <a:ea typeface="Calibri" panose="020F0502020204030204" pitchFamily="34" charset="0"/>
                <a:cs typeface="Montserrat-Regular"/>
              </a:rPr>
              <a:t>y son empáticos con el alumnado para mejorar el trabajo de la escuela con aprendizaje a distancia</a:t>
            </a:r>
            <a:endParaRPr lang="es-MX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AAD57852-285B-4BB1-96F0-390D13D86B40}"/>
              </a:ext>
            </a:extLst>
          </p:cNvPr>
          <p:cNvSpPr txBox="1"/>
          <p:nvPr/>
        </p:nvSpPr>
        <p:spPr>
          <a:xfrm>
            <a:off x="8700650" y="2125640"/>
            <a:ext cx="2471245" cy="8710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>
                <a:effectLst/>
                <a:latin typeface="NexaBold"/>
                <a:ea typeface="Calibri" panose="020F0502020204030204" pitchFamily="34" charset="0"/>
                <a:cs typeface="NexaBold"/>
              </a:rPr>
              <a:t>En la escuela se promueve el respeto a los  derechos humanos de todas y todos.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258094C1-22CE-4A40-AC4D-ACD87E366124}"/>
              </a:ext>
            </a:extLst>
          </p:cNvPr>
          <p:cNvSpPr txBox="1"/>
          <p:nvPr/>
        </p:nvSpPr>
        <p:spPr>
          <a:xfrm>
            <a:off x="9009772" y="5678707"/>
            <a:ext cx="184062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MX" sz="1600" b="1" dirty="0">
                <a:effectLst/>
                <a:latin typeface="NexaBold"/>
                <a:ea typeface="Calibri" panose="020F0502020204030204" pitchFamily="34" charset="0"/>
                <a:cs typeface="NexaBold"/>
              </a:rPr>
              <a:t>Resolver conflictos en forma pacífica</a:t>
            </a:r>
            <a:endParaRPr lang="es-MX" sz="1600" dirty="0"/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43F5C79C-397E-40BB-B07C-7CB084518ED9}"/>
              </a:ext>
            </a:extLst>
          </p:cNvPr>
          <p:cNvSpPr txBox="1"/>
          <p:nvPr/>
        </p:nvSpPr>
        <p:spPr>
          <a:xfrm>
            <a:off x="4490589" y="2147394"/>
            <a:ext cx="3003103" cy="9079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MX" sz="1600" b="1" dirty="0">
                <a:latin typeface="NexaBold"/>
                <a:ea typeface="Calibri" panose="020F0502020204030204" pitchFamily="34" charset="0"/>
                <a:cs typeface="NexaBold"/>
              </a:rPr>
              <a:t>L</a:t>
            </a:r>
            <a:r>
              <a:rPr lang="es-MX" sz="1600" b="1" dirty="0">
                <a:effectLst/>
                <a:latin typeface="NexaBold"/>
                <a:ea typeface="Calibri" panose="020F0502020204030204" pitchFamily="34" charset="0"/>
                <a:cs typeface="NexaBold"/>
              </a:rPr>
              <a:t>A COMUNIDAD ESCOLAR</a:t>
            </a:r>
          </a:p>
          <a:p>
            <a:pPr algn="ctr">
              <a:spcAft>
                <a:spcPts val="600"/>
              </a:spcAft>
            </a:pPr>
            <a:r>
              <a:rPr lang="es-MX" sz="1600" b="1" dirty="0">
                <a:latin typeface="NexaBold"/>
                <a:ea typeface="Calibri" panose="020F0502020204030204" pitchFamily="34" charset="0"/>
                <a:cs typeface="NexaBold"/>
              </a:rPr>
              <a:t>D</a:t>
            </a:r>
            <a:r>
              <a:rPr lang="es-MX" sz="1600" b="1" dirty="0">
                <a:effectLst/>
                <a:latin typeface="NexaBold"/>
                <a:ea typeface="Calibri" panose="020F0502020204030204" pitchFamily="34" charset="0"/>
                <a:cs typeface="NexaBold"/>
              </a:rPr>
              <a:t>ecide y participa en el mejoramiento de la escuela</a:t>
            </a:r>
            <a:endParaRPr lang="es-MX" sz="1600" dirty="0"/>
          </a:p>
        </p:txBody>
      </p:sp>
      <p:pic>
        <p:nvPicPr>
          <p:cNvPr id="65" name="Imagen 64">
            <a:extLst>
              <a:ext uri="{FF2B5EF4-FFF2-40B4-BE49-F238E27FC236}">
                <a16:creationId xmlns:a16="http://schemas.microsoft.com/office/drawing/2014/main" id="{98169415-AECE-477F-8A1C-45BC933D678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4720032" y="656006"/>
            <a:ext cx="2397603" cy="1363667"/>
          </a:xfrm>
          <a:prstGeom prst="rect">
            <a:avLst/>
          </a:prstGeom>
        </p:spPr>
      </p:pic>
      <p:pic>
        <p:nvPicPr>
          <p:cNvPr id="83" name="Imagen 82">
            <a:extLst>
              <a:ext uri="{FF2B5EF4-FFF2-40B4-BE49-F238E27FC236}">
                <a16:creationId xmlns:a16="http://schemas.microsoft.com/office/drawing/2014/main" id="{E366857B-C070-4DCA-8529-94D6CBD84361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934722" y="487090"/>
            <a:ext cx="1990725" cy="1597660"/>
          </a:xfrm>
          <a:prstGeom prst="ellipse">
            <a:avLst/>
          </a:prstGeom>
          <a:ln>
            <a:solidFill>
              <a:schemeClr val="tx2"/>
            </a:solidFill>
          </a:ln>
        </p:spPr>
      </p:pic>
      <p:pic>
        <p:nvPicPr>
          <p:cNvPr id="84" name="Imagen 83">
            <a:extLst>
              <a:ext uri="{FF2B5EF4-FFF2-40B4-BE49-F238E27FC236}">
                <a16:creationId xmlns:a16="http://schemas.microsoft.com/office/drawing/2014/main" id="{3202D9AA-D28E-4D11-9D34-C4E2EF3C9995}"/>
              </a:ext>
            </a:extLst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0"/>
              </a:ext>
            </a:extLst>
          </a:blip>
          <a:stretch>
            <a:fillRect/>
          </a:stretch>
        </p:blipFill>
        <p:spPr>
          <a:xfrm>
            <a:off x="4720032" y="3610700"/>
            <a:ext cx="2516339" cy="1704200"/>
          </a:xfrm>
          <a:prstGeom prst="rect">
            <a:avLst/>
          </a:prstGeom>
        </p:spPr>
      </p:pic>
      <p:pic>
        <p:nvPicPr>
          <p:cNvPr id="85" name="Imagen 84">
            <a:extLst>
              <a:ext uri="{FF2B5EF4-FFF2-40B4-BE49-F238E27FC236}">
                <a16:creationId xmlns:a16="http://schemas.microsoft.com/office/drawing/2014/main" id="{07204751-6BDF-475F-BA5B-A52FF7F6B31E}"/>
              </a:ext>
            </a:extLst>
          </p:cNvPr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2"/>
              </a:ext>
            </a:extLst>
          </a:blip>
          <a:stretch>
            <a:fillRect/>
          </a:stretch>
        </p:blipFill>
        <p:spPr>
          <a:xfrm>
            <a:off x="8700651" y="3735655"/>
            <a:ext cx="2337474" cy="1814790"/>
          </a:xfrm>
          <a:prstGeom prst="ellipse">
            <a:avLst/>
          </a:prstGeom>
        </p:spPr>
      </p:pic>
      <p:sp>
        <p:nvSpPr>
          <p:cNvPr id="86" name="CuadroTexto 85">
            <a:extLst>
              <a:ext uri="{FF2B5EF4-FFF2-40B4-BE49-F238E27FC236}">
                <a16:creationId xmlns:a16="http://schemas.microsoft.com/office/drawing/2014/main" id="{AB9A21ED-9467-444D-B86B-99EF2CF24D48}"/>
              </a:ext>
            </a:extLst>
          </p:cNvPr>
          <p:cNvSpPr txBox="1"/>
          <p:nvPr/>
        </p:nvSpPr>
        <p:spPr>
          <a:xfrm>
            <a:off x="457564" y="5546058"/>
            <a:ext cx="3442554" cy="7736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b="1" dirty="0">
                <a:effectLst/>
                <a:latin typeface="NexaBold"/>
                <a:ea typeface="Calibri" panose="020F0502020204030204" pitchFamily="34" charset="0"/>
                <a:cs typeface="NexaBold"/>
              </a:rPr>
              <a:t>Se promueve la convivencia y acepta a todas y todos sin diferencias, el buen trato y la confianza dentro y fuera de la escuela.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7" name="Imagen 86">
            <a:extLst>
              <a:ext uri="{FF2B5EF4-FFF2-40B4-BE49-F238E27FC236}">
                <a16:creationId xmlns:a16="http://schemas.microsoft.com/office/drawing/2014/main" id="{7AE4D8A0-D662-4410-A045-1584388CC1EA}"/>
              </a:ext>
            </a:extLst>
          </p:cNvPr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4"/>
              </a:ext>
            </a:extLst>
          </a:blip>
          <a:stretch>
            <a:fillRect/>
          </a:stretch>
        </p:blipFill>
        <p:spPr>
          <a:xfrm>
            <a:off x="654162" y="3666473"/>
            <a:ext cx="1528445" cy="1660135"/>
          </a:xfrm>
          <a:prstGeom prst="ellipse">
            <a:avLst/>
          </a:prstGeom>
        </p:spPr>
      </p:pic>
      <p:pic>
        <p:nvPicPr>
          <p:cNvPr id="88" name="Picture 6" descr="Diseño de niños leyendo | Vector Gratis">
            <a:extLst>
              <a:ext uri="{FF2B5EF4-FFF2-40B4-BE49-F238E27FC236}">
                <a16:creationId xmlns:a16="http://schemas.microsoft.com/office/drawing/2014/main" id="{8FF4BF2E-4CC5-45F0-9D8F-BE9524C0BCCA}"/>
              </a:ext>
            </a:extLst>
          </p:cNvPr>
          <p:cNvPicPr/>
          <p:nvPr/>
        </p:nvPicPr>
        <p:blipFill rotWithShape="1">
          <a:blip r:embed="rId15" cstate="print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ackgroundRemoval t="12141" b="8865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768" r="3" b="24677"/>
          <a:stretch/>
        </p:blipFill>
        <p:spPr bwMode="auto">
          <a:xfrm>
            <a:off x="2182607" y="3620254"/>
            <a:ext cx="1704668" cy="1720019"/>
          </a:xfrm>
          <a:prstGeom prst="rect">
            <a:avLst/>
          </a:prstGeom>
          <a:noFill/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512030B2-299F-4760-90D4-443A980B8A62}"/>
              </a:ext>
            </a:extLst>
          </p:cNvPr>
          <p:cNvSpPr txBox="1"/>
          <p:nvPr/>
        </p:nvSpPr>
        <p:spPr>
          <a:xfrm>
            <a:off x="2182607" y="106949"/>
            <a:ext cx="8142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bg2"/>
                </a:solidFill>
              </a:rPr>
              <a:t>JARDIN DE NIÑOS DURANGO  10DJN0201K.  EJ. EL VERGEL. GOMEZ PALACIO  DGO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1348E60E-4E05-4784-A8C2-17D25086337F}"/>
              </a:ext>
            </a:extLst>
          </p:cNvPr>
          <p:cNvSpPr txBox="1"/>
          <p:nvPr/>
        </p:nvSpPr>
        <p:spPr>
          <a:xfrm>
            <a:off x="3991518" y="6391744"/>
            <a:ext cx="3251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chemeClr val="bg2"/>
                </a:solidFill>
              </a:rPr>
              <a:t>INFOGRAFIA </a:t>
            </a:r>
          </a:p>
        </p:txBody>
      </p:sp>
    </p:spTree>
    <p:extLst>
      <p:ext uri="{BB962C8B-B14F-4D97-AF65-F5344CB8AC3E}">
        <p14:creationId xmlns:p14="http://schemas.microsoft.com/office/powerpoint/2010/main" val="41940137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120</Words>
  <Application>Microsoft Office PowerPoint</Application>
  <PresentationFormat>Panorámica</PresentationFormat>
  <Paragraphs>12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Montserrat-Bold</vt:lpstr>
      <vt:lpstr>Montserrat-Regular</vt:lpstr>
      <vt:lpstr>NexaBold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esthela saldivar jimenez</dc:creator>
  <cp:lastModifiedBy>esthela saldivar jimenez</cp:lastModifiedBy>
  <cp:revision>9</cp:revision>
  <dcterms:created xsi:type="dcterms:W3CDTF">2021-02-22T14:57:33Z</dcterms:created>
  <dcterms:modified xsi:type="dcterms:W3CDTF">2021-02-22T19:22:10Z</dcterms:modified>
</cp:coreProperties>
</file>