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33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B6546EF-9E96-4B3E-B9D6-7BA73AD2CD1D}" type="datetimeFigureOut">
              <a:rPr lang="es-MX" smtClean="0"/>
              <a:t>05/07/2023</a:t>
            </a:fld>
            <a:endParaRPr lang="es-MX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C8C2F64-9045-44A4-ABAD-DB10294344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51974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46EF-9E96-4B3E-B9D6-7BA73AD2CD1D}" type="datetimeFigureOut">
              <a:rPr lang="es-MX" smtClean="0"/>
              <a:t>05/07/2023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F64-9045-44A4-ABAD-DB10294344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39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46EF-9E96-4B3E-B9D6-7BA73AD2CD1D}" type="datetimeFigureOut">
              <a:rPr lang="es-MX" smtClean="0"/>
              <a:t>05/07/2023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F64-9045-44A4-ABAD-DB10294344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94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46EF-9E96-4B3E-B9D6-7BA73AD2CD1D}" type="datetimeFigureOut">
              <a:rPr lang="es-MX" smtClean="0"/>
              <a:t>05/07/2023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F64-9045-44A4-ABAD-DB10294344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703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B6546EF-9E96-4B3E-B9D6-7BA73AD2CD1D}" type="datetimeFigureOut">
              <a:rPr lang="es-MX" smtClean="0"/>
              <a:t>05/07/2023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BC8C2F64-9045-44A4-ABAD-DB10294344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7257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46EF-9E96-4B3E-B9D6-7BA73AD2CD1D}" type="datetimeFigureOut">
              <a:rPr lang="es-MX" smtClean="0"/>
              <a:t>05/07/2023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F64-9045-44A4-ABAD-DB10294344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141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46EF-9E96-4B3E-B9D6-7BA73AD2CD1D}" type="datetimeFigureOut">
              <a:rPr lang="es-MX" smtClean="0"/>
              <a:t>05/07/2023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F64-9045-44A4-ABAD-DB10294344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443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46EF-9E96-4B3E-B9D6-7BA73AD2CD1D}" type="datetimeFigureOut">
              <a:rPr lang="es-MX" smtClean="0"/>
              <a:t>05/07/2023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F64-9045-44A4-ABAD-DB10294344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412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46EF-9E96-4B3E-B9D6-7BA73AD2CD1D}" type="datetimeFigureOut">
              <a:rPr lang="es-MX" smtClean="0"/>
              <a:t>05/07/2023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2F64-9045-44A4-ABAD-DB10294344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49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46EF-9E96-4B3E-B9D6-7BA73AD2CD1D}" type="datetimeFigureOut">
              <a:rPr lang="es-MX" smtClean="0"/>
              <a:t>05/07/2023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8C2F64-9045-44A4-ABAD-DB102943447F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7122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B6546EF-9E96-4B3E-B9D6-7BA73AD2CD1D}" type="datetimeFigureOut">
              <a:rPr lang="es-MX" smtClean="0"/>
              <a:t>05/07/2023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8C2F64-9045-44A4-ABAD-DB102943447F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7012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B6546EF-9E96-4B3E-B9D6-7BA73AD2CD1D}" type="datetimeFigureOut">
              <a:rPr lang="es-MX" smtClean="0"/>
              <a:t>05/07/2023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C8C2F64-9045-44A4-ABAD-DB102943447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466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23619">
            <a:off x="1043389" y="1565752"/>
            <a:ext cx="4856369" cy="3751545"/>
          </a:xfrm>
          <a:prstGeom prst="rect">
            <a:avLst/>
          </a:prstGeom>
          <a:ln w="28575">
            <a:solidFill>
              <a:srgbClr val="7030A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14258">
            <a:off x="6501995" y="2126920"/>
            <a:ext cx="4953658" cy="3826701"/>
          </a:xfrm>
          <a:prstGeom prst="rect">
            <a:avLst/>
          </a:prstGeom>
          <a:ln w="19050">
            <a:solidFill>
              <a:srgbClr val="7030A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CuadroTexto 5"/>
          <p:cNvSpPr txBox="1"/>
          <p:nvPr/>
        </p:nvSpPr>
        <p:spPr>
          <a:xfrm>
            <a:off x="2726628" y="172891"/>
            <a:ext cx="8768219" cy="1138773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</a:t>
            </a:r>
            <a:r>
              <a:rPr lang="es-MX" sz="32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“SI </a:t>
            </a:r>
            <a:r>
              <a:rPr lang="es-MX" sz="32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 DROGAS TE </a:t>
            </a:r>
            <a:r>
              <a:rPr lang="es-MX" sz="32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DAÑAS”</a:t>
            </a:r>
            <a:endParaRPr lang="es-MX" sz="3200" b="1" dirty="0" smtClean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sz="20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CICLO ESCOLAR 2022-2023</a:t>
            </a:r>
            <a:r>
              <a:rPr lang="es-MX" sz="3600" b="1" dirty="0" smtClean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MX" sz="3600" b="1" dirty="0"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975" y="391727"/>
            <a:ext cx="1188823" cy="701101"/>
          </a:xfrm>
          <a:prstGeom prst="rect">
            <a:avLst/>
          </a:prstGeom>
          <a:ln>
            <a:solidFill>
              <a:srgbClr val="990099"/>
            </a:solidFill>
          </a:ln>
          <a:scene3d>
            <a:camera prst="orthographicFront"/>
            <a:lightRig rig="threePt" dir="t"/>
          </a:scene3d>
          <a:sp3d extrusionH="76200">
            <a:extrusionClr>
              <a:srgbClr val="990099"/>
            </a:extrusionClr>
          </a:sp3d>
        </p:spPr>
      </p:pic>
      <p:sp>
        <p:nvSpPr>
          <p:cNvPr id="8" name="CuadroTexto 7"/>
          <p:cNvSpPr txBox="1"/>
          <p:nvPr/>
        </p:nvSpPr>
        <p:spPr>
          <a:xfrm rot="369791">
            <a:off x="2726628" y="5605366"/>
            <a:ext cx="2492679" cy="707886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E.S.T. 58  Colonia Hidalgo, </a:t>
            </a:r>
            <a:r>
              <a:rPr lang="es-MX" sz="2000" b="1" dirty="0" err="1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Dgo</a:t>
            </a:r>
            <a:r>
              <a:rPr lang="es-MX" sz="2000" b="1" dirty="0"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639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10</TotalTime>
  <Words>19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Century Gothic</vt:lpstr>
      <vt:lpstr>Garamond</vt:lpstr>
      <vt:lpstr>Savon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4</cp:revision>
  <dcterms:created xsi:type="dcterms:W3CDTF">2023-07-05T19:20:44Z</dcterms:created>
  <dcterms:modified xsi:type="dcterms:W3CDTF">2023-07-05T20:02:08Z</dcterms:modified>
</cp:coreProperties>
</file>