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7"/>
  </p:notesMasterIdLst>
  <p:sldIdLst>
    <p:sldId id="256" r:id="rId2"/>
    <p:sldId id="302" r:id="rId3"/>
    <p:sldId id="257" r:id="rId4"/>
    <p:sldId id="260" r:id="rId5"/>
    <p:sldId id="294" r:id="rId6"/>
    <p:sldId id="295" r:id="rId7"/>
    <p:sldId id="296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</p:sldIdLst>
  <p:sldSz cx="9144000" cy="5143500" type="screen16x9"/>
  <p:notesSz cx="6858000" cy="9144000"/>
  <p:embeddedFontLs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Gaegu"/>
      <p:regular r:id="rId22"/>
      <p:bold r:id="rId23"/>
    </p:embeddedFont>
    <p:embeddedFont>
      <p:font typeface="Euphemia" panose="020B0503040102020104" pitchFamily="34" charset="0"/>
      <p:regular r:id="rId24"/>
    </p:embeddedFont>
    <p:embeddedFont>
      <p:font typeface="Chewy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D7D7DA-00B8-4078-B1A5-77204E62321F}">
  <a:tblStyle styleId="{9DD7D7DA-00B8-4078-B1A5-77204E6232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93" d="100"/>
          <a:sy n="93" d="100"/>
        </p:scale>
        <p:origin x="666" y="-12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evelynmtz@gmail.com" userId="809121eb4745fa89" providerId="LiveId" clId="{A6B6DB32-D94F-4A7E-8E87-3287F7F9201B}"/>
    <pc:docChg chg="undo custSel modSld sldOrd">
      <pc:chgData name="monicaevelynmtz@gmail.com" userId="809121eb4745fa89" providerId="LiveId" clId="{A6B6DB32-D94F-4A7E-8E87-3287F7F9201B}" dt="2023-06-19T17:35:33.700" v="2313" actId="20577"/>
      <pc:docMkLst>
        <pc:docMk/>
      </pc:docMkLst>
      <pc:sldChg chg="modSp mod">
        <pc:chgData name="monicaevelynmtz@gmail.com" userId="809121eb4745fa89" providerId="LiveId" clId="{A6B6DB32-D94F-4A7E-8E87-3287F7F9201B}" dt="2023-06-19T16:51:42.069" v="1458" actId="20577"/>
        <pc:sldMkLst>
          <pc:docMk/>
          <pc:sldMk cId="0" sldId="257"/>
        </pc:sldMkLst>
        <pc:spChg chg="mod">
          <ac:chgData name="monicaevelynmtz@gmail.com" userId="809121eb4745fa89" providerId="LiveId" clId="{A6B6DB32-D94F-4A7E-8E87-3287F7F9201B}" dt="2023-06-19T16:51:42.069" v="1458" actId="20577"/>
          <ac:spMkLst>
            <pc:docMk/>
            <pc:sldMk cId="0" sldId="257"/>
            <ac:spMk id="3716" creationId="{00000000-0000-0000-0000-000000000000}"/>
          </ac:spMkLst>
        </pc:spChg>
      </pc:sldChg>
      <pc:sldChg chg="modSp mod">
        <pc:chgData name="monicaevelynmtz@gmail.com" userId="809121eb4745fa89" providerId="LiveId" clId="{A6B6DB32-D94F-4A7E-8E87-3287F7F9201B}" dt="2023-06-19T16:53:17.200" v="1462" actId="20577"/>
        <pc:sldMkLst>
          <pc:docMk/>
          <pc:sldMk cId="0" sldId="260"/>
        </pc:sldMkLst>
        <pc:spChg chg="mod">
          <ac:chgData name="monicaevelynmtz@gmail.com" userId="809121eb4745fa89" providerId="LiveId" clId="{A6B6DB32-D94F-4A7E-8E87-3287F7F9201B}" dt="2023-06-19T16:53:17.200" v="1462" actId="20577"/>
          <ac:spMkLst>
            <pc:docMk/>
            <pc:sldMk cId="0" sldId="260"/>
            <ac:spMk id="26" creationId="{9D48FCAE-8EC1-40FD-8C72-457359316042}"/>
          </ac:spMkLst>
        </pc:spChg>
        <pc:spChg chg="mod">
          <ac:chgData name="monicaevelynmtz@gmail.com" userId="809121eb4745fa89" providerId="LiveId" clId="{A6B6DB32-D94F-4A7E-8E87-3287F7F9201B}" dt="2023-06-19T14:01:20.828" v="9" actId="20577"/>
          <ac:spMkLst>
            <pc:docMk/>
            <pc:sldMk cId="0" sldId="260"/>
            <ac:spMk id="4008" creationId="{00000000-0000-0000-0000-000000000000}"/>
          </ac:spMkLst>
        </pc:spChg>
      </pc:sldChg>
      <pc:sldChg chg="modSp mod">
        <pc:chgData name="monicaevelynmtz@gmail.com" userId="809121eb4745fa89" providerId="LiveId" clId="{A6B6DB32-D94F-4A7E-8E87-3287F7F9201B}" dt="2023-06-19T16:54:54.859" v="1505" actId="20577"/>
        <pc:sldMkLst>
          <pc:docMk/>
          <pc:sldMk cId="1776117865" sldId="294"/>
        </pc:sldMkLst>
        <pc:spChg chg="mod">
          <ac:chgData name="monicaevelynmtz@gmail.com" userId="809121eb4745fa89" providerId="LiveId" clId="{A6B6DB32-D94F-4A7E-8E87-3287F7F9201B}" dt="2023-06-19T16:54:54.859" v="1505" actId="20577"/>
          <ac:spMkLst>
            <pc:docMk/>
            <pc:sldMk cId="1776117865" sldId="294"/>
            <ac:spMk id="26" creationId="{9D48FCAE-8EC1-40FD-8C72-457359316042}"/>
          </ac:spMkLst>
        </pc:spChg>
        <pc:spChg chg="mod">
          <ac:chgData name="monicaevelynmtz@gmail.com" userId="809121eb4745fa89" providerId="LiveId" clId="{A6B6DB32-D94F-4A7E-8E87-3287F7F9201B}" dt="2023-06-19T14:15:14.683" v="374" actId="20577"/>
          <ac:spMkLst>
            <pc:docMk/>
            <pc:sldMk cId="1776117865" sldId="294"/>
            <ac:spMk id="4008" creationId="{00000000-0000-0000-0000-000000000000}"/>
          </ac:spMkLst>
        </pc:spChg>
      </pc:sldChg>
      <pc:sldChg chg="modSp mod">
        <pc:chgData name="monicaevelynmtz@gmail.com" userId="809121eb4745fa89" providerId="LiveId" clId="{A6B6DB32-D94F-4A7E-8E87-3287F7F9201B}" dt="2023-06-19T17:23:42.011" v="1991" actId="20577"/>
        <pc:sldMkLst>
          <pc:docMk/>
          <pc:sldMk cId="3456446065" sldId="295"/>
        </pc:sldMkLst>
        <pc:spChg chg="mod">
          <ac:chgData name="monicaevelynmtz@gmail.com" userId="809121eb4745fa89" providerId="LiveId" clId="{A6B6DB32-D94F-4A7E-8E87-3287F7F9201B}" dt="2023-06-19T17:23:42.011" v="1991" actId="20577"/>
          <ac:spMkLst>
            <pc:docMk/>
            <pc:sldMk cId="3456446065" sldId="295"/>
            <ac:spMk id="26" creationId="{9D48FCAE-8EC1-40FD-8C72-457359316042}"/>
          </ac:spMkLst>
        </pc:spChg>
        <pc:spChg chg="mod">
          <ac:chgData name="monicaevelynmtz@gmail.com" userId="809121eb4745fa89" providerId="LiveId" clId="{A6B6DB32-D94F-4A7E-8E87-3287F7F9201B}" dt="2023-06-19T16:42:34.054" v="1249" actId="20577"/>
          <ac:spMkLst>
            <pc:docMk/>
            <pc:sldMk cId="3456446065" sldId="295"/>
            <ac:spMk id="4008" creationId="{00000000-0000-0000-0000-000000000000}"/>
          </ac:spMkLst>
        </pc:spChg>
      </pc:sldChg>
      <pc:sldChg chg="modSp mod ord">
        <pc:chgData name="monicaevelynmtz@gmail.com" userId="809121eb4745fa89" providerId="LiveId" clId="{A6B6DB32-D94F-4A7E-8E87-3287F7F9201B}" dt="2023-06-19T17:31:19.080" v="2098" actId="20577"/>
        <pc:sldMkLst>
          <pc:docMk/>
          <pc:sldMk cId="4061977186" sldId="296"/>
        </pc:sldMkLst>
        <pc:spChg chg="mod">
          <ac:chgData name="monicaevelynmtz@gmail.com" userId="809121eb4745fa89" providerId="LiveId" clId="{A6B6DB32-D94F-4A7E-8E87-3287F7F9201B}" dt="2023-06-19T17:31:19.080" v="2098" actId="20577"/>
          <ac:spMkLst>
            <pc:docMk/>
            <pc:sldMk cId="4061977186" sldId="296"/>
            <ac:spMk id="26" creationId="{9D48FCAE-8EC1-40FD-8C72-457359316042}"/>
          </ac:spMkLst>
        </pc:spChg>
        <pc:spChg chg="mod">
          <ac:chgData name="monicaevelynmtz@gmail.com" userId="809121eb4745fa89" providerId="LiveId" clId="{A6B6DB32-D94F-4A7E-8E87-3287F7F9201B}" dt="2023-06-19T14:18:00.940" v="423" actId="20577"/>
          <ac:spMkLst>
            <pc:docMk/>
            <pc:sldMk cId="4061977186" sldId="296"/>
            <ac:spMk id="4008" creationId="{00000000-0000-0000-0000-000000000000}"/>
          </ac:spMkLst>
        </pc:spChg>
      </pc:sldChg>
      <pc:sldChg chg="modSp mod">
        <pc:chgData name="monicaevelynmtz@gmail.com" userId="809121eb4745fa89" providerId="LiveId" clId="{A6B6DB32-D94F-4A7E-8E87-3287F7F9201B}" dt="2023-06-19T16:56:35.680" v="1562" actId="20577"/>
        <pc:sldMkLst>
          <pc:docMk/>
          <pc:sldMk cId="3426189773" sldId="297"/>
        </pc:sldMkLst>
        <pc:spChg chg="mod">
          <ac:chgData name="monicaevelynmtz@gmail.com" userId="809121eb4745fa89" providerId="LiveId" clId="{A6B6DB32-D94F-4A7E-8E87-3287F7F9201B}" dt="2023-06-19T16:56:35.680" v="1562" actId="20577"/>
          <ac:spMkLst>
            <pc:docMk/>
            <pc:sldMk cId="3426189773" sldId="297"/>
            <ac:spMk id="26" creationId="{9D48FCAE-8EC1-40FD-8C72-457359316042}"/>
          </ac:spMkLst>
        </pc:spChg>
        <pc:spChg chg="mod">
          <ac:chgData name="monicaevelynmtz@gmail.com" userId="809121eb4745fa89" providerId="LiveId" clId="{A6B6DB32-D94F-4A7E-8E87-3287F7F9201B}" dt="2023-06-19T14:23:12.338" v="455" actId="20577"/>
          <ac:spMkLst>
            <pc:docMk/>
            <pc:sldMk cId="3426189773" sldId="297"/>
            <ac:spMk id="4008" creationId="{00000000-0000-0000-0000-000000000000}"/>
          </ac:spMkLst>
        </pc:spChg>
      </pc:sldChg>
      <pc:sldChg chg="modSp mod">
        <pc:chgData name="monicaevelynmtz@gmail.com" userId="809121eb4745fa89" providerId="LiveId" clId="{A6B6DB32-D94F-4A7E-8E87-3287F7F9201B}" dt="2023-06-19T16:57:30.968" v="1576" actId="20577"/>
        <pc:sldMkLst>
          <pc:docMk/>
          <pc:sldMk cId="1505637610" sldId="298"/>
        </pc:sldMkLst>
        <pc:spChg chg="mod">
          <ac:chgData name="monicaevelynmtz@gmail.com" userId="809121eb4745fa89" providerId="LiveId" clId="{A6B6DB32-D94F-4A7E-8E87-3287F7F9201B}" dt="2023-06-19T16:57:30.968" v="1576" actId="20577"/>
          <ac:spMkLst>
            <pc:docMk/>
            <pc:sldMk cId="1505637610" sldId="298"/>
            <ac:spMk id="26" creationId="{9D48FCAE-8EC1-40FD-8C72-457359316042}"/>
          </ac:spMkLst>
        </pc:spChg>
        <pc:spChg chg="mod">
          <ac:chgData name="monicaevelynmtz@gmail.com" userId="809121eb4745fa89" providerId="LiveId" clId="{A6B6DB32-D94F-4A7E-8E87-3287F7F9201B}" dt="2023-06-19T14:24:56.712" v="477" actId="20577"/>
          <ac:spMkLst>
            <pc:docMk/>
            <pc:sldMk cId="1505637610" sldId="298"/>
            <ac:spMk id="4008" creationId="{00000000-0000-0000-0000-000000000000}"/>
          </ac:spMkLst>
        </pc:spChg>
      </pc:sldChg>
      <pc:sldChg chg="modSp mod">
        <pc:chgData name="monicaevelynmtz@gmail.com" userId="809121eb4745fa89" providerId="LiveId" clId="{A6B6DB32-D94F-4A7E-8E87-3287F7F9201B}" dt="2023-06-19T16:58:11.299" v="1590" actId="20577"/>
        <pc:sldMkLst>
          <pc:docMk/>
          <pc:sldMk cId="689095123" sldId="299"/>
        </pc:sldMkLst>
        <pc:spChg chg="mod">
          <ac:chgData name="monicaevelynmtz@gmail.com" userId="809121eb4745fa89" providerId="LiveId" clId="{A6B6DB32-D94F-4A7E-8E87-3287F7F9201B}" dt="2023-06-19T16:58:11.299" v="1590" actId="20577"/>
          <ac:spMkLst>
            <pc:docMk/>
            <pc:sldMk cId="689095123" sldId="299"/>
            <ac:spMk id="26" creationId="{9D48FCAE-8EC1-40FD-8C72-457359316042}"/>
          </ac:spMkLst>
        </pc:spChg>
        <pc:spChg chg="mod">
          <ac:chgData name="monicaevelynmtz@gmail.com" userId="809121eb4745fa89" providerId="LiveId" clId="{A6B6DB32-D94F-4A7E-8E87-3287F7F9201B}" dt="2023-06-19T14:25:22.813" v="502" actId="20577"/>
          <ac:spMkLst>
            <pc:docMk/>
            <pc:sldMk cId="689095123" sldId="299"/>
            <ac:spMk id="4008" creationId="{00000000-0000-0000-0000-000000000000}"/>
          </ac:spMkLst>
        </pc:spChg>
      </pc:sldChg>
      <pc:sldChg chg="modSp mod">
        <pc:chgData name="monicaevelynmtz@gmail.com" userId="809121eb4745fa89" providerId="LiveId" clId="{A6B6DB32-D94F-4A7E-8E87-3287F7F9201B}" dt="2023-06-19T14:25:49.964" v="526" actId="20577"/>
        <pc:sldMkLst>
          <pc:docMk/>
          <pc:sldMk cId="3832799065" sldId="300"/>
        </pc:sldMkLst>
        <pc:spChg chg="mod">
          <ac:chgData name="monicaevelynmtz@gmail.com" userId="809121eb4745fa89" providerId="LiveId" clId="{A6B6DB32-D94F-4A7E-8E87-3287F7F9201B}" dt="2023-06-19T14:25:49.964" v="526" actId="20577"/>
          <ac:spMkLst>
            <pc:docMk/>
            <pc:sldMk cId="3832799065" sldId="300"/>
            <ac:spMk id="4008" creationId="{00000000-0000-0000-0000-000000000000}"/>
          </ac:spMkLst>
        </pc:spChg>
      </pc:sldChg>
      <pc:sldChg chg="modSp mod">
        <pc:chgData name="monicaevelynmtz@gmail.com" userId="809121eb4745fa89" providerId="LiveId" clId="{A6B6DB32-D94F-4A7E-8E87-3287F7F9201B}" dt="2023-06-19T14:26:53.618" v="584" actId="20577"/>
        <pc:sldMkLst>
          <pc:docMk/>
          <pc:sldMk cId="673332870" sldId="301"/>
        </pc:sldMkLst>
        <pc:spChg chg="mod">
          <ac:chgData name="monicaevelynmtz@gmail.com" userId="809121eb4745fa89" providerId="LiveId" clId="{A6B6DB32-D94F-4A7E-8E87-3287F7F9201B}" dt="2023-06-19T14:26:53.618" v="584" actId="20577"/>
          <ac:spMkLst>
            <pc:docMk/>
            <pc:sldMk cId="673332870" sldId="301"/>
            <ac:spMk id="4008" creationId="{00000000-0000-0000-0000-000000000000}"/>
          </ac:spMkLst>
        </pc:spChg>
      </pc:sldChg>
      <pc:sldChg chg="modSp mod">
        <pc:chgData name="monicaevelynmtz@gmail.com" userId="809121eb4745fa89" providerId="LiveId" clId="{A6B6DB32-D94F-4A7E-8E87-3287F7F9201B}" dt="2023-06-19T17:35:33.700" v="2313" actId="20577"/>
        <pc:sldMkLst>
          <pc:docMk/>
          <pc:sldMk cId="2490133242" sldId="304"/>
        </pc:sldMkLst>
        <pc:spChg chg="mod">
          <ac:chgData name="monicaevelynmtz@gmail.com" userId="809121eb4745fa89" providerId="LiveId" clId="{A6B6DB32-D94F-4A7E-8E87-3287F7F9201B}" dt="2023-06-19T17:34:30.760" v="2153" actId="20577"/>
          <ac:spMkLst>
            <pc:docMk/>
            <pc:sldMk cId="2490133242" sldId="304"/>
            <ac:spMk id="4384" creationId="{00000000-0000-0000-0000-000000000000}"/>
          </ac:spMkLst>
        </pc:spChg>
        <pc:spChg chg="mod">
          <ac:chgData name="monicaevelynmtz@gmail.com" userId="809121eb4745fa89" providerId="LiveId" clId="{A6B6DB32-D94F-4A7E-8E87-3287F7F9201B}" dt="2023-06-19T17:34:42.643" v="2188" actId="20577"/>
          <ac:spMkLst>
            <pc:docMk/>
            <pc:sldMk cId="2490133242" sldId="304"/>
            <ac:spMk id="4387" creationId="{00000000-0000-0000-0000-000000000000}"/>
          </ac:spMkLst>
        </pc:spChg>
        <pc:spChg chg="mod">
          <ac:chgData name="monicaevelynmtz@gmail.com" userId="809121eb4745fa89" providerId="LiveId" clId="{A6B6DB32-D94F-4A7E-8E87-3287F7F9201B}" dt="2023-06-19T17:35:07.650" v="2251" actId="20577"/>
          <ac:spMkLst>
            <pc:docMk/>
            <pc:sldMk cId="2490133242" sldId="304"/>
            <ac:spMk id="4461" creationId="{00000000-0000-0000-0000-000000000000}"/>
          </ac:spMkLst>
        </pc:spChg>
        <pc:spChg chg="mod">
          <ac:chgData name="monicaevelynmtz@gmail.com" userId="809121eb4745fa89" providerId="LiveId" clId="{A6B6DB32-D94F-4A7E-8E87-3287F7F9201B}" dt="2023-06-19T17:35:22.640" v="2280" actId="20577"/>
          <ac:spMkLst>
            <pc:docMk/>
            <pc:sldMk cId="2490133242" sldId="304"/>
            <ac:spMk id="4463" creationId="{00000000-0000-0000-0000-000000000000}"/>
          </ac:spMkLst>
        </pc:spChg>
        <pc:spChg chg="mod">
          <ac:chgData name="monicaevelynmtz@gmail.com" userId="809121eb4745fa89" providerId="LiveId" clId="{A6B6DB32-D94F-4A7E-8E87-3287F7F9201B}" dt="2023-06-19T17:35:33.700" v="2313" actId="20577"/>
          <ac:spMkLst>
            <pc:docMk/>
            <pc:sldMk cId="2490133242" sldId="304"/>
            <ac:spMk id="4465" creationId="{00000000-0000-0000-0000-000000000000}"/>
          </ac:spMkLst>
        </pc:spChg>
      </pc:sldChg>
      <pc:sldChg chg="modSp mod">
        <pc:chgData name="monicaevelynmtz@gmail.com" userId="809121eb4745fa89" providerId="LiveId" clId="{A6B6DB32-D94F-4A7E-8E87-3287F7F9201B}" dt="2023-06-19T14:35:36.798" v="608" actId="20577"/>
        <pc:sldMkLst>
          <pc:docMk/>
          <pc:sldMk cId="2897985033" sldId="306"/>
        </pc:sldMkLst>
        <pc:spChg chg="mod">
          <ac:chgData name="monicaevelynmtz@gmail.com" userId="809121eb4745fa89" providerId="LiveId" clId="{A6B6DB32-D94F-4A7E-8E87-3287F7F9201B}" dt="2023-06-19T14:35:36.798" v="608" actId="20577"/>
          <ac:spMkLst>
            <pc:docMk/>
            <pc:sldMk cId="2897985033" sldId="306"/>
            <ac:spMk id="3714" creationId="{00000000-0000-0000-0000-000000000000}"/>
          </ac:spMkLst>
        </pc:spChg>
      </pc:sldChg>
      <pc:sldChg chg="modSp mod">
        <pc:chgData name="monicaevelynmtz@gmail.com" userId="809121eb4745fa89" providerId="LiveId" clId="{A6B6DB32-D94F-4A7E-8E87-3287F7F9201B}" dt="2023-06-19T14:15:55.687" v="401" actId="20577"/>
        <pc:sldMkLst>
          <pc:docMk/>
          <pc:sldMk cId="1002454885" sldId="307"/>
        </pc:sldMkLst>
        <pc:spChg chg="mod">
          <ac:chgData name="monicaevelynmtz@gmail.com" userId="809121eb4745fa89" providerId="LiveId" clId="{A6B6DB32-D94F-4A7E-8E87-3287F7F9201B}" dt="2023-06-19T14:15:55.687" v="401" actId="20577"/>
          <ac:spMkLst>
            <pc:docMk/>
            <pc:sldMk cId="1002454885" sldId="307"/>
            <ac:spMk id="3714" creationId="{00000000-0000-0000-0000-000000000000}"/>
          </ac:spMkLst>
        </pc:spChg>
      </pc:sldChg>
      <pc:sldChg chg="modSp mod ord">
        <pc:chgData name="monicaevelynmtz@gmail.com" userId="809121eb4745fa89" providerId="LiveId" clId="{A6B6DB32-D94F-4A7E-8E87-3287F7F9201B}" dt="2023-06-19T14:18:43.372" v="443" actId="20577"/>
        <pc:sldMkLst>
          <pc:docMk/>
          <pc:sldMk cId="3296031424" sldId="308"/>
        </pc:sldMkLst>
        <pc:spChg chg="mod">
          <ac:chgData name="monicaevelynmtz@gmail.com" userId="809121eb4745fa89" providerId="LiveId" clId="{A6B6DB32-D94F-4A7E-8E87-3287F7F9201B}" dt="2023-06-19T14:18:43.372" v="443" actId="20577"/>
          <ac:spMkLst>
            <pc:docMk/>
            <pc:sldMk cId="3296031424" sldId="308"/>
            <ac:spMk id="3714" creationId="{00000000-0000-0000-0000-000000000000}"/>
          </ac:spMkLst>
        </pc:spChg>
      </pc:sldChg>
      <pc:sldChg chg="modSp mod">
        <pc:chgData name="monicaevelynmtz@gmail.com" userId="809121eb4745fa89" providerId="LiveId" clId="{A6B6DB32-D94F-4A7E-8E87-3287F7F9201B}" dt="2023-06-19T14:24:22.204" v="465" actId="20577"/>
        <pc:sldMkLst>
          <pc:docMk/>
          <pc:sldMk cId="4236388600" sldId="309"/>
        </pc:sldMkLst>
        <pc:spChg chg="mod">
          <ac:chgData name="monicaevelynmtz@gmail.com" userId="809121eb4745fa89" providerId="LiveId" clId="{A6B6DB32-D94F-4A7E-8E87-3287F7F9201B}" dt="2023-06-19T14:24:22.204" v="465" actId="20577"/>
          <ac:spMkLst>
            <pc:docMk/>
            <pc:sldMk cId="4236388600" sldId="309"/>
            <ac:spMk id="3714" creationId="{00000000-0000-0000-0000-000000000000}"/>
          </ac:spMkLst>
        </pc:spChg>
      </pc:sldChg>
      <pc:sldChg chg="modSp mod">
        <pc:chgData name="monicaevelynmtz@gmail.com" userId="809121eb4745fa89" providerId="LiveId" clId="{A6B6DB32-D94F-4A7E-8E87-3287F7F9201B}" dt="2023-06-19T14:25:08.822" v="489" actId="20577"/>
        <pc:sldMkLst>
          <pc:docMk/>
          <pc:sldMk cId="600467967" sldId="310"/>
        </pc:sldMkLst>
        <pc:spChg chg="mod">
          <ac:chgData name="monicaevelynmtz@gmail.com" userId="809121eb4745fa89" providerId="LiveId" clId="{A6B6DB32-D94F-4A7E-8E87-3287F7F9201B}" dt="2023-06-19T14:25:08.822" v="489" actId="20577"/>
          <ac:spMkLst>
            <pc:docMk/>
            <pc:sldMk cId="600467967" sldId="310"/>
            <ac:spMk id="3714" creationId="{00000000-0000-0000-0000-000000000000}"/>
          </ac:spMkLst>
        </pc:spChg>
      </pc:sldChg>
      <pc:sldChg chg="modSp mod">
        <pc:chgData name="monicaevelynmtz@gmail.com" userId="809121eb4745fa89" providerId="LiveId" clId="{A6B6DB32-D94F-4A7E-8E87-3287F7F9201B}" dt="2023-06-19T14:25:35.207" v="513" actId="20577"/>
        <pc:sldMkLst>
          <pc:docMk/>
          <pc:sldMk cId="3067535441" sldId="311"/>
        </pc:sldMkLst>
        <pc:spChg chg="mod">
          <ac:chgData name="monicaevelynmtz@gmail.com" userId="809121eb4745fa89" providerId="LiveId" clId="{A6B6DB32-D94F-4A7E-8E87-3287F7F9201B}" dt="2023-06-19T14:25:35.207" v="513" actId="20577"/>
          <ac:spMkLst>
            <pc:docMk/>
            <pc:sldMk cId="3067535441" sldId="311"/>
            <ac:spMk id="3714" creationId="{00000000-0000-0000-0000-000000000000}"/>
          </ac:spMkLst>
        </pc:spChg>
      </pc:sldChg>
      <pc:sldChg chg="modSp mod">
        <pc:chgData name="monicaevelynmtz@gmail.com" userId="809121eb4745fa89" providerId="LiveId" clId="{A6B6DB32-D94F-4A7E-8E87-3287F7F9201B}" dt="2023-06-19T14:26:30.638" v="571" actId="20577"/>
        <pc:sldMkLst>
          <pc:docMk/>
          <pc:sldMk cId="2090762486" sldId="312"/>
        </pc:sldMkLst>
        <pc:spChg chg="mod">
          <ac:chgData name="monicaevelynmtz@gmail.com" userId="809121eb4745fa89" providerId="LiveId" clId="{A6B6DB32-D94F-4A7E-8E87-3287F7F9201B}" dt="2023-06-19T14:26:30.638" v="571" actId="20577"/>
          <ac:spMkLst>
            <pc:docMk/>
            <pc:sldMk cId="2090762486" sldId="312"/>
            <ac:spMk id="3714" creationId="{00000000-0000-0000-0000-000000000000}"/>
          </ac:spMkLst>
        </pc:spChg>
      </pc:sldChg>
      <pc:sldChg chg="modSp mod">
        <pc:chgData name="monicaevelynmtz@gmail.com" userId="809121eb4745fa89" providerId="LiveId" clId="{A6B6DB32-D94F-4A7E-8E87-3287F7F9201B}" dt="2023-06-19T14:35:08.587" v="599" actId="20577"/>
        <pc:sldMkLst>
          <pc:docMk/>
          <pc:sldMk cId="2403622942" sldId="313"/>
        </pc:sldMkLst>
        <pc:spChg chg="mod">
          <ac:chgData name="monicaevelynmtz@gmail.com" userId="809121eb4745fa89" providerId="LiveId" clId="{A6B6DB32-D94F-4A7E-8E87-3287F7F9201B}" dt="2023-06-19T14:35:08.587" v="599" actId="20577"/>
          <ac:spMkLst>
            <pc:docMk/>
            <pc:sldMk cId="2403622942" sldId="313"/>
            <ac:spMk id="3714" creationId="{00000000-0000-0000-0000-000000000000}"/>
          </ac:spMkLst>
        </pc:spChg>
      </pc:sldChg>
      <pc:sldChg chg="modSp mod">
        <pc:chgData name="monicaevelynmtz@gmail.com" userId="809121eb4745fa89" providerId="LiveId" clId="{A6B6DB32-D94F-4A7E-8E87-3287F7F9201B}" dt="2023-06-19T14:14:48.653" v="360" actId="20577"/>
        <pc:sldMkLst>
          <pc:docMk/>
          <pc:sldMk cId="2424400148" sldId="314"/>
        </pc:sldMkLst>
        <pc:spChg chg="mod">
          <ac:chgData name="monicaevelynmtz@gmail.com" userId="809121eb4745fa89" providerId="LiveId" clId="{A6B6DB32-D94F-4A7E-8E87-3287F7F9201B}" dt="2023-06-19T14:14:48.653" v="360" actId="20577"/>
          <ac:spMkLst>
            <pc:docMk/>
            <pc:sldMk cId="2424400148" sldId="314"/>
            <ac:spMk id="37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6703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2" name="Google Shape;3592;g13cb4c1693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3" name="Google Shape;3593;g13cb4c1693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531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0" name="Google Shape;4380;g13a3e348569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1" name="Google Shape;4381;g13a3e348569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018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1" name="Google Shape;3711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2" name="Google Shape;3712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4454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1" name="Google Shape;4001;g13b4a192fae_0_1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2" name="Google Shape;4002;g13b4a192fae_0_1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608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1" name="Google Shape;4001;g13b4a192fae_0_1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2" name="Google Shape;4002;g13b4a192fae_0_1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782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1" name="Google Shape;4001;g13b4a192fae_0_1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2" name="Google Shape;4002;g13b4a192fae_0_1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223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1" name="Google Shape;4001;g13b4a192fae_0_1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2" name="Google Shape;4002;g13b4a192fae_0_1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244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0" name="Google Shape;4380;g13a3e348569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1" name="Google Shape;4381;g13a3e348569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90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7400" y="-133125"/>
            <a:ext cx="9298800" cy="5409900"/>
            <a:chOff x="-77400" y="-133125"/>
            <a:chExt cx="9298800" cy="5409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36430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73018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096074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461961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827848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193735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2559622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925509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3291396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365728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402317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438905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475494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512083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548671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5852604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6218491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6584378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6950265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7316152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7682039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8047926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41381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877970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" name="Google Shape;49;p2"/>
          <p:cNvGrpSpPr/>
          <p:nvPr/>
        </p:nvGrpSpPr>
        <p:grpSpPr>
          <a:xfrm>
            <a:off x="-118650" y="-133121"/>
            <a:ext cx="9417688" cy="5436284"/>
            <a:chOff x="-118650" y="-133121"/>
            <a:chExt cx="9417688" cy="5436284"/>
          </a:xfrm>
        </p:grpSpPr>
        <p:grpSp>
          <p:nvGrpSpPr>
            <p:cNvPr id="50" name="Google Shape;50;p2"/>
            <p:cNvGrpSpPr/>
            <p:nvPr/>
          </p:nvGrpSpPr>
          <p:grpSpPr>
            <a:xfrm>
              <a:off x="7758138" y="2184616"/>
              <a:ext cx="453675" cy="368625"/>
              <a:chOff x="2300788" y="1665150"/>
              <a:chExt cx="453675" cy="368625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617275" y="1080754"/>
              <a:ext cx="453675" cy="368625"/>
              <a:chOff x="2300788" y="1665150"/>
              <a:chExt cx="453675" cy="368625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>
              <a:off x="-12" y="11679"/>
              <a:ext cx="453675" cy="368625"/>
              <a:chOff x="2300788" y="1665150"/>
              <a:chExt cx="453675" cy="3686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1740613" y="-133121"/>
              <a:ext cx="453675" cy="368625"/>
              <a:chOff x="2300788" y="1665150"/>
              <a:chExt cx="453675" cy="368625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4327900" y="11679"/>
              <a:ext cx="453675" cy="368625"/>
              <a:chOff x="2300788" y="1665150"/>
              <a:chExt cx="453675" cy="368625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2"/>
            <p:cNvGrpSpPr/>
            <p:nvPr/>
          </p:nvGrpSpPr>
          <p:grpSpPr>
            <a:xfrm>
              <a:off x="5902763" y="459579"/>
              <a:ext cx="453675" cy="368625"/>
              <a:chOff x="2300788" y="1665150"/>
              <a:chExt cx="453675" cy="368625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7482688" y="-66971"/>
              <a:ext cx="453675" cy="368625"/>
              <a:chOff x="2300788" y="1665150"/>
              <a:chExt cx="453675" cy="368625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>
              <a:off x="8278525" y="651929"/>
              <a:ext cx="453675" cy="368625"/>
              <a:chOff x="2300788" y="1665150"/>
              <a:chExt cx="453675" cy="368625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8774463" y="3069954"/>
              <a:ext cx="453675" cy="368625"/>
              <a:chOff x="2300788" y="1665150"/>
              <a:chExt cx="453675" cy="368625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" name="Google Shape;86;p2"/>
            <p:cNvGrpSpPr/>
            <p:nvPr/>
          </p:nvGrpSpPr>
          <p:grpSpPr>
            <a:xfrm>
              <a:off x="8774463" y="4462104"/>
              <a:ext cx="453675" cy="368625"/>
              <a:chOff x="2300788" y="1665150"/>
              <a:chExt cx="453675" cy="368625"/>
            </a:xfrm>
          </p:grpSpPr>
          <p:sp>
            <p:nvSpPr>
              <p:cNvPr id="87" name="Google Shape;87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" name="Google Shape;90;p2"/>
            <p:cNvGrpSpPr/>
            <p:nvPr/>
          </p:nvGrpSpPr>
          <p:grpSpPr>
            <a:xfrm>
              <a:off x="6975163" y="4726904"/>
              <a:ext cx="453675" cy="368625"/>
              <a:chOff x="2300788" y="1665150"/>
              <a:chExt cx="453675" cy="368625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" name="Google Shape;94;p2"/>
            <p:cNvGrpSpPr/>
            <p:nvPr/>
          </p:nvGrpSpPr>
          <p:grpSpPr>
            <a:xfrm>
              <a:off x="5518213" y="4347154"/>
              <a:ext cx="453675" cy="368625"/>
              <a:chOff x="2300788" y="1665150"/>
              <a:chExt cx="453675" cy="368625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2828588" y="4437079"/>
              <a:ext cx="453675" cy="368625"/>
              <a:chOff x="2300788" y="1665150"/>
              <a:chExt cx="453675" cy="368625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102;p2"/>
            <p:cNvGrpSpPr/>
            <p:nvPr/>
          </p:nvGrpSpPr>
          <p:grpSpPr>
            <a:xfrm>
              <a:off x="1244663" y="4830729"/>
              <a:ext cx="453675" cy="368625"/>
              <a:chOff x="2300788" y="1665150"/>
              <a:chExt cx="453675" cy="368625"/>
            </a:xfrm>
          </p:grpSpPr>
          <p:sp>
            <p:nvSpPr>
              <p:cNvPr id="103" name="Google Shape;103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" name="Google Shape;106;p2"/>
            <p:cNvGrpSpPr/>
            <p:nvPr/>
          </p:nvGrpSpPr>
          <p:grpSpPr>
            <a:xfrm>
              <a:off x="-118650" y="4347154"/>
              <a:ext cx="453675" cy="368625"/>
              <a:chOff x="2300788" y="1665150"/>
              <a:chExt cx="453675" cy="368625"/>
            </a:xfrm>
          </p:grpSpPr>
          <p:sp>
            <p:nvSpPr>
              <p:cNvPr id="107" name="Google Shape;107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" name="Google Shape;110;p2"/>
            <p:cNvGrpSpPr/>
            <p:nvPr/>
          </p:nvGrpSpPr>
          <p:grpSpPr>
            <a:xfrm>
              <a:off x="7641063" y="3720125"/>
              <a:ext cx="453675" cy="368625"/>
              <a:chOff x="2300788" y="1665150"/>
              <a:chExt cx="453675" cy="368625"/>
            </a:xfrm>
          </p:grpSpPr>
          <p:sp>
            <p:nvSpPr>
              <p:cNvPr id="111" name="Google Shape;111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" name="Google Shape;114;p2"/>
            <p:cNvGrpSpPr/>
            <p:nvPr/>
          </p:nvGrpSpPr>
          <p:grpSpPr>
            <a:xfrm>
              <a:off x="163588" y="2421738"/>
              <a:ext cx="453675" cy="368625"/>
              <a:chOff x="2300788" y="1665150"/>
              <a:chExt cx="453675" cy="368625"/>
            </a:xfrm>
          </p:grpSpPr>
          <p:sp>
            <p:nvSpPr>
              <p:cNvPr id="115" name="Google Shape;115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2"/>
            <p:cNvGrpSpPr/>
            <p:nvPr/>
          </p:nvGrpSpPr>
          <p:grpSpPr>
            <a:xfrm>
              <a:off x="8703588" y="1602588"/>
              <a:ext cx="595450" cy="576275"/>
              <a:chOff x="3234150" y="296350"/>
              <a:chExt cx="595450" cy="576275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" name="Google Shape;123;p2"/>
            <p:cNvGrpSpPr/>
            <p:nvPr/>
          </p:nvGrpSpPr>
          <p:grpSpPr>
            <a:xfrm>
              <a:off x="3141575" y="268570"/>
              <a:ext cx="595450" cy="576275"/>
              <a:chOff x="3234150" y="296350"/>
              <a:chExt cx="595450" cy="576275"/>
            </a:xfrm>
          </p:grpSpPr>
          <p:sp>
            <p:nvSpPr>
              <p:cNvPr id="124" name="Google Shape;124;p2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" name="Google Shape;128;p2"/>
            <p:cNvGrpSpPr/>
            <p:nvPr/>
          </p:nvGrpSpPr>
          <p:grpSpPr>
            <a:xfrm>
              <a:off x="394675" y="3290938"/>
              <a:ext cx="595450" cy="576275"/>
              <a:chOff x="3234150" y="296350"/>
              <a:chExt cx="595450" cy="576275"/>
            </a:xfrm>
          </p:grpSpPr>
          <p:sp>
            <p:nvSpPr>
              <p:cNvPr id="129" name="Google Shape;129;p2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2"/>
            <p:cNvGrpSpPr/>
            <p:nvPr/>
          </p:nvGrpSpPr>
          <p:grpSpPr>
            <a:xfrm>
              <a:off x="3993513" y="4726888"/>
              <a:ext cx="595450" cy="576275"/>
              <a:chOff x="3234150" y="296350"/>
              <a:chExt cx="595450" cy="576275"/>
            </a:xfrm>
          </p:grpSpPr>
          <p:sp>
            <p:nvSpPr>
              <p:cNvPr id="134" name="Google Shape;134;p2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" name="Google Shape;138;p2"/>
          <p:cNvGrpSpPr/>
          <p:nvPr/>
        </p:nvGrpSpPr>
        <p:grpSpPr>
          <a:xfrm>
            <a:off x="1332600" y="714375"/>
            <a:ext cx="6478800" cy="3714900"/>
            <a:chOff x="1332600" y="714375"/>
            <a:chExt cx="6478800" cy="3714900"/>
          </a:xfrm>
        </p:grpSpPr>
        <p:sp>
          <p:nvSpPr>
            <p:cNvPr id="139" name="Google Shape;139;p2"/>
            <p:cNvSpPr/>
            <p:nvPr/>
          </p:nvSpPr>
          <p:spPr>
            <a:xfrm>
              <a:off x="1332600" y="714375"/>
              <a:ext cx="6478800" cy="3714900"/>
            </a:xfrm>
            <a:prstGeom prst="roundRect">
              <a:avLst>
                <a:gd name="adj" fmla="val 7841"/>
              </a:avLst>
            </a:pr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" name="Google Shape;140;p2"/>
            <p:cNvGrpSpPr/>
            <p:nvPr/>
          </p:nvGrpSpPr>
          <p:grpSpPr>
            <a:xfrm>
              <a:off x="1432700" y="869488"/>
              <a:ext cx="274500" cy="3440874"/>
              <a:chOff x="1432700" y="869488"/>
              <a:chExt cx="274500" cy="3440874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1432700" y="1774106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1432700" y="2226457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1432700" y="2678808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1432700" y="3131160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1432700" y="3583511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1432700" y="4035863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1432700" y="1321797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1432700" y="869488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9" name="Google Shape;149;p2"/>
          <p:cNvSpPr txBox="1">
            <a:spLocks noGrp="1"/>
          </p:cNvSpPr>
          <p:nvPr>
            <p:ph type="ctrTitle"/>
          </p:nvPr>
        </p:nvSpPr>
        <p:spPr>
          <a:xfrm flipH="1">
            <a:off x="2064025" y="1214075"/>
            <a:ext cx="5016000" cy="21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0" name="Google Shape;150;p2"/>
          <p:cNvSpPr txBox="1">
            <a:spLocks noGrp="1"/>
          </p:cNvSpPr>
          <p:nvPr>
            <p:ph type="subTitle" idx="1"/>
          </p:nvPr>
        </p:nvSpPr>
        <p:spPr>
          <a:xfrm flipH="1">
            <a:off x="2527900" y="3644535"/>
            <a:ext cx="40884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6"/>
          <p:cNvGrpSpPr/>
          <p:nvPr/>
        </p:nvGrpSpPr>
        <p:grpSpPr>
          <a:xfrm>
            <a:off x="-77400" y="-133125"/>
            <a:ext cx="9298800" cy="5409900"/>
            <a:chOff x="-77400" y="-133125"/>
            <a:chExt cx="9298800" cy="5409900"/>
          </a:xfrm>
        </p:grpSpPr>
        <p:cxnSp>
          <p:nvCxnSpPr>
            <p:cNvPr id="676" name="Google Shape;676;p6"/>
            <p:cNvCxnSpPr/>
            <p:nvPr/>
          </p:nvCxnSpPr>
          <p:spPr>
            <a:xfrm>
              <a:off x="36430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6"/>
            <p:cNvCxnSpPr/>
            <p:nvPr/>
          </p:nvCxnSpPr>
          <p:spPr>
            <a:xfrm>
              <a:off x="73018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6"/>
            <p:cNvCxnSpPr/>
            <p:nvPr/>
          </p:nvCxnSpPr>
          <p:spPr>
            <a:xfrm>
              <a:off x="1096074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6"/>
            <p:cNvCxnSpPr/>
            <p:nvPr/>
          </p:nvCxnSpPr>
          <p:spPr>
            <a:xfrm>
              <a:off x="1461961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6"/>
            <p:cNvCxnSpPr/>
            <p:nvPr/>
          </p:nvCxnSpPr>
          <p:spPr>
            <a:xfrm>
              <a:off x="1827848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6"/>
            <p:cNvCxnSpPr/>
            <p:nvPr/>
          </p:nvCxnSpPr>
          <p:spPr>
            <a:xfrm>
              <a:off x="2193735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6"/>
            <p:cNvCxnSpPr/>
            <p:nvPr/>
          </p:nvCxnSpPr>
          <p:spPr>
            <a:xfrm>
              <a:off x="2559622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6"/>
            <p:cNvCxnSpPr/>
            <p:nvPr/>
          </p:nvCxnSpPr>
          <p:spPr>
            <a:xfrm>
              <a:off x="2925509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6"/>
            <p:cNvCxnSpPr/>
            <p:nvPr/>
          </p:nvCxnSpPr>
          <p:spPr>
            <a:xfrm>
              <a:off x="3291396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6"/>
            <p:cNvCxnSpPr/>
            <p:nvPr/>
          </p:nvCxnSpPr>
          <p:spPr>
            <a:xfrm>
              <a:off x="365728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6"/>
            <p:cNvCxnSpPr/>
            <p:nvPr/>
          </p:nvCxnSpPr>
          <p:spPr>
            <a:xfrm>
              <a:off x="402317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6"/>
            <p:cNvCxnSpPr/>
            <p:nvPr/>
          </p:nvCxnSpPr>
          <p:spPr>
            <a:xfrm>
              <a:off x="438905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6"/>
            <p:cNvCxnSpPr/>
            <p:nvPr/>
          </p:nvCxnSpPr>
          <p:spPr>
            <a:xfrm>
              <a:off x="475494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6"/>
            <p:cNvCxnSpPr/>
            <p:nvPr/>
          </p:nvCxnSpPr>
          <p:spPr>
            <a:xfrm>
              <a:off x="512083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6"/>
            <p:cNvCxnSpPr/>
            <p:nvPr/>
          </p:nvCxnSpPr>
          <p:spPr>
            <a:xfrm>
              <a:off x="548671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6"/>
            <p:cNvCxnSpPr/>
            <p:nvPr/>
          </p:nvCxnSpPr>
          <p:spPr>
            <a:xfrm>
              <a:off x="5852604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6"/>
            <p:cNvCxnSpPr/>
            <p:nvPr/>
          </p:nvCxnSpPr>
          <p:spPr>
            <a:xfrm>
              <a:off x="6218491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6"/>
            <p:cNvCxnSpPr/>
            <p:nvPr/>
          </p:nvCxnSpPr>
          <p:spPr>
            <a:xfrm>
              <a:off x="6584378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6"/>
            <p:cNvCxnSpPr/>
            <p:nvPr/>
          </p:nvCxnSpPr>
          <p:spPr>
            <a:xfrm>
              <a:off x="6950265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6"/>
            <p:cNvCxnSpPr/>
            <p:nvPr/>
          </p:nvCxnSpPr>
          <p:spPr>
            <a:xfrm>
              <a:off x="7316152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6"/>
            <p:cNvCxnSpPr/>
            <p:nvPr/>
          </p:nvCxnSpPr>
          <p:spPr>
            <a:xfrm>
              <a:off x="7682039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6"/>
            <p:cNvCxnSpPr/>
            <p:nvPr/>
          </p:nvCxnSpPr>
          <p:spPr>
            <a:xfrm>
              <a:off x="8047926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6"/>
            <p:cNvCxnSpPr/>
            <p:nvPr/>
          </p:nvCxnSpPr>
          <p:spPr>
            <a:xfrm>
              <a:off x="841381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6"/>
            <p:cNvCxnSpPr/>
            <p:nvPr/>
          </p:nvCxnSpPr>
          <p:spPr>
            <a:xfrm>
              <a:off x="877970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6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6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6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6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6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6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6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6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6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6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6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6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6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6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6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15" name="Google Shape;715;p6"/>
          <p:cNvGrpSpPr/>
          <p:nvPr/>
        </p:nvGrpSpPr>
        <p:grpSpPr>
          <a:xfrm>
            <a:off x="-118650" y="-133121"/>
            <a:ext cx="9417688" cy="5436284"/>
            <a:chOff x="-118650" y="-133121"/>
            <a:chExt cx="9417688" cy="5436284"/>
          </a:xfrm>
        </p:grpSpPr>
        <p:grpSp>
          <p:nvGrpSpPr>
            <p:cNvPr id="716" name="Google Shape;716;p6"/>
            <p:cNvGrpSpPr/>
            <p:nvPr/>
          </p:nvGrpSpPr>
          <p:grpSpPr>
            <a:xfrm>
              <a:off x="7758138" y="2184616"/>
              <a:ext cx="453675" cy="368625"/>
              <a:chOff x="2300788" y="1665150"/>
              <a:chExt cx="453675" cy="368625"/>
            </a:xfrm>
          </p:grpSpPr>
          <p:sp>
            <p:nvSpPr>
              <p:cNvPr id="717" name="Google Shape;717;p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0" name="Google Shape;720;p6"/>
            <p:cNvGrpSpPr/>
            <p:nvPr/>
          </p:nvGrpSpPr>
          <p:grpSpPr>
            <a:xfrm>
              <a:off x="617275" y="1080754"/>
              <a:ext cx="453675" cy="368625"/>
              <a:chOff x="2300788" y="1665150"/>
              <a:chExt cx="453675" cy="368625"/>
            </a:xfrm>
          </p:grpSpPr>
          <p:sp>
            <p:nvSpPr>
              <p:cNvPr id="721" name="Google Shape;721;p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4" name="Google Shape;724;p6"/>
            <p:cNvGrpSpPr/>
            <p:nvPr/>
          </p:nvGrpSpPr>
          <p:grpSpPr>
            <a:xfrm>
              <a:off x="-12" y="11679"/>
              <a:ext cx="453675" cy="368625"/>
              <a:chOff x="2300788" y="1665150"/>
              <a:chExt cx="453675" cy="368625"/>
            </a:xfrm>
          </p:grpSpPr>
          <p:sp>
            <p:nvSpPr>
              <p:cNvPr id="725" name="Google Shape;725;p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8" name="Google Shape;728;p6"/>
            <p:cNvGrpSpPr/>
            <p:nvPr/>
          </p:nvGrpSpPr>
          <p:grpSpPr>
            <a:xfrm>
              <a:off x="1740613" y="-133121"/>
              <a:ext cx="453675" cy="368625"/>
              <a:chOff x="2300788" y="1665150"/>
              <a:chExt cx="453675" cy="368625"/>
            </a:xfrm>
          </p:grpSpPr>
          <p:sp>
            <p:nvSpPr>
              <p:cNvPr id="729" name="Google Shape;729;p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2" name="Google Shape;732;p6"/>
            <p:cNvGrpSpPr/>
            <p:nvPr/>
          </p:nvGrpSpPr>
          <p:grpSpPr>
            <a:xfrm>
              <a:off x="4327900" y="11679"/>
              <a:ext cx="453675" cy="368625"/>
              <a:chOff x="2300788" y="1665150"/>
              <a:chExt cx="453675" cy="368625"/>
            </a:xfrm>
          </p:grpSpPr>
          <p:sp>
            <p:nvSpPr>
              <p:cNvPr id="733" name="Google Shape;733;p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6"/>
            <p:cNvGrpSpPr/>
            <p:nvPr/>
          </p:nvGrpSpPr>
          <p:grpSpPr>
            <a:xfrm>
              <a:off x="5902763" y="459579"/>
              <a:ext cx="453675" cy="368625"/>
              <a:chOff x="2300788" y="1665150"/>
              <a:chExt cx="453675" cy="368625"/>
            </a:xfrm>
          </p:grpSpPr>
          <p:sp>
            <p:nvSpPr>
              <p:cNvPr id="737" name="Google Shape;737;p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0" name="Google Shape;740;p6"/>
            <p:cNvGrpSpPr/>
            <p:nvPr/>
          </p:nvGrpSpPr>
          <p:grpSpPr>
            <a:xfrm>
              <a:off x="7482688" y="-66971"/>
              <a:ext cx="453675" cy="368625"/>
              <a:chOff x="2300788" y="1665150"/>
              <a:chExt cx="453675" cy="368625"/>
            </a:xfrm>
          </p:grpSpPr>
          <p:sp>
            <p:nvSpPr>
              <p:cNvPr id="741" name="Google Shape;741;p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4" name="Google Shape;744;p6"/>
            <p:cNvGrpSpPr/>
            <p:nvPr/>
          </p:nvGrpSpPr>
          <p:grpSpPr>
            <a:xfrm>
              <a:off x="8278525" y="651929"/>
              <a:ext cx="453675" cy="368625"/>
              <a:chOff x="2300788" y="1665150"/>
              <a:chExt cx="453675" cy="368625"/>
            </a:xfrm>
          </p:grpSpPr>
          <p:sp>
            <p:nvSpPr>
              <p:cNvPr id="745" name="Google Shape;745;p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" name="Google Shape;748;p6"/>
            <p:cNvGrpSpPr/>
            <p:nvPr/>
          </p:nvGrpSpPr>
          <p:grpSpPr>
            <a:xfrm>
              <a:off x="8774463" y="3069954"/>
              <a:ext cx="453675" cy="368625"/>
              <a:chOff x="2300788" y="1665150"/>
              <a:chExt cx="453675" cy="368625"/>
            </a:xfrm>
          </p:grpSpPr>
          <p:sp>
            <p:nvSpPr>
              <p:cNvPr id="749" name="Google Shape;749;p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2" name="Google Shape;752;p6"/>
            <p:cNvGrpSpPr/>
            <p:nvPr/>
          </p:nvGrpSpPr>
          <p:grpSpPr>
            <a:xfrm>
              <a:off x="8774463" y="4462104"/>
              <a:ext cx="453675" cy="368625"/>
              <a:chOff x="2300788" y="1665150"/>
              <a:chExt cx="453675" cy="368625"/>
            </a:xfrm>
          </p:grpSpPr>
          <p:sp>
            <p:nvSpPr>
              <p:cNvPr id="753" name="Google Shape;753;p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6" name="Google Shape;756;p6"/>
            <p:cNvGrpSpPr/>
            <p:nvPr/>
          </p:nvGrpSpPr>
          <p:grpSpPr>
            <a:xfrm>
              <a:off x="6975163" y="4726904"/>
              <a:ext cx="453675" cy="368625"/>
              <a:chOff x="2300788" y="1665150"/>
              <a:chExt cx="453675" cy="368625"/>
            </a:xfrm>
          </p:grpSpPr>
          <p:sp>
            <p:nvSpPr>
              <p:cNvPr id="757" name="Google Shape;757;p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0" name="Google Shape;760;p6"/>
            <p:cNvGrpSpPr/>
            <p:nvPr/>
          </p:nvGrpSpPr>
          <p:grpSpPr>
            <a:xfrm>
              <a:off x="5518213" y="4347154"/>
              <a:ext cx="453675" cy="368625"/>
              <a:chOff x="2300788" y="1665150"/>
              <a:chExt cx="453675" cy="368625"/>
            </a:xfrm>
          </p:grpSpPr>
          <p:sp>
            <p:nvSpPr>
              <p:cNvPr id="761" name="Google Shape;761;p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" name="Google Shape;764;p6"/>
            <p:cNvGrpSpPr/>
            <p:nvPr/>
          </p:nvGrpSpPr>
          <p:grpSpPr>
            <a:xfrm>
              <a:off x="2828588" y="4437079"/>
              <a:ext cx="453675" cy="368625"/>
              <a:chOff x="2300788" y="1665150"/>
              <a:chExt cx="453675" cy="368625"/>
            </a:xfrm>
          </p:grpSpPr>
          <p:sp>
            <p:nvSpPr>
              <p:cNvPr id="765" name="Google Shape;765;p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8" name="Google Shape;768;p6"/>
            <p:cNvGrpSpPr/>
            <p:nvPr/>
          </p:nvGrpSpPr>
          <p:grpSpPr>
            <a:xfrm>
              <a:off x="1244663" y="4830729"/>
              <a:ext cx="453675" cy="368625"/>
              <a:chOff x="2300788" y="1665150"/>
              <a:chExt cx="453675" cy="368625"/>
            </a:xfrm>
          </p:grpSpPr>
          <p:sp>
            <p:nvSpPr>
              <p:cNvPr id="769" name="Google Shape;769;p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2" name="Google Shape;772;p6"/>
            <p:cNvGrpSpPr/>
            <p:nvPr/>
          </p:nvGrpSpPr>
          <p:grpSpPr>
            <a:xfrm>
              <a:off x="-118650" y="4347154"/>
              <a:ext cx="453675" cy="368625"/>
              <a:chOff x="2300788" y="1665150"/>
              <a:chExt cx="453675" cy="368625"/>
            </a:xfrm>
          </p:grpSpPr>
          <p:sp>
            <p:nvSpPr>
              <p:cNvPr id="773" name="Google Shape;773;p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6" name="Google Shape;776;p6"/>
            <p:cNvGrpSpPr/>
            <p:nvPr/>
          </p:nvGrpSpPr>
          <p:grpSpPr>
            <a:xfrm>
              <a:off x="7641063" y="3720125"/>
              <a:ext cx="453675" cy="368625"/>
              <a:chOff x="2300788" y="1665150"/>
              <a:chExt cx="453675" cy="368625"/>
            </a:xfrm>
          </p:grpSpPr>
          <p:sp>
            <p:nvSpPr>
              <p:cNvPr id="777" name="Google Shape;777;p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0" name="Google Shape;780;p6"/>
            <p:cNvGrpSpPr/>
            <p:nvPr/>
          </p:nvGrpSpPr>
          <p:grpSpPr>
            <a:xfrm>
              <a:off x="163588" y="2421738"/>
              <a:ext cx="453675" cy="368625"/>
              <a:chOff x="2300788" y="1665150"/>
              <a:chExt cx="453675" cy="368625"/>
            </a:xfrm>
          </p:grpSpPr>
          <p:sp>
            <p:nvSpPr>
              <p:cNvPr id="781" name="Google Shape;781;p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4" name="Google Shape;784;p6"/>
            <p:cNvGrpSpPr/>
            <p:nvPr/>
          </p:nvGrpSpPr>
          <p:grpSpPr>
            <a:xfrm>
              <a:off x="8703588" y="1602588"/>
              <a:ext cx="595450" cy="576275"/>
              <a:chOff x="3234150" y="296350"/>
              <a:chExt cx="595450" cy="576275"/>
            </a:xfrm>
          </p:grpSpPr>
          <p:sp>
            <p:nvSpPr>
              <p:cNvPr id="785" name="Google Shape;785;p6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6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6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6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9" name="Google Shape;789;p6"/>
            <p:cNvGrpSpPr/>
            <p:nvPr/>
          </p:nvGrpSpPr>
          <p:grpSpPr>
            <a:xfrm>
              <a:off x="3141575" y="268570"/>
              <a:ext cx="595450" cy="576275"/>
              <a:chOff x="3234150" y="296350"/>
              <a:chExt cx="595450" cy="576275"/>
            </a:xfrm>
          </p:grpSpPr>
          <p:sp>
            <p:nvSpPr>
              <p:cNvPr id="790" name="Google Shape;790;p6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6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6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6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4" name="Google Shape;794;p6"/>
            <p:cNvGrpSpPr/>
            <p:nvPr/>
          </p:nvGrpSpPr>
          <p:grpSpPr>
            <a:xfrm>
              <a:off x="394675" y="3290938"/>
              <a:ext cx="595450" cy="576275"/>
              <a:chOff x="3234150" y="296350"/>
              <a:chExt cx="595450" cy="576275"/>
            </a:xfrm>
          </p:grpSpPr>
          <p:sp>
            <p:nvSpPr>
              <p:cNvPr id="795" name="Google Shape;795;p6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6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6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6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9" name="Google Shape;799;p6"/>
            <p:cNvGrpSpPr/>
            <p:nvPr/>
          </p:nvGrpSpPr>
          <p:grpSpPr>
            <a:xfrm>
              <a:off x="3993513" y="4726888"/>
              <a:ext cx="595450" cy="576275"/>
              <a:chOff x="3234150" y="296350"/>
              <a:chExt cx="595450" cy="576275"/>
            </a:xfrm>
          </p:grpSpPr>
          <p:sp>
            <p:nvSpPr>
              <p:cNvPr id="800" name="Google Shape;800;p6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6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6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6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4" name="Google Shape;804;p6"/>
          <p:cNvGrpSpPr/>
          <p:nvPr/>
        </p:nvGrpSpPr>
        <p:grpSpPr>
          <a:xfrm>
            <a:off x="186825" y="189725"/>
            <a:ext cx="8770200" cy="4764300"/>
            <a:chOff x="186825" y="189725"/>
            <a:chExt cx="8770200" cy="4764300"/>
          </a:xfrm>
        </p:grpSpPr>
        <p:sp>
          <p:nvSpPr>
            <p:cNvPr id="805" name="Google Shape;805;p6"/>
            <p:cNvSpPr/>
            <p:nvPr/>
          </p:nvSpPr>
          <p:spPr>
            <a:xfrm>
              <a:off x="186825" y="189725"/>
              <a:ext cx="8770200" cy="4764300"/>
            </a:xfrm>
            <a:prstGeom prst="roundRect">
              <a:avLst>
                <a:gd name="adj" fmla="val 7841"/>
              </a:avLst>
            </a:pr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6" name="Google Shape;806;p6"/>
            <p:cNvGrpSpPr/>
            <p:nvPr/>
          </p:nvGrpSpPr>
          <p:grpSpPr>
            <a:xfrm>
              <a:off x="311104" y="337528"/>
              <a:ext cx="274500" cy="4490499"/>
              <a:chOff x="317741" y="337528"/>
              <a:chExt cx="274500" cy="4490499"/>
            </a:xfrm>
          </p:grpSpPr>
          <p:sp>
            <p:nvSpPr>
              <p:cNvPr id="807" name="Google Shape;807;p6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6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6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6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6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6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6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6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6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6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8" name="Google Shape;81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7"/>
          <p:cNvGrpSpPr/>
          <p:nvPr/>
        </p:nvGrpSpPr>
        <p:grpSpPr>
          <a:xfrm>
            <a:off x="-77400" y="-133125"/>
            <a:ext cx="9298800" cy="5409900"/>
            <a:chOff x="-77400" y="-133125"/>
            <a:chExt cx="9298800" cy="5409900"/>
          </a:xfrm>
        </p:grpSpPr>
        <p:cxnSp>
          <p:nvCxnSpPr>
            <p:cNvPr id="821" name="Google Shape;821;p7"/>
            <p:cNvCxnSpPr/>
            <p:nvPr/>
          </p:nvCxnSpPr>
          <p:spPr>
            <a:xfrm>
              <a:off x="36430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7"/>
            <p:cNvCxnSpPr/>
            <p:nvPr/>
          </p:nvCxnSpPr>
          <p:spPr>
            <a:xfrm>
              <a:off x="73018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7"/>
            <p:cNvCxnSpPr/>
            <p:nvPr/>
          </p:nvCxnSpPr>
          <p:spPr>
            <a:xfrm>
              <a:off x="1096074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7"/>
            <p:cNvCxnSpPr/>
            <p:nvPr/>
          </p:nvCxnSpPr>
          <p:spPr>
            <a:xfrm>
              <a:off x="1461961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7"/>
            <p:cNvCxnSpPr/>
            <p:nvPr/>
          </p:nvCxnSpPr>
          <p:spPr>
            <a:xfrm>
              <a:off x="1827848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7"/>
            <p:cNvCxnSpPr/>
            <p:nvPr/>
          </p:nvCxnSpPr>
          <p:spPr>
            <a:xfrm>
              <a:off x="2193735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7"/>
            <p:cNvCxnSpPr/>
            <p:nvPr/>
          </p:nvCxnSpPr>
          <p:spPr>
            <a:xfrm>
              <a:off x="2559622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7"/>
            <p:cNvCxnSpPr/>
            <p:nvPr/>
          </p:nvCxnSpPr>
          <p:spPr>
            <a:xfrm>
              <a:off x="2925509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7"/>
            <p:cNvCxnSpPr/>
            <p:nvPr/>
          </p:nvCxnSpPr>
          <p:spPr>
            <a:xfrm>
              <a:off x="3291396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7"/>
            <p:cNvCxnSpPr/>
            <p:nvPr/>
          </p:nvCxnSpPr>
          <p:spPr>
            <a:xfrm>
              <a:off x="365728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7"/>
            <p:cNvCxnSpPr/>
            <p:nvPr/>
          </p:nvCxnSpPr>
          <p:spPr>
            <a:xfrm>
              <a:off x="402317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7"/>
            <p:cNvCxnSpPr/>
            <p:nvPr/>
          </p:nvCxnSpPr>
          <p:spPr>
            <a:xfrm>
              <a:off x="438905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7"/>
            <p:cNvCxnSpPr/>
            <p:nvPr/>
          </p:nvCxnSpPr>
          <p:spPr>
            <a:xfrm>
              <a:off x="475494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7"/>
            <p:cNvCxnSpPr/>
            <p:nvPr/>
          </p:nvCxnSpPr>
          <p:spPr>
            <a:xfrm>
              <a:off x="512083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7"/>
            <p:cNvCxnSpPr/>
            <p:nvPr/>
          </p:nvCxnSpPr>
          <p:spPr>
            <a:xfrm>
              <a:off x="548671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7"/>
            <p:cNvCxnSpPr/>
            <p:nvPr/>
          </p:nvCxnSpPr>
          <p:spPr>
            <a:xfrm>
              <a:off x="5852604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7"/>
            <p:cNvCxnSpPr/>
            <p:nvPr/>
          </p:nvCxnSpPr>
          <p:spPr>
            <a:xfrm>
              <a:off x="6218491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7"/>
            <p:cNvCxnSpPr/>
            <p:nvPr/>
          </p:nvCxnSpPr>
          <p:spPr>
            <a:xfrm>
              <a:off x="6584378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7"/>
            <p:cNvCxnSpPr/>
            <p:nvPr/>
          </p:nvCxnSpPr>
          <p:spPr>
            <a:xfrm>
              <a:off x="6950265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7"/>
            <p:cNvCxnSpPr/>
            <p:nvPr/>
          </p:nvCxnSpPr>
          <p:spPr>
            <a:xfrm>
              <a:off x="7316152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7"/>
            <p:cNvCxnSpPr/>
            <p:nvPr/>
          </p:nvCxnSpPr>
          <p:spPr>
            <a:xfrm>
              <a:off x="7682039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7"/>
            <p:cNvCxnSpPr/>
            <p:nvPr/>
          </p:nvCxnSpPr>
          <p:spPr>
            <a:xfrm>
              <a:off x="8047926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7"/>
            <p:cNvCxnSpPr/>
            <p:nvPr/>
          </p:nvCxnSpPr>
          <p:spPr>
            <a:xfrm>
              <a:off x="841381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7"/>
            <p:cNvCxnSpPr/>
            <p:nvPr/>
          </p:nvCxnSpPr>
          <p:spPr>
            <a:xfrm>
              <a:off x="877970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7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7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7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7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7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7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7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7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7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7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7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7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7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7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7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60" name="Google Shape;860;p7"/>
          <p:cNvGrpSpPr/>
          <p:nvPr/>
        </p:nvGrpSpPr>
        <p:grpSpPr>
          <a:xfrm>
            <a:off x="-118650" y="-133121"/>
            <a:ext cx="9417688" cy="5436284"/>
            <a:chOff x="-118650" y="-133121"/>
            <a:chExt cx="9417688" cy="5436284"/>
          </a:xfrm>
        </p:grpSpPr>
        <p:grpSp>
          <p:nvGrpSpPr>
            <p:cNvPr id="861" name="Google Shape;861;p7"/>
            <p:cNvGrpSpPr/>
            <p:nvPr/>
          </p:nvGrpSpPr>
          <p:grpSpPr>
            <a:xfrm>
              <a:off x="7758138" y="2184616"/>
              <a:ext cx="453675" cy="368625"/>
              <a:chOff x="2300788" y="1665150"/>
              <a:chExt cx="453675" cy="368625"/>
            </a:xfrm>
          </p:grpSpPr>
          <p:sp>
            <p:nvSpPr>
              <p:cNvPr id="862" name="Google Shape;862;p7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5" name="Google Shape;865;p7"/>
            <p:cNvGrpSpPr/>
            <p:nvPr/>
          </p:nvGrpSpPr>
          <p:grpSpPr>
            <a:xfrm>
              <a:off x="617275" y="1080754"/>
              <a:ext cx="453675" cy="368625"/>
              <a:chOff x="2300788" y="1665150"/>
              <a:chExt cx="453675" cy="368625"/>
            </a:xfrm>
          </p:grpSpPr>
          <p:sp>
            <p:nvSpPr>
              <p:cNvPr id="866" name="Google Shape;866;p7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9" name="Google Shape;869;p7"/>
            <p:cNvGrpSpPr/>
            <p:nvPr/>
          </p:nvGrpSpPr>
          <p:grpSpPr>
            <a:xfrm>
              <a:off x="-12" y="11679"/>
              <a:ext cx="453675" cy="368625"/>
              <a:chOff x="2300788" y="1665150"/>
              <a:chExt cx="453675" cy="368625"/>
            </a:xfrm>
          </p:grpSpPr>
          <p:sp>
            <p:nvSpPr>
              <p:cNvPr id="870" name="Google Shape;870;p7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3" name="Google Shape;873;p7"/>
            <p:cNvGrpSpPr/>
            <p:nvPr/>
          </p:nvGrpSpPr>
          <p:grpSpPr>
            <a:xfrm>
              <a:off x="1740613" y="-133121"/>
              <a:ext cx="453675" cy="368625"/>
              <a:chOff x="2300788" y="1665150"/>
              <a:chExt cx="453675" cy="368625"/>
            </a:xfrm>
          </p:grpSpPr>
          <p:sp>
            <p:nvSpPr>
              <p:cNvPr id="874" name="Google Shape;874;p7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7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7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7" name="Google Shape;877;p7"/>
            <p:cNvGrpSpPr/>
            <p:nvPr/>
          </p:nvGrpSpPr>
          <p:grpSpPr>
            <a:xfrm>
              <a:off x="4327900" y="11679"/>
              <a:ext cx="453675" cy="368625"/>
              <a:chOff x="2300788" y="1665150"/>
              <a:chExt cx="453675" cy="368625"/>
            </a:xfrm>
          </p:grpSpPr>
          <p:sp>
            <p:nvSpPr>
              <p:cNvPr id="878" name="Google Shape;878;p7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7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7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1" name="Google Shape;881;p7"/>
            <p:cNvGrpSpPr/>
            <p:nvPr/>
          </p:nvGrpSpPr>
          <p:grpSpPr>
            <a:xfrm>
              <a:off x="5902763" y="459579"/>
              <a:ext cx="453675" cy="368625"/>
              <a:chOff x="2300788" y="1665150"/>
              <a:chExt cx="453675" cy="368625"/>
            </a:xfrm>
          </p:grpSpPr>
          <p:sp>
            <p:nvSpPr>
              <p:cNvPr id="882" name="Google Shape;882;p7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7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7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5" name="Google Shape;885;p7"/>
            <p:cNvGrpSpPr/>
            <p:nvPr/>
          </p:nvGrpSpPr>
          <p:grpSpPr>
            <a:xfrm>
              <a:off x="7482688" y="-66971"/>
              <a:ext cx="453675" cy="368625"/>
              <a:chOff x="2300788" y="1665150"/>
              <a:chExt cx="453675" cy="368625"/>
            </a:xfrm>
          </p:grpSpPr>
          <p:sp>
            <p:nvSpPr>
              <p:cNvPr id="886" name="Google Shape;886;p7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7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7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9" name="Google Shape;889;p7"/>
            <p:cNvGrpSpPr/>
            <p:nvPr/>
          </p:nvGrpSpPr>
          <p:grpSpPr>
            <a:xfrm>
              <a:off x="8278525" y="651929"/>
              <a:ext cx="453675" cy="368625"/>
              <a:chOff x="2300788" y="1665150"/>
              <a:chExt cx="453675" cy="368625"/>
            </a:xfrm>
          </p:grpSpPr>
          <p:sp>
            <p:nvSpPr>
              <p:cNvPr id="890" name="Google Shape;890;p7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3" name="Google Shape;893;p7"/>
            <p:cNvGrpSpPr/>
            <p:nvPr/>
          </p:nvGrpSpPr>
          <p:grpSpPr>
            <a:xfrm>
              <a:off x="8774463" y="3069954"/>
              <a:ext cx="453675" cy="368625"/>
              <a:chOff x="2300788" y="1665150"/>
              <a:chExt cx="453675" cy="368625"/>
            </a:xfrm>
          </p:grpSpPr>
          <p:sp>
            <p:nvSpPr>
              <p:cNvPr id="894" name="Google Shape;894;p7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7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7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7" name="Google Shape;897;p7"/>
            <p:cNvGrpSpPr/>
            <p:nvPr/>
          </p:nvGrpSpPr>
          <p:grpSpPr>
            <a:xfrm>
              <a:off x="8774463" y="4462104"/>
              <a:ext cx="453675" cy="368625"/>
              <a:chOff x="2300788" y="1665150"/>
              <a:chExt cx="453675" cy="368625"/>
            </a:xfrm>
          </p:grpSpPr>
          <p:sp>
            <p:nvSpPr>
              <p:cNvPr id="898" name="Google Shape;898;p7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1" name="Google Shape;901;p7"/>
            <p:cNvGrpSpPr/>
            <p:nvPr/>
          </p:nvGrpSpPr>
          <p:grpSpPr>
            <a:xfrm>
              <a:off x="6975163" y="4726904"/>
              <a:ext cx="453675" cy="368625"/>
              <a:chOff x="2300788" y="1665150"/>
              <a:chExt cx="453675" cy="368625"/>
            </a:xfrm>
          </p:grpSpPr>
          <p:sp>
            <p:nvSpPr>
              <p:cNvPr id="902" name="Google Shape;902;p7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5" name="Google Shape;905;p7"/>
            <p:cNvGrpSpPr/>
            <p:nvPr/>
          </p:nvGrpSpPr>
          <p:grpSpPr>
            <a:xfrm>
              <a:off x="5518213" y="4347154"/>
              <a:ext cx="453675" cy="368625"/>
              <a:chOff x="2300788" y="1665150"/>
              <a:chExt cx="453675" cy="368625"/>
            </a:xfrm>
          </p:grpSpPr>
          <p:sp>
            <p:nvSpPr>
              <p:cNvPr id="906" name="Google Shape;906;p7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9" name="Google Shape;909;p7"/>
            <p:cNvGrpSpPr/>
            <p:nvPr/>
          </p:nvGrpSpPr>
          <p:grpSpPr>
            <a:xfrm>
              <a:off x="2828588" y="4437079"/>
              <a:ext cx="453675" cy="368625"/>
              <a:chOff x="2300788" y="1665150"/>
              <a:chExt cx="453675" cy="368625"/>
            </a:xfrm>
          </p:grpSpPr>
          <p:sp>
            <p:nvSpPr>
              <p:cNvPr id="910" name="Google Shape;910;p7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3" name="Google Shape;913;p7"/>
            <p:cNvGrpSpPr/>
            <p:nvPr/>
          </p:nvGrpSpPr>
          <p:grpSpPr>
            <a:xfrm>
              <a:off x="1244663" y="4830729"/>
              <a:ext cx="453675" cy="368625"/>
              <a:chOff x="2300788" y="1665150"/>
              <a:chExt cx="453675" cy="368625"/>
            </a:xfrm>
          </p:grpSpPr>
          <p:sp>
            <p:nvSpPr>
              <p:cNvPr id="914" name="Google Shape;914;p7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7" name="Google Shape;917;p7"/>
            <p:cNvGrpSpPr/>
            <p:nvPr/>
          </p:nvGrpSpPr>
          <p:grpSpPr>
            <a:xfrm>
              <a:off x="-118650" y="4347154"/>
              <a:ext cx="453675" cy="368625"/>
              <a:chOff x="2300788" y="1665150"/>
              <a:chExt cx="453675" cy="368625"/>
            </a:xfrm>
          </p:grpSpPr>
          <p:sp>
            <p:nvSpPr>
              <p:cNvPr id="918" name="Google Shape;918;p7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1" name="Google Shape;921;p7"/>
            <p:cNvGrpSpPr/>
            <p:nvPr/>
          </p:nvGrpSpPr>
          <p:grpSpPr>
            <a:xfrm>
              <a:off x="7641063" y="3720125"/>
              <a:ext cx="453675" cy="368625"/>
              <a:chOff x="2300788" y="1665150"/>
              <a:chExt cx="453675" cy="368625"/>
            </a:xfrm>
          </p:grpSpPr>
          <p:sp>
            <p:nvSpPr>
              <p:cNvPr id="922" name="Google Shape;922;p7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5" name="Google Shape;925;p7"/>
            <p:cNvGrpSpPr/>
            <p:nvPr/>
          </p:nvGrpSpPr>
          <p:grpSpPr>
            <a:xfrm>
              <a:off x="163588" y="2421738"/>
              <a:ext cx="453675" cy="368625"/>
              <a:chOff x="2300788" y="1665150"/>
              <a:chExt cx="453675" cy="368625"/>
            </a:xfrm>
          </p:grpSpPr>
          <p:sp>
            <p:nvSpPr>
              <p:cNvPr id="926" name="Google Shape;926;p7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9" name="Google Shape;929;p7"/>
            <p:cNvGrpSpPr/>
            <p:nvPr/>
          </p:nvGrpSpPr>
          <p:grpSpPr>
            <a:xfrm>
              <a:off x="8703588" y="1602588"/>
              <a:ext cx="595450" cy="576275"/>
              <a:chOff x="3234150" y="296350"/>
              <a:chExt cx="595450" cy="576275"/>
            </a:xfrm>
          </p:grpSpPr>
          <p:sp>
            <p:nvSpPr>
              <p:cNvPr id="930" name="Google Shape;930;p7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4" name="Google Shape;934;p7"/>
            <p:cNvGrpSpPr/>
            <p:nvPr/>
          </p:nvGrpSpPr>
          <p:grpSpPr>
            <a:xfrm>
              <a:off x="3141575" y="268570"/>
              <a:ext cx="595450" cy="576275"/>
              <a:chOff x="3234150" y="296350"/>
              <a:chExt cx="595450" cy="576275"/>
            </a:xfrm>
          </p:grpSpPr>
          <p:sp>
            <p:nvSpPr>
              <p:cNvPr id="935" name="Google Shape;935;p7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9" name="Google Shape;939;p7"/>
            <p:cNvGrpSpPr/>
            <p:nvPr/>
          </p:nvGrpSpPr>
          <p:grpSpPr>
            <a:xfrm>
              <a:off x="394675" y="3290938"/>
              <a:ext cx="595450" cy="576275"/>
              <a:chOff x="3234150" y="296350"/>
              <a:chExt cx="595450" cy="576275"/>
            </a:xfrm>
          </p:grpSpPr>
          <p:sp>
            <p:nvSpPr>
              <p:cNvPr id="940" name="Google Shape;940;p7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4" name="Google Shape;944;p7"/>
            <p:cNvGrpSpPr/>
            <p:nvPr/>
          </p:nvGrpSpPr>
          <p:grpSpPr>
            <a:xfrm>
              <a:off x="3993513" y="4726888"/>
              <a:ext cx="595450" cy="576275"/>
              <a:chOff x="3234150" y="296350"/>
              <a:chExt cx="595450" cy="576275"/>
            </a:xfrm>
          </p:grpSpPr>
          <p:sp>
            <p:nvSpPr>
              <p:cNvPr id="945" name="Google Shape;945;p7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9" name="Google Shape;949;p7"/>
          <p:cNvGrpSpPr/>
          <p:nvPr/>
        </p:nvGrpSpPr>
        <p:grpSpPr>
          <a:xfrm>
            <a:off x="186825" y="189725"/>
            <a:ext cx="8770200" cy="4764300"/>
            <a:chOff x="186825" y="189725"/>
            <a:chExt cx="8770200" cy="4764300"/>
          </a:xfrm>
        </p:grpSpPr>
        <p:sp>
          <p:nvSpPr>
            <p:cNvPr id="950" name="Google Shape;950;p7"/>
            <p:cNvSpPr/>
            <p:nvPr/>
          </p:nvSpPr>
          <p:spPr>
            <a:xfrm>
              <a:off x="186825" y="189725"/>
              <a:ext cx="8770200" cy="4764300"/>
            </a:xfrm>
            <a:prstGeom prst="roundRect">
              <a:avLst>
                <a:gd name="adj" fmla="val 7841"/>
              </a:avLst>
            </a:pr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1" name="Google Shape;951;p7"/>
            <p:cNvGrpSpPr/>
            <p:nvPr/>
          </p:nvGrpSpPr>
          <p:grpSpPr>
            <a:xfrm>
              <a:off x="311104" y="337528"/>
              <a:ext cx="274500" cy="4490499"/>
              <a:chOff x="317741" y="337528"/>
              <a:chExt cx="274500" cy="4490499"/>
            </a:xfrm>
          </p:grpSpPr>
          <p:sp>
            <p:nvSpPr>
              <p:cNvPr id="952" name="Google Shape;952;p7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3" name="Google Shape;963;p7"/>
          <p:cNvSpPr txBox="1">
            <a:spLocks noGrp="1"/>
          </p:cNvSpPr>
          <p:nvPr>
            <p:ph type="subTitle" idx="1"/>
          </p:nvPr>
        </p:nvSpPr>
        <p:spPr>
          <a:xfrm>
            <a:off x="720000" y="1422600"/>
            <a:ext cx="63246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964" name="Google Shape;96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1" name="Google Shape;1661;p14"/>
          <p:cNvGrpSpPr/>
          <p:nvPr/>
        </p:nvGrpSpPr>
        <p:grpSpPr>
          <a:xfrm>
            <a:off x="-77400" y="-133125"/>
            <a:ext cx="9298800" cy="5409900"/>
            <a:chOff x="-77400" y="-133125"/>
            <a:chExt cx="9298800" cy="5409900"/>
          </a:xfrm>
        </p:grpSpPr>
        <p:cxnSp>
          <p:nvCxnSpPr>
            <p:cNvPr id="1662" name="Google Shape;1662;p14"/>
            <p:cNvCxnSpPr/>
            <p:nvPr/>
          </p:nvCxnSpPr>
          <p:spPr>
            <a:xfrm>
              <a:off x="36430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3" name="Google Shape;1663;p14"/>
            <p:cNvCxnSpPr/>
            <p:nvPr/>
          </p:nvCxnSpPr>
          <p:spPr>
            <a:xfrm>
              <a:off x="73018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4" name="Google Shape;1664;p14"/>
            <p:cNvCxnSpPr/>
            <p:nvPr/>
          </p:nvCxnSpPr>
          <p:spPr>
            <a:xfrm>
              <a:off x="1096074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5" name="Google Shape;1665;p14"/>
            <p:cNvCxnSpPr/>
            <p:nvPr/>
          </p:nvCxnSpPr>
          <p:spPr>
            <a:xfrm>
              <a:off x="1461961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6" name="Google Shape;1666;p14"/>
            <p:cNvCxnSpPr/>
            <p:nvPr/>
          </p:nvCxnSpPr>
          <p:spPr>
            <a:xfrm>
              <a:off x="1827848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7" name="Google Shape;1667;p14"/>
            <p:cNvCxnSpPr/>
            <p:nvPr/>
          </p:nvCxnSpPr>
          <p:spPr>
            <a:xfrm>
              <a:off x="2193735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8" name="Google Shape;1668;p14"/>
            <p:cNvCxnSpPr/>
            <p:nvPr/>
          </p:nvCxnSpPr>
          <p:spPr>
            <a:xfrm>
              <a:off x="2559622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9" name="Google Shape;1669;p14"/>
            <p:cNvCxnSpPr/>
            <p:nvPr/>
          </p:nvCxnSpPr>
          <p:spPr>
            <a:xfrm>
              <a:off x="2925509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0" name="Google Shape;1670;p14"/>
            <p:cNvCxnSpPr/>
            <p:nvPr/>
          </p:nvCxnSpPr>
          <p:spPr>
            <a:xfrm>
              <a:off x="3291396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1" name="Google Shape;1671;p14"/>
            <p:cNvCxnSpPr/>
            <p:nvPr/>
          </p:nvCxnSpPr>
          <p:spPr>
            <a:xfrm>
              <a:off x="365728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2" name="Google Shape;1672;p14"/>
            <p:cNvCxnSpPr/>
            <p:nvPr/>
          </p:nvCxnSpPr>
          <p:spPr>
            <a:xfrm>
              <a:off x="402317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3" name="Google Shape;1673;p14"/>
            <p:cNvCxnSpPr/>
            <p:nvPr/>
          </p:nvCxnSpPr>
          <p:spPr>
            <a:xfrm>
              <a:off x="438905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4" name="Google Shape;1674;p14"/>
            <p:cNvCxnSpPr/>
            <p:nvPr/>
          </p:nvCxnSpPr>
          <p:spPr>
            <a:xfrm>
              <a:off x="475494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5" name="Google Shape;1675;p14"/>
            <p:cNvCxnSpPr/>
            <p:nvPr/>
          </p:nvCxnSpPr>
          <p:spPr>
            <a:xfrm>
              <a:off x="512083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6" name="Google Shape;1676;p14"/>
            <p:cNvCxnSpPr/>
            <p:nvPr/>
          </p:nvCxnSpPr>
          <p:spPr>
            <a:xfrm>
              <a:off x="548671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7" name="Google Shape;1677;p14"/>
            <p:cNvCxnSpPr/>
            <p:nvPr/>
          </p:nvCxnSpPr>
          <p:spPr>
            <a:xfrm>
              <a:off x="5852604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14"/>
            <p:cNvCxnSpPr/>
            <p:nvPr/>
          </p:nvCxnSpPr>
          <p:spPr>
            <a:xfrm>
              <a:off x="6218491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14"/>
            <p:cNvCxnSpPr/>
            <p:nvPr/>
          </p:nvCxnSpPr>
          <p:spPr>
            <a:xfrm>
              <a:off x="6584378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14"/>
            <p:cNvCxnSpPr/>
            <p:nvPr/>
          </p:nvCxnSpPr>
          <p:spPr>
            <a:xfrm>
              <a:off x="6950265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14"/>
            <p:cNvCxnSpPr/>
            <p:nvPr/>
          </p:nvCxnSpPr>
          <p:spPr>
            <a:xfrm>
              <a:off x="7316152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2" name="Google Shape;1682;p14"/>
            <p:cNvCxnSpPr/>
            <p:nvPr/>
          </p:nvCxnSpPr>
          <p:spPr>
            <a:xfrm>
              <a:off x="7682039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3" name="Google Shape;1683;p14"/>
            <p:cNvCxnSpPr/>
            <p:nvPr/>
          </p:nvCxnSpPr>
          <p:spPr>
            <a:xfrm>
              <a:off x="8047926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4" name="Google Shape;1684;p14"/>
            <p:cNvCxnSpPr/>
            <p:nvPr/>
          </p:nvCxnSpPr>
          <p:spPr>
            <a:xfrm>
              <a:off x="841381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5" name="Google Shape;1685;p14"/>
            <p:cNvCxnSpPr/>
            <p:nvPr/>
          </p:nvCxnSpPr>
          <p:spPr>
            <a:xfrm>
              <a:off x="877970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6" name="Google Shape;1686;p14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7" name="Google Shape;1687;p14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8" name="Google Shape;1688;p14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9" name="Google Shape;1689;p14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0" name="Google Shape;1690;p14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1" name="Google Shape;1691;p14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2" name="Google Shape;1692;p14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3" name="Google Shape;1693;p14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4" name="Google Shape;1694;p14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5" name="Google Shape;1695;p14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6" name="Google Shape;1696;p14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7" name="Google Shape;1697;p14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8" name="Google Shape;1698;p14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9" name="Google Shape;1699;p14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0" name="Google Shape;1700;p14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01" name="Google Shape;1701;p14"/>
          <p:cNvGrpSpPr/>
          <p:nvPr/>
        </p:nvGrpSpPr>
        <p:grpSpPr>
          <a:xfrm>
            <a:off x="-118650" y="-133121"/>
            <a:ext cx="9417688" cy="5436284"/>
            <a:chOff x="-118650" y="-133121"/>
            <a:chExt cx="9417688" cy="5436284"/>
          </a:xfrm>
        </p:grpSpPr>
        <p:grpSp>
          <p:nvGrpSpPr>
            <p:cNvPr id="1702" name="Google Shape;1702;p14"/>
            <p:cNvGrpSpPr/>
            <p:nvPr/>
          </p:nvGrpSpPr>
          <p:grpSpPr>
            <a:xfrm>
              <a:off x="7758138" y="2184616"/>
              <a:ext cx="453675" cy="368625"/>
              <a:chOff x="2300788" y="1665150"/>
              <a:chExt cx="453675" cy="368625"/>
            </a:xfrm>
          </p:grpSpPr>
          <p:sp>
            <p:nvSpPr>
              <p:cNvPr id="1703" name="Google Shape;1703;p14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14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14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6" name="Google Shape;1706;p14"/>
            <p:cNvGrpSpPr/>
            <p:nvPr/>
          </p:nvGrpSpPr>
          <p:grpSpPr>
            <a:xfrm>
              <a:off x="617275" y="1080754"/>
              <a:ext cx="453675" cy="368625"/>
              <a:chOff x="2300788" y="1665150"/>
              <a:chExt cx="453675" cy="368625"/>
            </a:xfrm>
          </p:grpSpPr>
          <p:sp>
            <p:nvSpPr>
              <p:cNvPr id="1707" name="Google Shape;1707;p14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4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4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0" name="Google Shape;1710;p14"/>
            <p:cNvGrpSpPr/>
            <p:nvPr/>
          </p:nvGrpSpPr>
          <p:grpSpPr>
            <a:xfrm>
              <a:off x="-12" y="11679"/>
              <a:ext cx="453675" cy="368625"/>
              <a:chOff x="2300788" y="1665150"/>
              <a:chExt cx="453675" cy="368625"/>
            </a:xfrm>
          </p:grpSpPr>
          <p:sp>
            <p:nvSpPr>
              <p:cNvPr id="1711" name="Google Shape;1711;p14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4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4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4" name="Google Shape;1714;p14"/>
            <p:cNvGrpSpPr/>
            <p:nvPr/>
          </p:nvGrpSpPr>
          <p:grpSpPr>
            <a:xfrm>
              <a:off x="1740613" y="-133121"/>
              <a:ext cx="453675" cy="368625"/>
              <a:chOff x="2300788" y="1665150"/>
              <a:chExt cx="453675" cy="368625"/>
            </a:xfrm>
          </p:grpSpPr>
          <p:sp>
            <p:nvSpPr>
              <p:cNvPr id="1715" name="Google Shape;1715;p14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4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4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8" name="Google Shape;1718;p14"/>
            <p:cNvGrpSpPr/>
            <p:nvPr/>
          </p:nvGrpSpPr>
          <p:grpSpPr>
            <a:xfrm>
              <a:off x="4327900" y="11679"/>
              <a:ext cx="453675" cy="368625"/>
              <a:chOff x="2300788" y="1665150"/>
              <a:chExt cx="453675" cy="368625"/>
            </a:xfrm>
          </p:grpSpPr>
          <p:sp>
            <p:nvSpPr>
              <p:cNvPr id="1719" name="Google Shape;1719;p14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14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14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2" name="Google Shape;1722;p14"/>
            <p:cNvGrpSpPr/>
            <p:nvPr/>
          </p:nvGrpSpPr>
          <p:grpSpPr>
            <a:xfrm>
              <a:off x="5902763" y="459579"/>
              <a:ext cx="453675" cy="368625"/>
              <a:chOff x="2300788" y="1665150"/>
              <a:chExt cx="453675" cy="368625"/>
            </a:xfrm>
          </p:grpSpPr>
          <p:sp>
            <p:nvSpPr>
              <p:cNvPr id="1723" name="Google Shape;1723;p14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14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14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6" name="Google Shape;1726;p14"/>
            <p:cNvGrpSpPr/>
            <p:nvPr/>
          </p:nvGrpSpPr>
          <p:grpSpPr>
            <a:xfrm>
              <a:off x="7482688" y="-66971"/>
              <a:ext cx="453675" cy="368625"/>
              <a:chOff x="2300788" y="1665150"/>
              <a:chExt cx="453675" cy="368625"/>
            </a:xfrm>
          </p:grpSpPr>
          <p:sp>
            <p:nvSpPr>
              <p:cNvPr id="1727" name="Google Shape;1727;p14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14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4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0" name="Google Shape;1730;p14"/>
            <p:cNvGrpSpPr/>
            <p:nvPr/>
          </p:nvGrpSpPr>
          <p:grpSpPr>
            <a:xfrm>
              <a:off x="8278525" y="651929"/>
              <a:ext cx="453675" cy="368625"/>
              <a:chOff x="2300788" y="1665150"/>
              <a:chExt cx="453675" cy="368625"/>
            </a:xfrm>
          </p:grpSpPr>
          <p:sp>
            <p:nvSpPr>
              <p:cNvPr id="1731" name="Google Shape;1731;p14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4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4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4" name="Google Shape;1734;p14"/>
            <p:cNvGrpSpPr/>
            <p:nvPr/>
          </p:nvGrpSpPr>
          <p:grpSpPr>
            <a:xfrm>
              <a:off x="8774463" y="3069954"/>
              <a:ext cx="453675" cy="368625"/>
              <a:chOff x="2300788" y="1665150"/>
              <a:chExt cx="453675" cy="368625"/>
            </a:xfrm>
          </p:grpSpPr>
          <p:sp>
            <p:nvSpPr>
              <p:cNvPr id="1735" name="Google Shape;1735;p14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4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4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8" name="Google Shape;1738;p14"/>
            <p:cNvGrpSpPr/>
            <p:nvPr/>
          </p:nvGrpSpPr>
          <p:grpSpPr>
            <a:xfrm>
              <a:off x="8774463" y="4462104"/>
              <a:ext cx="453675" cy="368625"/>
              <a:chOff x="2300788" y="1665150"/>
              <a:chExt cx="453675" cy="368625"/>
            </a:xfrm>
          </p:grpSpPr>
          <p:sp>
            <p:nvSpPr>
              <p:cNvPr id="1739" name="Google Shape;1739;p14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4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4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2" name="Google Shape;1742;p14"/>
            <p:cNvGrpSpPr/>
            <p:nvPr/>
          </p:nvGrpSpPr>
          <p:grpSpPr>
            <a:xfrm>
              <a:off x="6975163" y="4726904"/>
              <a:ext cx="453675" cy="368625"/>
              <a:chOff x="2300788" y="1665150"/>
              <a:chExt cx="453675" cy="368625"/>
            </a:xfrm>
          </p:grpSpPr>
          <p:sp>
            <p:nvSpPr>
              <p:cNvPr id="1743" name="Google Shape;1743;p14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14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14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6" name="Google Shape;1746;p14"/>
            <p:cNvGrpSpPr/>
            <p:nvPr/>
          </p:nvGrpSpPr>
          <p:grpSpPr>
            <a:xfrm>
              <a:off x="5518213" y="4347154"/>
              <a:ext cx="453675" cy="368625"/>
              <a:chOff x="2300788" y="1665150"/>
              <a:chExt cx="453675" cy="368625"/>
            </a:xfrm>
          </p:grpSpPr>
          <p:sp>
            <p:nvSpPr>
              <p:cNvPr id="1747" name="Google Shape;1747;p14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14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4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0" name="Google Shape;1750;p14"/>
            <p:cNvGrpSpPr/>
            <p:nvPr/>
          </p:nvGrpSpPr>
          <p:grpSpPr>
            <a:xfrm>
              <a:off x="2828588" y="4437079"/>
              <a:ext cx="453675" cy="368625"/>
              <a:chOff x="2300788" y="1665150"/>
              <a:chExt cx="453675" cy="368625"/>
            </a:xfrm>
          </p:grpSpPr>
          <p:sp>
            <p:nvSpPr>
              <p:cNvPr id="1751" name="Google Shape;1751;p14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14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14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4" name="Google Shape;1754;p14"/>
            <p:cNvGrpSpPr/>
            <p:nvPr/>
          </p:nvGrpSpPr>
          <p:grpSpPr>
            <a:xfrm>
              <a:off x="1244663" y="4830729"/>
              <a:ext cx="453675" cy="368625"/>
              <a:chOff x="2300788" y="1665150"/>
              <a:chExt cx="453675" cy="368625"/>
            </a:xfrm>
          </p:grpSpPr>
          <p:sp>
            <p:nvSpPr>
              <p:cNvPr id="1755" name="Google Shape;1755;p14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14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4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8" name="Google Shape;1758;p14"/>
            <p:cNvGrpSpPr/>
            <p:nvPr/>
          </p:nvGrpSpPr>
          <p:grpSpPr>
            <a:xfrm>
              <a:off x="-118650" y="4347154"/>
              <a:ext cx="453675" cy="368625"/>
              <a:chOff x="2300788" y="1665150"/>
              <a:chExt cx="453675" cy="368625"/>
            </a:xfrm>
          </p:grpSpPr>
          <p:sp>
            <p:nvSpPr>
              <p:cNvPr id="1759" name="Google Shape;1759;p14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14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14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2" name="Google Shape;1762;p14"/>
            <p:cNvGrpSpPr/>
            <p:nvPr/>
          </p:nvGrpSpPr>
          <p:grpSpPr>
            <a:xfrm>
              <a:off x="7641063" y="3720125"/>
              <a:ext cx="453675" cy="368625"/>
              <a:chOff x="2300788" y="1665150"/>
              <a:chExt cx="453675" cy="368625"/>
            </a:xfrm>
          </p:grpSpPr>
          <p:sp>
            <p:nvSpPr>
              <p:cNvPr id="1763" name="Google Shape;1763;p14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4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4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6" name="Google Shape;1766;p14"/>
            <p:cNvGrpSpPr/>
            <p:nvPr/>
          </p:nvGrpSpPr>
          <p:grpSpPr>
            <a:xfrm>
              <a:off x="163588" y="2421738"/>
              <a:ext cx="453675" cy="368625"/>
              <a:chOff x="2300788" y="1665150"/>
              <a:chExt cx="453675" cy="368625"/>
            </a:xfrm>
          </p:grpSpPr>
          <p:sp>
            <p:nvSpPr>
              <p:cNvPr id="1767" name="Google Shape;1767;p14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4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4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0" name="Google Shape;1770;p14"/>
            <p:cNvGrpSpPr/>
            <p:nvPr/>
          </p:nvGrpSpPr>
          <p:grpSpPr>
            <a:xfrm>
              <a:off x="8703588" y="1602588"/>
              <a:ext cx="595450" cy="576275"/>
              <a:chOff x="3234150" y="296350"/>
              <a:chExt cx="595450" cy="576275"/>
            </a:xfrm>
          </p:grpSpPr>
          <p:sp>
            <p:nvSpPr>
              <p:cNvPr id="1771" name="Google Shape;1771;p14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4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4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4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5" name="Google Shape;1775;p14"/>
            <p:cNvGrpSpPr/>
            <p:nvPr/>
          </p:nvGrpSpPr>
          <p:grpSpPr>
            <a:xfrm>
              <a:off x="3141575" y="268570"/>
              <a:ext cx="595450" cy="576275"/>
              <a:chOff x="3234150" y="296350"/>
              <a:chExt cx="595450" cy="576275"/>
            </a:xfrm>
          </p:grpSpPr>
          <p:sp>
            <p:nvSpPr>
              <p:cNvPr id="1776" name="Google Shape;1776;p14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4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14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14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0" name="Google Shape;1780;p14"/>
            <p:cNvGrpSpPr/>
            <p:nvPr/>
          </p:nvGrpSpPr>
          <p:grpSpPr>
            <a:xfrm>
              <a:off x="394675" y="3290938"/>
              <a:ext cx="595450" cy="576275"/>
              <a:chOff x="3234150" y="296350"/>
              <a:chExt cx="595450" cy="576275"/>
            </a:xfrm>
          </p:grpSpPr>
          <p:sp>
            <p:nvSpPr>
              <p:cNvPr id="1781" name="Google Shape;1781;p14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14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14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14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5" name="Google Shape;1785;p14"/>
            <p:cNvGrpSpPr/>
            <p:nvPr/>
          </p:nvGrpSpPr>
          <p:grpSpPr>
            <a:xfrm>
              <a:off x="3993513" y="4726888"/>
              <a:ext cx="595450" cy="576275"/>
              <a:chOff x="3234150" y="296350"/>
              <a:chExt cx="595450" cy="576275"/>
            </a:xfrm>
          </p:grpSpPr>
          <p:sp>
            <p:nvSpPr>
              <p:cNvPr id="1786" name="Google Shape;1786;p14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14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14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14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0" name="Google Shape;1790;p14"/>
          <p:cNvGrpSpPr/>
          <p:nvPr/>
        </p:nvGrpSpPr>
        <p:grpSpPr>
          <a:xfrm>
            <a:off x="186825" y="189725"/>
            <a:ext cx="8770200" cy="4764300"/>
            <a:chOff x="186825" y="189725"/>
            <a:chExt cx="8770200" cy="4764300"/>
          </a:xfrm>
        </p:grpSpPr>
        <p:sp>
          <p:nvSpPr>
            <p:cNvPr id="1791" name="Google Shape;1791;p14"/>
            <p:cNvSpPr/>
            <p:nvPr/>
          </p:nvSpPr>
          <p:spPr>
            <a:xfrm>
              <a:off x="186825" y="189725"/>
              <a:ext cx="8770200" cy="4764300"/>
            </a:xfrm>
            <a:prstGeom prst="roundRect">
              <a:avLst>
                <a:gd name="adj" fmla="val 7841"/>
              </a:avLst>
            </a:pr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2" name="Google Shape;1792;p14"/>
            <p:cNvGrpSpPr/>
            <p:nvPr/>
          </p:nvGrpSpPr>
          <p:grpSpPr>
            <a:xfrm>
              <a:off x="311104" y="337528"/>
              <a:ext cx="274500" cy="4490499"/>
              <a:chOff x="317741" y="337528"/>
              <a:chExt cx="274500" cy="4490499"/>
            </a:xfrm>
          </p:grpSpPr>
          <p:sp>
            <p:nvSpPr>
              <p:cNvPr id="1793" name="Google Shape;1793;p14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14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14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4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4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4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4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4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4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14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14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04" name="Google Shape;1804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05" name="Google Shape;1805;p14"/>
          <p:cNvSpPr txBox="1">
            <a:spLocks noGrp="1"/>
          </p:cNvSpPr>
          <p:nvPr>
            <p:ph type="title" idx="2"/>
          </p:nvPr>
        </p:nvSpPr>
        <p:spPr>
          <a:xfrm>
            <a:off x="1707800" y="176823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06" name="Google Shape;1806;p14"/>
          <p:cNvSpPr txBox="1">
            <a:spLocks noGrp="1"/>
          </p:cNvSpPr>
          <p:nvPr>
            <p:ph type="subTitle" idx="1"/>
          </p:nvPr>
        </p:nvSpPr>
        <p:spPr>
          <a:xfrm>
            <a:off x="1707800" y="2203100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7" name="Google Shape;1807;p14"/>
          <p:cNvSpPr txBox="1">
            <a:spLocks noGrp="1"/>
          </p:cNvSpPr>
          <p:nvPr>
            <p:ph type="title" idx="3" hasCustomPrompt="1"/>
          </p:nvPr>
        </p:nvSpPr>
        <p:spPr>
          <a:xfrm>
            <a:off x="699150" y="1768192"/>
            <a:ext cx="978300" cy="9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08" name="Google Shape;1808;p14"/>
          <p:cNvSpPr txBox="1">
            <a:spLocks noGrp="1"/>
          </p:cNvSpPr>
          <p:nvPr>
            <p:ph type="title" idx="4"/>
          </p:nvPr>
        </p:nvSpPr>
        <p:spPr>
          <a:xfrm>
            <a:off x="5911425" y="176823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09" name="Google Shape;1809;p14"/>
          <p:cNvSpPr txBox="1">
            <a:spLocks noGrp="1"/>
          </p:cNvSpPr>
          <p:nvPr>
            <p:ph type="subTitle" idx="5"/>
          </p:nvPr>
        </p:nvSpPr>
        <p:spPr>
          <a:xfrm>
            <a:off x="5911425" y="2203100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0" name="Google Shape;1810;p14"/>
          <p:cNvSpPr txBox="1">
            <a:spLocks noGrp="1"/>
          </p:cNvSpPr>
          <p:nvPr>
            <p:ph type="title" idx="6" hasCustomPrompt="1"/>
          </p:nvPr>
        </p:nvSpPr>
        <p:spPr>
          <a:xfrm>
            <a:off x="4902775" y="1768192"/>
            <a:ext cx="978300" cy="9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11" name="Google Shape;1811;p14"/>
          <p:cNvSpPr txBox="1">
            <a:spLocks noGrp="1"/>
          </p:cNvSpPr>
          <p:nvPr>
            <p:ph type="title" idx="7"/>
          </p:nvPr>
        </p:nvSpPr>
        <p:spPr>
          <a:xfrm>
            <a:off x="1707800" y="344591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2" name="Google Shape;1812;p14"/>
          <p:cNvSpPr txBox="1">
            <a:spLocks noGrp="1"/>
          </p:cNvSpPr>
          <p:nvPr>
            <p:ph type="subTitle" idx="8"/>
          </p:nvPr>
        </p:nvSpPr>
        <p:spPr>
          <a:xfrm>
            <a:off x="1707800" y="3880775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3" name="Google Shape;1813;p14"/>
          <p:cNvSpPr txBox="1">
            <a:spLocks noGrp="1"/>
          </p:cNvSpPr>
          <p:nvPr>
            <p:ph type="title" idx="9" hasCustomPrompt="1"/>
          </p:nvPr>
        </p:nvSpPr>
        <p:spPr>
          <a:xfrm>
            <a:off x="699150" y="3445818"/>
            <a:ext cx="978300" cy="9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14" name="Google Shape;1814;p14"/>
          <p:cNvSpPr txBox="1">
            <a:spLocks noGrp="1"/>
          </p:cNvSpPr>
          <p:nvPr>
            <p:ph type="title" idx="13"/>
          </p:nvPr>
        </p:nvSpPr>
        <p:spPr>
          <a:xfrm>
            <a:off x="5911425" y="344591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5" name="Google Shape;1815;p14"/>
          <p:cNvSpPr txBox="1">
            <a:spLocks noGrp="1"/>
          </p:cNvSpPr>
          <p:nvPr>
            <p:ph type="subTitle" idx="14"/>
          </p:nvPr>
        </p:nvSpPr>
        <p:spPr>
          <a:xfrm>
            <a:off x="5911425" y="3880775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6" name="Google Shape;1816;p14"/>
          <p:cNvSpPr txBox="1">
            <a:spLocks noGrp="1"/>
          </p:cNvSpPr>
          <p:nvPr>
            <p:ph type="title" idx="15" hasCustomPrompt="1"/>
          </p:nvPr>
        </p:nvSpPr>
        <p:spPr>
          <a:xfrm>
            <a:off x="4902775" y="3445818"/>
            <a:ext cx="978300" cy="9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5" name="Google Shape;3445;p26"/>
          <p:cNvGrpSpPr/>
          <p:nvPr/>
        </p:nvGrpSpPr>
        <p:grpSpPr>
          <a:xfrm>
            <a:off x="-77400" y="-133125"/>
            <a:ext cx="9298800" cy="5409900"/>
            <a:chOff x="-77400" y="-133125"/>
            <a:chExt cx="9298800" cy="5409900"/>
          </a:xfrm>
        </p:grpSpPr>
        <p:cxnSp>
          <p:nvCxnSpPr>
            <p:cNvPr id="3446" name="Google Shape;3446;p26"/>
            <p:cNvCxnSpPr/>
            <p:nvPr/>
          </p:nvCxnSpPr>
          <p:spPr>
            <a:xfrm>
              <a:off x="36430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7" name="Google Shape;3447;p26"/>
            <p:cNvCxnSpPr/>
            <p:nvPr/>
          </p:nvCxnSpPr>
          <p:spPr>
            <a:xfrm>
              <a:off x="73018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8" name="Google Shape;3448;p26"/>
            <p:cNvCxnSpPr/>
            <p:nvPr/>
          </p:nvCxnSpPr>
          <p:spPr>
            <a:xfrm>
              <a:off x="1096074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9" name="Google Shape;3449;p26"/>
            <p:cNvCxnSpPr/>
            <p:nvPr/>
          </p:nvCxnSpPr>
          <p:spPr>
            <a:xfrm>
              <a:off x="1461961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0" name="Google Shape;3450;p26"/>
            <p:cNvCxnSpPr/>
            <p:nvPr/>
          </p:nvCxnSpPr>
          <p:spPr>
            <a:xfrm>
              <a:off x="1827848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1" name="Google Shape;3451;p26"/>
            <p:cNvCxnSpPr/>
            <p:nvPr/>
          </p:nvCxnSpPr>
          <p:spPr>
            <a:xfrm>
              <a:off x="2193735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2" name="Google Shape;3452;p26"/>
            <p:cNvCxnSpPr/>
            <p:nvPr/>
          </p:nvCxnSpPr>
          <p:spPr>
            <a:xfrm>
              <a:off x="2559622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3" name="Google Shape;3453;p26"/>
            <p:cNvCxnSpPr/>
            <p:nvPr/>
          </p:nvCxnSpPr>
          <p:spPr>
            <a:xfrm>
              <a:off x="2925509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4" name="Google Shape;3454;p26"/>
            <p:cNvCxnSpPr/>
            <p:nvPr/>
          </p:nvCxnSpPr>
          <p:spPr>
            <a:xfrm>
              <a:off x="3291396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5" name="Google Shape;3455;p26"/>
            <p:cNvCxnSpPr/>
            <p:nvPr/>
          </p:nvCxnSpPr>
          <p:spPr>
            <a:xfrm>
              <a:off x="365728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6" name="Google Shape;3456;p26"/>
            <p:cNvCxnSpPr/>
            <p:nvPr/>
          </p:nvCxnSpPr>
          <p:spPr>
            <a:xfrm>
              <a:off x="402317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7" name="Google Shape;3457;p26"/>
            <p:cNvCxnSpPr/>
            <p:nvPr/>
          </p:nvCxnSpPr>
          <p:spPr>
            <a:xfrm>
              <a:off x="438905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8" name="Google Shape;3458;p26"/>
            <p:cNvCxnSpPr/>
            <p:nvPr/>
          </p:nvCxnSpPr>
          <p:spPr>
            <a:xfrm>
              <a:off x="475494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9" name="Google Shape;3459;p26"/>
            <p:cNvCxnSpPr/>
            <p:nvPr/>
          </p:nvCxnSpPr>
          <p:spPr>
            <a:xfrm>
              <a:off x="512083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0" name="Google Shape;3460;p26"/>
            <p:cNvCxnSpPr/>
            <p:nvPr/>
          </p:nvCxnSpPr>
          <p:spPr>
            <a:xfrm>
              <a:off x="548671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1" name="Google Shape;3461;p26"/>
            <p:cNvCxnSpPr/>
            <p:nvPr/>
          </p:nvCxnSpPr>
          <p:spPr>
            <a:xfrm>
              <a:off x="5852604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2" name="Google Shape;3462;p26"/>
            <p:cNvCxnSpPr/>
            <p:nvPr/>
          </p:nvCxnSpPr>
          <p:spPr>
            <a:xfrm>
              <a:off x="6218491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3" name="Google Shape;3463;p26"/>
            <p:cNvCxnSpPr/>
            <p:nvPr/>
          </p:nvCxnSpPr>
          <p:spPr>
            <a:xfrm>
              <a:off x="6584378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4" name="Google Shape;3464;p26"/>
            <p:cNvCxnSpPr/>
            <p:nvPr/>
          </p:nvCxnSpPr>
          <p:spPr>
            <a:xfrm>
              <a:off x="6950265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5" name="Google Shape;3465;p26"/>
            <p:cNvCxnSpPr/>
            <p:nvPr/>
          </p:nvCxnSpPr>
          <p:spPr>
            <a:xfrm>
              <a:off x="7316152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6" name="Google Shape;3466;p26"/>
            <p:cNvCxnSpPr/>
            <p:nvPr/>
          </p:nvCxnSpPr>
          <p:spPr>
            <a:xfrm>
              <a:off x="7682039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7" name="Google Shape;3467;p26"/>
            <p:cNvCxnSpPr/>
            <p:nvPr/>
          </p:nvCxnSpPr>
          <p:spPr>
            <a:xfrm>
              <a:off x="8047926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8" name="Google Shape;3468;p26"/>
            <p:cNvCxnSpPr/>
            <p:nvPr/>
          </p:nvCxnSpPr>
          <p:spPr>
            <a:xfrm>
              <a:off x="841381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9" name="Google Shape;3469;p26"/>
            <p:cNvCxnSpPr/>
            <p:nvPr/>
          </p:nvCxnSpPr>
          <p:spPr>
            <a:xfrm>
              <a:off x="877970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0" name="Google Shape;3470;p26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1" name="Google Shape;3471;p26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2" name="Google Shape;3472;p26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3" name="Google Shape;3473;p26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4" name="Google Shape;3474;p26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5" name="Google Shape;3475;p26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6" name="Google Shape;3476;p26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7" name="Google Shape;3477;p26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8" name="Google Shape;3478;p26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9" name="Google Shape;3479;p26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0" name="Google Shape;3480;p26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1" name="Google Shape;3481;p26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2" name="Google Shape;3482;p26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3" name="Google Shape;3483;p26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4" name="Google Shape;3484;p26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85" name="Google Shape;3485;p26"/>
          <p:cNvGrpSpPr/>
          <p:nvPr/>
        </p:nvGrpSpPr>
        <p:grpSpPr>
          <a:xfrm>
            <a:off x="-118650" y="-133121"/>
            <a:ext cx="9417688" cy="5436284"/>
            <a:chOff x="-118650" y="-133121"/>
            <a:chExt cx="9417688" cy="5436284"/>
          </a:xfrm>
        </p:grpSpPr>
        <p:grpSp>
          <p:nvGrpSpPr>
            <p:cNvPr id="3486" name="Google Shape;3486;p26"/>
            <p:cNvGrpSpPr/>
            <p:nvPr/>
          </p:nvGrpSpPr>
          <p:grpSpPr>
            <a:xfrm>
              <a:off x="7758138" y="2184616"/>
              <a:ext cx="453675" cy="368625"/>
              <a:chOff x="2300788" y="1665150"/>
              <a:chExt cx="453675" cy="368625"/>
            </a:xfrm>
          </p:grpSpPr>
          <p:sp>
            <p:nvSpPr>
              <p:cNvPr id="3487" name="Google Shape;3487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0" name="Google Shape;3490;p26"/>
            <p:cNvGrpSpPr/>
            <p:nvPr/>
          </p:nvGrpSpPr>
          <p:grpSpPr>
            <a:xfrm>
              <a:off x="617275" y="1080754"/>
              <a:ext cx="453675" cy="368625"/>
              <a:chOff x="2300788" y="1665150"/>
              <a:chExt cx="453675" cy="368625"/>
            </a:xfrm>
          </p:grpSpPr>
          <p:sp>
            <p:nvSpPr>
              <p:cNvPr id="3491" name="Google Shape;3491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4" name="Google Shape;3494;p26"/>
            <p:cNvGrpSpPr/>
            <p:nvPr/>
          </p:nvGrpSpPr>
          <p:grpSpPr>
            <a:xfrm>
              <a:off x="-12" y="11679"/>
              <a:ext cx="453675" cy="368625"/>
              <a:chOff x="2300788" y="1665150"/>
              <a:chExt cx="453675" cy="368625"/>
            </a:xfrm>
          </p:grpSpPr>
          <p:sp>
            <p:nvSpPr>
              <p:cNvPr id="3495" name="Google Shape;3495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8" name="Google Shape;3498;p26"/>
            <p:cNvGrpSpPr/>
            <p:nvPr/>
          </p:nvGrpSpPr>
          <p:grpSpPr>
            <a:xfrm>
              <a:off x="1740613" y="-133121"/>
              <a:ext cx="453675" cy="368625"/>
              <a:chOff x="2300788" y="1665150"/>
              <a:chExt cx="453675" cy="368625"/>
            </a:xfrm>
          </p:grpSpPr>
          <p:sp>
            <p:nvSpPr>
              <p:cNvPr id="3499" name="Google Shape;3499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2" name="Google Shape;3502;p26"/>
            <p:cNvGrpSpPr/>
            <p:nvPr/>
          </p:nvGrpSpPr>
          <p:grpSpPr>
            <a:xfrm>
              <a:off x="4327900" y="11679"/>
              <a:ext cx="453675" cy="368625"/>
              <a:chOff x="2300788" y="1665150"/>
              <a:chExt cx="453675" cy="368625"/>
            </a:xfrm>
          </p:grpSpPr>
          <p:sp>
            <p:nvSpPr>
              <p:cNvPr id="3503" name="Google Shape;3503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6" name="Google Shape;3506;p26"/>
            <p:cNvGrpSpPr/>
            <p:nvPr/>
          </p:nvGrpSpPr>
          <p:grpSpPr>
            <a:xfrm>
              <a:off x="5902763" y="459579"/>
              <a:ext cx="453675" cy="368625"/>
              <a:chOff x="2300788" y="1665150"/>
              <a:chExt cx="453675" cy="368625"/>
            </a:xfrm>
          </p:grpSpPr>
          <p:sp>
            <p:nvSpPr>
              <p:cNvPr id="3507" name="Google Shape;3507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0" name="Google Shape;3510;p26"/>
            <p:cNvGrpSpPr/>
            <p:nvPr/>
          </p:nvGrpSpPr>
          <p:grpSpPr>
            <a:xfrm>
              <a:off x="7482688" y="-66971"/>
              <a:ext cx="453675" cy="368625"/>
              <a:chOff x="2300788" y="1665150"/>
              <a:chExt cx="453675" cy="368625"/>
            </a:xfrm>
          </p:grpSpPr>
          <p:sp>
            <p:nvSpPr>
              <p:cNvPr id="3511" name="Google Shape;3511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26"/>
            <p:cNvGrpSpPr/>
            <p:nvPr/>
          </p:nvGrpSpPr>
          <p:grpSpPr>
            <a:xfrm>
              <a:off x="8278525" y="651929"/>
              <a:ext cx="453675" cy="368625"/>
              <a:chOff x="2300788" y="1665150"/>
              <a:chExt cx="453675" cy="368625"/>
            </a:xfrm>
          </p:grpSpPr>
          <p:sp>
            <p:nvSpPr>
              <p:cNvPr id="3515" name="Google Shape;3515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8" name="Google Shape;3518;p26"/>
            <p:cNvGrpSpPr/>
            <p:nvPr/>
          </p:nvGrpSpPr>
          <p:grpSpPr>
            <a:xfrm>
              <a:off x="8774463" y="3069954"/>
              <a:ext cx="453675" cy="368625"/>
              <a:chOff x="2300788" y="1665150"/>
              <a:chExt cx="453675" cy="368625"/>
            </a:xfrm>
          </p:grpSpPr>
          <p:sp>
            <p:nvSpPr>
              <p:cNvPr id="3519" name="Google Shape;3519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2" name="Google Shape;3522;p26"/>
            <p:cNvGrpSpPr/>
            <p:nvPr/>
          </p:nvGrpSpPr>
          <p:grpSpPr>
            <a:xfrm>
              <a:off x="8774463" y="4462104"/>
              <a:ext cx="453675" cy="368625"/>
              <a:chOff x="2300788" y="1665150"/>
              <a:chExt cx="453675" cy="368625"/>
            </a:xfrm>
          </p:grpSpPr>
          <p:sp>
            <p:nvSpPr>
              <p:cNvPr id="3523" name="Google Shape;3523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6" name="Google Shape;3526;p26"/>
            <p:cNvGrpSpPr/>
            <p:nvPr/>
          </p:nvGrpSpPr>
          <p:grpSpPr>
            <a:xfrm>
              <a:off x="6975163" y="4726904"/>
              <a:ext cx="453675" cy="368625"/>
              <a:chOff x="2300788" y="1665150"/>
              <a:chExt cx="453675" cy="368625"/>
            </a:xfrm>
          </p:grpSpPr>
          <p:sp>
            <p:nvSpPr>
              <p:cNvPr id="3527" name="Google Shape;3527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0" name="Google Shape;3530;p26"/>
            <p:cNvGrpSpPr/>
            <p:nvPr/>
          </p:nvGrpSpPr>
          <p:grpSpPr>
            <a:xfrm>
              <a:off x="5518213" y="4347154"/>
              <a:ext cx="453675" cy="368625"/>
              <a:chOff x="2300788" y="1665150"/>
              <a:chExt cx="453675" cy="368625"/>
            </a:xfrm>
          </p:grpSpPr>
          <p:sp>
            <p:nvSpPr>
              <p:cNvPr id="3531" name="Google Shape;3531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4" name="Google Shape;3534;p26"/>
            <p:cNvGrpSpPr/>
            <p:nvPr/>
          </p:nvGrpSpPr>
          <p:grpSpPr>
            <a:xfrm>
              <a:off x="2828588" y="4437079"/>
              <a:ext cx="453675" cy="368625"/>
              <a:chOff x="2300788" y="1665150"/>
              <a:chExt cx="453675" cy="368625"/>
            </a:xfrm>
          </p:grpSpPr>
          <p:sp>
            <p:nvSpPr>
              <p:cNvPr id="3535" name="Google Shape;3535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8" name="Google Shape;3538;p26"/>
            <p:cNvGrpSpPr/>
            <p:nvPr/>
          </p:nvGrpSpPr>
          <p:grpSpPr>
            <a:xfrm>
              <a:off x="1244663" y="4830729"/>
              <a:ext cx="453675" cy="368625"/>
              <a:chOff x="2300788" y="1665150"/>
              <a:chExt cx="453675" cy="368625"/>
            </a:xfrm>
          </p:grpSpPr>
          <p:sp>
            <p:nvSpPr>
              <p:cNvPr id="3539" name="Google Shape;3539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2" name="Google Shape;3542;p26"/>
            <p:cNvGrpSpPr/>
            <p:nvPr/>
          </p:nvGrpSpPr>
          <p:grpSpPr>
            <a:xfrm>
              <a:off x="-118650" y="4347154"/>
              <a:ext cx="453675" cy="368625"/>
              <a:chOff x="2300788" y="1665150"/>
              <a:chExt cx="453675" cy="368625"/>
            </a:xfrm>
          </p:grpSpPr>
          <p:sp>
            <p:nvSpPr>
              <p:cNvPr id="3543" name="Google Shape;3543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6" name="Google Shape;3546;p26"/>
            <p:cNvGrpSpPr/>
            <p:nvPr/>
          </p:nvGrpSpPr>
          <p:grpSpPr>
            <a:xfrm>
              <a:off x="7641063" y="3720125"/>
              <a:ext cx="453675" cy="368625"/>
              <a:chOff x="2300788" y="1665150"/>
              <a:chExt cx="453675" cy="368625"/>
            </a:xfrm>
          </p:grpSpPr>
          <p:sp>
            <p:nvSpPr>
              <p:cNvPr id="3547" name="Google Shape;3547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0" name="Google Shape;3550;p26"/>
            <p:cNvGrpSpPr/>
            <p:nvPr/>
          </p:nvGrpSpPr>
          <p:grpSpPr>
            <a:xfrm>
              <a:off x="163588" y="2421738"/>
              <a:ext cx="453675" cy="368625"/>
              <a:chOff x="2300788" y="1665150"/>
              <a:chExt cx="453675" cy="368625"/>
            </a:xfrm>
          </p:grpSpPr>
          <p:sp>
            <p:nvSpPr>
              <p:cNvPr id="3551" name="Google Shape;3551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4" name="Google Shape;3554;p26"/>
            <p:cNvGrpSpPr/>
            <p:nvPr/>
          </p:nvGrpSpPr>
          <p:grpSpPr>
            <a:xfrm>
              <a:off x="8703588" y="1602588"/>
              <a:ext cx="595450" cy="576275"/>
              <a:chOff x="3234150" y="296350"/>
              <a:chExt cx="595450" cy="576275"/>
            </a:xfrm>
          </p:grpSpPr>
          <p:sp>
            <p:nvSpPr>
              <p:cNvPr id="3555" name="Google Shape;3555;p26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26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26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26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9" name="Google Shape;3559;p26"/>
            <p:cNvGrpSpPr/>
            <p:nvPr/>
          </p:nvGrpSpPr>
          <p:grpSpPr>
            <a:xfrm>
              <a:off x="3141575" y="268570"/>
              <a:ext cx="595450" cy="576275"/>
              <a:chOff x="3234150" y="296350"/>
              <a:chExt cx="595450" cy="576275"/>
            </a:xfrm>
          </p:grpSpPr>
          <p:sp>
            <p:nvSpPr>
              <p:cNvPr id="3560" name="Google Shape;3560;p26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26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26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26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4" name="Google Shape;3564;p26"/>
            <p:cNvGrpSpPr/>
            <p:nvPr/>
          </p:nvGrpSpPr>
          <p:grpSpPr>
            <a:xfrm>
              <a:off x="394675" y="3290938"/>
              <a:ext cx="595450" cy="576275"/>
              <a:chOff x="3234150" y="296350"/>
              <a:chExt cx="595450" cy="576275"/>
            </a:xfrm>
          </p:grpSpPr>
          <p:sp>
            <p:nvSpPr>
              <p:cNvPr id="3565" name="Google Shape;3565;p26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26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26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26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9" name="Google Shape;3569;p26"/>
            <p:cNvGrpSpPr/>
            <p:nvPr/>
          </p:nvGrpSpPr>
          <p:grpSpPr>
            <a:xfrm>
              <a:off x="3993513" y="4726888"/>
              <a:ext cx="595450" cy="576275"/>
              <a:chOff x="3234150" y="296350"/>
              <a:chExt cx="595450" cy="576275"/>
            </a:xfrm>
          </p:grpSpPr>
          <p:sp>
            <p:nvSpPr>
              <p:cNvPr id="3570" name="Google Shape;3570;p26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26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26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26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74" name="Google Shape;3574;p26"/>
          <p:cNvGrpSpPr/>
          <p:nvPr/>
        </p:nvGrpSpPr>
        <p:grpSpPr>
          <a:xfrm>
            <a:off x="1332600" y="714375"/>
            <a:ext cx="6478800" cy="3714900"/>
            <a:chOff x="1332600" y="714375"/>
            <a:chExt cx="6478800" cy="3714900"/>
          </a:xfrm>
        </p:grpSpPr>
        <p:sp>
          <p:nvSpPr>
            <p:cNvPr id="3575" name="Google Shape;3575;p26"/>
            <p:cNvSpPr/>
            <p:nvPr/>
          </p:nvSpPr>
          <p:spPr>
            <a:xfrm>
              <a:off x="1332600" y="714375"/>
              <a:ext cx="6478800" cy="3714900"/>
            </a:xfrm>
            <a:prstGeom prst="roundRect">
              <a:avLst>
                <a:gd name="adj" fmla="val 7841"/>
              </a:avLst>
            </a:pr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76" name="Google Shape;3576;p26"/>
            <p:cNvGrpSpPr/>
            <p:nvPr/>
          </p:nvGrpSpPr>
          <p:grpSpPr>
            <a:xfrm>
              <a:off x="1432700" y="869488"/>
              <a:ext cx="274500" cy="3440874"/>
              <a:chOff x="1432700" y="869488"/>
              <a:chExt cx="274500" cy="3440874"/>
            </a:xfrm>
          </p:grpSpPr>
          <p:sp>
            <p:nvSpPr>
              <p:cNvPr id="3577" name="Google Shape;3577;p26"/>
              <p:cNvSpPr/>
              <p:nvPr/>
            </p:nvSpPr>
            <p:spPr>
              <a:xfrm>
                <a:off x="1432700" y="1774106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26"/>
              <p:cNvSpPr/>
              <p:nvPr/>
            </p:nvSpPr>
            <p:spPr>
              <a:xfrm>
                <a:off x="1432700" y="2226457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26"/>
              <p:cNvSpPr/>
              <p:nvPr/>
            </p:nvSpPr>
            <p:spPr>
              <a:xfrm>
                <a:off x="1432700" y="2678808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26"/>
              <p:cNvSpPr/>
              <p:nvPr/>
            </p:nvSpPr>
            <p:spPr>
              <a:xfrm>
                <a:off x="1432700" y="3131160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26"/>
              <p:cNvSpPr/>
              <p:nvPr/>
            </p:nvSpPr>
            <p:spPr>
              <a:xfrm>
                <a:off x="1432700" y="3583511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26"/>
              <p:cNvSpPr/>
              <p:nvPr/>
            </p:nvSpPr>
            <p:spPr>
              <a:xfrm>
                <a:off x="1432700" y="4035863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26"/>
              <p:cNvSpPr/>
              <p:nvPr/>
            </p:nvSpPr>
            <p:spPr>
              <a:xfrm>
                <a:off x="1432700" y="1321797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26"/>
              <p:cNvSpPr/>
              <p:nvPr/>
            </p:nvSpPr>
            <p:spPr>
              <a:xfrm>
                <a:off x="1432700" y="869488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●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○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■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●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○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■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●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○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Gaegu"/>
              <a:buChar char="■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8" r:id="rId4"/>
    <p:sldLayoutId id="2147483660" r:id="rId5"/>
    <p:sldLayoutId id="214748367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A"/>
        </a:solidFill>
        <a:effectLst/>
      </p:bgPr>
    </p:bg>
    <p:spTree>
      <p:nvGrpSpPr>
        <p:cNvPr id="1" name="Shape 3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" name="Google Shape;3595;p30"/>
          <p:cNvSpPr txBox="1">
            <a:spLocks noGrp="1"/>
          </p:cNvSpPr>
          <p:nvPr>
            <p:ph type="ctrTitle"/>
          </p:nvPr>
        </p:nvSpPr>
        <p:spPr>
          <a:xfrm flipH="1">
            <a:off x="2082126" y="968743"/>
            <a:ext cx="5016000" cy="21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LACTANTES </a:t>
            </a:r>
            <a:r>
              <a:rPr lang="en" dirty="0" smtClean="0"/>
              <a:t>2</a:t>
            </a:r>
            <a:br>
              <a:rPr lang="en" dirty="0" smtClean="0"/>
            </a:br>
            <a:r>
              <a:rPr lang="en" i="1" u="sng" dirty="0" smtClean="0"/>
              <a:t>explorando…</a:t>
            </a:r>
            <a:endParaRPr i="1" u="sng" dirty="0"/>
          </a:p>
        </p:txBody>
      </p:sp>
      <p:grpSp>
        <p:nvGrpSpPr>
          <p:cNvPr id="3598" name="Google Shape;3598;p30"/>
          <p:cNvGrpSpPr/>
          <p:nvPr/>
        </p:nvGrpSpPr>
        <p:grpSpPr>
          <a:xfrm>
            <a:off x="6453333" y="2329369"/>
            <a:ext cx="2652564" cy="2795681"/>
            <a:chOff x="6453333" y="2329369"/>
            <a:chExt cx="2652564" cy="2795681"/>
          </a:xfrm>
        </p:grpSpPr>
        <p:sp>
          <p:nvSpPr>
            <p:cNvPr id="3599" name="Google Shape;3599;p30"/>
            <p:cNvSpPr/>
            <p:nvPr/>
          </p:nvSpPr>
          <p:spPr>
            <a:xfrm rot="780141">
              <a:off x="6691696" y="2543799"/>
              <a:ext cx="2175837" cy="2366820"/>
            </a:xfrm>
            <a:custGeom>
              <a:avLst/>
              <a:gdLst/>
              <a:ahLst/>
              <a:cxnLst/>
              <a:rect l="l" t="t" r="r" b="b"/>
              <a:pathLst>
                <a:path w="87030" h="94669" extrusionOk="0">
                  <a:moveTo>
                    <a:pt x="49102" y="1"/>
                  </a:moveTo>
                  <a:cubicBezTo>
                    <a:pt x="38595" y="1"/>
                    <a:pt x="26019" y="268"/>
                    <a:pt x="21516" y="935"/>
                  </a:cubicBezTo>
                  <a:cubicBezTo>
                    <a:pt x="17546" y="1535"/>
                    <a:pt x="14644" y="3170"/>
                    <a:pt x="12910" y="5772"/>
                  </a:cubicBezTo>
                  <a:cubicBezTo>
                    <a:pt x="11408" y="8073"/>
                    <a:pt x="11242" y="10375"/>
                    <a:pt x="11175" y="11576"/>
                  </a:cubicBezTo>
                  <a:lnTo>
                    <a:pt x="11175" y="11876"/>
                  </a:lnTo>
                  <a:cubicBezTo>
                    <a:pt x="11042" y="12577"/>
                    <a:pt x="11008" y="13544"/>
                    <a:pt x="11142" y="15579"/>
                  </a:cubicBezTo>
                  <a:cubicBezTo>
                    <a:pt x="7306" y="22717"/>
                    <a:pt x="2636" y="34092"/>
                    <a:pt x="2002" y="35593"/>
                  </a:cubicBezTo>
                  <a:cubicBezTo>
                    <a:pt x="1835" y="36027"/>
                    <a:pt x="1702" y="36460"/>
                    <a:pt x="1668" y="36961"/>
                  </a:cubicBezTo>
                  <a:cubicBezTo>
                    <a:pt x="1568" y="37695"/>
                    <a:pt x="0" y="54940"/>
                    <a:pt x="1535" y="77723"/>
                  </a:cubicBezTo>
                  <a:cubicBezTo>
                    <a:pt x="1902" y="82960"/>
                    <a:pt x="2869" y="88231"/>
                    <a:pt x="7572" y="91133"/>
                  </a:cubicBezTo>
                  <a:cubicBezTo>
                    <a:pt x="7639" y="91133"/>
                    <a:pt x="7639" y="91166"/>
                    <a:pt x="7672" y="91166"/>
                  </a:cubicBezTo>
                  <a:cubicBezTo>
                    <a:pt x="12009" y="93768"/>
                    <a:pt x="19414" y="94302"/>
                    <a:pt x="25418" y="94469"/>
                  </a:cubicBezTo>
                  <a:cubicBezTo>
                    <a:pt x="30088" y="94602"/>
                    <a:pt x="35526" y="94669"/>
                    <a:pt x="41530" y="94669"/>
                  </a:cubicBezTo>
                  <a:cubicBezTo>
                    <a:pt x="53705" y="94669"/>
                    <a:pt x="64413" y="94402"/>
                    <a:pt x="64546" y="94402"/>
                  </a:cubicBezTo>
                  <a:cubicBezTo>
                    <a:pt x="65614" y="94335"/>
                    <a:pt x="66581" y="93968"/>
                    <a:pt x="67382" y="93334"/>
                  </a:cubicBezTo>
                  <a:cubicBezTo>
                    <a:pt x="69083" y="92234"/>
                    <a:pt x="75121" y="88297"/>
                    <a:pt x="79257" y="85095"/>
                  </a:cubicBezTo>
                  <a:cubicBezTo>
                    <a:pt x="79390" y="84995"/>
                    <a:pt x="79524" y="84928"/>
                    <a:pt x="79657" y="84795"/>
                  </a:cubicBezTo>
                  <a:cubicBezTo>
                    <a:pt x="81859" y="83127"/>
                    <a:pt x="83927" y="81459"/>
                    <a:pt x="84861" y="79258"/>
                  </a:cubicBezTo>
                  <a:cubicBezTo>
                    <a:pt x="84861" y="79191"/>
                    <a:pt x="84894" y="79158"/>
                    <a:pt x="84894" y="79124"/>
                  </a:cubicBezTo>
                  <a:lnTo>
                    <a:pt x="84894" y="79091"/>
                  </a:lnTo>
                  <a:cubicBezTo>
                    <a:pt x="86362" y="75388"/>
                    <a:pt x="87029" y="71085"/>
                    <a:pt x="86862" y="66315"/>
                  </a:cubicBezTo>
                  <a:lnTo>
                    <a:pt x="86028" y="26386"/>
                  </a:lnTo>
                  <a:cubicBezTo>
                    <a:pt x="86028" y="25553"/>
                    <a:pt x="85762" y="24719"/>
                    <a:pt x="85328" y="24018"/>
                  </a:cubicBezTo>
                  <a:cubicBezTo>
                    <a:pt x="83060" y="20449"/>
                    <a:pt x="78089" y="16046"/>
                    <a:pt x="75154" y="13611"/>
                  </a:cubicBezTo>
                  <a:cubicBezTo>
                    <a:pt x="75087" y="11843"/>
                    <a:pt x="74887" y="10208"/>
                    <a:pt x="74587" y="8774"/>
                  </a:cubicBezTo>
                  <a:cubicBezTo>
                    <a:pt x="73986" y="5705"/>
                    <a:pt x="72552" y="2036"/>
                    <a:pt x="67348" y="668"/>
                  </a:cubicBezTo>
                  <a:cubicBezTo>
                    <a:pt x="67182" y="601"/>
                    <a:pt x="66948" y="568"/>
                    <a:pt x="66781" y="535"/>
                  </a:cubicBezTo>
                  <a:cubicBezTo>
                    <a:pt x="63279" y="34"/>
                    <a:pt x="53238" y="1"/>
                    <a:pt x="49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0" name="Google Shape;3600;p30"/>
            <p:cNvGrpSpPr/>
            <p:nvPr/>
          </p:nvGrpSpPr>
          <p:grpSpPr>
            <a:xfrm rot="741932">
              <a:off x="6851480" y="2694523"/>
              <a:ext cx="1865309" cy="2065268"/>
              <a:chOff x="1691625" y="2828475"/>
              <a:chExt cx="1944750" cy="2153225"/>
            </a:xfrm>
          </p:grpSpPr>
          <p:sp>
            <p:nvSpPr>
              <p:cNvPr id="3601" name="Google Shape;3601;p30"/>
              <p:cNvSpPr/>
              <p:nvPr/>
            </p:nvSpPr>
            <p:spPr>
              <a:xfrm>
                <a:off x="1956825" y="2835875"/>
                <a:ext cx="1396025" cy="395425"/>
              </a:xfrm>
              <a:custGeom>
                <a:avLst/>
                <a:gdLst/>
                <a:ahLst/>
                <a:cxnLst/>
                <a:rect l="l" t="t" r="r" b="b"/>
                <a:pathLst>
                  <a:path w="55841" h="15817" extrusionOk="0">
                    <a:moveTo>
                      <a:pt x="33823" y="1"/>
                    </a:moveTo>
                    <a:cubicBezTo>
                      <a:pt x="23204" y="1"/>
                      <a:pt x="11085" y="309"/>
                      <a:pt x="7005" y="906"/>
                    </a:cubicBezTo>
                    <a:cubicBezTo>
                      <a:pt x="0" y="1973"/>
                      <a:pt x="767" y="6643"/>
                      <a:pt x="501" y="8044"/>
                    </a:cubicBezTo>
                    <a:cubicBezTo>
                      <a:pt x="267" y="9478"/>
                      <a:pt x="1001" y="15816"/>
                      <a:pt x="1001" y="15816"/>
                    </a:cubicBezTo>
                    <a:lnTo>
                      <a:pt x="55106" y="15549"/>
                    </a:lnTo>
                    <a:cubicBezTo>
                      <a:pt x="55106" y="15549"/>
                      <a:pt x="55840" y="9578"/>
                      <a:pt x="54939" y="5142"/>
                    </a:cubicBezTo>
                    <a:cubicBezTo>
                      <a:pt x="54439" y="2707"/>
                      <a:pt x="53672" y="1206"/>
                      <a:pt x="51003" y="505"/>
                    </a:cubicBezTo>
                    <a:cubicBezTo>
                      <a:pt x="48590" y="167"/>
                      <a:pt x="41610" y="1"/>
                      <a:pt x="338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0"/>
              <p:cNvSpPr/>
              <p:nvPr/>
            </p:nvSpPr>
            <p:spPr>
              <a:xfrm>
                <a:off x="1956825" y="2828475"/>
                <a:ext cx="1396025" cy="402825"/>
              </a:xfrm>
              <a:custGeom>
                <a:avLst/>
                <a:gdLst/>
                <a:ahLst/>
                <a:cxnLst/>
                <a:rect l="l" t="t" r="r" b="b"/>
                <a:pathLst>
                  <a:path w="55841" h="16113" fill="none" extrusionOk="0">
                    <a:moveTo>
                      <a:pt x="1001" y="16112"/>
                    </a:moveTo>
                    <a:cubicBezTo>
                      <a:pt x="1001" y="16112"/>
                      <a:pt x="267" y="9774"/>
                      <a:pt x="501" y="8340"/>
                    </a:cubicBezTo>
                    <a:cubicBezTo>
                      <a:pt x="767" y="6939"/>
                      <a:pt x="0" y="2269"/>
                      <a:pt x="7005" y="1202"/>
                    </a:cubicBezTo>
                    <a:cubicBezTo>
                      <a:pt x="14077" y="167"/>
                      <a:pt x="45299" y="1"/>
                      <a:pt x="51003" y="801"/>
                    </a:cubicBezTo>
                    <a:cubicBezTo>
                      <a:pt x="53672" y="1502"/>
                      <a:pt x="54439" y="3003"/>
                      <a:pt x="54939" y="5438"/>
                    </a:cubicBezTo>
                    <a:cubicBezTo>
                      <a:pt x="55840" y="9874"/>
                      <a:pt x="55106" y="15845"/>
                      <a:pt x="55106" y="158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0"/>
              <p:cNvSpPr/>
              <p:nvPr/>
            </p:nvSpPr>
            <p:spPr>
              <a:xfrm>
                <a:off x="3165175" y="2845150"/>
                <a:ext cx="10025" cy="3269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3077" fill="none" extrusionOk="0">
                    <a:moveTo>
                      <a:pt x="1" y="1"/>
                    </a:moveTo>
                    <a:lnTo>
                      <a:pt x="401" y="13077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0"/>
              <p:cNvSpPr/>
              <p:nvPr/>
            </p:nvSpPr>
            <p:spPr>
              <a:xfrm>
                <a:off x="2992550" y="2845150"/>
                <a:ext cx="10050" cy="3269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3077" fill="none" extrusionOk="0">
                    <a:moveTo>
                      <a:pt x="1" y="1"/>
                    </a:moveTo>
                    <a:lnTo>
                      <a:pt x="401" y="13077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0"/>
              <p:cNvSpPr/>
              <p:nvPr/>
            </p:nvSpPr>
            <p:spPr>
              <a:xfrm>
                <a:off x="2822425" y="2845150"/>
                <a:ext cx="10050" cy="3269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3077" fill="none" extrusionOk="0">
                    <a:moveTo>
                      <a:pt x="1" y="1"/>
                    </a:moveTo>
                    <a:lnTo>
                      <a:pt x="401" y="13077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30"/>
              <p:cNvSpPr/>
              <p:nvPr/>
            </p:nvSpPr>
            <p:spPr>
              <a:xfrm>
                <a:off x="2648975" y="2845150"/>
                <a:ext cx="10875" cy="32692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3077" fill="none" extrusionOk="0">
                    <a:moveTo>
                      <a:pt x="1" y="1"/>
                    </a:moveTo>
                    <a:lnTo>
                      <a:pt x="434" y="13077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30"/>
              <p:cNvSpPr/>
              <p:nvPr/>
            </p:nvSpPr>
            <p:spPr>
              <a:xfrm>
                <a:off x="2479700" y="2845150"/>
                <a:ext cx="10025" cy="3269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3077" fill="none" extrusionOk="0">
                    <a:moveTo>
                      <a:pt x="0" y="1"/>
                    </a:moveTo>
                    <a:lnTo>
                      <a:pt x="400" y="13077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0"/>
              <p:cNvSpPr/>
              <p:nvPr/>
            </p:nvSpPr>
            <p:spPr>
              <a:xfrm>
                <a:off x="2306225" y="2845150"/>
                <a:ext cx="10875" cy="32692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3077" fill="none" extrusionOk="0">
                    <a:moveTo>
                      <a:pt x="1" y="1"/>
                    </a:moveTo>
                    <a:lnTo>
                      <a:pt x="434" y="13077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0"/>
              <p:cNvSpPr/>
              <p:nvPr/>
            </p:nvSpPr>
            <p:spPr>
              <a:xfrm>
                <a:off x="2136950" y="2861825"/>
                <a:ext cx="10025" cy="3269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3077" fill="none" extrusionOk="0">
                    <a:moveTo>
                      <a:pt x="0" y="1"/>
                    </a:moveTo>
                    <a:lnTo>
                      <a:pt x="401" y="13077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30"/>
              <p:cNvSpPr/>
              <p:nvPr/>
            </p:nvSpPr>
            <p:spPr>
              <a:xfrm>
                <a:off x="1733325" y="3114525"/>
                <a:ext cx="1603675" cy="542900"/>
              </a:xfrm>
              <a:custGeom>
                <a:avLst/>
                <a:gdLst/>
                <a:ahLst/>
                <a:cxnLst/>
                <a:rect l="l" t="t" r="r" b="b"/>
                <a:pathLst>
                  <a:path w="64147" h="21716" extrusionOk="0">
                    <a:moveTo>
                      <a:pt x="64146" y="0"/>
                    </a:moveTo>
                    <a:lnTo>
                      <a:pt x="64146" y="0"/>
                    </a:lnTo>
                    <a:cubicBezTo>
                      <a:pt x="56141" y="400"/>
                      <a:pt x="9707" y="667"/>
                      <a:pt x="9707" y="667"/>
                    </a:cubicBezTo>
                    <a:cubicBezTo>
                      <a:pt x="5818" y="7474"/>
                      <a:pt x="322" y="20925"/>
                      <a:pt x="14" y="21682"/>
                    </a:cubicBezTo>
                    <a:lnTo>
                      <a:pt x="57875" y="21682"/>
                    </a:lnTo>
                    <a:lnTo>
                      <a:pt x="64146" y="0"/>
                    </a:lnTo>
                    <a:close/>
                    <a:moveTo>
                      <a:pt x="0" y="21682"/>
                    </a:moveTo>
                    <a:lnTo>
                      <a:pt x="0" y="21716"/>
                    </a:lnTo>
                    <a:cubicBezTo>
                      <a:pt x="0" y="21716"/>
                      <a:pt x="5" y="21704"/>
                      <a:pt x="14" y="216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30"/>
              <p:cNvSpPr/>
              <p:nvPr/>
            </p:nvSpPr>
            <p:spPr>
              <a:xfrm>
                <a:off x="3180200" y="3383050"/>
                <a:ext cx="456175" cy="1582825"/>
              </a:xfrm>
              <a:custGeom>
                <a:avLst/>
                <a:gdLst/>
                <a:ahLst/>
                <a:cxnLst/>
                <a:rect l="l" t="t" r="r" b="b"/>
                <a:pathLst>
                  <a:path w="18247" h="63313" extrusionOk="0">
                    <a:moveTo>
                      <a:pt x="17279" y="0"/>
                    </a:moveTo>
                    <a:lnTo>
                      <a:pt x="0" y="10975"/>
                    </a:lnTo>
                    <a:lnTo>
                      <a:pt x="234" y="63312"/>
                    </a:lnTo>
                    <a:cubicBezTo>
                      <a:pt x="234" y="63312"/>
                      <a:pt x="7606" y="58609"/>
                      <a:pt x="12242" y="54973"/>
                    </a:cubicBezTo>
                    <a:cubicBezTo>
                      <a:pt x="13443" y="54039"/>
                      <a:pt x="15845" y="52371"/>
                      <a:pt x="16412" y="51003"/>
                    </a:cubicBezTo>
                    <a:cubicBezTo>
                      <a:pt x="17246" y="48869"/>
                      <a:pt x="18246" y="45299"/>
                      <a:pt x="18080" y="39995"/>
                    </a:cubicBezTo>
                    <a:lnTo>
                      <a:pt x="1727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30"/>
              <p:cNvSpPr/>
              <p:nvPr/>
            </p:nvSpPr>
            <p:spPr>
              <a:xfrm>
                <a:off x="3185200" y="3383050"/>
                <a:ext cx="450350" cy="1582825"/>
              </a:xfrm>
              <a:custGeom>
                <a:avLst/>
                <a:gdLst/>
                <a:ahLst/>
                <a:cxnLst/>
                <a:rect l="l" t="t" r="r" b="b"/>
                <a:pathLst>
                  <a:path w="18014" h="63313" extrusionOk="0">
                    <a:moveTo>
                      <a:pt x="17079" y="0"/>
                    </a:moveTo>
                    <a:lnTo>
                      <a:pt x="11041" y="3836"/>
                    </a:lnTo>
                    <a:cubicBezTo>
                      <a:pt x="12676" y="21649"/>
                      <a:pt x="12876" y="40729"/>
                      <a:pt x="0" y="52371"/>
                    </a:cubicBezTo>
                    <a:lnTo>
                      <a:pt x="34" y="63312"/>
                    </a:lnTo>
                    <a:cubicBezTo>
                      <a:pt x="34" y="63312"/>
                      <a:pt x="7406" y="58575"/>
                      <a:pt x="12042" y="54973"/>
                    </a:cubicBezTo>
                    <a:cubicBezTo>
                      <a:pt x="13243" y="54039"/>
                      <a:pt x="15645" y="52371"/>
                      <a:pt x="16212" y="51003"/>
                    </a:cubicBezTo>
                    <a:cubicBezTo>
                      <a:pt x="17046" y="48869"/>
                      <a:pt x="18013" y="45299"/>
                      <a:pt x="17880" y="39995"/>
                    </a:cubicBezTo>
                    <a:lnTo>
                      <a:pt x="17079" y="0"/>
                    </a:lnTo>
                    <a:close/>
                  </a:path>
                </a:pathLst>
              </a:custGeom>
              <a:solidFill>
                <a:srgbClr val="182648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30"/>
              <p:cNvSpPr/>
              <p:nvPr/>
            </p:nvSpPr>
            <p:spPr>
              <a:xfrm>
                <a:off x="3180200" y="3383050"/>
                <a:ext cx="456175" cy="1582825"/>
              </a:xfrm>
              <a:custGeom>
                <a:avLst/>
                <a:gdLst/>
                <a:ahLst/>
                <a:cxnLst/>
                <a:rect l="l" t="t" r="r" b="b"/>
                <a:pathLst>
                  <a:path w="18247" h="63313" fill="none" extrusionOk="0">
                    <a:moveTo>
                      <a:pt x="234" y="63312"/>
                    </a:moveTo>
                    <a:cubicBezTo>
                      <a:pt x="234" y="63312"/>
                      <a:pt x="7606" y="58609"/>
                      <a:pt x="12242" y="54973"/>
                    </a:cubicBezTo>
                    <a:cubicBezTo>
                      <a:pt x="13443" y="54039"/>
                      <a:pt x="15845" y="52371"/>
                      <a:pt x="16412" y="51003"/>
                    </a:cubicBezTo>
                    <a:cubicBezTo>
                      <a:pt x="17246" y="48869"/>
                      <a:pt x="18246" y="45299"/>
                      <a:pt x="18080" y="39995"/>
                    </a:cubicBezTo>
                    <a:lnTo>
                      <a:pt x="17279" y="0"/>
                    </a:lnTo>
                    <a:lnTo>
                      <a:pt x="0" y="10975"/>
                    </a:lnTo>
                    <a:close/>
                  </a:path>
                </a:pathLst>
              </a:custGeom>
              <a:noFill/>
              <a:ln w="10850" cap="rnd" cmpd="sng">
                <a:solidFill>
                  <a:srgbClr val="433B4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30"/>
              <p:cNvSpPr/>
              <p:nvPr/>
            </p:nvSpPr>
            <p:spPr>
              <a:xfrm>
                <a:off x="3180200" y="3114525"/>
                <a:ext cx="432000" cy="542900"/>
              </a:xfrm>
              <a:custGeom>
                <a:avLst/>
                <a:gdLst/>
                <a:ahLst/>
                <a:cxnLst/>
                <a:rect l="l" t="t" r="r" b="b"/>
                <a:pathLst>
                  <a:path w="17280" h="21716" extrusionOk="0">
                    <a:moveTo>
                      <a:pt x="6271" y="0"/>
                    </a:moveTo>
                    <a:lnTo>
                      <a:pt x="0" y="21716"/>
                    </a:lnTo>
                    <a:lnTo>
                      <a:pt x="17279" y="10741"/>
                    </a:lnTo>
                    <a:cubicBezTo>
                      <a:pt x="14577" y="6471"/>
                      <a:pt x="6271" y="0"/>
                      <a:pt x="62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30"/>
              <p:cNvSpPr/>
              <p:nvPr/>
            </p:nvSpPr>
            <p:spPr>
              <a:xfrm>
                <a:off x="3180200" y="3114525"/>
                <a:ext cx="432000" cy="542900"/>
              </a:xfrm>
              <a:custGeom>
                <a:avLst/>
                <a:gdLst/>
                <a:ahLst/>
                <a:cxnLst/>
                <a:rect l="l" t="t" r="r" b="b"/>
                <a:pathLst>
                  <a:path w="17280" h="21716" fill="none" extrusionOk="0">
                    <a:moveTo>
                      <a:pt x="6271" y="0"/>
                    </a:moveTo>
                    <a:cubicBezTo>
                      <a:pt x="6271" y="0"/>
                      <a:pt x="14577" y="6471"/>
                      <a:pt x="17279" y="10741"/>
                    </a:cubicBezTo>
                    <a:lnTo>
                      <a:pt x="0" y="21716"/>
                    </a:ln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30"/>
              <p:cNvSpPr/>
              <p:nvPr/>
            </p:nvSpPr>
            <p:spPr>
              <a:xfrm>
                <a:off x="1733325" y="3114525"/>
                <a:ext cx="1603675" cy="542900"/>
              </a:xfrm>
              <a:custGeom>
                <a:avLst/>
                <a:gdLst/>
                <a:ahLst/>
                <a:cxnLst/>
                <a:rect l="l" t="t" r="r" b="b"/>
                <a:pathLst>
                  <a:path w="64147" h="21716" fill="none" extrusionOk="0">
                    <a:moveTo>
                      <a:pt x="0" y="21716"/>
                    </a:moveTo>
                    <a:cubicBezTo>
                      <a:pt x="0" y="21716"/>
                      <a:pt x="5705" y="7672"/>
                      <a:pt x="9707" y="667"/>
                    </a:cubicBezTo>
                    <a:cubicBezTo>
                      <a:pt x="9707" y="667"/>
                      <a:pt x="56141" y="400"/>
                      <a:pt x="64146" y="0"/>
                    </a:cubicBezTo>
                    <a:lnTo>
                      <a:pt x="57875" y="21682"/>
                    </a:lnTo>
                    <a:lnTo>
                      <a:pt x="0" y="21682"/>
                    </a:ln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30"/>
              <p:cNvSpPr/>
              <p:nvPr/>
            </p:nvSpPr>
            <p:spPr>
              <a:xfrm>
                <a:off x="1691625" y="3647775"/>
                <a:ext cx="1506925" cy="1326400"/>
              </a:xfrm>
              <a:custGeom>
                <a:avLst/>
                <a:gdLst/>
                <a:ahLst/>
                <a:cxnLst/>
                <a:rect l="l" t="t" r="r" b="b"/>
                <a:pathLst>
                  <a:path w="60277" h="53056" extrusionOk="0">
                    <a:moveTo>
                      <a:pt x="35614" y="0"/>
                    </a:moveTo>
                    <a:cubicBezTo>
                      <a:pt x="18466" y="0"/>
                      <a:pt x="1668" y="386"/>
                      <a:pt x="1668" y="386"/>
                    </a:cubicBezTo>
                    <a:cubicBezTo>
                      <a:pt x="1668" y="386"/>
                      <a:pt x="1" y="17731"/>
                      <a:pt x="1535" y="40381"/>
                    </a:cubicBezTo>
                    <a:cubicBezTo>
                      <a:pt x="1935" y="46419"/>
                      <a:pt x="3203" y="48854"/>
                      <a:pt x="5404" y="50221"/>
                    </a:cubicBezTo>
                    <a:cubicBezTo>
                      <a:pt x="8940" y="52356"/>
                      <a:pt x="16379" y="52723"/>
                      <a:pt x="20916" y="52857"/>
                    </a:cubicBezTo>
                    <a:cubicBezTo>
                      <a:pt x="25968" y="53004"/>
                      <a:pt x="31410" y="53056"/>
                      <a:pt x="36576" y="53056"/>
                    </a:cubicBezTo>
                    <a:cubicBezTo>
                      <a:pt x="48973" y="53056"/>
                      <a:pt x="59777" y="52757"/>
                      <a:pt x="59777" y="52757"/>
                    </a:cubicBezTo>
                    <a:cubicBezTo>
                      <a:pt x="59777" y="52757"/>
                      <a:pt x="60277" y="686"/>
                      <a:pt x="59543" y="386"/>
                    </a:cubicBezTo>
                    <a:cubicBezTo>
                      <a:pt x="52849" y="97"/>
                      <a:pt x="44188" y="0"/>
                      <a:pt x="356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18" name="Google Shape;3618;p30"/>
              <p:cNvSpPr/>
              <p:nvPr/>
            </p:nvSpPr>
            <p:spPr>
              <a:xfrm>
                <a:off x="2814925" y="4034575"/>
                <a:ext cx="312750" cy="159900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6396" extrusionOk="0">
                    <a:moveTo>
                      <a:pt x="5906" y="0"/>
                    </a:moveTo>
                    <a:cubicBezTo>
                      <a:pt x="4025" y="0"/>
                      <a:pt x="3942" y="2089"/>
                      <a:pt x="3966" y="2221"/>
                    </a:cubicBezTo>
                    <a:lnTo>
                      <a:pt x="3966" y="2221"/>
                    </a:lnTo>
                    <a:cubicBezTo>
                      <a:pt x="3924" y="2183"/>
                      <a:pt x="3533" y="2005"/>
                      <a:pt x="3106" y="2005"/>
                    </a:cubicBezTo>
                    <a:cubicBezTo>
                      <a:pt x="2852" y="2005"/>
                      <a:pt x="2585" y="2068"/>
                      <a:pt x="2369" y="2259"/>
                    </a:cubicBezTo>
                    <a:cubicBezTo>
                      <a:pt x="1502" y="3060"/>
                      <a:pt x="1935" y="3861"/>
                      <a:pt x="1935" y="3861"/>
                    </a:cubicBezTo>
                    <a:cubicBezTo>
                      <a:pt x="1935" y="3861"/>
                      <a:pt x="1" y="4528"/>
                      <a:pt x="768" y="6296"/>
                    </a:cubicBezTo>
                    <a:lnTo>
                      <a:pt x="11842" y="6396"/>
                    </a:lnTo>
                    <a:cubicBezTo>
                      <a:pt x="11842" y="6396"/>
                      <a:pt x="12510" y="4628"/>
                      <a:pt x="10708" y="4027"/>
                    </a:cubicBezTo>
                    <a:cubicBezTo>
                      <a:pt x="10708" y="4027"/>
                      <a:pt x="11142" y="2393"/>
                      <a:pt x="10041" y="1859"/>
                    </a:cubicBezTo>
                    <a:cubicBezTo>
                      <a:pt x="9699" y="1692"/>
                      <a:pt x="9399" y="1630"/>
                      <a:pt x="9141" y="1630"/>
                    </a:cubicBezTo>
                    <a:cubicBezTo>
                      <a:pt x="8367" y="1630"/>
                      <a:pt x="7973" y="2193"/>
                      <a:pt x="7973" y="2193"/>
                    </a:cubicBezTo>
                    <a:cubicBezTo>
                      <a:pt x="7973" y="2193"/>
                      <a:pt x="8173" y="258"/>
                      <a:pt x="6272" y="25"/>
                    </a:cubicBezTo>
                    <a:cubicBezTo>
                      <a:pt x="6143" y="8"/>
                      <a:pt x="6021" y="0"/>
                      <a:pt x="5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30"/>
              <p:cNvSpPr/>
              <p:nvPr/>
            </p:nvSpPr>
            <p:spPr>
              <a:xfrm>
                <a:off x="1825050" y="4261400"/>
                <a:ext cx="311925" cy="159900"/>
              </a:xfrm>
              <a:custGeom>
                <a:avLst/>
                <a:gdLst/>
                <a:ahLst/>
                <a:cxnLst/>
                <a:rect l="l" t="t" r="r" b="b"/>
                <a:pathLst>
                  <a:path w="12477" h="6396" extrusionOk="0">
                    <a:moveTo>
                      <a:pt x="6600" y="1"/>
                    </a:moveTo>
                    <a:cubicBezTo>
                      <a:pt x="6487" y="1"/>
                      <a:pt x="6366" y="8"/>
                      <a:pt x="6239" y="25"/>
                    </a:cubicBezTo>
                    <a:cubicBezTo>
                      <a:pt x="4337" y="292"/>
                      <a:pt x="4537" y="2193"/>
                      <a:pt x="4537" y="2193"/>
                    </a:cubicBezTo>
                    <a:cubicBezTo>
                      <a:pt x="4537" y="2193"/>
                      <a:pt x="4143" y="1630"/>
                      <a:pt x="3355" y="1630"/>
                    </a:cubicBezTo>
                    <a:cubicBezTo>
                      <a:pt x="3093" y="1630"/>
                      <a:pt x="2786" y="1693"/>
                      <a:pt x="2436" y="1859"/>
                    </a:cubicBezTo>
                    <a:cubicBezTo>
                      <a:pt x="1368" y="2393"/>
                      <a:pt x="1769" y="4028"/>
                      <a:pt x="1769" y="4028"/>
                    </a:cubicBezTo>
                    <a:cubicBezTo>
                      <a:pt x="1" y="4661"/>
                      <a:pt x="668" y="6396"/>
                      <a:pt x="668" y="6396"/>
                    </a:cubicBezTo>
                    <a:lnTo>
                      <a:pt x="11742" y="6329"/>
                    </a:lnTo>
                    <a:cubicBezTo>
                      <a:pt x="12476" y="4528"/>
                      <a:pt x="10575" y="3861"/>
                      <a:pt x="10575" y="3861"/>
                    </a:cubicBezTo>
                    <a:cubicBezTo>
                      <a:pt x="10575" y="3861"/>
                      <a:pt x="10975" y="3060"/>
                      <a:pt x="10108" y="2293"/>
                    </a:cubicBezTo>
                    <a:cubicBezTo>
                      <a:pt x="9897" y="2082"/>
                      <a:pt x="9625" y="2014"/>
                      <a:pt x="9367" y="2014"/>
                    </a:cubicBezTo>
                    <a:cubicBezTo>
                      <a:pt x="8961" y="2014"/>
                      <a:pt x="8590" y="2182"/>
                      <a:pt x="8545" y="2220"/>
                    </a:cubicBezTo>
                    <a:lnTo>
                      <a:pt x="8545" y="2220"/>
                    </a:lnTo>
                    <a:cubicBezTo>
                      <a:pt x="8566" y="2069"/>
                      <a:pt x="8463" y="1"/>
                      <a:pt x="66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30"/>
              <p:cNvSpPr/>
              <p:nvPr/>
            </p:nvSpPr>
            <p:spPr>
              <a:xfrm>
                <a:off x="2430500" y="3684075"/>
                <a:ext cx="392800" cy="201025"/>
              </a:xfrm>
              <a:custGeom>
                <a:avLst/>
                <a:gdLst/>
                <a:ahLst/>
                <a:cxnLst/>
                <a:rect l="l" t="t" r="r" b="b"/>
                <a:pathLst>
                  <a:path w="15712" h="8041" extrusionOk="0">
                    <a:moveTo>
                      <a:pt x="8313" y="1"/>
                    </a:moveTo>
                    <a:cubicBezTo>
                      <a:pt x="8164" y="1"/>
                      <a:pt x="8007" y="11"/>
                      <a:pt x="7839" y="35"/>
                    </a:cubicBezTo>
                    <a:cubicBezTo>
                      <a:pt x="5471" y="301"/>
                      <a:pt x="5704" y="2736"/>
                      <a:pt x="5704" y="2736"/>
                    </a:cubicBezTo>
                    <a:cubicBezTo>
                      <a:pt x="5704" y="2736"/>
                      <a:pt x="5197" y="2005"/>
                      <a:pt x="4212" y="2005"/>
                    </a:cubicBezTo>
                    <a:cubicBezTo>
                      <a:pt x="3884" y="2005"/>
                      <a:pt x="3503" y="2086"/>
                      <a:pt x="3069" y="2303"/>
                    </a:cubicBezTo>
                    <a:cubicBezTo>
                      <a:pt x="1735" y="2970"/>
                      <a:pt x="2235" y="5038"/>
                      <a:pt x="2235" y="5038"/>
                    </a:cubicBezTo>
                    <a:cubicBezTo>
                      <a:pt x="0" y="5805"/>
                      <a:pt x="834" y="8040"/>
                      <a:pt x="834" y="8040"/>
                    </a:cubicBezTo>
                    <a:lnTo>
                      <a:pt x="14744" y="7907"/>
                    </a:lnTo>
                    <a:cubicBezTo>
                      <a:pt x="15711" y="5605"/>
                      <a:pt x="13310" y="4805"/>
                      <a:pt x="13310" y="4805"/>
                    </a:cubicBezTo>
                    <a:cubicBezTo>
                      <a:pt x="13310" y="4805"/>
                      <a:pt x="13810" y="3871"/>
                      <a:pt x="12709" y="2870"/>
                    </a:cubicBezTo>
                    <a:cubicBezTo>
                      <a:pt x="12433" y="2619"/>
                      <a:pt x="12077" y="2538"/>
                      <a:pt x="11742" y="2538"/>
                    </a:cubicBezTo>
                    <a:cubicBezTo>
                      <a:pt x="11230" y="2538"/>
                      <a:pt x="10767" y="2727"/>
                      <a:pt x="10712" y="2790"/>
                    </a:cubicBezTo>
                    <a:lnTo>
                      <a:pt x="10712" y="2790"/>
                    </a:lnTo>
                    <a:cubicBezTo>
                      <a:pt x="10731" y="2566"/>
                      <a:pt x="10598" y="1"/>
                      <a:pt x="83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30"/>
              <p:cNvSpPr/>
              <p:nvPr/>
            </p:nvSpPr>
            <p:spPr>
              <a:xfrm>
                <a:off x="2663150" y="4401150"/>
                <a:ext cx="48205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9282" h="9913" extrusionOk="0">
                    <a:moveTo>
                      <a:pt x="10171" y="1"/>
                    </a:moveTo>
                    <a:cubicBezTo>
                      <a:pt x="9994" y="1"/>
                      <a:pt x="9806" y="13"/>
                      <a:pt x="9608" y="39"/>
                    </a:cubicBezTo>
                    <a:cubicBezTo>
                      <a:pt x="6705" y="406"/>
                      <a:pt x="6972" y="3374"/>
                      <a:pt x="6972" y="3374"/>
                    </a:cubicBezTo>
                    <a:cubicBezTo>
                      <a:pt x="6972" y="3374"/>
                      <a:pt x="6381" y="2488"/>
                      <a:pt x="5199" y="2488"/>
                    </a:cubicBezTo>
                    <a:cubicBezTo>
                      <a:pt x="4792" y="2488"/>
                      <a:pt x="4316" y="2592"/>
                      <a:pt x="3770" y="2874"/>
                    </a:cubicBezTo>
                    <a:cubicBezTo>
                      <a:pt x="2102" y="3708"/>
                      <a:pt x="2736" y="6210"/>
                      <a:pt x="2736" y="6210"/>
                    </a:cubicBezTo>
                    <a:cubicBezTo>
                      <a:pt x="1" y="7211"/>
                      <a:pt x="1035" y="9912"/>
                      <a:pt x="1035" y="9912"/>
                    </a:cubicBezTo>
                    <a:lnTo>
                      <a:pt x="18114" y="9746"/>
                    </a:lnTo>
                    <a:cubicBezTo>
                      <a:pt x="19281" y="6944"/>
                      <a:pt x="16346" y="5943"/>
                      <a:pt x="16346" y="5943"/>
                    </a:cubicBezTo>
                    <a:cubicBezTo>
                      <a:pt x="16346" y="5943"/>
                      <a:pt x="17013" y="4775"/>
                      <a:pt x="15612" y="3541"/>
                    </a:cubicBezTo>
                    <a:cubicBezTo>
                      <a:pt x="15281" y="3235"/>
                      <a:pt x="14857" y="3136"/>
                      <a:pt x="14455" y="3136"/>
                    </a:cubicBezTo>
                    <a:cubicBezTo>
                      <a:pt x="13824" y="3136"/>
                      <a:pt x="13248" y="3381"/>
                      <a:pt x="13181" y="3457"/>
                    </a:cubicBezTo>
                    <a:lnTo>
                      <a:pt x="13181" y="3457"/>
                    </a:lnTo>
                    <a:cubicBezTo>
                      <a:pt x="13199" y="3181"/>
                      <a:pt x="13040" y="1"/>
                      <a:pt x="10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30"/>
              <p:cNvSpPr/>
              <p:nvPr/>
            </p:nvSpPr>
            <p:spPr>
              <a:xfrm>
                <a:off x="1713325" y="3825125"/>
                <a:ext cx="433650" cy="236750"/>
              </a:xfrm>
              <a:custGeom>
                <a:avLst/>
                <a:gdLst/>
                <a:ahLst/>
                <a:cxnLst/>
                <a:rect l="l" t="t" r="r" b="b"/>
                <a:pathLst>
                  <a:path w="17346" h="9470" extrusionOk="0">
                    <a:moveTo>
                      <a:pt x="8249" y="0"/>
                    </a:moveTo>
                    <a:cubicBezTo>
                      <a:pt x="5668" y="0"/>
                      <a:pt x="5515" y="3029"/>
                      <a:pt x="5533" y="3313"/>
                    </a:cubicBezTo>
                    <a:lnTo>
                      <a:pt x="5533" y="3313"/>
                    </a:lnTo>
                    <a:cubicBezTo>
                      <a:pt x="5466" y="3235"/>
                      <a:pt x="4943" y="3000"/>
                      <a:pt x="4368" y="3000"/>
                    </a:cubicBezTo>
                    <a:cubicBezTo>
                      <a:pt x="4011" y="3000"/>
                      <a:pt x="3635" y="3090"/>
                      <a:pt x="3336" y="3366"/>
                    </a:cubicBezTo>
                    <a:cubicBezTo>
                      <a:pt x="2135" y="4566"/>
                      <a:pt x="2669" y="5667"/>
                      <a:pt x="2669" y="5667"/>
                    </a:cubicBezTo>
                    <a:cubicBezTo>
                      <a:pt x="2669" y="5667"/>
                      <a:pt x="0" y="6635"/>
                      <a:pt x="1067" y="9303"/>
                    </a:cubicBezTo>
                    <a:lnTo>
                      <a:pt x="16445" y="9470"/>
                    </a:lnTo>
                    <a:cubicBezTo>
                      <a:pt x="16445" y="9470"/>
                      <a:pt x="17346" y="6901"/>
                      <a:pt x="14877" y="5934"/>
                    </a:cubicBezTo>
                    <a:cubicBezTo>
                      <a:pt x="14877" y="5934"/>
                      <a:pt x="15478" y="3566"/>
                      <a:pt x="13943" y="2732"/>
                    </a:cubicBezTo>
                    <a:cubicBezTo>
                      <a:pt x="13468" y="2482"/>
                      <a:pt x="13049" y="2388"/>
                      <a:pt x="12688" y="2388"/>
                    </a:cubicBezTo>
                    <a:cubicBezTo>
                      <a:pt x="11604" y="2388"/>
                      <a:pt x="11041" y="3232"/>
                      <a:pt x="11041" y="3232"/>
                    </a:cubicBezTo>
                    <a:cubicBezTo>
                      <a:pt x="11041" y="3232"/>
                      <a:pt x="11308" y="397"/>
                      <a:pt x="8706" y="30"/>
                    </a:cubicBezTo>
                    <a:cubicBezTo>
                      <a:pt x="8546" y="10"/>
                      <a:pt x="8394" y="0"/>
                      <a:pt x="8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30"/>
              <p:cNvSpPr/>
              <p:nvPr/>
            </p:nvSpPr>
            <p:spPr>
              <a:xfrm>
                <a:off x="1877600" y="4651450"/>
                <a:ext cx="3769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15078" h="8207" extrusionOk="0">
                    <a:moveTo>
                      <a:pt x="7119" y="0"/>
                    </a:moveTo>
                    <a:cubicBezTo>
                      <a:pt x="4892" y="0"/>
                      <a:pt x="4778" y="2638"/>
                      <a:pt x="4799" y="2884"/>
                    </a:cubicBezTo>
                    <a:lnTo>
                      <a:pt x="4799" y="2884"/>
                    </a:lnTo>
                    <a:cubicBezTo>
                      <a:pt x="4748" y="2804"/>
                      <a:pt x="4303" y="2606"/>
                      <a:pt x="3813" y="2606"/>
                    </a:cubicBezTo>
                    <a:cubicBezTo>
                      <a:pt x="3497" y="2606"/>
                      <a:pt x="3163" y="2688"/>
                      <a:pt x="2902" y="2936"/>
                    </a:cubicBezTo>
                    <a:cubicBezTo>
                      <a:pt x="1835" y="3970"/>
                      <a:pt x="2335" y="4937"/>
                      <a:pt x="2335" y="4937"/>
                    </a:cubicBezTo>
                    <a:cubicBezTo>
                      <a:pt x="2335" y="4937"/>
                      <a:pt x="0" y="5771"/>
                      <a:pt x="934" y="8106"/>
                    </a:cubicBezTo>
                    <a:lnTo>
                      <a:pt x="14277" y="8206"/>
                    </a:lnTo>
                    <a:cubicBezTo>
                      <a:pt x="14277" y="8206"/>
                      <a:pt x="15078" y="5938"/>
                      <a:pt x="12943" y="5138"/>
                    </a:cubicBezTo>
                    <a:cubicBezTo>
                      <a:pt x="12943" y="5138"/>
                      <a:pt x="13443" y="3069"/>
                      <a:pt x="12109" y="2369"/>
                    </a:cubicBezTo>
                    <a:cubicBezTo>
                      <a:pt x="11689" y="2137"/>
                      <a:pt x="11319" y="2051"/>
                      <a:pt x="11002" y="2051"/>
                    </a:cubicBezTo>
                    <a:cubicBezTo>
                      <a:pt x="10086" y="2051"/>
                      <a:pt x="9607" y="2769"/>
                      <a:pt x="9607" y="2769"/>
                    </a:cubicBezTo>
                    <a:cubicBezTo>
                      <a:pt x="9607" y="2769"/>
                      <a:pt x="9841" y="301"/>
                      <a:pt x="7572" y="34"/>
                    </a:cubicBezTo>
                    <a:cubicBezTo>
                      <a:pt x="7412" y="11"/>
                      <a:pt x="7261" y="0"/>
                      <a:pt x="71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30"/>
              <p:cNvSpPr/>
              <p:nvPr/>
            </p:nvSpPr>
            <p:spPr>
              <a:xfrm>
                <a:off x="2677975" y="4756150"/>
                <a:ext cx="462675" cy="165975"/>
              </a:xfrm>
              <a:custGeom>
                <a:avLst/>
                <a:gdLst/>
                <a:ahLst/>
                <a:cxnLst/>
                <a:rect l="l" t="t" r="r" b="b"/>
                <a:pathLst>
                  <a:path w="18507" h="6639" extrusionOk="0">
                    <a:moveTo>
                      <a:pt x="12443" y="1"/>
                    </a:moveTo>
                    <a:cubicBezTo>
                      <a:pt x="10797" y="1"/>
                      <a:pt x="9448" y="182"/>
                      <a:pt x="9448" y="182"/>
                    </a:cubicBezTo>
                    <a:cubicBezTo>
                      <a:pt x="9448" y="182"/>
                      <a:pt x="275" y="716"/>
                      <a:pt x="108" y="4085"/>
                    </a:cubicBezTo>
                    <a:cubicBezTo>
                      <a:pt x="1" y="6252"/>
                      <a:pt x="4242" y="6639"/>
                      <a:pt x="7281" y="6639"/>
                    </a:cubicBezTo>
                    <a:cubicBezTo>
                      <a:pt x="8966" y="6639"/>
                      <a:pt x="10282" y="6520"/>
                      <a:pt x="10282" y="6520"/>
                    </a:cubicBezTo>
                    <a:cubicBezTo>
                      <a:pt x="10282" y="6520"/>
                      <a:pt x="10396" y="6524"/>
                      <a:pt x="10596" y="6524"/>
                    </a:cubicBezTo>
                    <a:cubicBezTo>
                      <a:pt x="12049" y="6524"/>
                      <a:pt x="18057" y="6318"/>
                      <a:pt x="18321" y="2918"/>
                    </a:cubicBezTo>
                    <a:cubicBezTo>
                      <a:pt x="18506" y="470"/>
                      <a:pt x="15090" y="1"/>
                      <a:pt x="12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30"/>
              <p:cNvSpPr/>
              <p:nvPr/>
            </p:nvSpPr>
            <p:spPr>
              <a:xfrm>
                <a:off x="2676500" y="4729850"/>
                <a:ext cx="467025" cy="212675"/>
              </a:xfrm>
              <a:custGeom>
                <a:avLst/>
                <a:gdLst/>
                <a:ahLst/>
                <a:cxnLst/>
                <a:rect l="l" t="t" r="r" b="b"/>
                <a:pathLst>
                  <a:path w="18681" h="8507" fill="none" extrusionOk="0">
                    <a:moveTo>
                      <a:pt x="9507" y="1234"/>
                    </a:moveTo>
                    <a:cubicBezTo>
                      <a:pt x="9507" y="1234"/>
                      <a:pt x="334" y="1768"/>
                      <a:pt x="167" y="5137"/>
                    </a:cubicBezTo>
                    <a:cubicBezTo>
                      <a:pt x="0" y="8506"/>
                      <a:pt x="10341" y="7572"/>
                      <a:pt x="10341" y="7572"/>
                    </a:cubicBezTo>
                    <a:cubicBezTo>
                      <a:pt x="10341" y="7572"/>
                      <a:pt x="18080" y="7839"/>
                      <a:pt x="18380" y="3970"/>
                    </a:cubicBezTo>
                    <a:cubicBezTo>
                      <a:pt x="18680" y="0"/>
                      <a:pt x="9507" y="1234"/>
                      <a:pt x="9507" y="12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30"/>
              <p:cNvSpPr/>
              <p:nvPr/>
            </p:nvSpPr>
            <p:spPr>
              <a:xfrm>
                <a:off x="3180200" y="3348025"/>
                <a:ext cx="432000" cy="309400"/>
              </a:xfrm>
              <a:custGeom>
                <a:avLst/>
                <a:gdLst/>
                <a:ahLst/>
                <a:cxnLst/>
                <a:rect l="l" t="t" r="r" b="b"/>
                <a:pathLst>
                  <a:path w="17280" h="12376" fill="none" extrusionOk="0">
                    <a:moveTo>
                      <a:pt x="0" y="12376"/>
                    </a:moveTo>
                    <a:lnTo>
                      <a:pt x="8106" y="0"/>
                    </a:lnTo>
                    <a:lnTo>
                      <a:pt x="17279" y="140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30"/>
              <p:cNvSpPr/>
              <p:nvPr/>
            </p:nvSpPr>
            <p:spPr>
              <a:xfrm>
                <a:off x="3336975" y="3114525"/>
                <a:ext cx="45875" cy="23352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9341" fill="none" extrusionOk="0">
                    <a:moveTo>
                      <a:pt x="1835" y="9340"/>
                    </a:moveTo>
                    <a:lnTo>
                      <a:pt x="0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30"/>
              <p:cNvSpPr/>
              <p:nvPr/>
            </p:nvSpPr>
            <p:spPr>
              <a:xfrm>
                <a:off x="2162800" y="3807375"/>
                <a:ext cx="267725" cy="465500"/>
              </a:xfrm>
              <a:custGeom>
                <a:avLst/>
                <a:gdLst/>
                <a:ahLst/>
                <a:cxnLst/>
                <a:rect l="l" t="t" r="r" b="b"/>
                <a:pathLst>
                  <a:path w="10709" h="18620" extrusionOk="0">
                    <a:moveTo>
                      <a:pt x="6543" y="1"/>
                    </a:moveTo>
                    <a:cubicBezTo>
                      <a:pt x="4215" y="1"/>
                      <a:pt x="1481" y="2321"/>
                      <a:pt x="734" y="7545"/>
                    </a:cubicBezTo>
                    <a:cubicBezTo>
                      <a:pt x="0" y="13149"/>
                      <a:pt x="1201" y="18619"/>
                      <a:pt x="1201" y="18619"/>
                    </a:cubicBezTo>
                    <a:lnTo>
                      <a:pt x="9274" y="17986"/>
                    </a:lnTo>
                    <a:cubicBezTo>
                      <a:pt x="9274" y="17986"/>
                      <a:pt x="9040" y="13115"/>
                      <a:pt x="9874" y="7445"/>
                    </a:cubicBezTo>
                    <a:cubicBezTo>
                      <a:pt x="10708" y="1774"/>
                      <a:pt x="9541" y="173"/>
                      <a:pt x="6739" y="6"/>
                    </a:cubicBezTo>
                    <a:cubicBezTo>
                      <a:pt x="6674" y="2"/>
                      <a:pt x="6609" y="1"/>
                      <a:pt x="6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30"/>
              <p:cNvSpPr/>
              <p:nvPr/>
            </p:nvSpPr>
            <p:spPr>
              <a:xfrm>
                <a:off x="2162800" y="3804175"/>
                <a:ext cx="267725" cy="468700"/>
              </a:xfrm>
              <a:custGeom>
                <a:avLst/>
                <a:gdLst/>
                <a:ahLst/>
                <a:cxnLst/>
                <a:rect l="l" t="t" r="r" b="b"/>
                <a:pathLst>
                  <a:path w="10709" h="18748" fill="none" extrusionOk="0">
                    <a:moveTo>
                      <a:pt x="1201" y="18747"/>
                    </a:moveTo>
                    <a:cubicBezTo>
                      <a:pt x="1201" y="18747"/>
                      <a:pt x="0" y="13277"/>
                      <a:pt x="734" y="7673"/>
                    </a:cubicBezTo>
                    <a:cubicBezTo>
                      <a:pt x="1501" y="2302"/>
                      <a:pt x="4370" y="1"/>
                      <a:pt x="6739" y="134"/>
                    </a:cubicBezTo>
                    <a:cubicBezTo>
                      <a:pt x="9541" y="301"/>
                      <a:pt x="10708" y="1902"/>
                      <a:pt x="9874" y="7573"/>
                    </a:cubicBezTo>
                    <a:cubicBezTo>
                      <a:pt x="9040" y="13243"/>
                      <a:pt x="9274" y="18114"/>
                      <a:pt x="9274" y="18114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30"/>
              <p:cNvSpPr/>
              <p:nvPr/>
            </p:nvSpPr>
            <p:spPr>
              <a:xfrm>
                <a:off x="2221175" y="3873275"/>
                <a:ext cx="161800" cy="391250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15650" extrusionOk="0">
                    <a:moveTo>
                      <a:pt x="4023" y="0"/>
                    </a:moveTo>
                    <a:cubicBezTo>
                      <a:pt x="2650" y="0"/>
                      <a:pt x="1017" y="1349"/>
                      <a:pt x="534" y="4408"/>
                    </a:cubicBezTo>
                    <a:cubicBezTo>
                      <a:pt x="0" y="7711"/>
                      <a:pt x="601" y="15650"/>
                      <a:pt x="601" y="15650"/>
                    </a:cubicBezTo>
                    <a:lnTo>
                      <a:pt x="5037" y="15383"/>
                    </a:lnTo>
                    <a:cubicBezTo>
                      <a:pt x="5037" y="15383"/>
                      <a:pt x="5338" y="7711"/>
                      <a:pt x="5905" y="4375"/>
                    </a:cubicBezTo>
                    <a:cubicBezTo>
                      <a:pt x="6472" y="1039"/>
                      <a:pt x="5771" y="72"/>
                      <a:pt x="4170" y="5"/>
                    </a:cubicBezTo>
                    <a:cubicBezTo>
                      <a:pt x="4121" y="2"/>
                      <a:pt x="4072" y="0"/>
                      <a:pt x="4023" y="0"/>
                    </a:cubicBezTo>
                    <a:close/>
                  </a:path>
                </a:pathLst>
              </a:custGeom>
              <a:solidFill>
                <a:srgbClr val="F9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30"/>
              <p:cNvSpPr/>
              <p:nvPr/>
            </p:nvSpPr>
            <p:spPr>
              <a:xfrm>
                <a:off x="2473850" y="3807375"/>
                <a:ext cx="268550" cy="465500"/>
              </a:xfrm>
              <a:custGeom>
                <a:avLst/>
                <a:gdLst/>
                <a:ahLst/>
                <a:cxnLst/>
                <a:rect l="l" t="t" r="r" b="b"/>
                <a:pathLst>
                  <a:path w="10742" h="18620" extrusionOk="0">
                    <a:moveTo>
                      <a:pt x="4165" y="1"/>
                    </a:moveTo>
                    <a:cubicBezTo>
                      <a:pt x="4100" y="1"/>
                      <a:pt x="4035" y="2"/>
                      <a:pt x="3970" y="6"/>
                    </a:cubicBezTo>
                    <a:cubicBezTo>
                      <a:pt x="1168" y="173"/>
                      <a:pt x="1" y="1774"/>
                      <a:pt x="835" y="7445"/>
                    </a:cubicBezTo>
                    <a:cubicBezTo>
                      <a:pt x="1668" y="13115"/>
                      <a:pt x="1435" y="17986"/>
                      <a:pt x="1435" y="17986"/>
                    </a:cubicBezTo>
                    <a:lnTo>
                      <a:pt x="9507" y="18619"/>
                    </a:lnTo>
                    <a:cubicBezTo>
                      <a:pt x="9507" y="18619"/>
                      <a:pt x="10742" y="13149"/>
                      <a:pt x="9974" y="7545"/>
                    </a:cubicBezTo>
                    <a:cubicBezTo>
                      <a:pt x="9228" y="2321"/>
                      <a:pt x="6494" y="1"/>
                      <a:pt x="41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30"/>
              <p:cNvSpPr/>
              <p:nvPr/>
            </p:nvSpPr>
            <p:spPr>
              <a:xfrm>
                <a:off x="2473850" y="3804175"/>
                <a:ext cx="268550" cy="468700"/>
              </a:xfrm>
              <a:custGeom>
                <a:avLst/>
                <a:gdLst/>
                <a:ahLst/>
                <a:cxnLst/>
                <a:rect l="l" t="t" r="r" b="b"/>
                <a:pathLst>
                  <a:path w="10742" h="18748" fill="none" extrusionOk="0">
                    <a:moveTo>
                      <a:pt x="9507" y="18747"/>
                    </a:moveTo>
                    <a:cubicBezTo>
                      <a:pt x="9507" y="18747"/>
                      <a:pt x="10742" y="13277"/>
                      <a:pt x="9974" y="7673"/>
                    </a:cubicBezTo>
                    <a:cubicBezTo>
                      <a:pt x="9207" y="2302"/>
                      <a:pt x="6338" y="1"/>
                      <a:pt x="3970" y="134"/>
                    </a:cubicBezTo>
                    <a:cubicBezTo>
                      <a:pt x="1168" y="301"/>
                      <a:pt x="1" y="1902"/>
                      <a:pt x="835" y="7573"/>
                    </a:cubicBezTo>
                    <a:cubicBezTo>
                      <a:pt x="1668" y="13243"/>
                      <a:pt x="1435" y="18114"/>
                      <a:pt x="1435" y="18114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30"/>
              <p:cNvSpPr/>
              <p:nvPr/>
            </p:nvSpPr>
            <p:spPr>
              <a:xfrm>
                <a:off x="2521375" y="3873275"/>
                <a:ext cx="162650" cy="39125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15650" extrusionOk="0">
                    <a:moveTo>
                      <a:pt x="2480" y="0"/>
                    </a:moveTo>
                    <a:cubicBezTo>
                      <a:pt x="2431" y="0"/>
                      <a:pt x="2383" y="2"/>
                      <a:pt x="2336" y="5"/>
                    </a:cubicBezTo>
                    <a:cubicBezTo>
                      <a:pt x="701" y="72"/>
                      <a:pt x="1" y="1039"/>
                      <a:pt x="568" y="4375"/>
                    </a:cubicBezTo>
                    <a:cubicBezTo>
                      <a:pt x="1168" y="7711"/>
                      <a:pt x="1435" y="15383"/>
                      <a:pt x="1435" y="15383"/>
                    </a:cubicBezTo>
                    <a:lnTo>
                      <a:pt x="5872" y="15650"/>
                    </a:lnTo>
                    <a:cubicBezTo>
                      <a:pt x="5872" y="15650"/>
                      <a:pt x="6506" y="7711"/>
                      <a:pt x="5939" y="4408"/>
                    </a:cubicBezTo>
                    <a:cubicBezTo>
                      <a:pt x="5456" y="1349"/>
                      <a:pt x="3823" y="0"/>
                      <a:pt x="2480" y="0"/>
                    </a:cubicBezTo>
                    <a:close/>
                  </a:path>
                </a:pathLst>
              </a:custGeom>
              <a:solidFill>
                <a:srgbClr val="F9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34" name="Google Shape;3634;p30"/>
              <p:cNvSpPr/>
              <p:nvPr/>
            </p:nvSpPr>
            <p:spPr>
              <a:xfrm>
                <a:off x="2024375" y="4135250"/>
                <a:ext cx="857300" cy="673850"/>
              </a:xfrm>
              <a:custGeom>
                <a:avLst/>
                <a:gdLst/>
                <a:ahLst/>
                <a:cxnLst/>
                <a:rect l="l" t="t" r="r" b="b"/>
                <a:pathLst>
                  <a:path w="34292" h="26954" extrusionOk="0">
                    <a:moveTo>
                      <a:pt x="17179" y="0"/>
                    </a:moveTo>
                    <a:cubicBezTo>
                      <a:pt x="7572" y="0"/>
                      <a:pt x="0" y="6772"/>
                      <a:pt x="0" y="15145"/>
                    </a:cubicBezTo>
                    <a:lnTo>
                      <a:pt x="0" y="15512"/>
                    </a:lnTo>
                    <a:cubicBezTo>
                      <a:pt x="234" y="23617"/>
                      <a:pt x="7639" y="26953"/>
                      <a:pt x="17146" y="26953"/>
                    </a:cubicBezTo>
                    <a:cubicBezTo>
                      <a:pt x="22583" y="26953"/>
                      <a:pt x="27320" y="25886"/>
                      <a:pt x="30455" y="23417"/>
                    </a:cubicBezTo>
                    <a:lnTo>
                      <a:pt x="30489" y="23384"/>
                    </a:lnTo>
                    <a:cubicBezTo>
                      <a:pt x="30655" y="23250"/>
                      <a:pt x="30822" y="23084"/>
                      <a:pt x="30989" y="22950"/>
                    </a:cubicBezTo>
                    <a:lnTo>
                      <a:pt x="31089" y="22883"/>
                    </a:lnTo>
                    <a:cubicBezTo>
                      <a:pt x="31256" y="22750"/>
                      <a:pt x="31356" y="22583"/>
                      <a:pt x="31489" y="22450"/>
                    </a:cubicBezTo>
                    <a:lnTo>
                      <a:pt x="31589" y="22383"/>
                    </a:lnTo>
                    <a:cubicBezTo>
                      <a:pt x="31689" y="22250"/>
                      <a:pt x="31823" y="22083"/>
                      <a:pt x="31956" y="21949"/>
                    </a:cubicBezTo>
                    <a:cubicBezTo>
                      <a:pt x="31956" y="21783"/>
                      <a:pt x="31956" y="21783"/>
                      <a:pt x="31990" y="21749"/>
                    </a:cubicBezTo>
                    <a:lnTo>
                      <a:pt x="32390" y="21249"/>
                    </a:lnTo>
                    <a:lnTo>
                      <a:pt x="32423" y="21216"/>
                    </a:lnTo>
                    <a:cubicBezTo>
                      <a:pt x="32690" y="20849"/>
                      <a:pt x="32924" y="20415"/>
                      <a:pt x="33157" y="20015"/>
                    </a:cubicBezTo>
                    <a:cubicBezTo>
                      <a:pt x="33157" y="19948"/>
                      <a:pt x="33224" y="19915"/>
                      <a:pt x="33224" y="19881"/>
                    </a:cubicBezTo>
                    <a:cubicBezTo>
                      <a:pt x="33291" y="19715"/>
                      <a:pt x="33391" y="19548"/>
                      <a:pt x="33457" y="19348"/>
                    </a:cubicBezTo>
                    <a:cubicBezTo>
                      <a:pt x="33491" y="19248"/>
                      <a:pt x="33491" y="19214"/>
                      <a:pt x="33524" y="19114"/>
                    </a:cubicBezTo>
                    <a:cubicBezTo>
                      <a:pt x="33591" y="18947"/>
                      <a:pt x="33657" y="18847"/>
                      <a:pt x="33724" y="18680"/>
                    </a:cubicBezTo>
                    <a:cubicBezTo>
                      <a:pt x="33758" y="18580"/>
                      <a:pt x="33758" y="18514"/>
                      <a:pt x="33791" y="18414"/>
                    </a:cubicBezTo>
                    <a:cubicBezTo>
                      <a:pt x="33824" y="18247"/>
                      <a:pt x="33858" y="18113"/>
                      <a:pt x="33924" y="17947"/>
                    </a:cubicBezTo>
                    <a:cubicBezTo>
                      <a:pt x="33958" y="17880"/>
                      <a:pt x="33958" y="17780"/>
                      <a:pt x="33991" y="17713"/>
                    </a:cubicBezTo>
                    <a:cubicBezTo>
                      <a:pt x="34024" y="17546"/>
                      <a:pt x="34091" y="17413"/>
                      <a:pt x="34091" y="17246"/>
                    </a:cubicBezTo>
                    <a:cubicBezTo>
                      <a:pt x="34091" y="17146"/>
                      <a:pt x="34124" y="17079"/>
                      <a:pt x="34124" y="16946"/>
                    </a:cubicBezTo>
                    <a:cubicBezTo>
                      <a:pt x="34158" y="16779"/>
                      <a:pt x="34158" y="16612"/>
                      <a:pt x="34191" y="16412"/>
                    </a:cubicBezTo>
                    <a:cubicBezTo>
                      <a:pt x="34191" y="16312"/>
                      <a:pt x="34191" y="16245"/>
                      <a:pt x="34258" y="16145"/>
                    </a:cubicBezTo>
                    <a:cubicBezTo>
                      <a:pt x="34291" y="15912"/>
                      <a:pt x="34291" y="15612"/>
                      <a:pt x="34291" y="15378"/>
                    </a:cubicBezTo>
                    <a:lnTo>
                      <a:pt x="34291" y="15045"/>
                    </a:lnTo>
                    <a:lnTo>
                      <a:pt x="34291" y="14311"/>
                    </a:lnTo>
                    <a:lnTo>
                      <a:pt x="34291" y="14077"/>
                    </a:lnTo>
                    <a:cubicBezTo>
                      <a:pt x="34291" y="13910"/>
                      <a:pt x="34258" y="13744"/>
                      <a:pt x="34258" y="13577"/>
                    </a:cubicBezTo>
                    <a:cubicBezTo>
                      <a:pt x="34258" y="13477"/>
                      <a:pt x="34191" y="13377"/>
                      <a:pt x="34191" y="13277"/>
                    </a:cubicBezTo>
                    <a:cubicBezTo>
                      <a:pt x="34191" y="13143"/>
                      <a:pt x="34158" y="12976"/>
                      <a:pt x="34158" y="12876"/>
                    </a:cubicBezTo>
                    <a:cubicBezTo>
                      <a:pt x="34158" y="12776"/>
                      <a:pt x="34124" y="12643"/>
                      <a:pt x="34124" y="12576"/>
                    </a:cubicBezTo>
                    <a:cubicBezTo>
                      <a:pt x="34091" y="12443"/>
                      <a:pt x="34091" y="12276"/>
                      <a:pt x="34024" y="12142"/>
                    </a:cubicBezTo>
                    <a:cubicBezTo>
                      <a:pt x="33991" y="12076"/>
                      <a:pt x="33991" y="11942"/>
                      <a:pt x="33958" y="11876"/>
                    </a:cubicBezTo>
                    <a:cubicBezTo>
                      <a:pt x="33924" y="11742"/>
                      <a:pt x="33891" y="11609"/>
                      <a:pt x="33891" y="11475"/>
                    </a:cubicBezTo>
                    <a:cubicBezTo>
                      <a:pt x="33824" y="11409"/>
                      <a:pt x="33824" y="11275"/>
                      <a:pt x="33791" y="11208"/>
                    </a:cubicBezTo>
                    <a:lnTo>
                      <a:pt x="33657" y="10841"/>
                    </a:lnTo>
                    <a:cubicBezTo>
                      <a:pt x="33624" y="10741"/>
                      <a:pt x="33591" y="10608"/>
                      <a:pt x="33591" y="10541"/>
                    </a:cubicBezTo>
                    <a:lnTo>
                      <a:pt x="33457" y="10174"/>
                    </a:lnTo>
                    <a:cubicBezTo>
                      <a:pt x="33424" y="10074"/>
                      <a:pt x="33391" y="9941"/>
                      <a:pt x="33324" y="9874"/>
                    </a:cubicBezTo>
                    <a:cubicBezTo>
                      <a:pt x="33291" y="9741"/>
                      <a:pt x="33190" y="9607"/>
                      <a:pt x="33157" y="9507"/>
                    </a:cubicBezTo>
                    <a:cubicBezTo>
                      <a:pt x="33124" y="9407"/>
                      <a:pt x="33090" y="9340"/>
                      <a:pt x="33024" y="9207"/>
                    </a:cubicBezTo>
                    <a:cubicBezTo>
                      <a:pt x="32957" y="9007"/>
                      <a:pt x="32824" y="8840"/>
                      <a:pt x="32757" y="8607"/>
                    </a:cubicBezTo>
                    <a:cubicBezTo>
                      <a:pt x="32657" y="8506"/>
                      <a:pt x="32623" y="8373"/>
                      <a:pt x="32523" y="8273"/>
                    </a:cubicBezTo>
                    <a:cubicBezTo>
                      <a:pt x="32490" y="8206"/>
                      <a:pt x="32423" y="8073"/>
                      <a:pt x="32357" y="8006"/>
                    </a:cubicBezTo>
                    <a:cubicBezTo>
                      <a:pt x="32290" y="7873"/>
                      <a:pt x="32256" y="7773"/>
                      <a:pt x="32156" y="7673"/>
                    </a:cubicBezTo>
                    <a:cubicBezTo>
                      <a:pt x="32123" y="7572"/>
                      <a:pt x="32023" y="7506"/>
                      <a:pt x="31990" y="7406"/>
                    </a:cubicBezTo>
                    <a:cubicBezTo>
                      <a:pt x="31923" y="7272"/>
                      <a:pt x="31823" y="7206"/>
                      <a:pt x="31756" y="7072"/>
                    </a:cubicBezTo>
                    <a:cubicBezTo>
                      <a:pt x="31689" y="7005"/>
                      <a:pt x="31623" y="6905"/>
                      <a:pt x="31589" y="6839"/>
                    </a:cubicBezTo>
                    <a:cubicBezTo>
                      <a:pt x="31489" y="6705"/>
                      <a:pt x="31423" y="6605"/>
                      <a:pt x="31322" y="6505"/>
                    </a:cubicBezTo>
                    <a:cubicBezTo>
                      <a:pt x="31289" y="6405"/>
                      <a:pt x="31189" y="6338"/>
                      <a:pt x="31156" y="6272"/>
                    </a:cubicBezTo>
                    <a:cubicBezTo>
                      <a:pt x="31089" y="6171"/>
                      <a:pt x="30956" y="6071"/>
                      <a:pt x="30855" y="5938"/>
                    </a:cubicBezTo>
                    <a:cubicBezTo>
                      <a:pt x="30822" y="5871"/>
                      <a:pt x="30755" y="5838"/>
                      <a:pt x="30689" y="5738"/>
                    </a:cubicBezTo>
                    <a:cubicBezTo>
                      <a:pt x="30622" y="5604"/>
                      <a:pt x="30489" y="5504"/>
                      <a:pt x="30355" y="5404"/>
                    </a:cubicBezTo>
                    <a:cubicBezTo>
                      <a:pt x="30322" y="5371"/>
                      <a:pt x="30288" y="5271"/>
                      <a:pt x="30188" y="5237"/>
                    </a:cubicBezTo>
                    <a:lnTo>
                      <a:pt x="29821" y="4871"/>
                    </a:lnTo>
                    <a:lnTo>
                      <a:pt x="29755" y="4770"/>
                    </a:lnTo>
                    <a:cubicBezTo>
                      <a:pt x="28954" y="4037"/>
                      <a:pt x="28087" y="3336"/>
                      <a:pt x="27086" y="2736"/>
                    </a:cubicBezTo>
                    <a:cubicBezTo>
                      <a:pt x="27086" y="2736"/>
                      <a:pt x="27019" y="2736"/>
                      <a:pt x="27019" y="2702"/>
                    </a:cubicBezTo>
                    <a:cubicBezTo>
                      <a:pt x="26853" y="2569"/>
                      <a:pt x="26652" y="2502"/>
                      <a:pt x="26486" y="2369"/>
                    </a:cubicBezTo>
                    <a:cubicBezTo>
                      <a:pt x="26452" y="2369"/>
                      <a:pt x="26452" y="2335"/>
                      <a:pt x="26419" y="2335"/>
                    </a:cubicBezTo>
                    <a:cubicBezTo>
                      <a:pt x="26252" y="2235"/>
                      <a:pt x="26019" y="2102"/>
                      <a:pt x="25819" y="2035"/>
                    </a:cubicBezTo>
                    <a:cubicBezTo>
                      <a:pt x="25785" y="2035"/>
                      <a:pt x="25785" y="2002"/>
                      <a:pt x="25752" y="2002"/>
                    </a:cubicBezTo>
                    <a:cubicBezTo>
                      <a:pt x="25518" y="1902"/>
                      <a:pt x="25352" y="1768"/>
                      <a:pt x="25151" y="1702"/>
                    </a:cubicBezTo>
                    <a:cubicBezTo>
                      <a:pt x="25151" y="1702"/>
                      <a:pt x="25118" y="1702"/>
                      <a:pt x="25118" y="1668"/>
                    </a:cubicBezTo>
                    <a:cubicBezTo>
                      <a:pt x="23584" y="934"/>
                      <a:pt x="21916" y="434"/>
                      <a:pt x="20114" y="201"/>
                    </a:cubicBezTo>
                    <a:cubicBezTo>
                      <a:pt x="19147" y="67"/>
                      <a:pt x="18180" y="0"/>
                      <a:pt x="17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35" name="Google Shape;3635;p30"/>
              <p:cNvSpPr/>
              <p:nvPr/>
            </p:nvSpPr>
            <p:spPr>
              <a:xfrm>
                <a:off x="2047725" y="4293700"/>
                <a:ext cx="833950" cy="512875"/>
              </a:xfrm>
              <a:custGeom>
                <a:avLst/>
                <a:gdLst/>
                <a:ahLst/>
                <a:cxnLst/>
                <a:rect l="l" t="t" r="r" b="b"/>
                <a:pathLst>
                  <a:path w="33358" h="20515" extrusionOk="0">
                    <a:moveTo>
                      <a:pt x="30288" y="0"/>
                    </a:moveTo>
                    <a:lnTo>
                      <a:pt x="30288" y="0"/>
                    </a:lnTo>
                    <a:cubicBezTo>
                      <a:pt x="31322" y="1935"/>
                      <a:pt x="31890" y="4170"/>
                      <a:pt x="31890" y="6505"/>
                    </a:cubicBezTo>
                    <a:cubicBezTo>
                      <a:pt x="31890" y="14878"/>
                      <a:pt x="24384" y="18280"/>
                      <a:pt x="14711" y="18280"/>
                    </a:cubicBezTo>
                    <a:cubicBezTo>
                      <a:pt x="8373" y="18280"/>
                      <a:pt x="2969" y="16779"/>
                      <a:pt x="0" y="13410"/>
                    </a:cubicBezTo>
                    <a:lnTo>
                      <a:pt x="0" y="13410"/>
                    </a:lnTo>
                    <a:cubicBezTo>
                      <a:pt x="2335" y="18380"/>
                      <a:pt x="8606" y="20515"/>
                      <a:pt x="16178" y="20515"/>
                    </a:cubicBezTo>
                    <a:cubicBezTo>
                      <a:pt x="25819" y="20515"/>
                      <a:pt x="33357" y="17079"/>
                      <a:pt x="33357" y="8707"/>
                    </a:cubicBezTo>
                    <a:cubicBezTo>
                      <a:pt x="33324" y="5437"/>
                      <a:pt x="32190" y="2435"/>
                      <a:pt x="302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30"/>
              <p:cNvSpPr/>
              <p:nvPr/>
            </p:nvSpPr>
            <p:spPr>
              <a:xfrm>
                <a:off x="2212825" y="4481325"/>
                <a:ext cx="16932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6172" extrusionOk="0">
                    <a:moveTo>
                      <a:pt x="3387" y="1"/>
                    </a:moveTo>
                    <a:cubicBezTo>
                      <a:pt x="2594" y="1"/>
                      <a:pt x="1802" y="301"/>
                      <a:pt x="1202" y="901"/>
                    </a:cubicBezTo>
                    <a:cubicBezTo>
                      <a:pt x="1" y="2102"/>
                      <a:pt x="1" y="4070"/>
                      <a:pt x="1202" y="5271"/>
                    </a:cubicBezTo>
                    <a:cubicBezTo>
                      <a:pt x="1802" y="5872"/>
                      <a:pt x="2594" y="6172"/>
                      <a:pt x="3387" y="6172"/>
                    </a:cubicBezTo>
                    <a:cubicBezTo>
                      <a:pt x="4179" y="6172"/>
                      <a:pt x="4971" y="5872"/>
                      <a:pt x="5571" y="5271"/>
                    </a:cubicBezTo>
                    <a:cubicBezTo>
                      <a:pt x="6772" y="4070"/>
                      <a:pt x="6772" y="2102"/>
                      <a:pt x="5571" y="901"/>
                    </a:cubicBezTo>
                    <a:cubicBezTo>
                      <a:pt x="4971" y="301"/>
                      <a:pt x="4179" y="1"/>
                      <a:pt x="3387" y="1"/>
                    </a:cubicBezTo>
                    <a:close/>
                  </a:path>
                </a:pathLst>
              </a:custGeom>
              <a:solidFill>
                <a:srgbClr val="F9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30"/>
              <p:cNvSpPr/>
              <p:nvPr/>
            </p:nvSpPr>
            <p:spPr>
              <a:xfrm>
                <a:off x="2522225" y="4481150"/>
                <a:ext cx="169300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6185" extrusionOk="0">
                    <a:moveTo>
                      <a:pt x="3394" y="0"/>
                    </a:moveTo>
                    <a:cubicBezTo>
                      <a:pt x="1981" y="0"/>
                      <a:pt x="718" y="968"/>
                      <a:pt x="401" y="2409"/>
                    </a:cubicBezTo>
                    <a:cubicBezTo>
                      <a:pt x="0" y="4077"/>
                      <a:pt x="1068" y="5712"/>
                      <a:pt x="2736" y="6112"/>
                    </a:cubicBezTo>
                    <a:cubicBezTo>
                      <a:pt x="2958" y="6161"/>
                      <a:pt x="3180" y="6184"/>
                      <a:pt x="3398" y="6184"/>
                    </a:cubicBezTo>
                    <a:cubicBezTo>
                      <a:pt x="4817" y="6184"/>
                      <a:pt x="6087" y="5194"/>
                      <a:pt x="6405" y="3777"/>
                    </a:cubicBezTo>
                    <a:cubicBezTo>
                      <a:pt x="6772" y="2109"/>
                      <a:pt x="5738" y="441"/>
                      <a:pt x="4070" y="74"/>
                    </a:cubicBezTo>
                    <a:cubicBezTo>
                      <a:pt x="3843" y="24"/>
                      <a:pt x="3617" y="0"/>
                      <a:pt x="3394" y="0"/>
                    </a:cubicBezTo>
                    <a:close/>
                  </a:path>
                </a:pathLst>
              </a:custGeom>
              <a:solidFill>
                <a:srgbClr val="F9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30"/>
              <p:cNvSpPr/>
              <p:nvPr/>
            </p:nvSpPr>
            <p:spPr>
              <a:xfrm>
                <a:off x="2427150" y="4443175"/>
                <a:ext cx="50900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244" extrusionOk="0">
                    <a:moveTo>
                      <a:pt x="1047" y="1"/>
                    </a:moveTo>
                    <a:cubicBezTo>
                      <a:pt x="801" y="1"/>
                      <a:pt x="551" y="42"/>
                      <a:pt x="301" y="126"/>
                    </a:cubicBezTo>
                    <a:cubicBezTo>
                      <a:pt x="101" y="226"/>
                      <a:pt x="1" y="526"/>
                      <a:pt x="167" y="626"/>
                    </a:cubicBezTo>
                    <a:lnTo>
                      <a:pt x="634" y="1093"/>
                    </a:lnTo>
                    <a:cubicBezTo>
                      <a:pt x="734" y="1193"/>
                      <a:pt x="868" y="1243"/>
                      <a:pt x="1001" y="1243"/>
                    </a:cubicBezTo>
                    <a:cubicBezTo>
                      <a:pt x="1135" y="1243"/>
                      <a:pt x="1268" y="1193"/>
                      <a:pt x="1368" y="1093"/>
                    </a:cubicBezTo>
                    <a:lnTo>
                      <a:pt x="1869" y="626"/>
                    </a:lnTo>
                    <a:cubicBezTo>
                      <a:pt x="2035" y="459"/>
                      <a:pt x="1969" y="192"/>
                      <a:pt x="1769" y="126"/>
                    </a:cubicBezTo>
                    <a:cubicBezTo>
                      <a:pt x="1535" y="42"/>
                      <a:pt x="1293" y="1"/>
                      <a:pt x="10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30"/>
              <p:cNvSpPr/>
              <p:nvPr/>
            </p:nvSpPr>
            <p:spPr>
              <a:xfrm>
                <a:off x="2452175" y="4451300"/>
                <a:ext cx="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69" fill="none" extrusionOk="0">
                    <a:moveTo>
                      <a:pt x="0" y="1"/>
                    </a:moveTo>
                    <a:lnTo>
                      <a:pt x="0" y="1468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30"/>
              <p:cNvSpPr/>
              <p:nvPr/>
            </p:nvSpPr>
            <p:spPr>
              <a:xfrm>
                <a:off x="2312900" y="4447975"/>
                <a:ext cx="45900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835" extrusionOk="0">
                    <a:moveTo>
                      <a:pt x="901" y="0"/>
                    </a:moveTo>
                    <a:cubicBezTo>
                      <a:pt x="401" y="0"/>
                      <a:pt x="1" y="401"/>
                      <a:pt x="1" y="901"/>
                    </a:cubicBezTo>
                    <a:cubicBezTo>
                      <a:pt x="1" y="1401"/>
                      <a:pt x="401" y="1835"/>
                      <a:pt x="901" y="1835"/>
                    </a:cubicBezTo>
                    <a:cubicBezTo>
                      <a:pt x="1402" y="1835"/>
                      <a:pt x="1835" y="1401"/>
                      <a:pt x="1835" y="901"/>
                    </a:cubicBezTo>
                    <a:cubicBezTo>
                      <a:pt x="1835" y="401"/>
                      <a:pt x="1402" y="0"/>
                      <a:pt x="9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30"/>
              <p:cNvSpPr/>
              <p:nvPr/>
            </p:nvSpPr>
            <p:spPr>
              <a:xfrm>
                <a:off x="2548075" y="4447975"/>
                <a:ext cx="45900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835" extrusionOk="0">
                    <a:moveTo>
                      <a:pt x="934" y="0"/>
                    </a:moveTo>
                    <a:cubicBezTo>
                      <a:pt x="434" y="0"/>
                      <a:pt x="0" y="401"/>
                      <a:pt x="0" y="901"/>
                    </a:cubicBezTo>
                    <a:cubicBezTo>
                      <a:pt x="0" y="1401"/>
                      <a:pt x="434" y="1835"/>
                      <a:pt x="934" y="1835"/>
                    </a:cubicBezTo>
                    <a:cubicBezTo>
                      <a:pt x="1435" y="1835"/>
                      <a:pt x="1835" y="1401"/>
                      <a:pt x="1835" y="901"/>
                    </a:cubicBezTo>
                    <a:cubicBezTo>
                      <a:pt x="1835" y="401"/>
                      <a:pt x="1435" y="0"/>
                      <a:pt x="9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30"/>
              <p:cNvSpPr/>
              <p:nvPr/>
            </p:nvSpPr>
            <p:spPr>
              <a:xfrm>
                <a:off x="2412150" y="4490500"/>
                <a:ext cx="400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735" fill="none" extrusionOk="0">
                    <a:moveTo>
                      <a:pt x="1601" y="1"/>
                    </a:moveTo>
                    <a:cubicBezTo>
                      <a:pt x="1601" y="401"/>
                      <a:pt x="1234" y="734"/>
                      <a:pt x="801" y="734"/>
                    </a:cubicBezTo>
                    <a:cubicBezTo>
                      <a:pt x="367" y="734"/>
                      <a:pt x="0" y="401"/>
                      <a:pt x="0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30"/>
              <p:cNvSpPr/>
              <p:nvPr/>
            </p:nvSpPr>
            <p:spPr>
              <a:xfrm>
                <a:off x="2453000" y="4490500"/>
                <a:ext cx="400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735" fill="none" extrusionOk="0">
                    <a:moveTo>
                      <a:pt x="1602" y="1"/>
                    </a:moveTo>
                    <a:cubicBezTo>
                      <a:pt x="1602" y="401"/>
                      <a:pt x="1235" y="734"/>
                      <a:pt x="801" y="734"/>
                    </a:cubicBezTo>
                    <a:cubicBezTo>
                      <a:pt x="334" y="734"/>
                      <a:pt x="1" y="4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30"/>
              <p:cNvSpPr/>
              <p:nvPr/>
            </p:nvSpPr>
            <p:spPr>
              <a:xfrm>
                <a:off x="2021875" y="4131900"/>
                <a:ext cx="858950" cy="674675"/>
              </a:xfrm>
              <a:custGeom>
                <a:avLst/>
                <a:gdLst/>
                <a:ahLst/>
                <a:cxnLst/>
                <a:rect l="l" t="t" r="r" b="b"/>
                <a:pathLst>
                  <a:path w="34358" h="26987" fill="none" extrusionOk="0">
                    <a:moveTo>
                      <a:pt x="34358" y="15179"/>
                    </a:moveTo>
                    <a:cubicBezTo>
                      <a:pt x="34358" y="23551"/>
                      <a:pt x="26853" y="26987"/>
                      <a:pt x="17179" y="26987"/>
                    </a:cubicBezTo>
                    <a:cubicBezTo>
                      <a:pt x="7539" y="26987"/>
                      <a:pt x="0" y="23551"/>
                      <a:pt x="0" y="15179"/>
                    </a:cubicBezTo>
                    <a:cubicBezTo>
                      <a:pt x="0" y="6806"/>
                      <a:pt x="7505" y="1"/>
                      <a:pt x="17179" y="1"/>
                    </a:cubicBezTo>
                    <a:cubicBezTo>
                      <a:pt x="26853" y="1"/>
                      <a:pt x="34358" y="6806"/>
                      <a:pt x="34358" y="1517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30"/>
              <p:cNvSpPr/>
              <p:nvPr/>
            </p:nvSpPr>
            <p:spPr>
              <a:xfrm>
                <a:off x="2180300" y="4567225"/>
                <a:ext cx="9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1" fill="none" extrusionOk="0">
                    <a:moveTo>
                      <a:pt x="3804" y="0"/>
                    </a:moveTo>
                    <a:lnTo>
                      <a:pt x="1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30"/>
              <p:cNvSpPr/>
              <p:nvPr/>
            </p:nvSpPr>
            <p:spPr>
              <a:xfrm>
                <a:off x="2181150" y="4528025"/>
                <a:ext cx="9257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35" fill="none" extrusionOk="0">
                    <a:moveTo>
                      <a:pt x="3703" y="735"/>
                    </a:moveTo>
                    <a:lnTo>
                      <a:pt x="0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30"/>
              <p:cNvSpPr/>
              <p:nvPr/>
            </p:nvSpPr>
            <p:spPr>
              <a:xfrm>
                <a:off x="2180300" y="4589750"/>
                <a:ext cx="92600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734" fill="none" extrusionOk="0">
                    <a:moveTo>
                      <a:pt x="1" y="734"/>
                    </a:moveTo>
                    <a:lnTo>
                      <a:pt x="3704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30"/>
              <p:cNvSpPr/>
              <p:nvPr/>
            </p:nvSpPr>
            <p:spPr>
              <a:xfrm>
                <a:off x="2628125" y="4567225"/>
                <a:ext cx="9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1" fill="none" extrusionOk="0">
                    <a:moveTo>
                      <a:pt x="1" y="0"/>
                    </a:moveTo>
                    <a:lnTo>
                      <a:pt x="3803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30"/>
              <p:cNvSpPr/>
              <p:nvPr/>
            </p:nvSpPr>
            <p:spPr>
              <a:xfrm>
                <a:off x="2629800" y="4528025"/>
                <a:ext cx="9260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735" fill="none" extrusionOk="0">
                    <a:moveTo>
                      <a:pt x="0" y="735"/>
                    </a:moveTo>
                    <a:lnTo>
                      <a:pt x="3703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30"/>
              <p:cNvSpPr/>
              <p:nvPr/>
            </p:nvSpPr>
            <p:spPr>
              <a:xfrm>
                <a:off x="2630625" y="4589750"/>
                <a:ext cx="92600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734" fill="none" extrusionOk="0">
                    <a:moveTo>
                      <a:pt x="3703" y="734"/>
                    </a:moveTo>
                    <a:lnTo>
                      <a:pt x="1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30"/>
              <p:cNvSpPr/>
              <p:nvPr/>
            </p:nvSpPr>
            <p:spPr>
              <a:xfrm>
                <a:off x="1691625" y="3635725"/>
                <a:ext cx="1506925" cy="1345975"/>
              </a:xfrm>
              <a:custGeom>
                <a:avLst/>
                <a:gdLst/>
                <a:ahLst/>
                <a:cxnLst/>
                <a:rect l="l" t="t" r="r" b="b"/>
                <a:pathLst>
                  <a:path w="60277" h="53839" fill="none" extrusionOk="0">
                    <a:moveTo>
                      <a:pt x="1668" y="868"/>
                    </a:moveTo>
                    <a:cubicBezTo>
                      <a:pt x="1668" y="868"/>
                      <a:pt x="39462" y="0"/>
                      <a:pt x="59543" y="868"/>
                    </a:cubicBezTo>
                    <a:cubicBezTo>
                      <a:pt x="60277" y="1168"/>
                      <a:pt x="59777" y="53239"/>
                      <a:pt x="59777" y="53239"/>
                    </a:cubicBezTo>
                    <a:cubicBezTo>
                      <a:pt x="59777" y="53239"/>
                      <a:pt x="38094" y="53839"/>
                      <a:pt x="20916" y="53339"/>
                    </a:cubicBezTo>
                    <a:cubicBezTo>
                      <a:pt x="16379" y="53205"/>
                      <a:pt x="8940" y="52838"/>
                      <a:pt x="5404" y="50703"/>
                    </a:cubicBezTo>
                    <a:cubicBezTo>
                      <a:pt x="3203" y="49336"/>
                      <a:pt x="1935" y="46901"/>
                      <a:pt x="1535" y="40863"/>
                    </a:cubicBezTo>
                    <a:cubicBezTo>
                      <a:pt x="1" y="18213"/>
                      <a:pt x="1668" y="868"/>
                      <a:pt x="1668" y="8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30"/>
              <p:cNvSpPr/>
              <p:nvPr/>
            </p:nvSpPr>
            <p:spPr>
              <a:xfrm>
                <a:off x="3256900" y="3537000"/>
                <a:ext cx="313600" cy="852450"/>
              </a:xfrm>
              <a:custGeom>
                <a:avLst/>
                <a:gdLst/>
                <a:ahLst/>
                <a:cxnLst/>
                <a:rect l="l" t="t" r="r" b="b"/>
                <a:pathLst>
                  <a:path w="12544" h="34098" extrusionOk="0">
                    <a:moveTo>
                      <a:pt x="11837" y="1"/>
                    </a:moveTo>
                    <a:cubicBezTo>
                      <a:pt x="11707" y="1"/>
                      <a:pt x="11571" y="36"/>
                      <a:pt x="11442" y="113"/>
                    </a:cubicBezTo>
                    <a:lnTo>
                      <a:pt x="368" y="7319"/>
                    </a:lnTo>
                    <a:cubicBezTo>
                      <a:pt x="134" y="7485"/>
                      <a:pt x="1" y="7752"/>
                      <a:pt x="1" y="7986"/>
                    </a:cubicBezTo>
                    <a:cubicBezTo>
                      <a:pt x="1" y="10854"/>
                      <a:pt x="134" y="28467"/>
                      <a:pt x="201" y="33370"/>
                    </a:cubicBezTo>
                    <a:cubicBezTo>
                      <a:pt x="201" y="33802"/>
                      <a:pt x="548" y="34098"/>
                      <a:pt x="934" y="34098"/>
                    </a:cubicBezTo>
                    <a:cubicBezTo>
                      <a:pt x="1056" y="34098"/>
                      <a:pt x="1182" y="34068"/>
                      <a:pt x="1302" y="34004"/>
                    </a:cubicBezTo>
                    <a:lnTo>
                      <a:pt x="12143" y="27900"/>
                    </a:lnTo>
                    <a:cubicBezTo>
                      <a:pt x="12376" y="27800"/>
                      <a:pt x="12510" y="27533"/>
                      <a:pt x="12510" y="27233"/>
                    </a:cubicBezTo>
                    <a:lnTo>
                      <a:pt x="12543" y="714"/>
                    </a:lnTo>
                    <a:cubicBezTo>
                      <a:pt x="12543" y="293"/>
                      <a:pt x="12213" y="1"/>
                      <a:pt x="11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30"/>
              <p:cNvSpPr/>
              <p:nvPr/>
            </p:nvSpPr>
            <p:spPr>
              <a:xfrm>
                <a:off x="3256900" y="3532325"/>
                <a:ext cx="313600" cy="861475"/>
              </a:xfrm>
              <a:custGeom>
                <a:avLst/>
                <a:gdLst/>
                <a:ahLst/>
                <a:cxnLst/>
                <a:rect l="l" t="t" r="r" b="b"/>
                <a:pathLst>
                  <a:path w="12544" h="34459" fill="none" extrusionOk="0">
                    <a:moveTo>
                      <a:pt x="1" y="8173"/>
                    </a:moveTo>
                    <a:cubicBezTo>
                      <a:pt x="1" y="11041"/>
                      <a:pt x="134" y="28654"/>
                      <a:pt x="201" y="33557"/>
                    </a:cubicBezTo>
                    <a:cubicBezTo>
                      <a:pt x="201" y="34125"/>
                      <a:pt x="802" y="34458"/>
                      <a:pt x="1302" y="34191"/>
                    </a:cubicBezTo>
                    <a:lnTo>
                      <a:pt x="12143" y="28087"/>
                    </a:lnTo>
                    <a:cubicBezTo>
                      <a:pt x="12376" y="27987"/>
                      <a:pt x="12510" y="27720"/>
                      <a:pt x="12510" y="27420"/>
                    </a:cubicBezTo>
                    <a:lnTo>
                      <a:pt x="12543" y="901"/>
                    </a:lnTo>
                    <a:cubicBezTo>
                      <a:pt x="12543" y="334"/>
                      <a:pt x="11943" y="0"/>
                      <a:pt x="11442" y="300"/>
                    </a:cubicBezTo>
                    <a:lnTo>
                      <a:pt x="368" y="7506"/>
                    </a:lnTo>
                    <a:cubicBezTo>
                      <a:pt x="134" y="7672"/>
                      <a:pt x="1" y="7939"/>
                      <a:pt x="1" y="8173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30"/>
              <p:cNvSpPr/>
              <p:nvPr/>
            </p:nvSpPr>
            <p:spPr>
              <a:xfrm>
                <a:off x="3298600" y="3641550"/>
                <a:ext cx="2293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9175" h="5972" fill="none" extrusionOk="0">
                    <a:moveTo>
                      <a:pt x="1" y="5972"/>
                    </a:moveTo>
                    <a:lnTo>
                      <a:pt x="9174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30"/>
              <p:cNvSpPr/>
              <p:nvPr/>
            </p:nvSpPr>
            <p:spPr>
              <a:xfrm>
                <a:off x="3298600" y="3744975"/>
                <a:ext cx="2293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9175" h="5972" fill="none" extrusionOk="0">
                    <a:moveTo>
                      <a:pt x="1" y="5971"/>
                    </a:moveTo>
                    <a:lnTo>
                      <a:pt x="9174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30"/>
              <p:cNvSpPr/>
              <p:nvPr/>
            </p:nvSpPr>
            <p:spPr>
              <a:xfrm>
                <a:off x="3298600" y="3849200"/>
                <a:ext cx="229375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9175" h="5939" fill="none" extrusionOk="0">
                    <a:moveTo>
                      <a:pt x="1" y="5938"/>
                    </a:moveTo>
                    <a:lnTo>
                      <a:pt x="9174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30"/>
              <p:cNvSpPr/>
              <p:nvPr/>
            </p:nvSpPr>
            <p:spPr>
              <a:xfrm>
                <a:off x="3298600" y="3952625"/>
                <a:ext cx="2293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9175" h="5972" fill="none" extrusionOk="0">
                    <a:moveTo>
                      <a:pt x="1" y="5971"/>
                    </a:moveTo>
                    <a:lnTo>
                      <a:pt x="9174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30"/>
              <p:cNvSpPr/>
              <p:nvPr/>
            </p:nvSpPr>
            <p:spPr>
              <a:xfrm>
                <a:off x="3298600" y="4055200"/>
                <a:ext cx="2293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9175" h="5972" fill="none" extrusionOk="0">
                    <a:moveTo>
                      <a:pt x="1" y="5971"/>
                    </a:moveTo>
                    <a:lnTo>
                      <a:pt x="9174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30"/>
              <p:cNvSpPr/>
              <p:nvPr/>
            </p:nvSpPr>
            <p:spPr>
              <a:xfrm>
                <a:off x="3298600" y="4158600"/>
                <a:ext cx="2293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9175" h="5972" fill="none" extrusionOk="0">
                    <a:moveTo>
                      <a:pt x="1" y="5971"/>
                    </a:moveTo>
                    <a:lnTo>
                      <a:pt x="9174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30"/>
              <p:cNvSpPr/>
              <p:nvPr/>
            </p:nvSpPr>
            <p:spPr>
              <a:xfrm>
                <a:off x="3281100" y="4419625"/>
                <a:ext cx="60075" cy="157025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6281" extrusionOk="0">
                    <a:moveTo>
                      <a:pt x="2298" y="0"/>
                    </a:moveTo>
                    <a:cubicBezTo>
                      <a:pt x="2269" y="0"/>
                      <a:pt x="2235" y="11"/>
                      <a:pt x="2202" y="34"/>
                    </a:cubicBezTo>
                    <a:lnTo>
                      <a:pt x="34" y="1468"/>
                    </a:lnTo>
                    <a:cubicBezTo>
                      <a:pt x="0" y="1501"/>
                      <a:pt x="0" y="1535"/>
                      <a:pt x="0" y="1568"/>
                    </a:cubicBezTo>
                    <a:cubicBezTo>
                      <a:pt x="0" y="2135"/>
                      <a:pt x="34" y="5304"/>
                      <a:pt x="34" y="6171"/>
                    </a:cubicBezTo>
                    <a:cubicBezTo>
                      <a:pt x="34" y="6218"/>
                      <a:pt x="98" y="6280"/>
                      <a:pt x="160" y="6280"/>
                    </a:cubicBezTo>
                    <a:cubicBezTo>
                      <a:pt x="187" y="6280"/>
                      <a:pt x="214" y="6268"/>
                      <a:pt x="234" y="6238"/>
                    </a:cubicBezTo>
                    <a:lnTo>
                      <a:pt x="2335" y="5037"/>
                    </a:lnTo>
                    <a:cubicBezTo>
                      <a:pt x="2369" y="5004"/>
                      <a:pt x="2402" y="4970"/>
                      <a:pt x="2402" y="4904"/>
                    </a:cubicBezTo>
                    <a:lnTo>
                      <a:pt x="2402" y="134"/>
                    </a:lnTo>
                    <a:cubicBezTo>
                      <a:pt x="2402" y="45"/>
                      <a:pt x="2358" y="0"/>
                      <a:pt x="22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30"/>
              <p:cNvSpPr/>
              <p:nvPr/>
            </p:nvSpPr>
            <p:spPr>
              <a:xfrm>
                <a:off x="3356975" y="4376675"/>
                <a:ext cx="60075" cy="157075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6283" extrusionOk="0">
                    <a:moveTo>
                      <a:pt x="2303" y="1"/>
                    </a:moveTo>
                    <a:cubicBezTo>
                      <a:pt x="2272" y="1"/>
                      <a:pt x="2237" y="15"/>
                      <a:pt x="2202" y="50"/>
                    </a:cubicBezTo>
                    <a:lnTo>
                      <a:pt x="34" y="1451"/>
                    </a:lnTo>
                    <a:cubicBezTo>
                      <a:pt x="34" y="1451"/>
                      <a:pt x="1" y="1518"/>
                      <a:pt x="1" y="1585"/>
                    </a:cubicBezTo>
                    <a:cubicBezTo>
                      <a:pt x="1" y="2118"/>
                      <a:pt x="34" y="5287"/>
                      <a:pt x="34" y="6188"/>
                    </a:cubicBezTo>
                    <a:cubicBezTo>
                      <a:pt x="34" y="6235"/>
                      <a:pt x="101" y="6282"/>
                      <a:pt x="175" y="6282"/>
                    </a:cubicBezTo>
                    <a:cubicBezTo>
                      <a:pt x="206" y="6282"/>
                      <a:pt x="238" y="6274"/>
                      <a:pt x="268" y="6255"/>
                    </a:cubicBezTo>
                    <a:lnTo>
                      <a:pt x="2336" y="5054"/>
                    </a:lnTo>
                    <a:cubicBezTo>
                      <a:pt x="2369" y="5021"/>
                      <a:pt x="2403" y="4954"/>
                      <a:pt x="2403" y="4921"/>
                    </a:cubicBezTo>
                    <a:lnTo>
                      <a:pt x="2403" y="117"/>
                    </a:lnTo>
                    <a:cubicBezTo>
                      <a:pt x="2403" y="52"/>
                      <a:pt x="2360" y="1"/>
                      <a:pt x="2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30"/>
              <p:cNvSpPr/>
              <p:nvPr/>
            </p:nvSpPr>
            <p:spPr>
              <a:xfrm>
                <a:off x="3434550" y="4332900"/>
                <a:ext cx="60050" cy="15747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6299" extrusionOk="0">
                    <a:moveTo>
                      <a:pt x="2283" y="0"/>
                    </a:moveTo>
                    <a:cubicBezTo>
                      <a:pt x="2253" y="0"/>
                      <a:pt x="2224" y="11"/>
                      <a:pt x="2202" y="33"/>
                    </a:cubicBezTo>
                    <a:lnTo>
                      <a:pt x="33" y="1468"/>
                    </a:lnTo>
                    <a:cubicBezTo>
                      <a:pt x="0" y="1501"/>
                      <a:pt x="0" y="1534"/>
                      <a:pt x="0" y="1601"/>
                    </a:cubicBezTo>
                    <a:cubicBezTo>
                      <a:pt x="0" y="2135"/>
                      <a:pt x="33" y="5304"/>
                      <a:pt x="33" y="6171"/>
                    </a:cubicBezTo>
                    <a:cubicBezTo>
                      <a:pt x="33" y="6243"/>
                      <a:pt x="103" y="6298"/>
                      <a:pt x="166" y="6298"/>
                    </a:cubicBezTo>
                    <a:cubicBezTo>
                      <a:pt x="191" y="6298"/>
                      <a:pt x="215" y="6290"/>
                      <a:pt x="234" y="6271"/>
                    </a:cubicBezTo>
                    <a:lnTo>
                      <a:pt x="2335" y="5037"/>
                    </a:lnTo>
                    <a:cubicBezTo>
                      <a:pt x="2368" y="5004"/>
                      <a:pt x="2402" y="4970"/>
                      <a:pt x="2402" y="4937"/>
                    </a:cubicBezTo>
                    <a:lnTo>
                      <a:pt x="2402" y="133"/>
                    </a:lnTo>
                    <a:cubicBezTo>
                      <a:pt x="2402" y="45"/>
                      <a:pt x="2342" y="0"/>
                      <a:pt x="22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30"/>
              <p:cNvSpPr/>
              <p:nvPr/>
            </p:nvSpPr>
            <p:spPr>
              <a:xfrm>
                <a:off x="3510425" y="4289125"/>
                <a:ext cx="60075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6297" extrusionOk="0">
                    <a:moveTo>
                      <a:pt x="2303" y="0"/>
                    </a:moveTo>
                    <a:cubicBezTo>
                      <a:pt x="2272" y="0"/>
                      <a:pt x="2237" y="15"/>
                      <a:pt x="2202" y="50"/>
                    </a:cubicBezTo>
                    <a:lnTo>
                      <a:pt x="34" y="1451"/>
                    </a:lnTo>
                    <a:cubicBezTo>
                      <a:pt x="34" y="1518"/>
                      <a:pt x="1" y="1551"/>
                      <a:pt x="1" y="1584"/>
                    </a:cubicBezTo>
                    <a:cubicBezTo>
                      <a:pt x="1" y="2118"/>
                      <a:pt x="34" y="5287"/>
                      <a:pt x="34" y="6188"/>
                    </a:cubicBezTo>
                    <a:cubicBezTo>
                      <a:pt x="34" y="6234"/>
                      <a:pt x="99" y="6297"/>
                      <a:pt x="160" y="6297"/>
                    </a:cubicBezTo>
                    <a:cubicBezTo>
                      <a:pt x="187" y="6297"/>
                      <a:pt x="214" y="6285"/>
                      <a:pt x="234" y="6254"/>
                    </a:cubicBezTo>
                    <a:lnTo>
                      <a:pt x="2336" y="5053"/>
                    </a:lnTo>
                    <a:cubicBezTo>
                      <a:pt x="2369" y="5020"/>
                      <a:pt x="2402" y="4953"/>
                      <a:pt x="2402" y="4920"/>
                    </a:cubicBezTo>
                    <a:lnTo>
                      <a:pt x="2402" y="117"/>
                    </a:lnTo>
                    <a:cubicBezTo>
                      <a:pt x="2402" y="51"/>
                      <a:pt x="2360" y="0"/>
                      <a:pt x="23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30"/>
              <p:cNvSpPr/>
              <p:nvPr/>
            </p:nvSpPr>
            <p:spPr>
              <a:xfrm>
                <a:off x="3281100" y="4418775"/>
                <a:ext cx="60075" cy="159325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6373" fill="none" extrusionOk="0">
                    <a:moveTo>
                      <a:pt x="0" y="1602"/>
                    </a:moveTo>
                    <a:cubicBezTo>
                      <a:pt x="0" y="2169"/>
                      <a:pt x="34" y="5338"/>
                      <a:pt x="34" y="6205"/>
                    </a:cubicBezTo>
                    <a:cubicBezTo>
                      <a:pt x="34" y="6272"/>
                      <a:pt x="167" y="6372"/>
                      <a:pt x="234" y="6272"/>
                    </a:cubicBezTo>
                    <a:lnTo>
                      <a:pt x="2335" y="5071"/>
                    </a:lnTo>
                    <a:cubicBezTo>
                      <a:pt x="2369" y="5038"/>
                      <a:pt x="2402" y="5004"/>
                      <a:pt x="2402" y="4938"/>
                    </a:cubicBezTo>
                    <a:lnTo>
                      <a:pt x="2402" y="168"/>
                    </a:lnTo>
                    <a:cubicBezTo>
                      <a:pt x="2402" y="34"/>
                      <a:pt x="2302" y="1"/>
                      <a:pt x="2202" y="68"/>
                    </a:cubicBezTo>
                    <a:lnTo>
                      <a:pt x="34" y="1502"/>
                    </a:lnTo>
                    <a:cubicBezTo>
                      <a:pt x="0" y="1535"/>
                      <a:pt x="0" y="1569"/>
                      <a:pt x="0" y="1602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30"/>
              <p:cNvSpPr/>
              <p:nvPr/>
            </p:nvSpPr>
            <p:spPr>
              <a:xfrm>
                <a:off x="3356975" y="4375425"/>
                <a:ext cx="60075" cy="15930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6372" fill="none" extrusionOk="0">
                    <a:moveTo>
                      <a:pt x="1" y="1635"/>
                    </a:moveTo>
                    <a:cubicBezTo>
                      <a:pt x="1" y="2168"/>
                      <a:pt x="34" y="5337"/>
                      <a:pt x="34" y="6238"/>
                    </a:cubicBezTo>
                    <a:cubicBezTo>
                      <a:pt x="34" y="6305"/>
                      <a:pt x="168" y="6372"/>
                      <a:pt x="268" y="6305"/>
                    </a:cubicBezTo>
                    <a:lnTo>
                      <a:pt x="2336" y="5104"/>
                    </a:lnTo>
                    <a:cubicBezTo>
                      <a:pt x="2369" y="5071"/>
                      <a:pt x="2403" y="5004"/>
                      <a:pt x="2403" y="4971"/>
                    </a:cubicBezTo>
                    <a:lnTo>
                      <a:pt x="2403" y="167"/>
                    </a:lnTo>
                    <a:cubicBezTo>
                      <a:pt x="2403" y="67"/>
                      <a:pt x="2302" y="0"/>
                      <a:pt x="2202" y="100"/>
                    </a:cubicBezTo>
                    <a:lnTo>
                      <a:pt x="34" y="1501"/>
                    </a:lnTo>
                    <a:cubicBezTo>
                      <a:pt x="34" y="1501"/>
                      <a:pt x="1" y="1568"/>
                      <a:pt x="1" y="1635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30"/>
              <p:cNvSpPr/>
              <p:nvPr/>
            </p:nvSpPr>
            <p:spPr>
              <a:xfrm>
                <a:off x="3434550" y="4332050"/>
                <a:ext cx="60050" cy="15930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6372" fill="none" extrusionOk="0">
                    <a:moveTo>
                      <a:pt x="0" y="1635"/>
                    </a:moveTo>
                    <a:cubicBezTo>
                      <a:pt x="0" y="2169"/>
                      <a:pt x="33" y="5338"/>
                      <a:pt x="33" y="6205"/>
                    </a:cubicBezTo>
                    <a:cubicBezTo>
                      <a:pt x="33" y="6305"/>
                      <a:pt x="167" y="6372"/>
                      <a:pt x="234" y="6305"/>
                    </a:cubicBezTo>
                    <a:lnTo>
                      <a:pt x="2335" y="5071"/>
                    </a:lnTo>
                    <a:cubicBezTo>
                      <a:pt x="2368" y="5038"/>
                      <a:pt x="2402" y="5004"/>
                      <a:pt x="2402" y="4971"/>
                    </a:cubicBezTo>
                    <a:lnTo>
                      <a:pt x="2402" y="167"/>
                    </a:lnTo>
                    <a:cubicBezTo>
                      <a:pt x="2402" y="34"/>
                      <a:pt x="2268" y="1"/>
                      <a:pt x="2202" y="67"/>
                    </a:cubicBezTo>
                    <a:lnTo>
                      <a:pt x="33" y="1502"/>
                    </a:lnTo>
                    <a:cubicBezTo>
                      <a:pt x="0" y="1535"/>
                      <a:pt x="0" y="1568"/>
                      <a:pt x="0" y="1635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30"/>
              <p:cNvSpPr/>
              <p:nvPr/>
            </p:nvSpPr>
            <p:spPr>
              <a:xfrm>
                <a:off x="3510425" y="4287850"/>
                <a:ext cx="600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6406" fill="none" extrusionOk="0">
                    <a:moveTo>
                      <a:pt x="1" y="1635"/>
                    </a:moveTo>
                    <a:cubicBezTo>
                      <a:pt x="1" y="2169"/>
                      <a:pt x="34" y="5338"/>
                      <a:pt x="34" y="6239"/>
                    </a:cubicBezTo>
                    <a:cubicBezTo>
                      <a:pt x="34" y="6305"/>
                      <a:pt x="167" y="6405"/>
                      <a:pt x="234" y="6305"/>
                    </a:cubicBezTo>
                    <a:lnTo>
                      <a:pt x="2336" y="5104"/>
                    </a:lnTo>
                    <a:cubicBezTo>
                      <a:pt x="2369" y="5071"/>
                      <a:pt x="2402" y="5004"/>
                      <a:pt x="2402" y="4971"/>
                    </a:cubicBezTo>
                    <a:lnTo>
                      <a:pt x="2402" y="168"/>
                    </a:lnTo>
                    <a:cubicBezTo>
                      <a:pt x="2402" y="67"/>
                      <a:pt x="2302" y="1"/>
                      <a:pt x="2202" y="101"/>
                    </a:cubicBezTo>
                    <a:lnTo>
                      <a:pt x="34" y="1502"/>
                    </a:lnTo>
                    <a:cubicBezTo>
                      <a:pt x="34" y="1569"/>
                      <a:pt x="1" y="1602"/>
                      <a:pt x="1" y="1635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30"/>
              <p:cNvSpPr/>
              <p:nvPr/>
            </p:nvSpPr>
            <p:spPr>
              <a:xfrm>
                <a:off x="1960975" y="3187900"/>
                <a:ext cx="1062125" cy="389200"/>
              </a:xfrm>
              <a:custGeom>
                <a:avLst/>
                <a:gdLst/>
                <a:ahLst/>
                <a:cxnLst/>
                <a:rect l="l" t="t" r="r" b="b"/>
                <a:pathLst>
                  <a:path w="42485" h="15568" extrusionOk="0">
                    <a:moveTo>
                      <a:pt x="35848" y="1"/>
                    </a:moveTo>
                    <a:cubicBezTo>
                      <a:pt x="35575" y="1"/>
                      <a:pt x="35290" y="12"/>
                      <a:pt x="34993" y="34"/>
                    </a:cubicBezTo>
                    <a:cubicBezTo>
                      <a:pt x="27487" y="568"/>
                      <a:pt x="9174" y="301"/>
                      <a:pt x="6806" y="568"/>
                    </a:cubicBezTo>
                    <a:cubicBezTo>
                      <a:pt x="4471" y="868"/>
                      <a:pt x="2102" y="5438"/>
                      <a:pt x="2102" y="5438"/>
                    </a:cubicBezTo>
                    <a:cubicBezTo>
                      <a:pt x="2102" y="5438"/>
                      <a:pt x="1" y="12109"/>
                      <a:pt x="1802" y="13477"/>
                    </a:cubicBezTo>
                    <a:cubicBezTo>
                      <a:pt x="3604" y="14878"/>
                      <a:pt x="21650" y="14744"/>
                      <a:pt x="27487" y="15445"/>
                    </a:cubicBezTo>
                    <a:cubicBezTo>
                      <a:pt x="28176" y="15528"/>
                      <a:pt x="28894" y="15568"/>
                      <a:pt x="29626" y="15568"/>
                    </a:cubicBezTo>
                    <a:cubicBezTo>
                      <a:pt x="35095" y="15568"/>
                      <a:pt x="41327" y="13336"/>
                      <a:pt x="41797" y="10041"/>
                    </a:cubicBezTo>
                    <a:cubicBezTo>
                      <a:pt x="42310" y="6421"/>
                      <a:pt x="42484" y="1"/>
                      <a:pt x="358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69" name="Google Shape;3669;p30"/>
              <p:cNvSpPr/>
              <p:nvPr/>
            </p:nvSpPr>
            <p:spPr>
              <a:xfrm>
                <a:off x="1960975" y="3174550"/>
                <a:ext cx="1062450" cy="417000"/>
              </a:xfrm>
              <a:custGeom>
                <a:avLst/>
                <a:gdLst/>
                <a:ahLst/>
                <a:cxnLst/>
                <a:rect l="l" t="t" r="r" b="b"/>
                <a:pathLst>
                  <a:path w="42498" h="16680" fill="none" extrusionOk="0">
                    <a:moveTo>
                      <a:pt x="2102" y="5972"/>
                    </a:moveTo>
                    <a:cubicBezTo>
                      <a:pt x="2102" y="5972"/>
                      <a:pt x="1" y="12643"/>
                      <a:pt x="1802" y="14011"/>
                    </a:cubicBezTo>
                    <a:cubicBezTo>
                      <a:pt x="3604" y="15412"/>
                      <a:pt x="21650" y="15278"/>
                      <a:pt x="27487" y="15979"/>
                    </a:cubicBezTo>
                    <a:cubicBezTo>
                      <a:pt x="33325" y="16679"/>
                      <a:pt x="41264" y="14311"/>
                      <a:pt x="41797" y="10575"/>
                    </a:cubicBezTo>
                    <a:cubicBezTo>
                      <a:pt x="42331" y="6806"/>
                      <a:pt x="42498" y="1"/>
                      <a:pt x="34993" y="568"/>
                    </a:cubicBezTo>
                    <a:cubicBezTo>
                      <a:pt x="27487" y="1102"/>
                      <a:pt x="9174" y="835"/>
                      <a:pt x="6806" y="1102"/>
                    </a:cubicBezTo>
                    <a:cubicBezTo>
                      <a:pt x="4471" y="1402"/>
                      <a:pt x="2102" y="5972"/>
                      <a:pt x="2102" y="5972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70" name="Google Shape;3670;p30"/>
          <p:cNvSpPr/>
          <p:nvPr/>
        </p:nvSpPr>
        <p:spPr>
          <a:xfrm rot="-187041">
            <a:off x="2254049" y="3343458"/>
            <a:ext cx="4190518" cy="491077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MAESTRAS: ALMITA Y MONICA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19 </a:t>
            </a:r>
            <a:r>
              <a:rPr lang="es-ES"/>
              <a:t>al </a:t>
            </a:r>
            <a:r>
              <a:rPr lang="es-ES" smtClean="0"/>
              <a:t>23</a:t>
            </a:r>
            <a:r>
              <a:rPr lang="es-ES" smtClean="0"/>
              <a:t> </a:t>
            </a:r>
            <a:r>
              <a:rPr lang="es-ES" dirty="0"/>
              <a:t>de Junio</a:t>
            </a:r>
            <a:endParaRPr dirty="0"/>
          </a:p>
        </p:txBody>
      </p:sp>
      <p:cxnSp>
        <p:nvCxnSpPr>
          <p:cNvPr id="3672" name="Google Shape;3672;p30"/>
          <p:cNvCxnSpPr/>
          <p:nvPr/>
        </p:nvCxnSpPr>
        <p:spPr>
          <a:xfrm>
            <a:off x="2337979" y="2543231"/>
            <a:ext cx="431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673" name="Google Shape;3673;p30"/>
          <p:cNvCxnSpPr/>
          <p:nvPr/>
        </p:nvCxnSpPr>
        <p:spPr>
          <a:xfrm>
            <a:off x="2270706" y="1481471"/>
            <a:ext cx="431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3674" name="Google Shape;3674;p30"/>
          <p:cNvGrpSpPr/>
          <p:nvPr/>
        </p:nvGrpSpPr>
        <p:grpSpPr>
          <a:xfrm rot="1137513">
            <a:off x="320442" y="403587"/>
            <a:ext cx="1843170" cy="1855361"/>
            <a:chOff x="-580699" y="-461195"/>
            <a:chExt cx="1843080" cy="1855270"/>
          </a:xfrm>
        </p:grpSpPr>
        <p:sp>
          <p:nvSpPr>
            <p:cNvPr id="3675" name="Google Shape;3675;p30"/>
            <p:cNvSpPr/>
            <p:nvPr/>
          </p:nvSpPr>
          <p:spPr>
            <a:xfrm>
              <a:off x="-580699" y="-461195"/>
              <a:ext cx="1761275" cy="1854675"/>
            </a:xfrm>
            <a:custGeom>
              <a:avLst/>
              <a:gdLst/>
              <a:ahLst/>
              <a:cxnLst/>
              <a:rect l="l" t="t" r="r" b="b"/>
              <a:pathLst>
                <a:path w="70451" h="74187" extrusionOk="0">
                  <a:moveTo>
                    <a:pt x="39429" y="0"/>
                  </a:moveTo>
                  <a:cubicBezTo>
                    <a:pt x="37461" y="0"/>
                    <a:pt x="35526" y="467"/>
                    <a:pt x="33858" y="1335"/>
                  </a:cubicBezTo>
                  <a:cubicBezTo>
                    <a:pt x="30823" y="2869"/>
                    <a:pt x="28454" y="5638"/>
                    <a:pt x="26486" y="9707"/>
                  </a:cubicBezTo>
                  <a:cubicBezTo>
                    <a:pt x="26119" y="10474"/>
                    <a:pt x="25786" y="11242"/>
                    <a:pt x="25452" y="11975"/>
                  </a:cubicBezTo>
                  <a:cubicBezTo>
                    <a:pt x="24918" y="13210"/>
                    <a:pt x="24351" y="14411"/>
                    <a:pt x="23784" y="15478"/>
                  </a:cubicBezTo>
                  <a:cubicBezTo>
                    <a:pt x="17747" y="16879"/>
                    <a:pt x="12276" y="19014"/>
                    <a:pt x="8273" y="21482"/>
                  </a:cubicBezTo>
                  <a:cubicBezTo>
                    <a:pt x="1468" y="25652"/>
                    <a:pt x="134" y="30022"/>
                    <a:pt x="334" y="33057"/>
                  </a:cubicBezTo>
                  <a:cubicBezTo>
                    <a:pt x="267" y="35359"/>
                    <a:pt x="1" y="51070"/>
                    <a:pt x="8340" y="62412"/>
                  </a:cubicBezTo>
                  <a:cubicBezTo>
                    <a:pt x="8440" y="62578"/>
                    <a:pt x="8573" y="62712"/>
                    <a:pt x="8640" y="62879"/>
                  </a:cubicBezTo>
                  <a:cubicBezTo>
                    <a:pt x="14344" y="70384"/>
                    <a:pt x="22483" y="74187"/>
                    <a:pt x="32791" y="74187"/>
                  </a:cubicBezTo>
                  <a:cubicBezTo>
                    <a:pt x="34792" y="74187"/>
                    <a:pt x="36860" y="74020"/>
                    <a:pt x="39028" y="73720"/>
                  </a:cubicBezTo>
                  <a:cubicBezTo>
                    <a:pt x="50470" y="72185"/>
                    <a:pt x="58676" y="67248"/>
                    <a:pt x="63513" y="59109"/>
                  </a:cubicBezTo>
                  <a:cubicBezTo>
                    <a:pt x="63613" y="59009"/>
                    <a:pt x="63679" y="58842"/>
                    <a:pt x="63779" y="58709"/>
                  </a:cubicBezTo>
                  <a:lnTo>
                    <a:pt x="63846" y="58575"/>
                  </a:lnTo>
                  <a:lnTo>
                    <a:pt x="63946" y="58442"/>
                  </a:lnTo>
                  <a:cubicBezTo>
                    <a:pt x="64013" y="58342"/>
                    <a:pt x="64113" y="58209"/>
                    <a:pt x="64146" y="58075"/>
                  </a:cubicBezTo>
                  <a:cubicBezTo>
                    <a:pt x="64313" y="57742"/>
                    <a:pt x="64513" y="57375"/>
                    <a:pt x="64680" y="57008"/>
                  </a:cubicBezTo>
                  <a:cubicBezTo>
                    <a:pt x="70451" y="45066"/>
                    <a:pt x="67482" y="30656"/>
                    <a:pt x="66148" y="25585"/>
                  </a:cubicBezTo>
                  <a:cubicBezTo>
                    <a:pt x="66148" y="25352"/>
                    <a:pt x="66114" y="25051"/>
                    <a:pt x="66048" y="24818"/>
                  </a:cubicBezTo>
                  <a:cubicBezTo>
                    <a:pt x="65881" y="23517"/>
                    <a:pt x="65347" y="21816"/>
                    <a:pt x="63880" y="20081"/>
                  </a:cubicBezTo>
                  <a:cubicBezTo>
                    <a:pt x="63946" y="19347"/>
                    <a:pt x="63980" y="18547"/>
                    <a:pt x="63946" y="17680"/>
                  </a:cubicBezTo>
                  <a:lnTo>
                    <a:pt x="63946" y="17546"/>
                  </a:lnTo>
                  <a:cubicBezTo>
                    <a:pt x="63646" y="13910"/>
                    <a:pt x="61811" y="10975"/>
                    <a:pt x="59043" y="9640"/>
                  </a:cubicBezTo>
                  <a:cubicBezTo>
                    <a:pt x="57942" y="9073"/>
                    <a:pt x="56674" y="8840"/>
                    <a:pt x="55307" y="8840"/>
                  </a:cubicBezTo>
                  <a:lnTo>
                    <a:pt x="55007" y="8840"/>
                  </a:lnTo>
                  <a:cubicBezTo>
                    <a:pt x="54339" y="8840"/>
                    <a:pt x="53706" y="8907"/>
                    <a:pt x="53139" y="8973"/>
                  </a:cubicBezTo>
                  <a:cubicBezTo>
                    <a:pt x="52805" y="9007"/>
                    <a:pt x="52505" y="9040"/>
                    <a:pt x="52271" y="9040"/>
                  </a:cubicBezTo>
                  <a:cubicBezTo>
                    <a:pt x="52004" y="8706"/>
                    <a:pt x="51671" y="8073"/>
                    <a:pt x="51437" y="7639"/>
                  </a:cubicBezTo>
                  <a:cubicBezTo>
                    <a:pt x="51037" y="6905"/>
                    <a:pt x="50637" y="6138"/>
                    <a:pt x="50103" y="5337"/>
                  </a:cubicBezTo>
                  <a:cubicBezTo>
                    <a:pt x="47801" y="2035"/>
                    <a:pt x="43765" y="0"/>
                    <a:pt x="395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6" name="Google Shape;3676;p30"/>
            <p:cNvGrpSpPr/>
            <p:nvPr/>
          </p:nvGrpSpPr>
          <p:grpSpPr>
            <a:xfrm>
              <a:off x="-523069" y="-365525"/>
              <a:ext cx="1785450" cy="1759600"/>
              <a:chOff x="2857013" y="152400"/>
              <a:chExt cx="1785450" cy="1759600"/>
            </a:xfrm>
          </p:grpSpPr>
          <p:sp>
            <p:nvSpPr>
              <p:cNvPr id="3677" name="Google Shape;3677;p30"/>
              <p:cNvSpPr/>
              <p:nvPr/>
            </p:nvSpPr>
            <p:spPr>
              <a:xfrm>
                <a:off x="2862913" y="690275"/>
                <a:ext cx="1779550" cy="1110025"/>
              </a:xfrm>
              <a:custGeom>
                <a:avLst/>
                <a:gdLst/>
                <a:ahLst/>
                <a:cxnLst/>
                <a:rect l="l" t="t" r="r" b="b"/>
                <a:pathLst>
                  <a:path w="71182" h="44401" extrusionOk="0">
                    <a:moveTo>
                      <a:pt x="58273" y="1"/>
                    </a:moveTo>
                    <a:cubicBezTo>
                      <a:pt x="58272" y="1"/>
                      <a:pt x="44996" y="1001"/>
                      <a:pt x="27851" y="3937"/>
                    </a:cubicBezTo>
                    <a:lnTo>
                      <a:pt x="1932" y="7906"/>
                    </a:lnTo>
                    <a:cubicBezTo>
                      <a:pt x="1932" y="7906"/>
                      <a:pt x="1" y="44401"/>
                      <a:pt x="29827" y="44401"/>
                    </a:cubicBezTo>
                    <a:cubicBezTo>
                      <a:pt x="31600" y="44401"/>
                      <a:pt x="33485" y="44272"/>
                      <a:pt x="35490" y="43999"/>
                    </a:cubicBezTo>
                    <a:cubicBezTo>
                      <a:pt x="71182" y="39162"/>
                      <a:pt x="58273" y="1"/>
                      <a:pt x="58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30"/>
              <p:cNvSpPr/>
              <p:nvPr/>
            </p:nvSpPr>
            <p:spPr>
              <a:xfrm>
                <a:off x="3095513" y="691100"/>
                <a:ext cx="1546950" cy="1109975"/>
              </a:xfrm>
              <a:custGeom>
                <a:avLst/>
                <a:gdLst/>
                <a:ahLst/>
                <a:cxnLst/>
                <a:rect l="l" t="t" r="r" b="b"/>
                <a:pathLst>
                  <a:path w="61878" h="44399" extrusionOk="0">
                    <a:moveTo>
                      <a:pt x="48969" y="1"/>
                    </a:moveTo>
                    <a:lnTo>
                      <a:pt x="48969" y="1"/>
                    </a:lnTo>
                    <a:cubicBezTo>
                      <a:pt x="48969" y="1"/>
                      <a:pt x="48201" y="34"/>
                      <a:pt x="46867" y="168"/>
                    </a:cubicBezTo>
                    <a:cubicBezTo>
                      <a:pt x="49035" y="9841"/>
                      <a:pt x="52371" y="36727"/>
                      <a:pt x="23184" y="40697"/>
                    </a:cubicBezTo>
                    <a:cubicBezTo>
                      <a:pt x="21198" y="40966"/>
                      <a:pt x="19330" y="41092"/>
                      <a:pt x="17573" y="41092"/>
                    </a:cubicBezTo>
                    <a:cubicBezTo>
                      <a:pt x="9733" y="41092"/>
                      <a:pt x="4088" y="38571"/>
                      <a:pt x="0" y="34893"/>
                    </a:cubicBezTo>
                    <a:lnTo>
                      <a:pt x="0" y="34893"/>
                    </a:lnTo>
                    <a:cubicBezTo>
                      <a:pt x="4136" y="40331"/>
                      <a:pt x="10533" y="44399"/>
                      <a:pt x="20499" y="44399"/>
                    </a:cubicBezTo>
                    <a:cubicBezTo>
                      <a:pt x="22268" y="44399"/>
                      <a:pt x="24150" y="44271"/>
                      <a:pt x="26152" y="43999"/>
                    </a:cubicBezTo>
                    <a:cubicBezTo>
                      <a:pt x="61878" y="39129"/>
                      <a:pt x="48969" y="1"/>
                      <a:pt x="489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30"/>
              <p:cNvSpPr/>
              <p:nvPr/>
            </p:nvSpPr>
            <p:spPr>
              <a:xfrm>
                <a:off x="2857013" y="690275"/>
                <a:ext cx="1785450" cy="1221725"/>
              </a:xfrm>
              <a:custGeom>
                <a:avLst/>
                <a:gdLst/>
                <a:ahLst/>
                <a:cxnLst/>
                <a:rect l="l" t="t" r="r" b="b"/>
                <a:pathLst>
                  <a:path w="71418" h="48869" fill="none" extrusionOk="0">
                    <a:moveTo>
                      <a:pt x="2168" y="7906"/>
                    </a:moveTo>
                    <a:cubicBezTo>
                      <a:pt x="2168" y="7906"/>
                      <a:pt x="0" y="48869"/>
                      <a:pt x="35726" y="43999"/>
                    </a:cubicBezTo>
                    <a:cubicBezTo>
                      <a:pt x="71418" y="39162"/>
                      <a:pt x="58509" y="1"/>
                      <a:pt x="58509" y="1"/>
                    </a:cubicBezTo>
                    <a:cubicBezTo>
                      <a:pt x="58509" y="1"/>
                      <a:pt x="45233" y="1001"/>
                      <a:pt x="28087" y="3937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30"/>
              <p:cNvSpPr/>
              <p:nvPr/>
            </p:nvSpPr>
            <p:spPr>
              <a:xfrm>
                <a:off x="2891188" y="510575"/>
                <a:ext cx="1455250" cy="565400"/>
              </a:xfrm>
              <a:custGeom>
                <a:avLst/>
                <a:gdLst/>
                <a:ahLst/>
                <a:cxnLst/>
                <a:rect l="l" t="t" r="r" b="b"/>
                <a:pathLst>
                  <a:path w="58210" h="22616" extrusionOk="0">
                    <a:moveTo>
                      <a:pt x="37409" y="1"/>
                    </a:moveTo>
                    <a:cubicBezTo>
                      <a:pt x="34337" y="1"/>
                      <a:pt x="31050" y="220"/>
                      <a:pt x="27654" y="684"/>
                    </a:cubicBezTo>
                    <a:cubicBezTo>
                      <a:pt x="12043" y="2819"/>
                      <a:pt x="1" y="9290"/>
                      <a:pt x="801" y="15161"/>
                    </a:cubicBezTo>
                    <a:cubicBezTo>
                      <a:pt x="1428" y="19757"/>
                      <a:pt x="9722" y="22616"/>
                      <a:pt x="20801" y="22616"/>
                    </a:cubicBezTo>
                    <a:cubicBezTo>
                      <a:pt x="23873" y="22616"/>
                      <a:pt x="27160" y="22396"/>
                      <a:pt x="30556" y="21932"/>
                    </a:cubicBezTo>
                    <a:cubicBezTo>
                      <a:pt x="46201" y="19798"/>
                      <a:pt x="58209" y="13326"/>
                      <a:pt x="57409" y="7455"/>
                    </a:cubicBezTo>
                    <a:cubicBezTo>
                      <a:pt x="56782" y="2859"/>
                      <a:pt x="48488" y="1"/>
                      <a:pt x="374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30"/>
              <p:cNvSpPr/>
              <p:nvPr/>
            </p:nvSpPr>
            <p:spPr>
              <a:xfrm>
                <a:off x="2891188" y="474300"/>
                <a:ext cx="1455250" cy="637975"/>
              </a:xfrm>
              <a:custGeom>
                <a:avLst/>
                <a:gdLst/>
                <a:ahLst/>
                <a:cxnLst/>
                <a:rect l="l" t="t" r="r" b="b"/>
                <a:pathLst>
                  <a:path w="58210" h="25519" fill="none" extrusionOk="0">
                    <a:moveTo>
                      <a:pt x="57409" y="8906"/>
                    </a:moveTo>
                    <a:cubicBezTo>
                      <a:pt x="58209" y="14777"/>
                      <a:pt x="46201" y="21249"/>
                      <a:pt x="30556" y="23383"/>
                    </a:cubicBezTo>
                    <a:cubicBezTo>
                      <a:pt x="14912" y="25518"/>
                      <a:pt x="1602" y="22483"/>
                      <a:pt x="801" y="16612"/>
                    </a:cubicBezTo>
                    <a:cubicBezTo>
                      <a:pt x="1" y="10741"/>
                      <a:pt x="12043" y="4270"/>
                      <a:pt x="27654" y="2135"/>
                    </a:cubicBezTo>
                    <a:cubicBezTo>
                      <a:pt x="43298" y="0"/>
                      <a:pt x="56608" y="3036"/>
                      <a:pt x="57409" y="8906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30"/>
              <p:cNvSpPr/>
              <p:nvPr/>
            </p:nvSpPr>
            <p:spPr>
              <a:xfrm>
                <a:off x="3394888" y="1255175"/>
                <a:ext cx="208500" cy="196625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7865" extrusionOk="0">
                    <a:moveTo>
                      <a:pt x="4293" y="1"/>
                    </a:moveTo>
                    <a:cubicBezTo>
                      <a:pt x="4088" y="1"/>
                      <a:pt x="3879" y="18"/>
                      <a:pt x="3670" y="54"/>
                    </a:cubicBezTo>
                    <a:cubicBezTo>
                      <a:pt x="1502" y="321"/>
                      <a:pt x="1" y="2289"/>
                      <a:pt x="301" y="4457"/>
                    </a:cubicBezTo>
                    <a:cubicBezTo>
                      <a:pt x="514" y="6440"/>
                      <a:pt x="2206" y="7865"/>
                      <a:pt x="4126" y="7865"/>
                    </a:cubicBezTo>
                    <a:cubicBezTo>
                      <a:pt x="4306" y="7865"/>
                      <a:pt x="4488" y="7852"/>
                      <a:pt x="4671" y="7826"/>
                    </a:cubicBezTo>
                    <a:cubicBezTo>
                      <a:pt x="6839" y="7559"/>
                      <a:pt x="8340" y="5591"/>
                      <a:pt x="8040" y="3423"/>
                    </a:cubicBezTo>
                    <a:cubicBezTo>
                      <a:pt x="7829" y="1468"/>
                      <a:pt x="6181" y="1"/>
                      <a:pt x="42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30"/>
              <p:cNvSpPr/>
              <p:nvPr/>
            </p:nvSpPr>
            <p:spPr>
              <a:xfrm>
                <a:off x="3783513" y="1203025"/>
                <a:ext cx="208500" cy="196875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7875" extrusionOk="0">
                    <a:moveTo>
                      <a:pt x="4213" y="0"/>
                    </a:moveTo>
                    <a:cubicBezTo>
                      <a:pt x="4034" y="0"/>
                      <a:pt x="3852" y="13"/>
                      <a:pt x="3669" y="39"/>
                    </a:cubicBezTo>
                    <a:cubicBezTo>
                      <a:pt x="1501" y="339"/>
                      <a:pt x="0" y="2307"/>
                      <a:pt x="300" y="4475"/>
                    </a:cubicBezTo>
                    <a:cubicBezTo>
                      <a:pt x="516" y="6445"/>
                      <a:pt x="2236" y="7875"/>
                      <a:pt x="4178" y="7875"/>
                    </a:cubicBezTo>
                    <a:cubicBezTo>
                      <a:pt x="4340" y="7875"/>
                      <a:pt x="4505" y="7865"/>
                      <a:pt x="4670" y="7844"/>
                    </a:cubicBezTo>
                    <a:cubicBezTo>
                      <a:pt x="6838" y="7544"/>
                      <a:pt x="8339" y="5576"/>
                      <a:pt x="8039" y="3408"/>
                    </a:cubicBezTo>
                    <a:cubicBezTo>
                      <a:pt x="7795" y="1425"/>
                      <a:pt x="6129" y="0"/>
                      <a:pt x="4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30"/>
              <p:cNvSpPr/>
              <p:nvPr/>
            </p:nvSpPr>
            <p:spPr>
              <a:xfrm>
                <a:off x="3499963" y="1205475"/>
                <a:ext cx="62575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2416" extrusionOk="0">
                    <a:moveTo>
                      <a:pt x="1217" y="1"/>
                    </a:moveTo>
                    <a:cubicBezTo>
                      <a:pt x="1178" y="1"/>
                      <a:pt x="1140" y="3"/>
                      <a:pt x="1101" y="7"/>
                    </a:cubicBezTo>
                    <a:cubicBezTo>
                      <a:pt x="468" y="107"/>
                      <a:pt x="1" y="674"/>
                      <a:pt x="101" y="1342"/>
                    </a:cubicBezTo>
                    <a:cubicBezTo>
                      <a:pt x="163" y="1966"/>
                      <a:pt x="693" y="2415"/>
                      <a:pt x="1281" y="2415"/>
                    </a:cubicBezTo>
                    <a:cubicBezTo>
                      <a:pt x="1321" y="2415"/>
                      <a:pt x="1361" y="2413"/>
                      <a:pt x="1402" y="2409"/>
                    </a:cubicBezTo>
                    <a:cubicBezTo>
                      <a:pt x="2035" y="2309"/>
                      <a:pt x="2502" y="1742"/>
                      <a:pt x="2436" y="1075"/>
                    </a:cubicBezTo>
                    <a:cubicBezTo>
                      <a:pt x="2342" y="450"/>
                      <a:pt x="1780" y="1"/>
                      <a:pt x="12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30"/>
              <p:cNvSpPr/>
              <p:nvPr/>
            </p:nvSpPr>
            <p:spPr>
              <a:xfrm>
                <a:off x="3796013" y="1166125"/>
                <a:ext cx="62575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2396" extrusionOk="0">
                    <a:moveTo>
                      <a:pt x="1265" y="0"/>
                    </a:moveTo>
                    <a:cubicBezTo>
                      <a:pt x="1211" y="0"/>
                      <a:pt x="1156" y="4"/>
                      <a:pt x="1101" y="14"/>
                    </a:cubicBezTo>
                    <a:cubicBezTo>
                      <a:pt x="467" y="114"/>
                      <a:pt x="0" y="681"/>
                      <a:pt x="100" y="1348"/>
                    </a:cubicBezTo>
                    <a:cubicBezTo>
                      <a:pt x="161" y="1954"/>
                      <a:pt x="663" y="2395"/>
                      <a:pt x="1255" y="2395"/>
                    </a:cubicBezTo>
                    <a:cubicBezTo>
                      <a:pt x="1314" y="2395"/>
                      <a:pt x="1374" y="2391"/>
                      <a:pt x="1435" y="2382"/>
                    </a:cubicBezTo>
                    <a:cubicBezTo>
                      <a:pt x="2035" y="2315"/>
                      <a:pt x="2502" y="1715"/>
                      <a:pt x="2435" y="1048"/>
                    </a:cubicBezTo>
                    <a:cubicBezTo>
                      <a:pt x="2344" y="441"/>
                      <a:pt x="1812" y="0"/>
                      <a:pt x="1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30"/>
              <p:cNvSpPr/>
              <p:nvPr/>
            </p:nvSpPr>
            <p:spPr>
              <a:xfrm>
                <a:off x="3595038" y="1211475"/>
                <a:ext cx="1668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2803" extrusionOk="0">
                    <a:moveTo>
                      <a:pt x="6572" y="1"/>
                    </a:moveTo>
                    <a:lnTo>
                      <a:pt x="0" y="868"/>
                    </a:lnTo>
                    <a:cubicBezTo>
                      <a:pt x="67" y="1669"/>
                      <a:pt x="501" y="2336"/>
                      <a:pt x="1068" y="2803"/>
                    </a:cubicBezTo>
                    <a:cubicBezTo>
                      <a:pt x="1668" y="2136"/>
                      <a:pt x="2502" y="1669"/>
                      <a:pt x="3436" y="1535"/>
                    </a:cubicBezTo>
                    <a:cubicBezTo>
                      <a:pt x="3624" y="1502"/>
                      <a:pt x="3813" y="1486"/>
                      <a:pt x="4000" y="1486"/>
                    </a:cubicBezTo>
                    <a:cubicBezTo>
                      <a:pt x="4739" y="1486"/>
                      <a:pt x="5452" y="1736"/>
                      <a:pt x="6038" y="2136"/>
                    </a:cubicBezTo>
                    <a:cubicBezTo>
                      <a:pt x="6472" y="1502"/>
                      <a:pt x="6672" y="735"/>
                      <a:pt x="65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30"/>
              <p:cNvSpPr/>
              <p:nvPr/>
            </p:nvSpPr>
            <p:spPr>
              <a:xfrm>
                <a:off x="3620063" y="1248925"/>
                <a:ext cx="125100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2070" extrusionOk="0">
                    <a:moveTo>
                      <a:pt x="2907" y="0"/>
                    </a:moveTo>
                    <a:cubicBezTo>
                      <a:pt x="2730" y="0"/>
                      <a:pt x="2551" y="12"/>
                      <a:pt x="2368" y="37"/>
                    </a:cubicBezTo>
                    <a:cubicBezTo>
                      <a:pt x="1401" y="171"/>
                      <a:pt x="567" y="604"/>
                      <a:pt x="0" y="1271"/>
                    </a:cubicBezTo>
                    <a:cubicBezTo>
                      <a:pt x="618" y="1777"/>
                      <a:pt x="1402" y="2070"/>
                      <a:pt x="2212" y="2070"/>
                    </a:cubicBezTo>
                    <a:cubicBezTo>
                      <a:pt x="2364" y="2070"/>
                      <a:pt x="2516" y="2060"/>
                      <a:pt x="2669" y="2039"/>
                    </a:cubicBezTo>
                    <a:cubicBezTo>
                      <a:pt x="3669" y="1905"/>
                      <a:pt x="4503" y="1372"/>
                      <a:pt x="5004" y="604"/>
                    </a:cubicBezTo>
                    <a:cubicBezTo>
                      <a:pt x="4381" y="225"/>
                      <a:pt x="3670" y="0"/>
                      <a:pt x="29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30"/>
              <p:cNvSpPr/>
              <p:nvPr/>
            </p:nvSpPr>
            <p:spPr>
              <a:xfrm>
                <a:off x="4094563" y="987250"/>
                <a:ext cx="205175" cy="18685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474" extrusionOk="0">
                    <a:moveTo>
                      <a:pt x="2685" y="0"/>
                    </a:moveTo>
                    <a:cubicBezTo>
                      <a:pt x="2413" y="0"/>
                      <a:pt x="2135" y="63"/>
                      <a:pt x="1868" y="197"/>
                    </a:cubicBezTo>
                    <a:cubicBezTo>
                      <a:pt x="1034" y="664"/>
                      <a:pt x="734" y="1798"/>
                      <a:pt x="1201" y="2665"/>
                    </a:cubicBezTo>
                    <a:cubicBezTo>
                      <a:pt x="1234" y="2765"/>
                      <a:pt x="1268" y="2832"/>
                      <a:pt x="1368" y="2899"/>
                    </a:cubicBezTo>
                    <a:cubicBezTo>
                      <a:pt x="501" y="3232"/>
                      <a:pt x="0" y="4200"/>
                      <a:pt x="267" y="5134"/>
                    </a:cubicBezTo>
                    <a:cubicBezTo>
                      <a:pt x="506" y="5850"/>
                      <a:pt x="1188" y="6335"/>
                      <a:pt x="1944" y="6335"/>
                    </a:cubicBezTo>
                    <a:cubicBezTo>
                      <a:pt x="2139" y="6335"/>
                      <a:pt x="2338" y="6303"/>
                      <a:pt x="2535" y="6235"/>
                    </a:cubicBezTo>
                    <a:cubicBezTo>
                      <a:pt x="2602" y="6201"/>
                      <a:pt x="2702" y="6201"/>
                      <a:pt x="2769" y="6168"/>
                    </a:cubicBezTo>
                    <a:cubicBezTo>
                      <a:pt x="3002" y="6868"/>
                      <a:pt x="3569" y="7402"/>
                      <a:pt x="4337" y="7469"/>
                    </a:cubicBezTo>
                    <a:cubicBezTo>
                      <a:pt x="4376" y="7472"/>
                      <a:pt x="4416" y="7473"/>
                      <a:pt x="4456" y="7473"/>
                    </a:cubicBezTo>
                    <a:cubicBezTo>
                      <a:pt x="5310" y="7473"/>
                      <a:pt x="6077" y="6794"/>
                      <a:pt x="6205" y="5901"/>
                    </a:cubicBezTo>
                    <a:cubicBezTo>
                      <a:pt x="6249" y="5904"/>
                      <a:pt x="6294" y="5906"/>
                      <a:pt x="6338" y="5906"/>
                    </a:cubicBezTo>
                    <a:cubicBezTo>
                      <a:pt x="7247" y="5906"/>
                      <a:pt x="8011" y="5257"/>
                      <a:pt x="8106" y="4367"/>
                    </a:cubicBezTo>
                    <a:cubicBezTo>
                      <a:pt x="8206" y="3533"/>
                      <a:pt x="7772" y="2865"/>
                      <a:pt x="7072" y="2532"/>
                    </a:cubicBezTo>
                    <a:cubicBezTo>
                      <a:pt x="7506" y="1631"/>
                      <a:pt x="7105" y="530"/>
                      <a:pt x="6238" y="164"/>
                    </a:cubicBezTo>
                    <a:cubicBezTo>
                      <a:pt x="6020" y="64"/>
                      <a:pt x="5787" y="18"/>
                      <a:pt x="5554" y="18"/>
                    </a:cubicBezTo>
                    <a:cubicBezTo>
                      <a:pt x="5004" y="18"/>
                      <a:pt x="4455" y="275"/>
                      <a:pt x="4103" y="697"/>
                    </a:cubicBezTo>
                    <a:cubicBezTo>
                      <a:pt x="3747" y="252"/>
                      <a:pt x="3228" y="0"/>
                      <a:pt x="26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30"/>
              <p:cNvSpPr/>
              <p:nvPr/>
            </p:nvSpPr>
            <p:spPr>
              <a:xfrm>
                <a:off x="4172113" y="1051725"/>
                <a:ext cx="48400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697" extrusionOk="0">
                    <a:moveTo>
                      <a:pt x="982" y="0"/>
                    </a:moveTo>
                    <a:cubicBezTo>
                      <a:pt x="922" y="0"/>
                      <a:pt x="862" y="7"/>
                      <a:pt x="801" y="20"/>
                    </a:cubicBezTo>
                    <a:cubicBezTo>
                      <a:pt x="301" y="86"/>
                      <a:pt x="0" y="553"/>
                      <a:pt x="101" y="1020"/>
                    </a:cubicBezTo>
                    <a:cubicBezTo>
                      <a:pt x="161" y="1413"/>
                      <a:pt x="550" y="1697"/>
                      <a:pt x="995" y="1697"/>
                    </a:cubicBezTo>
                    <a:cubicBezTo>
                      <a:pt x="1041" y="1697"/>
                      <a:pt x="1088" y="1694"/>
                      <a:pt x="1135" y="1687"/>
                    </a:cubicBezTo>
                    <a:cubicBezTo>
                      <a:pt x="1635" y="1587"/>
                      <a:pt x="1935" y="1120"/>
                      <a:pt x="1835" y="687"/>
                    </a:cubicBezTo>
                    <a:cubicBezTo>
                      <a:pt x="1748" y="280"/>
                      <a:pt x="1383" y="0"/>
                      <a:pt x="9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30"/>
              <p:cNvSpPr/>
              <p:nvPr/>
            </p:nvSpPr>
            <p:spPr>
              <a:xfrm>
                <a:off x="3875238" y="1457950"/>
                <a:ext cx="212675" cy="193250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7730" extrusionOk="0">
                    <a:moveTo>
                      <a:pt x="4530" y="0"/>
                    </a:moveTo>
                    <a:cubicBezTo>
                      <a:pt x="3711" y="0"/>
                      <a:pt x="2970" y="581"/>
                      <a:pt x="2769" y="1383"/>
                    </a:cubicBezTo>
                    <a:cubicBezTo>
                      <a:pt x="2702" y="1483"/>
                      <a:pt x="2702" y="1583"/>
                      <a:pt x="2702" y="1683"/>
                    </a:cubicBezTo>
                    <a:cubicBezTo>
                      <a:pt x="2475" y="1587"/>
                      <a:pt x="2238" y="1541"/>
                      <a:pt x="2005" y="1541"/>
                    </a:cubicBezTo>
                    <a:cubicBezTo>
                      <a:pt x="1351" y="1541"/>
                      <a:pt x="729" y="1902"/>
                      <a:pt x="434" y="2517"/>
                    </a:cubicBezTo>
                    <a:cubicBezTo>
                      <a:pt x="0" y="3385"/>
                      <a:pt x="367" y="4485"/>
                      <a:pt x="1301" y="4886"/>
                    </a:cubicBezTo>
                    <a:cubicBezTo>
                      <a:pt x="1368" y="4919"/>
                      <a:pt x="1468" y="4986"/>
                      <a:pt x="1535" y="4986"/>
                    </a:cubicBezTo>
                    <a:cubicBezTo>
                      <a:pt x="1201" y="5653"/>
                      <a:pt x="1268" y="6420"/>
                      <a:pt x="1768" y="6987"/>
                    </a:cubicBezTo>
                    <a:cubicBezTo>
                      <a:pt x="2092" y="7365"/>
                      <a:pt x="2552" y="7549"/>
                      <a:pt x="3022" y="7549"/>
                    </a:cubicBezTo>
                    <a:cubicBezTo>
                      <a:pt x="3423" y="7549"/>
                      <a:pt x="3832" y="7415"/>
                      <a:pt x="4170" y="7154"/>
                    </a:cubicBezTo>
                    <a:cubicBezTo>
                      <a:pt x="4533" y="7536"/>
                      <a:pt x="5026" y="7729"/>
                      <a:pt x="5512" y="7729"/>
                    </a:cubicBezTo>
                    <a:cubicBezTo>
                      <a:pt x="5918" y="7729"/>
                      <a:pt x="6320" y="7594"/>
                      <a:pt x="6638" y="7321"/>
                    </a:cubicBezTo>
                    <a:cubicBezTo>
                      <a:pt x="7272" y="6854"/>
                      <a:pt x="7439" y="6020"/>
                      <a:pt x="7139" y="5353"/>
                    </a:cubicBezTo>
                    <a:cubicBezTo>
                      <a:pt x="8039" y="4986"/>
                      <a:pt x="8506" y="3918"/>
                      <a:pt x="8139" y="3018"/>
                    </a:cubicBezTo>
                    <a:cubicBezTo>
                      <a:pt x="7870" y="2328"/>
                      <a:pt x="7169" y="1935"/>
                      <a:pt x="6449" y="1935"/>
                    </a:cubicBezTo>
                    <a:cubicBezTo>
                      <a:pt x="6367" y="1935"/>
                      <a:pt x="6286" y="1940"/>
                      <a:pt x="6205" y="1950"/>
                    </a:cubicBezTo>
                    <a:cubicBezTo>
                      <a:pt x="6305" y="1050"/>
                      <a:pt x="5771" y="282"/>
                      <a:pt x="4937" y="49"/>
                    </a:cubicBezTo>
                    <a:cubicBezTo>
                      <a:pt x="4801" y="16"/>
                      <a:pt x="4664" y="0"/>
                      <a:pt x="45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30"/>
              <p:cNvSpPr/>
              <p:nvPr/>
            </p:nvSpPr>
            <p:spPr>
              <a:xfrm>
                <a:off x="3956963" y="1534225"/>
                <a:ext cx="509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734" extrusionOk="0">
                    <a:moveTo>
                      <a:pt x="951" y="1"/>
                    </a:moveTo>
                    <a:cubicBezTo>
                      <a:pt x="673" y="1"/>
                      <a:pt x="401" y="129"/>
                      <a:pt x="234" y="400"/>
                    </a:cubicBezTo>
                    <a:cubicBezTo>
                      <a:pt x="0" y="801"/>
                      <a:pt x="167" y="1334"/>
                      <a:pt x="567" y="1601"/>
                    </a:cubicBezTo>
                    <a:cubicBezTo>
                      <a:pt x="729" y="1688"/>
                      <a:pt x="905" y="1734"/>
                      <a:pt x="1074" y="1734"/>
                    </a:cubicBezTo>
                    <a:cubicBezTo>
                      <a:pt x="1358" y="1734"/>
                      <a:pt x="1622" y="1606"/>
                      <a:pt x="1768" y="1334"/>
                    </a:cubicBezTo>
                    <a:cubicBezTo>
                      <a:pt x="2035" y="934"/>
                      <a:pt x="1902" y="400"/>
                      <a:pt x="1435" y="133"/>
                    </a:cubicBezTo>
                    <a:cubicBezTo>
                      <a:pt x="1285" y="46"/>
                      <a:pt x="1117" y="1"/>
                      <a:pt x="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30"/>
              <p:cNvSpPr/>
              <p:nvPr/>
            </p:nvSpPr>
            <p:spPr>
              <a:xfrm>
                <a:off x="3266463" y="1475975"/>
                <a:ext cx="212675" cy="1930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7723" extrusionOk="0">
                    <a:moveTo>
                      <a:pt x="4488" y="0"/>
                    </a:moveTo>
                    <a:cubicBezTo>
                      <a:pt x="3686" y="0"/>
                      <a:pt x="2966" y="579"/>
                      <a:pt x="2769" y="1396"/>
                    </a:cubicBezTo>
                    <a:cubicBezTo>
                      <a:pt x="2703" y="1463"/>
                      <a:pt x="2703" y="1596"/>
                      <a:pt x="2703" y="1663"/>
                    </a:cubicBezTo>
                    <a:cubicBezTo>
                      <a:pt x="2475" y="1567"/>
                      <a:pt x="2238" y="1521"/>
                      <a:pt x="2005" y="1521"/>
                    </a:cubicBezTo>
                    <a:cubicBezTo>
                      <a:pt x="1351" y="1521"/>
                      <a:pt x="729" y="1882"/>
                      <a:pt x="434" y="2497"/>
                    </a:cubicBezTo>
                    <a:cubicBezTo>
                      <a:pt x="1" y="3364"/>
                      <a:pt x="368" y="4465"/>
                      <a:pt x="1302" y="4865"/>
                    </a:cubicBezTo>
                    <a:cubicBezTo>
                      <a:pt x="1368" y="4932"/>
                      <a:pt x="1468" y="4965"/>
                      <a:pt x="1535" y="4965"/>
                    </a:cubicBezTo>
                    <a:cubicBezTo>
                      <a:pt x="1201" y="5632"/>
                      <a:pt x="1268" y="6433"/>
                      <a:pt x="1769" y="6967"/>
                    </a:cubicBezTo>
                    <a:cubicBezTo>
                      <a:pt x="2096" y="7348"/>
                      <a:pt x="2561" y="7542"/>
                      <a:pt x="3036" y="7542"/>
                    </a:cubicBezTo>
                    <a:cubicBezTo>
                      <a:pt x="3433" y="7542"/>
                      <a:pt x="3836" y="7407"/>
                      <a:pt x="4170" y="7134"/>
                    </a:cubicBezTo>
                    <a:cubicBezTo>
                      <a:pt x="4537" y="7519"/>
                      <a:pt x="5035" y="7722"/>
                      <a:pt x="5525" y="7722"/>
                    </a:cubicBezTo>
                    <a:cubicBezTo>
                      <a:pt x="5927" y="7722"/>
                      <a:pt x="6323" y="7586"/>
                      <a:pt x="6639" y="7300"/>
                    </a:cubicBezTo>
                    <a:cubicBezTo>
                      <a:pt x="7272" y="6833"/>
                      <a:pt x="7406" y="6066"/>
                      <a:pt x="7139" y="5332"/>
                    </a:cubicBezTo>
                    <a:cubicBezTo>
                      <a:pt x="8040" y="4965"/>
                      <a:pt x="8507" y="3931"/>
                      <a:pt x="8140" y="2997"/>
                    </a:cubicBezTo>
                    <a:cubicBezTo>
                      <a:pt x="7868" y="2334"/>
                      <a:pt x="7160" y="1916"/>
                      <a:pt x="6435" y="1916"/>
                    </a:cubicBezTo>
                    <a:cubicBezTo>
                      <a:pt x="6359" y="1916"/>
                      <a:pt x="6282" y="1920"/>
                      <a:pt x="6205" y="1930"/>
                    </a:cubicBezTo>
                    <a:cubicBezTo>
                      <a:pt x="6305" y="1062"/>
                      <a:pt x="5771" y="262"/>
                      <a:pt x="4937" y="62"/>
                    </a:cubicBezTo>
                    <a:cubicBezTo>
                      <a:pt x="4787" y="20"/>
                      <a:pt x="4636" y="0"/>
                      <a:pt x="4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30"/>
              <p:cNvSpPr/>
              <p:nvPr/>
            </p:nvSpPr>
            <p:spPr>
              <a:xfrm>
                <a:off x="3347363" y="1551750"/>
                <a:ext cx="5172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736" extrusionOk="0">
                    <a:moveTo>
                      <a:pt x="985" y="0"/>
                    </a:moveTo>
                    <a:cubicBezTo>
                      <a:pt x="706" y="0"/>
                      <a:pt x="434" y="128"/>
                      <a:pt x="267" y="400"/>
                    </a:cubicBezTo>
                    <a:cubicBezTo>
                      <a:pt x="0" y="800"/>
                      <a:pt x="200" y="1367"/>
                      <a:pt x="601" y="1601"/>
                    </a:cubicBezTo>
                    <a:cubicBezTo>
                      <a:pt x="766" y="1690"/>
                      <a:pt x="945" y="1735"/>
                      <a:pt x="1118" y="1735"/>
                    </a:cubicBezTo>
                    <a:cubicBezTo>
                      <a:pt x="1397" y="1735"/>
                      <a:pt x="1657" y="1615"/>
                      <a:pt x="1802" y="1367"/>
                    </a:cubicBezTo>
                    <a:cubicBezTo>
                      <a:pt x="2068" y="934"/>
                      <a:pt x="1935" y="400"/>
                      <a:pt x="1468" y="133"/>
                    </a:cubicBezTo>
                    <a:cubicBezTo>
                      <a:pt x="1318" y="46"/>
                      <a:pt x="1150" y="0"/>
                      <a:pt x="9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30"/>
              <p:cNvSpPr/>
              <p:nvPr/>
            </p:nvSpPr>
            <p:spPr>
              <a:xfrm>
                <a:off x="3033788" y="1143200"/>
                <a:ext cx="204350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8174" h="7657" extrusionOk="0">
                    <a:moveTo>
                      <a:pt x="3116" y="0"/>
                    </a:moveTo>
                    <a:cubicBezTo>
                      <a:pt x="2936" y="0"/>
                      <a:pt x="2752" y="31"/>
                      <a:pt x="2569" y="97"/>
                    </a:cubicBezTo>
                    <a:cubicBezTo>
                      <a:pt x="1635" y="430"/>
                      <a:pt x="1135" y="1431"/>
                      <a:pt x="1469" y="2398"/>
                    </a:cubicBezTo>
                    <a:lnTo>
                      <a:pt x="1602" y="2632"/>
                    </a:lnTo>
                    <a:cubicBezTo>
                      <a:pt x="668" y="2799"/>
                      <a:pt x="1" y="3699"/>
                      <a:pt x="134" y="4600"/>
                    </a:cubicBezTo>
                    <a:cubicBezTo>
                      <a:pt x="256" y="5484"/>
                      <a:pt x="1020" y="6118"/>
                      <a:pt x="1915" y="6118"/>
                    </a:cubicBezTo>
                    <a:cubicBezTo>
                      <a:pt x="1999" y="6118"/>
                      <a:pt x="2083" y="6112"/>
                      <a:pt x="2169" y="6101"/>
                    </a:cubicBezTo>
                    <a:cubicBezTo>
                      <a:pt x="2269" y="6101"/>
                      <a:pt x="2336" y="6068"/>
                      <a:pt x="2436" y="6068"/>
                    </a:cubicBezTo>
                    <a:cubicBezTo>
                      <a:pt x="2503" y="6801"/>
                      <a:pt x="2970" y="7435"/>
                      <a:pt x="3737" y="7602"/>
                    </a:cubicBezTo>
                    <a:cubicBezTo>
                      <a:pt x="3880" y="7639"/>
                      <a:pt x="4024" y="7657"/>
                      <a:pt x="4166" y="7657"/>
                    </a:cubicBezTo>
                    <a:cubicBezTo>
                      <a:pt x="4917" y="7657"/>
                      <a:pt x="5614" y="7159"/>
                      <a:pt x="5838" y="6401"/>
                    </a:cubicBezTo>
                    <a:cubicBezTo>
                      <a:pt x="5976" y="6431"/>
                      <a:pt x="6114" y="6445"/>
                      <a:pt x="6250" y="6445"/>
                    </a:cubicBezTo>
                    <a:cubicBezTo>
                      <a:pt x="7041" y="6445"/>
                      <a:pt x="7774" y="5964"/>
                      <a:pt x="7973" y="5167"/>
                    </a:cubicBezTo>
                    <a:cubicBezTo>
                      <a:pt x="8173" y="4466"/>
                      <a:pt x="7907" y="3733"/>
                      <a:pt x="7273" y="3299"/>
                    </a:cubicBezTo>
                    <a:cubicBezTo>
                      <a:pt x="7840" y="2465"/>
                      <a:pt x="7640" y="1364"/>
                      <a:pt x="6839" y="797"/>
                    </a:cubicBezTo>
                    <a:cubicBezTo>
                      <a:pt x="6546" y="606"/>
                      <a:pt x="6207" y="512"/>
                      <a:pt x="5869" y="512"/>
                    </a:cubicBezTo>
                    <a:cubicBezTo>
                      <a:pt x="5438" y="512"/>
                      <a:pt x="5007" y="665"/>
                      <a:pt x="4671" y="964"/>
                    </a:cubicBezTo>
                    <a:cubicBezTo>
                      <a:pt x="4358" y="391"/>
                      <a:pt x="3760" y="0"/>
                      <a:pt x="31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30"/>
              <p:cNvSpPr/>
              <p:nvPr/>
            </p:nvSpPr>
            <p:spPr>
              <a:xfrm>
                <a:off x="3114688" y="1213100"/>
                <a:ext cx="44225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738" extrusionOk="0">
                    <a:moveTo>
                      <a:pt x="931" y="0"/>
                    </a:moveTo>
                    <a:cubicBezTo>
                      <a:pt x="910" y="0"/>
                      <a:pt x="889" y="1"/>
                      <a:pt x="868" y="3"/>
                    </a:cubicBezTo>
                    <a:cubicBezTo>
                      <a:pt x="368" y="3"/>
                      <a:pt x="1" y="436"/>
                      <a:pt x="1" y="903"/>
                    </a:cubicBezTo>
                    <a:cubicBezTo>
                      <a:pt x="1" y="1337"/>
                      <a:pt x="401" y="1737"/>
                      <a:pt x="901" y="1737"/>
                    </a:cubicBezTo>
                    <a:cubicBezTo>
                      <a:pt x="1402" y="1737"/>
                      <a:pt x="1769" y="1303"/>
                      <a:pt x="1769" y="836"/>
                    </a:cubicBezTo>
                    <a:cubicBezTo>
                      <a:pt x="1769" y="357"/>
                      <a:pt x="1401" y="0"/>
                      <a:pt x="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30"/>
              <p:cNvSpPr/>
              <p:nvPr/>
            </p:nvSpPr>
            <p:spPr>
              <a:xfrm>
                <a:off x="2907038" y="176200"/>
                <a:ext cx="1413550" cy="898600"/>
              </a:xfrm>
              <a:custGeom>
                <a:avLst/>
                <a:gdLst/>
                <a:ahLst/>
                <a:cxnLst/>
                <a:rect l="l" t="t" r="r" b="b"/>
                <a:pathLst>
                  <a:path w="56542" h="35944" extrusionOk="0">
                    <a:moveTo>
                      <a:pt x="34765" y="1"/>
                    </a:moveTo>
                    <a:cubicBezTo>
                      <a:pt x="33542" y="1"/>
                      <a:pt x="32323" y="273"/>
                      <a:pt x="31223" y="849"/>
                    </a:cubicBezTo>
                    <a:cubicBezTo>
                      <a:pt x="28755" y="2084"/>
                      <a:pt x="27087" y="4552"/>
                      <a:pt x="25886" y="7087"/>
                    </a:cubicBezTo>
                    <a:cubicBezTo>
                      <a:pt x="24685" y="9622"/>
                      <a:pt x="23718" y="12291"/>
                      <a:pt x="22150" y="14593"/>
                    </a:cubicBezTo>
                    <a:cubicBezTo>
                      <a:pt x="20515" y="16894"/>
                      <a:pt x="18047" y="18796"/>
                      <a:pt x="15245" y="18796"/>
                    </a:cubicBezTo>
                    <a:cubicBezTo>
                      <a:pt x="14135" y="18796"/>
                      <a:pt x="12989" y="18486"/>
                      <a:pt x="11874" y="18486"/>
                    </a:cubicBezTo>
                    <a:cubicBezTo>
                      <a:pt x="11481" y="18486"/>
                      <a:pt x="11091" y="18524"/>
                      <a:pt x="10708" y="18629"/>
                    </a:cubicBezTo>
                    <a:cubicBezTo>
                      <a:pt x="9007" y="19096"/>
                      <a:pt x="7906" y="20730"/>
                      <a:pt x="7206" y="22365"/>
                    </a:cubicBezTo>
                    <a:cubicBezTo>
                      <a:pt x="6505" y="23966"/>
                      <a:pt x="6005" y="25734"/>
                      <a:pt x="4837" y="27068"/>
                    </a:cubicBezTo>
                    <a:cubicBezTo>
                      <a:pt x="4075" y="27965"/>
                      <a:pt x="2861" y="28590"/>
                      <a:pt x="1722" y="28590"/>
                    </a:cubicBezTo>
                    <a:cubicBezTo>
                      <a:pt x="1165" y="28590"/>
                      <a:pt x="627" y="28441"/>
                      <a:pt x="167" y="28102"/>
                    </a:cubicBezTo>
                    <a:lnTo>
                      <a:pt x="167" y="28102"/>
                    </a:lnTo>
                    <a:cubicBezTo>
                      <a:pt x="167" y="28102"/>
                      <a:pt x="1" y="30137"/>
                      <a:pt x="2402" y="32105"/>
                    </a:cubicBezTo>
                    <a:cubicBezTo>
                      <a:pt x="6839" y="35207"/>
                      <a:pt x="15445" y="35808"/>
                      <a:pt x="15445" y="35808"/>
                    </a:cubicBezTo>
                    <a:cubicBezTo>
                      <a:pt x="16774" y="35899"/>
                      <a:pt x="18128" y="35944"/>
                      <a:pt x="19507" y="35944"/>
                    </a:cubicBezTo>
                    <a:cubicBezTo>
                      <a:pt x="24150" y="35944"/>
                      <a:pt x="29079" y="35440"/>
                      <a:pt x="34325" y="34540"/>
                    </a:cubicBezTo>
                    <a:cubicBezTo>
                      <a:pt x="41097" y="33373"/>
                      <a:pt x="48135" y="30137"/>
                      <a:pt x="48135" y="30137"/>
                    </a:cubicBezTo>
                    <a:cubicBezTo>
                      <a:pt x="56541" y="25400"/>
                      <a:pt x="56474" y="22532"/>
                      <a:pt x="56474" y="22532"/>
                    </a:cubicBezTo>
                    <a:cubicBezTo>
                      <a:pt x="55040" y="21731"/>
                      <a:pt x="54440" y="19930"/>
                      <a:pt x="54373" y="18262"/>
                    </a:cubicBezTo>
                    <a:cubicBezTo>
                      <a:pt x="54273" y="16594"/>
                      <a:pt x="54606" y="14960"/>
                      <a:pt x="54540" y="13292"/>
                    </a:cubicBezTo>
                    <a:cubicBezTo>
                      <a:pt x="54406" y="11691"/>
                      <a:pt x="53739" y="9889"/>
                      <a:pt x="52238" y="9189"/>
                    </a:cubicBezTo>
                    <a:cubicBezTo>
                      <a:pt x="51665" y="8912"/>
                      <a:pt x="51055" y="8826"/>
                      <a:pt x="50426" y="8826"/>
                    </a:cubicBezTo>
                    <a:cubicBezTo>
                      <a:pt x="49404" y="8826"/>
                      <a:pt x="48335" y="9053"/>
                      <a:pt x="47306" y="9053"/>
                    </a:cubicBezTo>
                    <a:cubicBezTo>
                      <a:pt x="46755" y="9053"/>
                      <a:pt x="46215" y="8988"/>
                      <a:pt x="45700" y="8788"/>
                    </a:cubicBezTo>
                    <a:cubicBezTo>
                      <a:pt x="43532" y="7955"/>
                      <a:pt x="42831" y="5286"/>
                      <a:pt x="41497" y="3385"/>
                    </a:cubicBezTo>
                    <a:cubicBezTo>
                      <a:pt x="39977" y="1230"/>
                      <a:pt x="37363" y="1"/>
                      <a:pt x="347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30"/>
              <p:cNvSpPr/>
              <p:nvPr/>
            </p:nvSpPr>
            <p:spPr>
              <a:xfrm>
                <a:off x="2908713" y="152400"/>
                <a:ext cx="1413525" cy="929025"/>
              </a:xfrm>
              <a:custGeom>
                <a:avLst/>
                <a:gdLst/>
                <a:ahLst/>
                <a:cxnLst/>
                <a:rect l="l" t="t" r="r" b="b"/>
                <a:pathLst>
                  <a:path w="56541" h="37161" fill="none" extrusionOk="0">
                    <a:moveTo>
                      <a:pt x="167" y="29054"/>
                    </a:moveTo>
                    <a:cubicBezTo>
                      <a:pt x="1602" y="30088"/>
                      <a:pt x="3736" y="29355"/>
                      <a:pt x="4837" y="28020"/>
                    </a:cubicBezTo>
                    <a:cubicBezTo>
                      <a:pt x="6005" y="26686"/>
                      <a:pt x="6505" y="24918"/>
                      <a:pt x="7239" y="23317"/>
                    </a:cubicBezTo>
                    <a:cubicBezTo>
                      <a:pt x="7939" y="21682"/>
                      <a:pt x="9007" y="20048"/>
                      <a:pt x="10741" y="19581"/>
                    </a:cubicBezTo>
                    <a:cubicBezTo>
                      <a:pt x="12176" y="19181"/>
                      <a:pt x="13777" y="19748"/>
                      <a:pt x="15278" y="19748"/>
                    </a:cubicBezTo>
                    <a:cubicBezTo>
                      <a:pt x="18080" y="19748"/>
                      <a:pt x="20515" y="17846"/>
                      <a:pt x="22150" y="15545"/>
                    </a:cubicBezTo>
                    <a:cubicBezTo>
                      <a:pt x="23751" y="13243"/>
                      <a:pt x="24685" y="10574"/>
                      <a:pt x="25919" y="8039"/>
                    </a:cubicBezTo>
                    <a:cubicBezTo>
                      <a:pt x="27120" y="5504"/>
                      <a:pt x="28788" y="3036"/>
                      <a:pt x="31256" y="1801"/>
                    </a:cubicBezTo>
                    <a:cubicBezTo>
                      <a:pt x="34658" y="0"/>
                      <a:pt x="39295" y="1168"/>
                      <a:pt x="41497" y="4337"/>
                    </a:cubicBezTo>
                    <a:cubicBezTo>
                      <a:pt x="42831" y="6238"/>
                      <a:pt x="43531" y="8907"/>
                      <a:pt x="45700" y="9740"/>
                    </a:cubicBezTo>
                    <a:cubicBezTo>
                      <a:pt x="47801" y="10541"/>
                      <a:pt x="50270" y="9173"/>
                      <a:pt x="52271" y="10141"/>
                    </a:cubicBezTo>
                    <a:cubicBezTo>
                      <a:pt x="53772" y="10841"/>
                      <a:pt x="54439" y="12643"/>
                      <a:pt x="54539" y="14244"/>
                    </a:cubicBezTo>
                    <a:cubicBezTo>
                      <a:pt x="54639" y="15912"/>
                      <a:pt x="54306" y="17546"/>
                      <a:pt x="54373" y="19214"/>
                    </a:cubicBezTo>
                    <a:cubicBezTo>
                      <a:pt x="54473" y="20882"/>
                      <a:pt x="55040" y="22683"/>
                      <a:pt x="56507" y="23484"/>
                    </a:cubicBezTo>
                    <a:cubicBezTo>
                      <a:pt x="56507" y="23484"/>
                      <a:pt x="56541" y="26352"/>
                      <a:pt x="48168" y="31089"/>
                    </a:cubicBezTo>
                    <a:cubicBezTo>
                      <a:pt x="48168" y="31089"/>
                      <a:pt x="41130" y="34325"/>
                      <a:pt x="34325" y="35492"/>
                    </a:cubicBezTo>
                    <a:cubicBezTo>
                      <a:pt x="27520" y="36660"/>
                      <a:pt x="21282" y="37160"/>
                      <a:pt x="15478" y="36760"/>
                    </a:cubicBezTo>
                    <a:cubicBezTo>
                      <a:pt x="15478" y="36760"/>
                      <a:pt x="6839" y="36159"/>
                      <a:pt x="2435" y="33057"/>
                    </a:cubicBezTo>
                    <a:cubicBezTo>
                      <a:pt x="0" y="31056"/>
                      <a:pt x="167" y="29054"/>
                      <a:pt x="167" y="29054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30"/>
              <p:cNvSpPr/>
              <p:nvPr/>
            </p:nvSpPr>
            <p:spPr>
              <a:xfrm>
                <a:off x="3278138" y="588250"/>
                <a:ext cx="283575" cy="184675"/>
              </a:xfrm>
              <a:custGeom>
                <a:avLst/>
                <a:gdLst/>
                <a:ahLst/>
                <a:cxnLst/>
                <a:rect l="l" t="t" r="r" b="b"/>
                <a:pathLst>
                  <a:path w="11343" h="7387" extrusionOk="0">
                    <a:moveTo>
                      <a:pt x="6898" y="2166"/>
                    </a:moveTo>
                    <a:cubicBezTo>
                      <a:pt x="7142" y="2166"/>
                      <a:pt x="7321" y="2243"/>
                      <a:pt x="7406" y="2414"/>
                    </a:cubicBezTo>
                    <a:cubicBezTo>
                      <a:pt x="7673" y="2881"/>
                      <a:pt x="6939" y="3548"/>
                      <a:pt x="5871" y="4115"/>
                    </a:cubicBezTo>
                    <a:cubicBezTo>
                      <a:pt x="5209" y="4457"/>
                      <a:pt x="4560" y="4689"/>
                      <a:pt x="4109" y="4689"/>
                    </a:cubicBezTo>
                    <a:cubicBezTo>
                      <a:pt x="3856" y="4689"/>
                      <a:pt x="3666" y="4616"/>
                      <a:pt x="3570" y="4448"/>
                    </a:cubicBezTo>
                    <a:cubicBezTo>
                      <a:pt x="3336" y="3981"/>
                      <a:pt x="4070" y="3381"/>
                      <a:pt x="5171" y="2781"/>
                    </a:cubicBezTo>
                    <a:cubicBezTo>
                      <a:pt x="5849" y="2399"/>
                      <a:pt x="6473" y="2166"/>
                      <a:pt x="6898" y="2166"/>
                    </a:cubicBezTo>
                    <a:close/>
                    <a:moveTo>
                      <a:pt x="8285" y="0"/>
                    </a:moveTo>
                    <a:cubicBezTo>
                      <a:pt x="7172" y="0"/>
                      <a:pt x="5791" y="473"/>
                      <a:pt x="4370" y="1246"/>
                    </a:cubicBezTo>
                    <a:cubicBezTo>
                      <a:pt x="1735" y="2614"/>
                      <a:pt x="1" y="4482"/>
                      <a:pt x="868" y="6216"/>
                    </a:cubicBezTo>
                    <a:cubicBezTo>
                      <a:pt x="1315" y="7030"/>
                      <a:pt x="2128" y="7386"/>
                      <a:pt x="3147" y="7386"/>
                    </a:cubicBezTo>
                    <a:cubicBezTo>
                      <a:pt x="4258" y="7386"/>
                      <a:pt x="5614" y="6963"/>
                      <a:pt x="7006" y="6250"/>
                    </a:cubicBezTo>
                    <a:cubicBezTo>
                      <a:pt x="9641" y="4882"/>
                      <a:pt x="11342" y="2881"/>
                      <a:pt x="10408" y="1146"/>
                    </a:cubicBezTo>
                    <a:cubicBezTo>
                      <a:pt x="9993" y="346"/>
                      <a:pt x="9237" y="0"/>
                      <a:pt x="82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30"/>
              <p:cNvSpPr/>
              <p:nvPr/>
            </p:nvSpPr>
            <p:spPr>
              <a:xfrm>
                <a:off x="3278138" y="573525"/>
                <a:ext cx="283575" cy="212675"/>
              </a:xfrm>
              <a:custGeom>
                <a:avLst/>
                <a:gdLst/>
                <a:ahLst/>
                <a:cxnLst/>
                <a:rect l="l" t="t" r="r" b="b"/>
                <a:pathLst>
                  <a:path w="11343" h="8507" fill="none" extrusionOk="0">
                    <a:moveTo>
                      <a:pt x="4370" y="1835"/>
                    </a:moveTo>
                    <a:cubicBezTo>
                      <a:pt x="1735" y="3203"/>
                      <a:pt x="1" y="5071"/>
                      <a:pt x="868" y="6805"/>
                    </a:cubicBezTo>
                    <a:cubicBezTo>
                      <a:pt x="1802" y="8507"/>
                      <a:pt x="4337" y="8206"/>
                      <a:pt x="7006" y="6839"/>
                    </a:cubicBezTo>
                    <a:cubicBezTo>
                      <a:pt x="9641" y="5471"/>
                      <a:pt x="11342" y="3470"/>
                      <a:pt x="10408" y="1735"/>
                    </a:cubicBezTo>
                    <a:cubicBezTo>
                      <a:pt x="9507" y="1"/>
                      <a:pt x="7006" y="401"/>
                      <a:pt x="4370" y="1835"/>
                    </a:cubicBezTo>
                    <a:close/>
                    <a:moveTo>
                      <a:pt x="5871" y="4704"/>
                    </a:moveTo>
                    <a:cubicBezTo>
                      <a:pt x="4837" y="5238"/>
                      <a:pt x="3837" y="5504"/>
                      <a:pt x="3570" y="5037"/>
                    </a:cubicBezTo>
                    <a:cubicBezTo>
                      <a:pt x="3336" y="4570"/>
                      <a:pt x="4070" y="3970"/>
                      <a:pt x="5171" y="3370"/>
                    </a:cubicBezTo>
                    <a:cubicBezTo>
                      <a:pt x="6238" y="2769"/>
                      <a:pt x="7172" y="2536"/>
                      <a:pt x="7406" y="3003"/>
                    </a:cubicBezTo>
                    <a:cubicBezTo>
                      <a:pt x="7673" y="3470"/>
                      <a:pt x="6939" y="4137"/>
                      <a:pt x="5871" y="4704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30"/>
              <p:cNvSpPr/>
              <p:nvPr/>
            </p:nvSpPr>
            <p:spPr>
              <a:xfrm>
                <a:off x="3929438" y="697575"/>
                <a:ext cx="271875" cy="142075"/>
              </a:xfrm>
              <a:custGeom>
                <a:avLst/>
                <a:gdLst/>
                <a:ahLst/>
                <a:cxnLst/>
                <a:rect l="l" t="t" r="r" b="b"/>
                <a:pathLst>
                  <a:path w="10875" h="5683" extrusionOk="0">
                    <a:moveTo>
                      <a:pt x="5226" y="1740"/>
                    </a:moveTo>
                    <a:cubicBezTo>
                      <a:pt x="5307" y="1740"/>
                      <a:pt x="5389" y="1741"/>
                      <a:pt x="5471" y="1743"/>
                    </a:cubicBezTo>
                    <a:cubicBezTo>
                      <a:pt x="6672" y="1777"/>
                      <a:pt x="7639" y="2010"/>
                      <a:pt x="7639" y="2544"/>
                    </a:cubicBezTo>
                    <a:cubicBezTo>
                      <a:pt x="7639" y="3044"/>
                      <a:pt x="6639" y="3244"/>
                      <a:pt x="5471" y="3244"/>
                    </a:cubicBezTo>
                    <a:cubicBezTo>
                      <a:pt x="4270" y="3211"/>
                      <a:pt x="3303" y="2944"/>
                      <a:pt x="3303" y="2411"/>
                    </a:cubicBezTo>
                    <a:cubicBezTo>
                      <a:pt x="3303" y="1946"/>
                      <a:pt x="4167" y="1740"/>
                      <a:pt x="5226" y="1740"/>
                    </a:cubicBezTo>
                    <a:close/>
                    <a:moveTo>
                      <a:pt x="5001" y="0"/>
                    </a:moveTo>
                    <a:cubicBezTo>
                      <a:pt x="2265" y="0"/>
                      <a:pt x="97" y="786"/>
                      <a:pt x="34" y="2611"/>
                    </a:cubicBezTo>
                    <a:cubicBezTo>
                      <a:pt x="1" y="4579"/>
                      <a:pt x="2369" y="5579"/>
                      <a:pt x="5338" y="5680"/>
                    </a:cubicBezTo>
                    <a:cubicBezTo>
                      <a:pt x="5440" y="5682"/>
                      <a:pt x="5542" y="5683"/>
                      <a:pt x="5643" y="5683"/>
                    </a:cubicBezTo>
                    <a:cubicBezTo>
                      <a:pt x="8474" y="5683"/>
                      <a:pt x="10776" y="4779"/>
                      <a:pt x="10808" y="2911"/>
                    </a:cubicBezTo>
                    <a:cubicBezTo>
                      <a:pt x="10875" y="909"/>
                      <a:pt x="8507" y="75"/>
                      <a:pt x="5504" y="9"/>
                    </a:cubicBezTo>
                    <a:cubicBezTo>
                      <a:pt x="5335" y="3"/>
                      <a:pt x="5167" y="0"/>
                      <a:pt x="50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30"/>
              <p:cNvSpPr/>
              <p:nvPr/>
            </p:nvSpPr>
            <p:spPr>
              <a:xfrm>
                <a:off x="3929438" y="695275"/>
                <a:ext cx="271875" cy="145975"/>
              </a:xfrm>
              <a:custGeom>
                <a:avLst/>
                <a:gdLst/>
                <a:ahLst/>
                <a:cxnLst/>
                <a:rect l="l" t="t" r="r" b="b"/>
                <a:pathLst>
                  <a:path w="10875" h="5839" fill="none" extrusionOk="0">
                    <a:moveTo>
                      <a:pt x="5504" y="101"/>
                    </a:moveTo>
                    <a:cubicBezTo>
                      <a:pt x="2536" y="1"/>
                      <a:pt x="101" y="768"/>
                      <a:pt x="34" y="2703"/>
                    </a:cubicBezTo>
                    <a:cubicBezTo>
                      <a:pt x="1" y="4671"/>
                      <a:pt x="2369" y="5671"/>
                      <a:pt x="5338" y="5772"/>
                    </a:cubicBezTo>
                    <a:cubicBezTo>
                      <a:pt x="8306" y="5838"/>
                      <a:pt x="10775" y="4938"/>
                      <a:pt x="10808" y="3003"/>
                    </a:cubicBezTo>
                    <a:cubicBezTo>
                      <a:pt x="10875" y="1001"/>
                      <a:pt x="8507" y="167"/>
                      <a:pt x="5504" y="101"/>
                    </a:cubicBezTo>
                    <a:close/>
                    <a:moveTo>
                      <a:pt x="5471" y="3336"/>
                    </a:moveTo>
                    <a:cubicBezTo>
                      <a:pt x="4270" y="3303"/>
                      <a:pt x="3303" y="3036"/>
                      <a:pt x="3303" y="2503"/>
                    </a:cubicBezTo>
                    <a:cubicBezTo>
                      <a:pt x="3303" y="2002"/>
                      <a:pt x="4304" y="1802"/>
                      <a:pt x="5471" y="1835"/>
                    </a:cubicBezTo>
                    <a:cubicBezTo>
                      <a:pt x="6672" y="1869"/>
                      <a:pt x="7639" y="2102"/>
                      <a:pt x="7639" y="2636"/>
                    </a:cubicBezTo>
                    <a:cubicBezTo>
                      <a:pt x="7639" y="3136"/>
                      <a:pt x="6639" y="3336"/>
                      <a:pt x="5471" y="3336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30"/>
              <p:cNvSpPr/>
              <p:nvPr/>
            </p:nvSpPr>
            <p:spPr>
              <a:xfrm>
                <a:off x="3537488" y="835225"/>
                <a:ext cx="277725" cy="144350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5774" extrusionOk="0">
                    <a:moveTo>
                      <a:pt x="4840" y="1826"/>
                    </a:moveTo>
                    <a:cubicBezTo>
                      <a:pt x="5089" y="1826"/>
                      <a:pt x="5359" y="1843"/>
                      <a:pt x="5638" y="1875"/>
                    </a:cubicBezTo>
                    <a:cubicBezTo>
                      <a:pt x="6806" y="2008"/>
                      <a:pt x="7773" y="2275"/>
                      <a:pt x="7706" y="2775"/>
                    </a:cubicBezTo>
                    <a:cubicBezTo>
                      <a:pt x="7677" y="3177"/>
                      <a:pt x="6933" y="3357"/>
                      <a:pt x="5983" y="3357"/>
                    </a:cubicBezTo>
                    <a:cubicBezTo>
                      <a:pt x="5828" y="3357"/>
                      <a:pt x="5668" y="3352"/>
                      <a:pt x="5505" y="3342"/>
                    </a:cubicBezTo>
                    <a:cubicBezTo>
                      <a:pt x="4304" y="3209"/>
                      <a:pt x="3370" y="2875"/>
                      <a:pt x="3436" y="2375"/>
                    </a:cubicBezTo>
                    <a:cubicBezTo>
                      <a:pt x="3462" y="1994"/>
                      <a:pt x="4047" y="1826"/>
                      <a:pt x="4840" y="1826"/>
                    </a:cubicBezTo>
                    <a:close/>
                    <a:moveTo>
                      <a:pt x="4425" y="0"/>
                    </a:moveTo>
                    <a:cubicBezTo>
                      <a:pt x="2104" y="0"/>
                      <a:pt x="336" y="689"/>
                      <a:pt x="167" y="2342"/>
                    </a:cubicBezTo>
                    <a:cubicBezTo>
                      <a:pt x="1" y="4243"/>
                      <a:pt x="2302" y="5444"/>
                      <a:pt x="5271" y="5711"/>
                    </a:cubicBezTo>
                    <a:cubicBezTo>
                      <a:pt x="5682" y="5753"/>
                      <a:pt x="6085" y="5774"/>
                      <a:pt x="6473" y="5774"/>
                    </a:cubicBezTo>
                    <a:cubicBezTo>
                      <a:pt x="8861" y="5774"/>
                      <a:pt x="10732" y="4978"/>
                      <a:pt x="10875" y="3342"/>
                    </a:cubicBezTo>
                    <a:cubicBezTo>
                      <a:pt x="11109" y="1374"/>
                      <a:pt x="8774" y="374"/>
                      <a:pt x="5805" y="73"/>
                    </a:cubicBezTo>
                    <a:cubicBezTo>
                      <a:pt x="5330" y="25"/>
                      <a:pt x="4867" y="0"/>
                      <a:pt x="44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30"/>
              <p:cNvSpPr/>
              <p:nvPr/>
            </p:nvSpPr>
            <p:spPr>
              <a:xfrm>
                <a:off x="3537488" y="829550"/>
                <a:ext cx="277725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6239" fill="none" extrusionOk="0">
                    <a:moveTo>
                      <a:pt x="5805" y="300"/>
                    </a:moveTo>
                    <a:cubicBezTo>
                      <a:pt x="2836" y="0"/>
                      <a:pt x="368" y="601"/>
                      <a:pt x="167" y="2569"/>
                    </a:cubicBezTo>
                    <a:cubicBezTo>
                      <a:pt x="1" y="4470"/>
                      <a:pt x="2302" y="5671"/>
                      <a:pt x="5271" y="5938"/>
                    </a:cubicBezTo>
                    <a:cubicBezTo>
                      <a:pt x="8207" y="6238"/>
                      <a:pt x="10708" y="5471"/>
                      <a:pt x="10875" y="3569"/>
                    </a:cubicBezTo>
                    <a:cubicBezTo>
                      <a:pt x="11109" y="1601"/>
                      <a:pt x="8774" y="601"/>
                      <a:pt x="5805" y="300"/>
                    </a:cubicBezTo>
                    <a:close/>
                    <a:moveTo>
                      <a:pt x="5505" y="3569"/>
                    </a:moveTo>
                    <a:cubicBezTo>
                      <a:pt x="4304" y="3436"/>
                      <a:pt x="3370" y="3102"/>
                      <a:pt x="3436" y="2602"/>
                    </a:cubicBezTo>
                    <a:cubicBezTo>
                      <a:pt x="3470" y="2102"/>
                      <a:pt x="4471" y="1968"/>
                      <a:pt x="5638" y="2102"/>
                    </a:cubicBezTo>
                    <a:cubicBezTo>
                      <a:pt x="6806" y="2235"/>
                      <a:pt x="7773" y="2502"/>
                      <a:pt x="7706" y="3002"/>
                    </a:cubicBezTo>
                    <a:cubicBezTo>
                      <a:pt x="7673" y="3469"/>
                      <a:pt x="6672" y="3636"/>
                      <a:pt x="5505" y="3569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30"/>
              <p:cNvSpPr/>
              <p:nvPr/>
            </p:nvSpPr>
            <p:spPr>
              <a:xfrm>
                <a:off x="3586688" y="378350"/>
                <a:ext cx="284400" cy="159975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6399" extrusionOk="0">
                    <a:moveTo>
                      <a:pt x="4409" y="1857"/>
                    </a:moveTo>
                    <a:cubicBezTo>
                      <a:pt x="4824" y="1857"/>
                      <a:pt x="5376" y="1967"/>
                      <a:pt x="5972" y="2137"/>
                    </a:cubicBezTo>
                    <a:cubicBezTo>
                      <a:pt x="7139" y="2470"/>
                      <a:pt x="7973" y="2971"/>
                      <a:pt x="7840" y="3471"/>
                    </a:cubicBezTo>
                    <a:cubicBezTo>
                      <a:pt x="7769" y="3753"/>
                      <a:pt x="7457" y="3877"/>
                      <a:pt x="7006" y="3877"/>
                    </a:cubicBezTo>
                    <a:cubicBezTo>
                      <a:pt x="6603" y="3877"/>
                      <a:pt x="6089" y="3778"/>
                      <a:pt x="5538" y="3605"/>
                    </a:cubicBezTo>
                    <a:cubicBezTo>
                      <a:pt x="4371" y="3271"/>
                      <a:pt x="3537" y="2704"/>
                      <a:pt x="3670" y="2204"/>
                    </a:cubicBezTo>
                    <a:cubicBezTo>
                      <a:pt x="3735" y="1958"/>
                      <a:pt x="4009" y="1857"/>
                      <a:pt x="4409" y="1857"/>
                    </a:cubicBezTo>
                    <a:close/>
                    <a:moveTo>
                      <a:pt x="3413" y="0"/>
                    </a:moveTo>
                    <a:cubicBezTo>
                      <a:pt x="1953" y="0"/>
                      <a:pt x="864" y="472"/>
                      <a:pt x="534" y="1603"/>
                    </a:cubicBezTo>
                    <a:cubicBezTo>
                      <a:pt x="1" y="3471"/>
                      <a:pt x="2036" y="5039"/>
                      <a:pt x="4871" y="5940"/>
                    </a:cubicBezTo>
                    <a:cubicBezTo>
                      <a:pt x="5883" y="6237"/>
                      <a:pt x="6865" y="6399"/>
                      <a:pt x="7733" y="6399"/>
                    </a:cubicBezTo>
                    <a:cubicBezTo>
                      <a:pt x="9300" y="6399"/>
                      <a:pt x="10499" y="5873"/>
                      <a:pt x="10842" y="4672"/>
                    </a:cubicBezTo>
                    <a:cubicBezTo>
                      <a:pt x="11376" y="2804"/>
                      <a:pt x="9307" y="1336"/>
                      <a:pt x="6472" y="502"/>
                    </a:cubicBezTo>
                    <a:cubicBezTo>
                      <a:pt x="5372" y="183"/>
                      <a:pt x="4321" y="0"/>
                      <a:pt x="34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30"/>
              <p:cNvSpPr/>
              <p:nvPr/>
            </p:nvSpPr>
            <p:spPr>
              <a:xfrm>
                <a:off x="3586688" y="370050"/>
                <a:ext cx="284400" cy="177650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7106" fill="none" extrusionOk="0">
                    <a:moveTo>
                      <a:pt x="6472" y="834"/>
                    </a:moveTo>
                    <a:cubicBezTo>
                      <a:pt x="3603" y="0"/>
                      <a:pt x="1068" y="100"/>
                      <a:pt x="534" y="1935"/>
                    </a:cubicBezTo>
                    <a:cubicBezTo>
                      <a:pt x="1" y="3803"/>
                      <a:pt x="2036" y="5371"/>
                      <a:pt x="4871" y="6272"/>
                    </a:cubicBezTo>
                    <a:cubicBezTo>
                      <a:pt x="7706" y="7105"/>
                      <a:pt x="10308" y="6872"/>
                      <a:pt x="10842" y="5004"/>
                    </a:cubicBezTo>
                    <a:cubicBezTo>
                      <a:pt x="11376" y="3136"/>
                      <a:pt x="9307" y="1668"/>
                      <a:pt x="6472" y="834"/>
                    </a:cubicBezTo>
                    <a:close/>
                    <a:moveTo>
                      <a:pt x="5538" y="3937"/>
                    </a:moveTo>
                    <a:cubicBezTo>
                      <a:pt x="4371" y="3603"/>
                      <a:pt x="3537" y="3036"/>
                      <a:pt x="3670" y="2536"/>
                    </a:cubicBezTo>
                    <a:cubicBezTo>
                      <a:pt x="3803" y="2035"/>
                      <a:pt x="4804" y="2135"/>
                      <a:pt x="5972" y="2469"/>
                    </a:cubicBezTo>
                    <a:cubicBezTo>
                      <a:pt x="7139" y="2802"/>
                      <a:pt x="7973" y="3303"/>
                      <a:pt x="7840" y="3803"/>
                    </a:cubicBezTo>
                    <a:cubicBezTo>
                      <a:pt x="7706" y="4337"/>
                      <a:pt x="6706" y="4303"/>
                      <a:pt x="5538" y="3937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30"/>
              <p:cNvSpPr/>
              <p:nvPr/>
            </p:nvSpPr>
            <p:spPr>
              <a:xfrm>
                <a:off x="3720963" y="447975"/>
                <a:ext cx="280225" cy="19102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7641" extrusionOk="0">
                    <a:moveTo>
                      <a:pt x="6926" y="2238"/>
                    </a:moveTo>
                    <a:cubicBezTo>
                      <a:pt x="7125" y="2238"/>
                      <a:pt x="7278" y="2295"/>
                      <a:pt x="7372" y="2421"/>
                    </a:cubicBezTo>
                    <a:cubicBezTo>
                      <a:pt x="7639" y="2888"/>
                      <a:pt x="6939" y="3588"/>
                      <a:pt x="5871" y="4222"/>
                    </a:cubicBezTo>
                    <a:cubicBezTo>
                      <a:pt x="5185" y="4642"/>
                      <a:pt x="4529" y="4887"/>
                      <a:pt x="4096" y="4887"/>
                    </a:cubicBezTo>
                    <a:cubicBezTo>
                      <a:pt x="3877" y="4887"/>
                      <a:pt x="3715" y="4824"/>
                      <a:pt x="3636" y="4689"/>
                    </a:cubicBezTo>
                    <a:cubicBezTo>
                      <a:pt x="3369" y="4222"/>
                      <a:pt x="4103" y="3555"/>
                      <a:pt x="5137" y="2921"/>
                    </a:cubicBezTo>
                    <a:cubicBezTo>
                      <a:pt x="5847" y="2509"/>
                      <a:pt x="6493" y="2238"/>
                      <a:pt x="6926" y="2238"/>
                    </a:cubicBezTo>
                    <a:close/>
                    <a:moveTo>
                      <a:pt x="8250" y="0"/>
                    </a:moveTo>
                    <a:cubicBezTo>
                      <a:pt x="7115" y="0"/>
                      <a:pt x="5681" y="549"/>
                      <a:pt x="4203" y="1420"/>
                    </a:cubicBezTo>
                    <a:cubicBezTo>
                      <a:pt x="1668" y="2921"/>
                      <a:pt x="0" y="4889"/>
                      <a:pt x="968" y="6557"/>
                    </a:cubicBezTo>
                    <a:cubicBezTo>
                      <a:pt x="1419" y="7309"/>
                      <a:pt x="2181" y="7640"/>
                      <a:pt x="3116" y="7640"/>
                    </a:cubicBezTo>
                    <a:cubicBezTo>
                      <a:pt x="4254" y="7640"/>
                      <a:pt x="5646" y="7148"/>
                      <a:pt x="7039" y="6323"/>
                    </a:cubicBezTo>
                    <a:cubicBezTo>
                      <a:pt x="9574" y="4822"/>
                      <a:pt x="11208" y="2721"/>
                      <a:pt x="10208" y="1053"/>
                    </a:cubicBezTo>
                    <a:cubicBezTo>
                      <a:pt x="9804" y="318"/>
                      <a:pt x="9114" y="0"/>
                      <a:pt x="8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30"/>
              <p:cNvSpPr/>
              <p:nvPr/>
            </p:nvSpPr>
            <p:spPr>
              <a:xfrm>
                <a:off x="3720963" y="431750"/>
                <a:ext cx="280225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8874" fill="none" extrusionOk="0">
                    <a:moveTo>
                      <a:pt x="4203" y="2069"/>
                    </a:moveTo>
                    <a:cubicBezTo>
                      <a:pt x="1668" y="3570"/>
                      <a:pt x="0" y="5538"/>
                      <a:pt x="968" y="7206"/>
                    </a:cubicBezTo>
                    <a:cubicBezTo>
                      <a:pt x="1968" y="8874"/>
                      <a:pt x="4503" y="8474"/>
                      <a:pt x="7039" y="6972"/>
                    </a:cubicBezTo>
                    <a:cubicBezTo>
                      <a:pt x="9574" y="5471"/>
                      <a:pt x="11208" y="3370"/>
                      <a:pt x="10208" y="1702"/>
                    </a:cubicBezTo>
                    <a:cubicBezTo>
                      <a:pt x="9274" y="1"/>
                      <a:pt x="6805" y="535"/>
                      <a:pt x="4203" y="2069"/>
                    </a:cubicBezTo>
                    <a:close/>
                    <a:moveTo>
                      <a:pt x="5871" y="4871"/>
                    </a:moveTo>
                    <a:cubicBezTo>
                      <a:pt x="4837" y="5505"/>
                      <a:pt x="3870" y="5738"/>
                      <a:pt x="3636" y="5338"/>
                    </a:cubicBezTo>
                    <a:cubicBezTo>
                      <a:pt x="3369" y="4871"/>
                      <a:pt x="4103" y="4204"/>
                      <a:pt x="5137" y="3570"/>
                    </a:cubicBezTo>
                    <a:cubicBezTo>
                      <a:pt x="6171" y="2970"/>
                      <a:pt x="7072" y="2669"/>
                      <a:pt x="7372" y="3070"/>
                    </a:cubicBezTo>
                    <a:cubicBezTo>
                      <a:pt x="7639" y="3537"/>
                      <a:pt x="6939" y="4237"/>
                      <a:pt x="5871" y="4871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30"/>
              <p:cNvSpPr/>
              <p:nvPr/>
            </p:nvSpPr>
            <p:spPr>
              <a:xfrm>
                <a:off x="3018788" y="799925"/>
                <a:ext cx="283550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11342" h="7422" extrusionOk="0">
                    <a:moveTo>
                      <a:pt x="6859" y="2213"/>
                    </a:moveTo>
                    <a:cubicBezTo>
                      <a:pt x="7098" y="2213"/>
                      <a:pt x="7278" y="2287"/>
                      <a:pt x="7372" y="2453"/>
                    </a:cubicBezTo>
                    <a:cubicBezTo>
                      <a:pt x="7606" y="2853"/>
                      <a:pt x="6905" y="3520"/>
                      <a:pt x="5838" y="4121"/>
                    </a:cubicBezTo>
                    <a:cubicBezTo>
                      <a:pt x="5151" y="4485"/>
                      <a:pt x="4493" y="4712"/>
                      <a:pt x="4056" y="4712"/>
                    </a:cubicBezTo>
                    <a:cubicBezTo>
                      <a:pt x="3815" y="4712"/>
                      <a:pt x="3641" y="4642"/>
                      <a:pt x="3570" y="4488"/>
                    </a:cubicBezTo>
                    <a:cubicBezTo>
                      <a:pt x="3336" y="4021"/>
                      <a:pt x="4070" y="3420"/>
                      <a:pt x="5104" y="2820"/>
                    </a:cubicBezTo>
                    <a:cubicBezTo>
                      <a:pt x="5792" y="2454"/>
                      <a:pt x="6425" y="2213"/>
                      <a:pt x="6859" y="2213"/>
                    </a:cubicBezTo>
                    <a:close/>
                    <a:moveTo>
                      <a:pt x="8226" y="1"/>
                    </a:moveTo>
                    <a:cubicBezTo>
                      <a:pt x="7101" y="1"/>
                      <a:pt x="5729" y="475"/>
                      <a:pt x="4337" y="1252"/>
                    </a:cubicBezTo>
                    <a:cubicBezTo>
                      <a:pt x="1702" y="2653"/>
                      <a:pt x="1" y="4521"/>
                      <a:pt x="901" y="6256"/>
                    </a:cubicBezTo>
                    <a:cubicBezTo>
                      <a:pt x="1346" y="7065"/>
                      <a:pt x="2161" y="7422"/>
                      <a:pt x="3177" y="7422"/>
                    </a:cubicBezTo>
                    <a:cubicBezTo>
                      <a:pt x="4295" y="7422"/>
                      <a:pt x="5658" y="6990"/>
                      <a:pt x="7039" y="6256"/>
                    </a:cubicBezTo>
                    <a:cubicBezTo>
                      <a:pt x="9674" y="4821"/>
                      <a:pt x="11342" y="2820"/>
                      <a:pt x="10408" y="1119"/>
                    </a:cubicBezTo>
                    <a:cubicBezTo>
                      <a:pt x="9950" y="339"/>
                      <a:pt x="9176" y="1"/>
                      <a:pt x="8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30"/>
              <p:cNvSpPr/>
              <p:nvPr/>
            </p:nvSpPr>
            <p:spPr>
              <a:xfrm>
                <a:off x="3018788" y="785350"/>
                <a:ext cx="283550" cy="213500"/>
              </a:xfrm>
              <a:custGeom>
                <a:avLst/>
                <a:gdLst/>
                <a:ahLst/>
                <a:cxnLst/>
                <a:rect l="l" t="t" r="r" b="b"/>
                <a:pathLst>
                  <a:path w="11342" h="8540" fill="none" extrusionOk="0">
                    <a:moveTo>
                      <a:pt x="4337" y="1835"/>
                    </a:moveTo>
                    <a:cubicBezTo>
                      <a:pt x="1702" y="3236"/>
                      <a:pt x="1" y="5104"/>
                      <a:pt x="901" y="6839"/>
                    </a:cubicBezTo>
                    <a:cubicBezTo>
                      <a:pt x="1835" y="8540"/>
                      <a:pt x="4404" y="8240"/>
                      <a:pt x="7039" y="6839"/>
                    </a:cubicBezTo>
                    <a:cubicBezTo>
                      <a:pt x="9674" y="5404"/>
                      <a:pt x="11342" y="3403"/>
                      <a:pt x="10408" y="1702"/>
                    </a:cubicBezTo>
                    <a:cubicBezTo>
                      <a:pt x="9407" y="0"/>
                      <a:pt x="6905" y="401"/>
                      <a:pt x="4337" y="1835"/>
                    </a:cubicBezTo>
                    <a:close/>
                    <a:moveTo>
                      <a:pt x="5838" y="4704"/>
                    </a:moveTo>
                    <a:cubicBezTo>
                      <a:pt x="4771" y="5271"/>
                      <a:pt x="3770" y="5504"/>
                      <a:pt x="3570" y="5071"/>
                    </a:cubicBezTo>
                    <a:cubicBezTo>
                      <a:pt x="3336" y="4604"/>
                      <a:pt x="4070" y="4003"/>
                      <a:pt x="5104" y="3403"/>
                    </a:cubicBezTo>
                    <a:cubicBezTo>
                      <a:pt x="6172" y="2836"/>
                      <a:pt x="7106" y="2569"/>
                      <a:pt x="7372" y="3036"/>
                    </a:cubicBezTo>
                    <a:cubicBezTo>
                      <a:pt x="7606" y="3436"/>
                      <a:pt x="6905" y="4103"/>
                      <a:pt x="5838" y="4704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3" y="486093"/>
            <a:ext cx="3100067" cy="413342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35" y="486093"/>
            <a:ext cx="4438436" cy="407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00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18" y="332009"/>
            <a:ext cx="5493946" cy="446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5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25" y="626722"/>
            <a:ext cx="5586413" cy="387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2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66" y="391955"/>
            <a:ext cx="5422026" cy="427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01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86" y="555109"/>
            <a:ext cx="4895296" cy="413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90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27" y="377898"/>
            <a:ext cx="5171743" cy="44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5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3" name="Google Shape;4383;p38"/>
          <p:cNvSpPr/>
          <p:nvPr/>
        </p:nvSpPr>
        <p:spPr>
          <a:xfrm rot="10800000" flipH="1">
            <a:off x="1671013" y="913402"/>
            <a:ext cx="2853825" cy="1273396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4" name="Google Shape;4384;p38"/>
          <p:cNvSpPr txBox="1"/>
          <p:nvPr/>
        </p:nvSpPr>
        <p:spPr>
          <a:xfrm>
            <a:off x="1902980" y="954154"/>
            <a:ext cx="2416396" cy="118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LUNES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bg2">
                    <a:lumMod val="75000"/>
                  </a:schemeClr>
                </a:solidFill>
                <a:latin typeface="Chewy"/>
                <a:ea typeface="Chewy"/>
                <a:cs typeface="Chewy"/>
                <a:sym typeface="Chewy"/>
              </a:rPr>
              <a:t>GOTITA</a:t>
            </a:r>
          </a:p>
        </p:txBody>
      </p:sp>
      <p:sp>
        <p:nvSpPr>
          <p:cNvPr id="4385" name="Google Shape;4385;p38"/>
          <p:cNvSpPr txBox="1">
            <a:spLocks noGrp="1"/>
          </p:cNvSpPr>
          <p:nvPr>
            <p:ph type="title"/>
          </p:nvPr>
        </p:nvSpPr>
        <p:spPr>
          <a:xfrm>
            <a:off x="707878" y="28871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LECTURA POR SEMANA </a:t>
            </a:r>
            <a:endParaRPr dirty="0"/>
          </a:p>
        </p:txBody>
      </p:sp>
      <p:sp>
        <p:nvSpPr>
          <p:cNvPr id="4386" name="Google Shape;4386;p38"/>
          <p:cNvSpPr/>
          <p:nvPr/>
        </p:nvSpPr>
        <p:spPr>
          <a:xfrm rot="10800000" flipH="1">
            <a:off x="5171675" y="894553"/>
            <a:ext cx="3209675" cy="1292246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7" name="Google Shape;4387;p38"/>
          <p:cNvSpPr txBox="1"/>
          <p:nvPr/>
        </p:nvSpPr>
        <p:spPr>
          <a:xfrm>
            <a:off x="5450448" y="967668"/>
            <a:ext cx="2610996" cy="1159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MARTES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bg2">
                    <a:lumMod val="75000"/>
                  </a:schemeClr>
                </a:solidFill>
                <a:latin typeface="Chewy"/>
                <a:ea typeface="Chewy"/>
                <a:cs typeface="Chewy"/>
                <a:sym typeface="Chewy"/>
              </a:rPr>
              <a:t>PULPO ESTORNUDADOR</a:t>
            </a:r>
            <a:endParaRPr sz="2400" dirty="0">
              <a:solidFill>
                <a:schemeClr val="bg2">
                  <a:lumMod val="75000"/>
                </a:schemeClr>
              </a:solidFill>
              <a:latin typeface="Chewy"/>
              <a:ea typeface="Chewy"/>
              <a:cs typeface="Chewy"/>
              <a:sym typeface="Chewy"/>
            </a:endParaRPr>
          </a:p>
        </p:txBody>
      </p:sp>
      <p:grpSp>
        <p:nvGrpSpPr>
          <p:cNvPr id="4388" name="Google Shape;4388;p38"/>
          <p:cNvGrpSpPr/>
          <p:nvPr/>
        </p:nvGrpSpPr>
        <p:grpSpPr>
          <a:xfrm>
            <a:off x="635027" y="814012"/>
            <a:ext cx="1035668" cy="1151077"/>
            <a:chOff x="6453333" y="2329369"/>
            <a:chExt cx="2652564" cy="2795681"/>
          </a:xfrm>
        </p:grpSpPr>
        <p:sp>
          <p:nvSpPr>
            <p:cNvPr id="4389" name="Google Shape;4389;p38"/>
            <p:cNvSpPr/>
            <p:nvPr/>
          </p:nvSpPr>
          <p:spPr>
            <a:xfrm rot="780141">
              <a:off x="6691696" y="2543799"/>
              <a:ext cx="2175837" cy="2366820"/>
            </a:xfrm>
            <a:custGeom>
              <a:avLst/>
              <a:gdLst/>
              <a:ahLst/>
              <a:cxnLst/>
              <a:rect l="l" t="t" r="r" b="b"/>
              <a:pathLst>
                <a:path w="87030" h="94669" extrusionOk="0">
                  <a:moveTo>
                    <a:pt x="49102" y="1"/>
                  </a:moveTo>
                  <a:cubicBezTo>
                    <a:pt x="38595" y="1"/>
                    <a:pt x="26019" y="268"/>
                    <a:pt x="21516" y="935"/>
                  </a:cubicBezTo>
                  <a:cubicBezTo>
                    <a:pt x="17546" y="1535"/>
                    <a:pt x="14644" y="3170"/>
                    <a:pt x="12910" y="5772"/>
                  </a:cubicBezTo>
                  <a:cubicBezTo>
                    <a:pt x="11408" y="8073"/>
                    <a:pt x="11242" y="10375"/>
                    <a:pt x="11175" y="11576"/>
                  </a:cubicBezTo>
                  <a:lnTo>
                    <a:pt x="11175" y="11876"/>
                  </a:lnTo>
                  <a:cubicBezTo>
                    <a:pt x="11042" y="12577"/>
                    <a:pt x="11008" y="13544"/>
                    <a:pt x="11142" y="15579"/>
                  </a:cubicBezTo>
                  <a:cubicBezTo>
                    <a:pt x="7306" y="22717"/>
                    <a:pt x="2636" y="34092"/>
                    <a:pt x="2002" y="35593"/>
                  </a:cubicBezTo>
                  <a:cubicBezTo>
                    <a:pt x="1835" y="36027"/>
                    <a:pt x="1702" y="36460"/>
                    <a:pt x="1668" y="36961"/>
                  </a:cubicBezTo>
                  <a:cubicBezTo>
                    <a:pt x="1568" y="37695"/>
                    <a:pt x="0" y="54940"/>
                    <a:pt x="1535" y="77723"/>
                  </a:cubicBezTo>
                  <a:cubicBezTo>
                    <a:pt x="1902" y="82960"/>
                    <a:pt x="2869" y="88231"/>
                    <a:pt x="7572" y="91133"/>
                  </a:cubicBezTo>
                  <a:cubicBezTo>
                    <a:pt x="7639" y="91133"/>
                    <a:pt x="7639" y="91166"/>
                    <a:pt x="7672" y="91166"/>
                  </a:cubicBezTo>
                  <a:cubicBezTo>
                    <a:pt x="12009" y="93768"/>
                    <a:pt x="19414" y="94302"/>
                    <a:pt x="25418" y="94469"/>
                  </a:cubicBezTo>
                  <a:cubicBezTo>
                    <a:pt x="30088" y="94602"/>
                    <a:pt x="35526" y="94669"/>
                    <a:pt x="41530" y="94669"/>
                  </a:cubicBezTo>
                  <a:cubicBezTo>
                    <a:pt x="53705" y="94669"/>
                    <a:pt x="64413" y="94402"/>
                    <a:pt x="64546" y="94402"/>
                  </a:cubicBezTo>
                  <a:cubicBezTo>
                    <a:pt x="65614" y="94335"/>
                    <a:pt x="66581" y="93968"/>
                    <a:pt x="67382" y="93334"/>
                  </a:cubicBezTo>
                  <a:cubicBezTo>
                    <a:pt x="69083" y="92234"/>
                    <a:pt x="75121" y="88297"/>
                    <a:pt x="79257" y="85095"/>
                  </a:cubicBezTo>
                  <a:cubicBezTo>
                    <a:pt x="79390" y="84995"/>
                    <a:pt x="79524" y="84928"/>
                    <a:pt x="79657" y="84795"/>
                  </a:cubicBezTo>
                  <a:cubicBezTo>
                    <a:pt x="81859" y="83127"/>
                    <a:pt x="83927" y="81459"/>
                    <a:pt x="84861" y="79258"/>
                  </a:cubicBezTo>
                  <a:cubicBezTo>
                    <a:pt x="84861" y="79191"/>
                    <a:pt x="84894" y="79158"/>
                    <a:pt x="84894" y="79124"/>
                  </a:cubicBezTo>
                  <a:lnTo>
                    <a:pt x="84894" y="79091"/>
                  </a:lnTo>
                  <a:cubicBezTo>
                    <a:pt x="86362" y="75388"/>
                    <a:pt x="87029" y="71085"/>
                    <a:pt x="86862" y="66315"/>
                  </a:cubicBezTo>
                  <a:lnTo>
                    <a:pt x="86028" y="26386"/>
                  </a:lnTo>
                  <a:cubicBezTo>
                    <a:pt x="86028" y="25553"/>
                    <a:pt x="85762" y="24719"/>
                    <a:pt x="85328" y="24018"/>
                  </a:cubicBezTo>
                  <a:cubicBezTo>
                    <a:pt x="83060" y="20449"/>
                    <a:pt x="78089" y="16046"/>
                    <a:pt x="75154" y="13611"/>
                  </a:cubicBezTo>
                  <a:cubicBezTo>
                    <a:pt x="75087" y="11843"/>
                    <a:pt x="74887" y="10208"/>
                    <a:pt x="74587" y="8774"/>
                  </a:cubicBezTo>
                  <a:cubicBezTo>
                    <a:pt x="73986" y="5705"/>
                    <a:pt x="72552" y="2036"/>
                    <a:pt x="67348" y="668"/>
                  </a:cubicBezTo>
                  <a:cubicBezTo>
                    <a:pt x="67182" y="601"/>
                    <a:pt x="66948" y="568"/>
                    <a:pt x="66781" y="535"/>
                  </a:cubicBezTo>
                  <a:cubicBezTo>
                    <a:pt x="63279" y="34"/>
                    <a:pt x="53238" y="1"/>
                    <a:pt x="49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90" name="Google Shape;4390;p38"/>
            <p:cNvGrpSpPr/>
            <p:nvPr/>
          </p:nvGrpSpPr>
          <p:grpSpPr>
            <a:xfrm rot="741932">
              <a:off x="6851480" y="2694523"/>
              <a:ext cx="1865309" cy="2065268"/>
              <a:chOff x="1691625" y="2828475"/>
              <a:chExt cx="1944750" cy="2153225"/>
            </a:xfrm>
          </p:grpSpPr>
          <p:sp>
            <p:nvSpPr>
              <p:cNvPr id="4391" name="Google Shape;4391;p38"/>
              <p:cNvSpPr/>
              <p:nvPr/>
            </p:nvSpPr>
            <p:spPr>
              <a:xfrm>
                <a:off x="1956825" y="2835875"/>
                <a:ext cx="1396025" cy="395425"/>
              </a:xfrm>
              <a:custGeom>
                <a:avLst/>
                <a:gdLst/>
                <a:ahLst/>
                <a:cxnLst/>
                <a:rect l="l" t="t" r="r" b="b"/>
                <a:pathLst>
                  <a:path w="55841" h="15817" extrusionOk="0">
                    <a:moveTo>
                      <a:pt x="33823" y="1"/>
                    </a:moveTo>
                    <a:cubicBezTo>
                      <a:pt x="23204" y="1"/>
                      <a:pt x="11085" y="309"/>
                      <a:pt x="7005" y="906"/>
                    </a:cubicBezTo>
                    <a:cubicBezTo>
                      <a:pt x="0" y="1973"/>
                      <a:pt x="767" y="6643"/>
                      <a:pt x="501" y="8044"/>
                    </a:cubicBezTo>
                    <a:cubicBezTo>
                      <a:pt x="267" y="9478"/>
                      <a:pt x="1001" y="15816"/>
                      <a:pt x="1001" y="15816"/>
                    </a:cubicBezTo>
                    <a:lnTo>
                      <a:pt x="55106" y="15549"/>
                    </a:lnTo>
                    <a:cubicBezTo>
                      <a:pt x="55106" y="15549"/>
                      <a:pt x="55840" y="9578"/>
                      <a:pt x="54939" y="5142"/>
                    </a:cubicBezTo>
                    <a:cubicBezTo>
                      <a:pt x="54439" y="2707"/>
                      <a:pt x="53672" y="1206"/>
                      <a:pt x="51003" y="505"/>
                    </a:cubicBezTo>
                    <a:cubicBezTo>
                      <a:pt x="48590" y="167"/>
                      <a:pt x="41610" y="1"/>
                      <a:pt x="338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38"/>
              <p:cNvSpPr/>
              <p:nvPr/>
            </p:nvSpPr>
            <p:spPr>
              <a:xfrm>
                <a:off x="1956825" y="2828475"/>
                <a:ext cx="1396025" cy="402825"/>
              </a:xfrm>
              <a:custGeom>
                <a:avLst/>
                <a:gdLst/>
                <a:ahLst/>
                <a:cxnLst/>
                <a:rect l="l" t="t" r="r" b="b"/>
                <a:pathLst>
                  <a:path w="55841" h="16113" fill="none" extrusionOk="0">
                    <a:moveTo>
                      <a:pt x="1001" y="16112"/>
                    </a:moveTo>
                    <a:cubicBezTo>
                      <a:pt x="1001" y="16112"/>
                      <a:pt x="267" y="9774"/>
                      <a:pt x="501" y="8340"/>
                    </a:cubicBezTo>
                    <a:cubicBezTo>
                      <a:pt x="767" y="6939"/>
                      <a:pt x="0" y="2269"/>
                      <a:pt x="7005" y="1202"/>
                    </a:cubicBezTo>
                    <a:cubicBezTo>
                      <a:pt x="14077" y="167"/>
                      <a:pt x="45299" y="1"/>
                      <a:pt x="51003" y="801"/>
                    </a:cubicBezTo>
                    <a:cubicBezTo>
                      <a:pt x="53672" y="1502"/>
                      <a:pt x="54439" y="3003"/>
                      <a:pt x="54939" y="5438"/>
                    </a:cubicBezTo>
                    <a:cubicBezTo>
                      <a:pt x="55840" y="9874"/>
                      <a:pt x="55106" y="15845"/>
                      <a:pt x="55106" y="158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38"/>
              <p:cNvSpPr/>
              <p:nvPr/>
            </p:nvSpPr>
            <p:spPr>
              <a:xfrm>
                <a:off x="3165175" y="2845150"/>
                <a:ext cx="10025" cy="3269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3077" fill="none" extrusionOk="0">
                    <a:moveTo>
                      <a:pt x="1" y="1"/>
                    </a:moveTo>
                    <a:lnTo>
                      <a:pt x="401" y="13077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38"/>
              <p:cNvSpPr/>
              <p:nvPr/>
            </p:nvSpPr>
            <p:spPr>
              <a:xfrm>
                <a:off x="2992550" y="2845150"/>
                <a:ext cx="10050" cy="3269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3077" fill="none" extrusionOk="0">
                    <a:moveTo>
                      <a:pt x="1" y="1"/>
                    </a:moveTo>
                    <a:lnTo>
                      <a:pt x="401" y="13077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38"/>
              <p:cNvSpPr/>
              <p:nvPr/>
            </p:nvSpPr>
            <p:spPr>
              <a:xfrm>
                <a:off x="2822425" y="2845150"/>
                <a:ext cx="10050" cy="3269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3077" fill="none" extrusionOk="0">
                    <a:moveTo>
                      <a:pt x="1" y="1"/>
                    </a:moveTo>
                    <a:lnTo>
                      <a:pt x="401" y="13077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38"/>
              <p:cNvSpPr/>
              <p:nvPr/>
            </p:nvSpPr>
            <p:spPr>
              <a:xfrm>
                <a:off x="2648975" y="2845150"/>
                <a:ext cx="10875" cy="32692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3077" fill="none" extrusionOk="0">
                    <a:moveTo>
                      <a:pt x="1" y="1"/>
                    </a:moveTo>
                    <a:lnTo>
                      <a:pt x="434" y="13077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38"/>
              <p:cNvSpPr/>
              <p:nvPr/>
            </p:nvSpPr>
            <p:spPr>
              <a:xfrm>
                <a:off x="2479700" y="2845150"/>
                <a:ext cx="10025" cy="3269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3077" fill="none" extrusionOk="0">
                    <a:moveTo>
                      <a:pt x="0" y="1"/>
                    </a:moveTo>
                    <a:lnTo>
                      <a:pt x="400" y="13077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38"/>
              <p:cNvSpPr/>
              <p:nvPr/>
            </p:nvSpPr>
            <p:spPr>
              <a:xfrm>
                <a:off x="2306225" y="2845150"/>
                <a:ext cx="10875" cy="32692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3077" fill="none" extrusionOk="0">
                    <a:moveTo>
                      <a:pt x="1" y="1"/>
                    </a:moveTo>
                    <a:lnTo>
                      <a:pt x="434" y="13077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38"/>
              <p:cNvSpPr/>
              <p:nvPr/>
            </p:nvSpPr>
            <p:spPr>
              <a:xfrm>
                <a:off x="2136950" y="2861825"/>
                <a:ext cx="10025" cy="3269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3077" fill="none" extrusionOk="0">
                    <a:moveTo>
                      <a:pt x="0" y="1"/>
                    </a:moveTo>
                    <a:lnTo>
                      <a:pt x="401" y="13077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38"/>
              <p:cNvSpPr/>
              <p:nvPr/>
            </p:nvSpPr>
            <p:spPr>
              <a:xfrm>
                <a:off x="1733325" y="3114525"/>
                <a:ext cx="1603675" cy="542900"/>
              </a:xfrm>
              <a:custGeom>
                <a:avLst/>
                <a:gdLst/>
                <a:ahLst/>
                <a:cxnLst/>
                <a:rect l="l" t="t" r="r" b="b"/>
                <a:pathLst>
                  <a:path w="64147" h="21716" extrusionOk="0">
                    <a:moveTo>
                      <a:pt x="64146" y="0"/>
                    </a:moveTo>
                    <a:lnTo>
                      <a:pt x="64146" y="0"/>
                    </a:lnTo>
                    <a:cubicBezTo>
                      <a:pt x="56141" y="400"/>
                      <a:pt x="9707" y="667"/>
                      <a:pt x="9707" y="667"/>
                    </a:cubicBezTo>
                    <a:cubicBezTo>
                      <a:pt x="5818" y="7474"/>
                      <a:pt x="322" y="20925"/>
                      <a:pt x="14" y="21682"/>
                    </a:cubicBezTo>
                    <a:lnTo>
                      <a:pt x="57875" y="21682"/>
                    </a:lnTo>
                    <a:lnTo>
                      <a:pt x="64146" y="0"/>
                    </a:lnTo>
                    <a:close/>
                    <a:moveTo>
                      <a:pt x="0" y="21682"/>
                    </a:moveTo>
                    <a:lnTo>
                      <a:pt x="0" y="21716"/>
                    </a:lnTo>
                    <a:cubicBezTo>
                      <a:pt x="0" y="21716"/>
                      <a:pt x="5" y="21704"/>
                      <a:pt x="14" y="216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38"/>
              <p:cNvSpPr/>
              <p:nvPr/>
            </p:nvSpPr>
            <p:spPr>
              <a:xfrm>
                <a:off x="3180200" y="3383050"/>
                <a:ext cx="456175" cy="1582825"/>
              </a:xfrm>
              <a:custGeom>
                <a:avLst/>
                <a:gdLst/>
                <a:ahLst/>
                <a:cxnLst/>
                <a:rect l="l" t="t" r="r" b="b"/>
                <a:pathLst>
                  <a:path w="18247" h="63313" extrusionOk="0">
                    <a:moveTo>
                      <a:pt x="17279" y="0"/>
                    </a:moveTo>
                    <a:lnTo>
                      <a:pt x="0" y="10975"/>
                    </a:lnTo>
                    <a:lnTo>
                      <a:pt x="234" y="63312"/>
                    </a:lnTo>
                    <a:cubicBezTo>
                      <a:pt x="234" y="63312"/>
                      <a:pt x="7606" y="58609"/>
                      <a:pt x="12242" y="54973"/>
                    </a:cubicBezTo>
                    <a:cubicBezTo>
                      <a:pt x="13443" y="54039"/>
                      <a:pt x="15845" y="52371"/>
                      <a:pt x="16412" y="51003"/>
                    </a:cubicBezTo>
                    <a:cubicBezTo>
                      <a:pt x="17246" y="48869"/>
                      <a:pt x="18246" y="45299"/>
                      <a:pt x="18080" y="39995"/>
                    </a:cubicBezTo>
                    <a:lnTo>
                      <a:pt x="1727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38"/>
              <p:cNvSpPr/>
              <p:nvPr/>
            </p:nvSpPr>
            <p:spPr>
              <a:xfrm>
                <a:off x="3185200" y="3383050"/>
                <a:ext cx="450350" cy="1582825"/>
              </a:xfrm>
              <a:custGeom>
                <a:avLst/>
                <a:gdLst/>
                <a:ahLst/>
                <a:cxnLst/>
                <a:rect l="l" t="t" r="r" b="b"/>
                <a:pathLst>
                  <a:path w="18014" h="63313" extrusionOk="0">
                    <a:moveTo>
                      <a:pt x="17079" y="0"/>
                    </a:moveTo>
                    <a:lnTo>
                      <a:pt x="11041" y="3836"/>
                    </a:lnTo>
                    <a:cubicBezTo>
                      <a:pt x="12676" y="21649"/>
                      <a:pt x="12876" y="40729"/>
                      <a:pt x="0" y="52371"/>
                    </a:cubicBezTo>
                    <a:lnTo>
                      <a:pt x="34" y="63312"/>
                    </a:lnTo>
                    <a:cubicBezTo>
                      <a:pt x="34" y="63312"/>
                      <a:pt x="7406" y="58575"/>
                      <a:pt x="12042" y="54973"/>
                    </a:cubicBezTo>
                    <a:cubicBezTo>
                      <a:pt x="13243" y="54039"/>
                      <a:pt x="15645" y="52371"/>
                      <a:pt x="16212" y="51003"/>
                    </a:cubicBezTo>
                    <a:cubicBezTo>
                      <a:pt x="17046" y="48869"/>
                      <a:pt x="18013" y="45299"/>
                      <a:pt x="17880" y="39995"/>
                    </a:cubicBezTo>
                    <a:lnTo>
                      <a:pt x="17079" y="0"/>
                    </a:lnTo>
                    <a:close/>
                  </a:path>
                </a:pathLst>
              </a:custGeom>
              <a:solidFill>
                <a:srgbClr val="182648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38"/>
              <p:cNvSpPr/>
              <p:nvPr/>
            </p:nvSpPr>
            <p:spPr>
              <a:xfrm>
                <a:off x="3180200" y="3383050"/>
                <a:ext cx="456175" cy="1582825"/>
              </a:xfrm>
              <a:custGeom>
                <a:avLst/>
                <a:gdLst/>
                <a:ahLst/>
                <a:cxnLst/>
                <a:rect l="l" t="t" r="r" b="b"/>
                <a:pathLst>
                  <a:path w="18247" h="63313" fill="none" extrusionOk="0">
                    <a:moveTo>
                      <a:pt x="234" y="63312"/>
                    </a:moveTo>
                    <a:cubicBezTo>
                      <a:pt x="234" y="63312"/>
                      <a:pt x="7606" y="58609"/>
                      <a:pt x="12242" y="54973"/>
                    </a:cubicBezTo>
                    <a:cubicBezTo>
                      <a:pt x="13443" y="54039"/>
                      <a:pt x="15845" y="52371"/>
                      <a:pt x="16412" y="51003"/>
                    </a:cubicBezTo>
                    <a:cubicBezTo>
                      <a:pt x="17246" y="48869"/>
                      <a:pt x="18246" y="45299"/>
                      <a:pt x="18080" y="39995"/>
                    </a:cubicBezTo>
                    <a:lnTo>
                      <a:pt x="17279" y="0"/>
                    </a:lnTo>
                    <a:lnTo>
                      <a:pt x="0" y="10975"/>
                    </a:lnTo>
                    <a:close/>
                  </a:path>
                </a:pathLst>
              </a:custGeom>
              <a:noFill/>
              <a:ln w="10850" cap="rnd" cmpd="sng">
                <a:solidFill>
                  <a:srgbClr val="433B4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38"/>
              <p:cNvSpPr/>
              <p:nvPr/>
            </p:nvSpPr>
            <p:spPr>
              <a:xfrm>
                <a:off x="3180200" y="3114525"/>
                <a:ext cx="432000" cy="542900"/>
              </a:xfrm>
              <a:custGeom>
                <a:avLst/>
                <a:gdLst/>
                <a:ahLst/>
                <a:cxnLst/>
                <a:rect l="l" t="t" r="r" b="b"/>
                <a:pathLst>
                  <a:path w="17280" h="21716" extrusionOk="0">
                    <a:moveTo>
                      <a:pt x="6271" y="0"/>
                    </a:moveTo>
                    <a:lnTo>
                      <a:pt x="0" y="21716"/>
                    </a:lnTo>
                    <a:lnTo>
                      <a:pt x="17279" y="10741"/>
                    </a:lnTo>
                    <a:cubicBezTo>
                      <a:pt x="14577" y="6471"/>
                      <a:pt x="6271" y="0"/>
                      <a:pt x="62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38"/>
              <p:cNvSpPr/>
              <p:nvPr/>
            </p:nvSpPr>
            <p:spPr>
              <a:xfrm>
                <a:off x="3180200" y="3114525"/>
                <a:ext cx="432000" cy="542900"/>
              </a:xfrm>
              <a:custGeom>
                <a:avLst/>
                <a:gdLst/>
                <a:ahLst/>
                <a:cxnLst/>
                <a:rect l="l" t="t" r="r" b="b"/>
                <a:pathLst>
                  <a:path w="17280" h="21716" fill="none" extrusionOk="0">
                    <a:moveTo>
                      <a:pt x="6271" y="0"/>
                    </a:moveTo>
                    <a:cubicBezTo>
                      <a:pt x="6271" y="0"/>
                      <a:pt x="14577" y="6471"/>
                      <a:pt x="17279" y="10741"/>
                    </a:cubicBezTo>
                    <a:lnTo>
                      <a:pt x="0" y="21716"/>
                    </a:ln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38"/>
              <p:cNvSpPr/>
              <p:nvPr/>
            </p:nvSpPr>
            <p:spPr>
              <a:xfrm>
                <a:off x="1733325" y="3114525"/>
                <a:ext cx="1603675" cy="542900"/>
              </a:xfrm>
              <a:custGeom>
                <a:avLst/>
                <a:gdLst/>
                <a:ahLst/>
                <a:cxnLst/>
                <a:rect l="l" t="t" r="r" b="b"/>
                <a:pathLst>
                  <a:path w="64147" h="21716" fill="none" extrusionOk="0">
                    <a:moveTo>
                      <a:pt x="0" y="21716"/>
                    </a:moveTo>
                    <a:cubicBezTo>
                      <a:pt x="0" y="21716"/>
                      <a:pt x="5705" y="7672"/>
                      <a:pt x="9707" y="667"/>
                    </a:cubicBezTo>
                    <a:cubicBezTo>
                      <a:pt x="9707" y="667"/>
                      <a:pt x="56141" y="400"/>
                      <a:pt x="64146" y="0"/>
                    </a:cubicBezTo>
                    <a:lnTo>
                      <a:pt x="57875" y="21682"/>
                    </a:lnTo>
                    <a:lnTo>
                      <a:pt x="0" y="21682"/>
                    </a:ln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38"/>
              <p:cNvSpPr/>
              <p:nvPr/>
            </p:nvSpPr>
            <p:spPr>
              <a:xfrm>
                <a:off x="1691625" y="3647775"/>
                <a:ext cx="1506925" cy="1326400"/>
              </a:xfrm>
              <a:custGeom>
                <a:avLst/>
                <a:gdLst/>
                <a:ahLst/>
                <a:cxnLst/>
                <a:rect l="l" t="t" r="r" b="b"/>
                <a:pathLst>
                  <a:path w="60277" h="53056" extrusionOk="0">
                    <a:moveTo>
                      <a:pt x="35614" y="0"/>
                    </a:moveTo>
                    <a:cubicBezTo>
                      <a:pt x="18466" y="0"/>
                      <a:pt x="1668" y="386"/>
                      <a:pt x="1668" y="386"/>
                    </a:cubicBezTo>
                    <a:cubicBezTo>
                      <a:pt x="1668" y="386"/>
                      <a:pt x="1" y="17731"/>
                      <a:pt x="1535" y="40381"/>
                    </a:cubicBezTo>
                    <a:cubicBezTo>
                      <a:pt x="1935" y="46419"/>
                      <a:pt x="3203" y="48854"/>
                      <a:pt x="5404" y="50221"/>
                    </a:cubicBezTo>
                    <a:cubicBezTo>
                      <a:pt x="8940" y="52356"/>
                      <a:pt x="16379" y="52723"/>
                      <a:pt x="20916" y="52857"/>
                    </a:cubicBezTo>
                    <a:cubicBezTo>
                      <a:pt x="25968" y="53004"/>
                      <a:pt x="31410" y="53056"/>
                      <a:pt x="36576" y="53056"/>
                    </a:cubicBezTo>
                    <a:cubicBezTo>
                      <a:pt x="48973" y="53056"/>
                      <a:pt x="59777" y="52757"/>
                      <a:pt x="59777" y="52757"/>
                    </a:cubicBezTo>
                    <a:cubicBezTo>
                      <a:pt x="59777" y="52757"/>
                      <a:pt x="60277" y="686"/>
                      <a:pt x="59543" y="386"/>
                    </a:cubicBezTo>
                    <a:cubicBezTo>
                      <a:pt x="52849" y="97"/>
                      <a:pt x="44188" y="0"/>
                      <a:pt x="356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38"/>
              <p:cNvSpPr/>
              <p:nvPr/>
            </p:nvSpPr>
            <p:spPr>
              <a:xfrm>
                <a:off x="2814925" y="4034575"/>
                <a:ext cx="312750" cy="159900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6396" extrusionOk="0">
                    <a:moveTo>
                      <a:pt x="5906" y="0"/>
                    </a:moveTo>
                    <a:cubicBezTo>
                      <a:pt x="4025" y="0"/>
                      <a:pt x="3942" y="2089"/>
                      <a:pt x="3966" y="2221"/>
                    </a:cubicBezTo>
                    <a:lnTo>
                      <a:pt x="3966" y="2221"/>
                    </a:lnTo>
                    <a:cubicBezTo>
                      <a:pt x="3924" y="2183"/>
                      <a:pt x="3533" y="2005"/>
                      <a:pt x="3106" y="2005"/>
                    </a:cubicBezTo>
                    <a:cubicBezTo>
                      <a:pt x="2852" y="2005"/>
                      <a:pt x="2585" y="2068"/>
                      <a:pt x="2369" y="2259"/>
                    </a:cubicBezTo>
                    <a:cubicBezTo>
                      <a:pt x="1502" y="3060"/>
                      <a:pt x="1935" y="3861"/>
                      <a:pt x="1935" y="3861"/>
                    </a:cubicBezTo>
                    <a:cubicBezTo>
                      <a:pt x="1935" y="3861"/>
                      <a:pt x="1" y="4528"/>
                      <a:pt x="768" y="6296"/>
                    </a:cubicBezTo>
                    <a:lnTo>
                      <a:pt x="11842" y="6396"/>
                    </a:lnTo>
                    <a:cubicBezTo>
                      <a:pt x="11842" y="6396"/>
                      <a:pt x="12510" y="4628"/>
                      <a:pt x="10708" y="4027"/>
                    </a:cubicBezTo>
                    <a:cubicBezTo>
                      <a:pt x="10708" y="4027"/>
                      <a:pt x="11142" y="2393"/>
                      <a:pt x="10041" y="1859"/>
                    </a:cubicBezTo>
                    <a:cubicBezTo>
                      <a:pt x="9699" y="1692"/>
                      <a:pt x="9399" y="1630"/>
                      <a:pt x="9141" y="1630"/>
                    </a:cubicBezTo>
                    <a:cubicBezTo>
                      <a:pt x="8367" y="1630"/>
                      <a:pt x="7973" y="2193"/>
                      <a:pt x="7973" y="2193"/>
                    </a:cubicBezTo>
                    <a:cubicBezTo>
                      <a:pt x="7973" y="2193"/>
                      <a:pt x="8173" y="258"/>
                      <a:pt x="6272" y="25"/>
                    </a:cubicBezTo>
                    <a:cubicBezTo>
                      <a:pt x="6143" y="8"/>
                      <a:pt x="6021" y="0"/>
                      <a:pt x="5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38"/>
              <p:cNvSpPr/>
              <p:nvPr/>
            </p:nvSpPr>
            <p:spPr>
              <a:xfrm>
                <a:off x="1825050" y="4261400"/>
                <a:ext cx="311925" cy="159900"/>
              </a:xfrm>
              <a:custGeom>
                <a:avLst/>
                <a:gdLst/>
                <a:ahLst/>
                <a:cxnLst/>
                <a:rect l="l" t="t" r="r" b="b"/>
                <a:pathLst>
                  <a:path w="12477" h="6396" extrusionOk="0">
                    <a:moveTo>
                      <a:pt x="6600" y="1"/>
                    </a:moveTo>
                    <a:cubicBezTo>
                      <a:pt x="6487" y="1"/>
                      <a:pt x="6366" y="8"/>
                      <a:pt x="6239" y="25"/>
                    </a:cubicBezTo>
                    <a:cubicBezTo>
                      <a:pt x="4337" y="292"/>
                      <a:pt x="4537" y="2193"/>
                      <a:pt x="4537" y="2193"/>
                    </a:cubicBezTo>
                    <a:cubicBezTo>
                      <a:pt x="4537" y="2193"/>
                      <a:pt x="4143" y="1630"/>
                      <a:pt x="3355" y="1630"/>
                    </a:cubicBezTo>
                    <a:cubicBezTo>
                      <a:pt x="3093" y="1630"/>
                      <a:pt x="2786" y="1693"/>
                      <a:pt x="2436" y="1859"/>
                    </a:cubicBezTo>
                    <a:cubicBezTo>
                      <a:pt x="1368" y="2393"/>
                      <a:pt x="1769" y="4028"/>
                      <a:pt x="1769" y="4028"/>
                    </a:cubicBezTo>
                    <a:cubicBezTo>
                      <a:pt x="1" y="4661"/>
                      <a:pt x="668" y="6396"/>
                      <a:pt x="668" y="6396"/>
                    </a:cubicBezTo>
                    <a:lnTo>
                      <a:pt x="11742" y="6329"/>
                    </a:lnTo>
                    <a:cubicBezTo>
                      <a:pt x="12476" y="4528"/>
                      <a:pt x="10575" y="3861"/>
                      <a:pt x="10575" y="3861"/>
                    </a:cubicBezTo>
                    <a:cubicBezTo>
                      <a:pt x="10575" y="3861"/>
                      <a:pt x="10975" y="3060"/>
                      <a:pt x="10108" y="2293"/>
                    </a:cubicBezTo>
                    <a:cubicBezTo>
                      <a:pt x="9897" y="2082"/>
                      <a:pt x="9625" y="2014"/>
                      <a:pt x="9367" y="2014"/>
                    </a:cubicBezTo>
                    <a:cubicBezTo>
                      <a:pt x="8961" y="2014"/>
                      <a:pt x="8590" y="2182"/>
                      <a:pt x="8545" y="2220"/>
                    </a:cubicBezTo>
                    <a:lnTo>
                      <a:pt x="8545" y="2220"/>
                    </a:lnTo>
                    <a:cubicBezTo>
                      <a:pt x="8566" y="2069"/>
                      <a:pt x="8463" y="1"/>
                      <a:pt x="66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38"/>
              <p:cNvSpPr/>
              <p:nvPr/>
            </p:nvSpPr>
            <p:spPr>
              <a:xfrm>
                <a:off x="2430500" y="3684075"/>
                <a:ext cx="392800" cy="201025"/>
              </a:xfrm>
              <a:custGeom>
                <a:avLst/>
                <a:gdLst/>
                <a:ahLst/>
                <a:cxnLst/>
                <a:rect l="l" t="t" r="r" b="b"/>
                <a:pathLst>
                  <a:path w="15712" h="8041" extrusionOk="0">
                    <a:moveTo>
                      <a:pt x="8313" y="1"/>
                    </a:moveTo>
                    <a:cubicBezTo>
                      <a:pt x="8164" y="1"/>
                      <a:pt x="8007" y="11"/>
                      <a:pt x="7839" y="35"/>
                    </a:cubicBezTo>
                    <a:cubicBezTo>
                      <a:pt x="5471" y="301"/>
                      <a:pt x="5704" y="2736"/>
                      <a:pt x="5704" y="2736"/>
                    </a:cubicBezTo>
                    <a:cubicBezTo>
                      <a:pt x="5704" y="2736"/>
                      <a:pt x="5197" y="2005"/>
                      <a:pt x="4212" y="2005"/>
                    </a:cubicBezTo>
                    <a:cubicBezTo>
                      <a:pt x="3884" y="2005"/>
                      <a:pt x="3503" y="2086"/>
                      <a:pt x="3069" y="2303"/>
                    </a:cubicBezTo>
                    <a:cubicBezTo>
                      <a:pt x="1735" y="2970"/>
                      <a:pt x="2235" y="5038"/>
                      <a:pt x="2235" y="5038"/>
                    </a:cubicBezTo>
                    <a:cubicBezTo>
                      <a:pt x="0" y="5805"/>
                      <a:pt x="834" y="8040"/>
                      <a:pt x="834" y="8040"/>
                    </a:cubicBezTo>
                    <a:lnTo>
                      <a:pt x="14744" y="7907"/>
                    </a:lnTo>
                    <a:cubicBezTo>
                      <a:pt x="15711" y="5605"/>
                      <a:pt x="13310" y="4805"/>
                      <a:pt x="13310" y="4805"/>
                    </a:cubicBezTo>
                    <a:cubicBezTo>
                      <a:pt x="13310" y="4805"/>
                      <a:pt x="13810" y="3871"/>
                      <a:pt x="12709" y="2870"/>
                    </a:cubicBezTo>
                    <a:cubicBezTo>
                      <a:pt x="12433" y="2619"/>
                      <a:pt x="12077" y="2538"/>
                      <a:pt x="11742" y="2538"/>
                    </a:cubicBezTo>
                    <a:cubicBezTo>
                      <a:pt x="11230" y="2538"/>
                      <a:pt x="10767" y="2727"/>
                      <a:pt x="10712" y="2790"/>
                    </a:cubicBezTo>
                    <a:lnTo>
                      <a:pt x="10712" y="2790"/>
                    </a:lnTo>
                    <a:cubicBezTo>
                      <a:pt x="10731" y="2566"/>
                      <a:pt x="10598" y="1"/>
                      <a:pt x="83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38"/>
              <p:cNvSpPr/>
              <p:nvPr/>
            </p:nvSpPr>
            <p:spPr>
              <a:xfrm>
                <a:off x="2663150" y="4401150"/>
                <a:ext cx="48205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9282" h="9913" extrusionOk="0">
                    <a:moveTo>
                      <a:pt x="10171" y="1"/>
                    </a:moveTo>
                    <a:cubicBezTo>
                      <a:pt x="9994" y="1"/>
                      <a:pt x="9806" y="13"/>
                      <a:pt x="9608" y="39"/>
                    </a:cubicBezTo>
                    <a:cubicBezTo>
                      <a:pt x="6705" y="406"/>
                      <a:pt x="6972" y="3374"/>
                      <a:pt x="6972" y="3374"/>
                    </a:cubicBezTo>
                    <a:cubicBezTo>
                      <a:pt x="6972" y="3374"/>
                      <a:pt x="6381" y="2488"/>
                      <a:pt x="5199" y="2488"/>
                    </a:cubicBezTo>
                    <a:cubicBezTo>
                      <a:pt x="4792" y="2488"/>
                      <a:pt x="4316" y="2592"/>
                      <a:pt x="3770" y="2874"/>
                    </a:cubicBezTo>
                    <a:cubicBezTo>
                      <a:pt x="2102" y="3708"/>
                      <a:pt x="2736" y="6210"/>
                      <a:pt x="2736" y="6210"/>
                    </a:cubicBezTo>
                    <a:cubicBezTo>
                      <a:pt x="1" y="7211"/>
                      <a:pt x="1035" y="9912"/>
                      <a:pt x="1035" y="9912"/>
                    </a:cubicBezTo>
                    <a:lnTo>
                      <a:pt x="18114" y="9746"/>
                    </a:lnTo>
                    <a:cubicBezTo>
                      <a:pt x="19281" y="6944"/>
                      <a:pt x="16346" y="5943"/>
                      <a:pt x="16346" y="5943"/>
                    </a:cubicBezTo>
                    <a:cubicBezTo>
                      <a:pt x="16346" y="5943"/>
                      <a:pt x="17013" y="4775"/>
                      <a:pt x="15612" y="3541"/>
                    </a:cubicBezTo>
                    <a:cubicBezTo>
                      <a:pt x="15281" y="3235"/>
                      <a:pt x="14857" y="3136"/>
                      <a:pt x="14455" y="3136"/>
                    </a:cubicBezTo>
                    <a:cubicBezTo>
                      <a:pt x="13824" y="3136"/>
                      <a:pt x="13248" y="3381"/>
                      <a:pt x="13181" y="3457"/>
                    </a:cubicBezTo>
                    <a:lnTo>
                      <a:pt x="13181" y="3457"/>
                    </a:lnTo>
                    <a:cubicBezTo>
                      <a:pt x="13199" y="3181"/>
                      <a:pt x="13040" y="1"/>
                      <a:pt x="10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38"/>
              <p:cNvSpPr/>
              <p:nvPr/>
            </p:nvSpPr>
            <p:spPr>
              <a:xfrm>
                <a:off x="1713325" y="3825125"/>
                <a:ext cx="433650" cy="236750"/>
              </a:xfrm>
              <a:custGeom>
                <a:avLst/>
                <a:gdLst/>
                <a:ahLst/>
                <a:cxnLst/>
                <a:rect l="l" t="t" r="r" b="b"/>
                <a:pathLst>
                  <a:path w="17346" h="9470" extrusionOk="0">
                    <a:moveTo>
                      <a:pt x="8249" y="0"/>
                    </a:moveTo>
                    <a:cubicBezTo>
                      <a:pt x="5668" y="0"/>
                      <a:pt x="5515" y="3029"/>
                      <a:pt x="5533" y="3313"/>
                    </a:cubicBezTo>
                    <a:lnTo>
                      <a:pt x="5533" y="3313"/>
                    </a:lnTo>
                    <a:cubicBezTo>
                      <a:pt x="5466" y="3235"/>
                      <a:pt x="4943" y="3000"/>
                      <a:pt x="4368" y="3000"/>
                    </a:cubicBezTo>
                    <a:cubicBezTo>
                      <a:pt x="4011" y="3000"/>
                      <a:pt x="3635" y="3090"/>
                      <a:pt x="3336" y="3366"/>
                    </a:cubicBezTo>
                    <a:cubicBezTo>
                      <a:pt x="2135" y="4566"/>
                      <a:pt x="2669" y="5667"/>
                      <a:pt x="2669" y="5667"/>
                    </a:cubicBezTo>
                    <a:cubicBezTo>
                      <a:pt x="2669" y="5667"/>
                      <a:pt x="0" y="6635"/>
                      <a:pt x="1067" y="9303"/>
                    </a:cubicBezTo>
                    <a:lnTo>
                      <a:pt x="16445" y="9470"/>
                    </a:lnTo>
                    <a:cubicBezTo>
                      <a:pt x="16445" y="9470"/>
                      <a:pt x="17346" y="6901"/>
                      <a:pt x="14877" y="5934"/>
                    </a:cubicBezTo>
                    <a:cubicBezTo>
                      <a:pt x="14877" y="5934"/>
                      <a:pt x="15478" y="3566"/>
                      <a:pt x="13943" y="2732"/>
                    </a:cubicBezTo>
                    <a:cubicBezTo>
                      <a:pt x="13468" y="2482"/>
                      <a:pt x="13049" y="2388"/>
                      <a:pt x="12688" y="2388"/>
                    </a:cubicBezTo>
                    <a:cubicBezTo>
                      <a:pt x="11604" y="2388"/>
                      <a:pt x="11041" y="3232"/>
                      <a:pt x="11041" y="3232"/>
                    </a:cubicBezTo>
                    <a:cubicBezTo>
                      <a:pt x="11041" y="3232"/>
                      <a:pt x="11308" y="397"/>
                      <a:pt x="8706" y="30"/>
                    </a:cubicBezTo>
                    <a:cubicBezTo>
                      <a:pt x="8546" y="10"/>
                      <a:pt x="8394" y="0"/>
                      <a:pt x="8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38"/>
              <p:cNvSpPr/>
              <p:nvPr/>
            </p:nvSpPr>
            <p:spPr>
              <a:xfrm>
                <a:off x="1877600" y="4651450"/>
                <a:ext cx="3769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15078" h="8207" extrusionOk="0">
                    <a:moveTo>
                      <a:pt x="7119" y="0"/>
                    </a:moveTo>
                    <a:cubicBezTo>
                      <a:pt x="4892" y="0"/>
                      <a:pt x="4778" y="2638"/>
                      <a:pt x="4799" y="2884"/>
                    </a:cubicBezTo>
                    <a:lnTo>
                      <a:pt x="4799" y="2884"/>
                    </a:lnTo>
                    <a:cubicBezTo>
                      <a:pt x="4748" y="2804"/>
                      <a:pt x="4303" y="2606"/>
                      <a:pt x="3813" y="2606"/>
                    </a:cubicBezTo>
                    <a:cubicBezTo>
                      <a:pt x="3497" y="2606"/>
                      <a:pt x="3163" y="2688"/>
                      <a:pt x="2902" y="2936"/>
                    </a:cubicBezTo>
                    <a:cubicBezTo>
                      <a:pt x="1835" y="3970"/>
                      <a:pt x="2335" y="4937"/>
                      <a:pt x="2335" y="4937"/>
                    </a:cubicBezTo>
                    <a:cubicBezTo>
                      <a:pt x="2335" y="4937"/>
                      <a:pt x="0" y="5771"/>
                      <a:pt x="934" y="8106"/>
                    </a:cubicBezTo>
                    <a:lnTo>
                      <a:pt x="14277" y="8206"/>
                    </a:lnTo>
                    <a:cubicBezTo>
                      <a:pt x="14277" y="8206"/>
                      <a:pt x="15078" y="5938"/>
                      <a:pt x="12943" y="5138"/>
                    </a:cubicBezTo>
                    <a:cubicBezTo>
                      <a:pt x="12943" y="5138"/>
                      <a:pt x="13443" y="3069"/>
                      <a:pt x="12109" y="2369"/>
                    </a:cubicBezTo>
                    <a:cubicBezTo>
                      <a:pt x="11689" y="2137"/>
                      <a:pt x="11319" y="2051"/>
                      <a:pt x="11002" y="2051"/>
                    </a:cubicBezTo>
                    <a:cubicBezTo>
                      <a:pt x="10086" y="2051"/>
                      <a:pt x="9607" y="2769"/>
                      <a:pt x="9607" y="2769"/>
                    </a:cubicBezTo>
                    <a:cubicBezTo>
                      <a:pt x="9607" y="2769"/>
                      <a:pt x="9841" y="301"/>
                      <a:pt x="7572" y="34"/>
                    </a:cubicBezTo>
                    <a:cubicBezTo>
                      <a:pt x="7412" y="11"/>
                      <a:pt x="7261" y="0"/>
                      <a:pt x="71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38"/>
              <p:cNvSpPr/>
              <p:nvPr/>
            </p:nvSpPr>
            <p:spPr>
              <a:xfrm>
                <a:off x="2677975" y="4756150"/>
                <a:ext cx="462675" cy="165975"/>
              </a:xfrm>
              <a:custGeom>
                <a:avLst/>
                <a:gdLst/>
                <a:ahLst/>
                <a:cxnLst/>
                <a:rect l="l" t="t" r="r" b="b"/>
                <a:pathLst>
                  <a:path w="18507" h="6639" extrusionOk="0">
                    <a:moveTo>
                      <a:pt x="12443" y="1"/>
                    </a:moveTo>
                    <a:cubicBezTo>
                      <a:pt x="10797" y="1"/>
                      <a:pt x="9448" y="182"/>
                      <a:pt x="9448" y="182"/>
                    </a:cubicBezTo>
                    <a:cubicBezTo>
                      <a:pt x="9448" y="182"/>
                      <a:pt x="275" y="716"/>
                      <a:pt x="108" y="4085"/>
                    </a:cubicBezTo>
                    <a:cubicBezTo>
                      <a:pt x="1" y="6252"/>
                      <a:pt x="4242" y="6639"/>
                      <a:pt x="7281" y="6639"/>
                    </a:cubicBezTo>
                    <a:cubicBezTo>
                      <a:pt x="8966" y="6639"/>
                      <a:pt x="10282" y="6520"/>
                      <a:pt x="10282" y="6520"/>
                    </a:cubicBezTo>
                    <a:cubicBezTo>
                      <a:pt x="10282" y="6520"/>
                      <a:pt x="10396" y="6524"/>
                      <a:pt x="10596" y="6524"/>
                    </a:cubicBezTo>
                    <a:cubicBezTo>
                      <a:pt x="12049" y="6524"/>
                      <a:pt x="18057" y="6318"/>
                      <a:pt x="18321" y="2918"/>
                    </a:cubicBezTo>
                    <a:cubicBezTo>
                      <a:pt x="18506" y="470"/>
                      <a:pt x="15090" y="1"/>
                      <a:pt x="12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38"/>
              <p:cNvSpPr/>
              <p:nvPr/>
            </p:nvSpPr>
            <p:spPr>
              <a:xfrm>
                <a:off x="2676500" y="4729850"/>
                <a:ext cx="467025" cy="212675"/>
              </a:xfrm>
              <a:custGeom>
                <a:avLst/>
                <a:gdLst/>
                <a:ahLst/>
                <a:cxnLst/>
                <a:rect l="l" t="t" r="r" b="b"/>
                <a:pathLst>
                  <a:path w="18681" h="8507" fill="none" extrusionOk="0">
                    <a:moveTo>
                      <a:pt x="9507" y="1234"/>
                    </a:moveTo>
                    <a:cubicBezTo>
                      <a:pt x="9507" y="1234"/>
                      <a:pt x="334" y="1768"/>
                      <a:pt x="167" y="5137"/>
                    </a:cubicBezTo>
                    <a:cubicBezTo>
                      <a:pt x="0" y="8506"/>
                      <a:pt x="10341" y="7572"/>
                      <a:pt x="10341" y="7572"/>
                    </a:cubicBezTo>
                    <a:cubicBezTo>
                      <a:pt x="10341" y="7572"/>
                      <a:pt x="18080" y="7839"/>
                      <a:pt x="18380" y="3970"/>
                    </a:cubicBezTo>
                    <a:cubicBezTo>
                      <a:pt x="18680" y="0"/>
                      <a:pt x="9507" y="1234"/>
                      <a:pt x="9507" y="12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38"/>
              <p:cNvSpPr/>
              <p:nvPr/>
            </p:nvSpPr>
            <p:spPr>
              <a:xfrm>
                <a:off x="3180200" y="3348025"/>
                <a:ext cx="432000" cy="309400"/>
              </a:xfrm>
              <a:custGeom>
                <a:avLst/>
                <a:gdLst/>
                <a:ahLst/>
                <a:cxnLst/>
                <a:rect l="l" t="t" r="r" b="b"/>
                <a:pathLst>
                  <a:path w="17280" h="12376" fill="none" extrusionOk="0">
                    <a:moveTo>
                      <a:pt x="0" y="12376"/>
                    </a:moveTo>
                    <a:lnTo>
                      <a:pt x="8106" y="0"/>
                    </a:lnTo>
                    <a:lnTo>
                      <a:pt x="17279" y="140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38"/>
              <p:cNvSpPr/>
              <p:nvPr/>
            </p:nvSpPr>
            <p:spPr>
              <a:xfrm>
                <a:off x="3336975" y="3114525"/>
                <a:ext cx="45875" cy="23352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9341" fill="none" extrusionOk="0">
                    <a:moveTo>
                      <a:pt x="1835" y="9340"/>
                    </a:moveTo>
                    <a:lnTo>
                      <a:pt x="0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38"/>
              <p:cNvSpPr/>
              <p:nvPr/>
            </p:nvSpPr>
            <p:spPr>
              <a:xfrm>
                <a:off x="2162800" y="3807375"/>
                <a:ext cx="267725" cy="465500"/>
              </a:xfrm>
              <a:custGeom>
                <a:avLst/>
                <a:gdLst/>
                <a:ahLst/>
                <a:cxnLst/>
                <a:rect l="l" t="t" r="r" b="b"/>
                <a:pathLst>
                  <a:path w="10709" h="18620" extrusionOk="0">
                    <a:moveTo>
                      <a:pt x="6543" y="1"/>
                    </a:moveTo>
                    <a:cubicBezTo>
                      <a:pt x="4215" y="1"/>
                      <a:pt x="1481" y="2321"/>
                      <a:pt x="734" y="7545"/>
                    </a:cubicBezTo>
                    <a:cubicBezTo>
                      <a:pt x="0" y="13149"/>
                      <a:pt x="1201" y="18619"/>
                      <a:pt x="1201" y="18619"/>
                    </a:cubicBezTo>
                    <a:lnTo>
                      <a:pt x="9274" y="17986"/>
                    </a:lnTo>
                    <a:cubicBezTo>
                      <a:pt x="9274" y="17986"/>
                      <a:pt x="9040" y="13115"/>
                      <a:pt x="9874" y="7445"/>
                    </a:cubicBezTo>
                    <a:cubicBezTo>
                      <a:pt x="10708" y="1774"/>
                      <a:pt x="9541" y="173"/>
                      <a:pt x="6739" y="6"/>
                    </a:cubicBezTo>
                    <a:cubicBezTo>
                      <a:pt x="6674" y="2"/>
                      <a:pt x="6609" y="1"/>
                      <a:pt x="6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38"/>
              <p:cNvSpPr/>
              <p:nvPr/>
            </p:nvSpPr>
            <p:spPr>
              <a:xfrm>
                <a:off x="2162800" y="3804175"/>
                <a:ext cx="267725" cy="468700"/>
              </a:xfrm>
              <a:custGeom>
                <a:avLst/>
                <a:gdLst/>
                <a:ahLst/>
                <a:cxnLst/>
                <a:rect l="l" t="t" r="r" b="b"/>
                <a:pathLst>
                  <a:path w="10709" h="18748" fill="none" extrusionOk="0">
                    <a:moveTo>
                      <a:pt x="1201" y="18747"/>
                    </a:moveTo>
                    <a:cubicBezTo>
                      <a:pt x="1201" y="18747"/>
                      <a:pt x="0" y="13277"/>
                      <a:pt x="734" y="7673"/>
                    </a:cubicBezTo>
                    <a:cubicBezTo>
                      <a:pt x="1501" y="2302"/>
                      <a:pt x="4370" y="1"/>
                      <a:pt x="6739" y="134"/>
                    </a:cubicBezTo>
                    <a:cubicBezTo>
                      <a:pt x="9541" y="301"/>
                      <a:pt x="10708" y="1902"/>
                      <a:pt x="9874" y="7573"/>
                    </a:cubicBezTo>
                    <a:cubicBezTo>
                      <a:pt x="9040" y="13243"/>
                      <a:pt x="9274" y="18114"/>
                      <a:pt x="9274" y="18114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38"/>
              <p:cNvSpPr/>
              <p:nvPr/>
            </p:nvSpPr>
            <p:spPr>
              <a:xfrm>
                <a:off x="2221175" y="3873275"/>
                <a:ext cx="161800" cy="391250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15650" extrusionOk="0">
                    <a:moveTo>
                      <a:pt x="4023" y="0"/>
                    </a:moveTo>
                    <a:cubicBezTo>
                      <a:pt x="2650" y="0"/>
                      <a:pt x="1017" y="1349"/>
                      <a:pt x="534" y="4408"/>
                    </a:cubicBezTo>
                    <a:cubicBezTo>
                      <a:pt x="0" y="7711"/>
                      <a:pt x="601" y="15650"/>
                      <a:pt x="601" y="15650"/>
                    </a:cubicBezTo>
                    <a:lnTo>
                      <a:pt x="5037" y="15383"/>
                    </a:lnTo>
                    <a:cubicBezTo>
                      <a:pt x="5037" y="15383"/>
                      <a:pt x="5338" y="7711"/>
                      <a:pt x="5905" y="4375"/>
                    </a:cubicBezTo>
                    <a:cubicBezTo>
                      <a:pt x="6472" y="1039"/>
                      <a:pt x="5771" y="72"/>
                      <a:pt x="4170" y="5"/>
                    </a:cubicBezTo>
                    <a:cubicBezTo>
                      <a:pt x="4121" y="2"/>
                      <a:pt x="4072" y="0"/>
                      <a:pt x="4023" y="0"/>
                    </a:cubicBezTo>
                    <a:close/>
                  </a:path>
                </a:pathLst>
              </a:custGeom>
              <a:solidFill>
                <a:srgbClr val="F9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38"/>
              <p:cNvSpPr/>
              <p:nvPr/>
            </p:nvSpPr>
            <p:spPr>
              <a:xfrm>
                <a:off x="2473850" y="3807375"/>
                <a:ext cx="268550" cy="465500"/>
              </a:xfrm>
              <a:custGeom>
                <a:avLst/>
                <a:gdLst/>
                <a:ahLst/>
                <a:cxnLst/>
                <a:rect l="l" t="t" r="r" b="b"/>
                <a:pathLst>
                  <a:path w="10742" h="18620" extrusionOk="0">
                    <a:moveTo>
                      <a:pt x="4165" y="1"/>
                    </a:moveTo>
                    <a:cubicBezTo>
                      <a:pt x="4100" y="1"/>
                      <a:pt x="4035" y="2"/>
                      <a:pt x="3970" y="6"/>
                    </a:cubicBezTo>
                    <a:cubicBezTo>
                      <a:pt x="1168" y="173"/>
                      <a:pt x="1" y="1774"/>
                      <a:pt x="835" y="7445"/>
                    </a:cubicBezTo>
                    <a:cubicBezTo>
                      <a:pt x="1668" y="13115"/>
                      <a:pt x="1435" y="17986"/>
                      <a:pt x="1435" y="17986"/>
                    </a:cubicBezTo>
                    <a:lnTo>
                      <a:pt x="9507" y="18619"/>
                    </a:lnTo>
                    <a:cubicBezTo>
                      <a:pt x="9507" y="18619"/>
                      <a:pt x="10742" y="13149"/>
                      <a:pt x="9974" y="7545"/>
                    </a:cubicBezTo>
                    <a:cubicBezTo>
                      <a:pt x="9228" y="2321"/>
                      <a:pt x="6494" y="1"/>
                      <a:pt x="41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38"/>
              <p:cNvSpPr/>
              <p:nvPr/>
            </p:nvSpPr>
            <p:spPr>
              <a:xfrm>
                <a:off x="2473850" y="3804175"/>
                <a:ext cx="268550" cy="468700"/>
              </a:xfrm>
              <a:custGeom>
                <a:avLst/>
                <a:gdLst/>
                <a:ahLst/>
                <a:cxnLst/>
                <a:rect l="l" t="t" r="r" b="b"/>
                <a:pathLst>
                  <a:path w="10742" h="18748" fill="none" extrusionOk="0">
                    <a:moveTo>
                      <a:pt x="9507" y="18747"/>
                    </a:moveTo>
                    <a:cubicBezTo>
                      <a:pt x="9507" y="18747"/>
                      <a:pt x="10742" y="13277"/>
                      <a:pt x="9974" y="7673"/>
                    </a:cubicBezTo>
                    <a:cubicBezTo>
                      <a:pt x="9207" y="2302"/>
                      <a:pt x="6338" y="1"/>
                      <a:pt x="3970" y="134"/>
                    </a:cubicBezTo>
                    <a:cubicBezTo>
                      <a:pt x="1168" y="301"/>
                      <a:pt x="1" y="1902"/>
                      <a:pt x="835" y="7573"/>
                    </a:cubicBezTo>
                    <a:cubicBezTo>
                      <a:pt x="1668" y="13243"/>
                      <a:pt x="1435" y="18114"/>
                      <a:pt x="1435" y="18114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38"/>
              <p:cNvSpPr/>
              <p:nvPr/>
            </p:nvSpPr>
            <p:spPr>
              <a:xfrm>
                <a:off x="2521375" y="3873275"/>
                <a:ext cx="162650" cy="39125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15650" extrusionOk="0">
                    <a:moveTo>
                      <a:pt x="2480" y="0"/>
                    </a:moveTo>
                    <a:cubicBezTo>
                      <a:pt x="2431" y="0"/>
                      <a:pt x="2383" y="2"/>
                      <a:pt x="2336" y="5"/>
                    </a:cubicBezTo>
                    <a:cubicBezTo>
                      <a:pt x="701" y="72"/>
                      <a:pt x="1" y="1039"/>
                      <a:pt x="568" y="4375"/>
                    </a:cubicBezTo>
                    <a:cubicBezTo>
                      <a:pt x="1168" y="7711"/>
                      <a:pt x="1435" y="15383"/>
                      <a:pt x="1435" y="15383"/>
                    </a:cubicBezTo>
                    <a:lnTo>
                      <a:pt x="5872" y="15650"/>
                    </a:lnTo>
                    <a:cubicBezTo>
                      <a:pt x="5872" y="15650"/>
                      <a:pt x="6506" y="7711"/>
                      <a:pt x="5939" y="4408"/>
                    </a:cubicBezTo>
                    <a:cubicBezTo>
                      <a:pt x="5456" y="1349"/>
                      <a:pt x="3823" y="0"/>
                      <a:pt x="2480" y="0"/>
                    </a:cubicBezTo>
                    <a:close/>
                  </a:path>
                </a:pathLst>
              </a:custGeom>
              <a:solidFill>
                <a:srgbClr val="F9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38"/>
              <p:cNvSpPr/>
              <p:nvPr/>
            </p:nvSpPr>
            <p:spPr>
              <a:xfrm>
                <a:off x="2024375" y="4135250"/>
                <a:ext cx="857300" cy="673850"/>
              </a:xfrm>
              <a:custGeom>
                <a:avLst/>
                <a:gdLst/>
                <a:ahLst/>
                <a:cxnLst/>
                <a:rect l="l" t="t" r="r" b="b"/>
                <a:pathLst>
                  <a:path w="34292" h="26954" extrusionOk="0">
                    <a:moveTo>
                      <a:pt x="17179" y="0"/>
                    </a:moveTo>
                    <a:cubicBezTo>
                      <a:pt x="7572" y="0"/>
                      <a:pt x="0" y="6772"/>
                      <a:pt x="0" y="15145"/>
                    </a:cubicBezTo>
                    <a:lnTo>
                      <a:pt x="0" y="15512"/>
                    </a:lnTo>
                    <a:cubicBezTo>
                      <a:pt x="234" y="23617"/>
                      <a:pt x="7639" y="26953"/>
                      <a:pt x="17146" y="26953"/>
                    </a:cubicBezTo>
                    <a:cubicBezTo>
                      <a:pt x="22583" y="26953"/>
                      <a:pt x="27320" y="25886"/>
                      <a:pt x="30455" y="23417"/>
                    </a:cubicBezTo>
                    <a:lnTo>
                      <a:pt x="30489" y="23384"/>
                    </a:lnTo>
                    <a:cubicBezTo>
                      <a:pt x="30655" y="23250"/>
                      <a:pt x="30822" y="23084"/>
                      <a:pt x="30989" y="22950"/>
                    </a:cubicBezTo>
                    <a:lnTo>
                      <a:pt x="31089" y="22883"/>
                    </a:lnTo>
                    <a:cubicBezTo>
                      <a:pt x="31256" y="22750"/>
                      <a:pt x="31356" y="22583"/>
                      <a:pt x="31489" y="22450"/>
                    </a:cubicBezTo>
                    <a:lnTo>
                      <a:pt x="31589" y="22383"/>
                    </a:lnTo>
                    <a:cubicBezTo>
                      <a:pt x="31689" y="22250"/>
                      <a:pt x="31823" y="22083"/>
                      <a:pt x="31956" y="21949"/>
                    </a:cubicBezTo>
                    <a:cubicBezTo>
                      <a:pt x="31956" y="21783"/>
                      <a:pt x="31956" y="21783"/>
                      <a:pt x="31990" y="21749"/>
                    </a:cubicBezTo>
                    <a:lnTo>
                      <a:pt x="32390" y="21249"/>
                    </a:lnTo>
                    <a:lnTo>
                      <a:pt x="32423" y="21216"/>
                    </a:lnTo>
                    <a:cubicBezTo>
                      <a:pt x="32690" y="20849"/>
                      <a:pt x="32924" y="20415"/>
                      <a:pt x="33157" y="20015"/>
                    </a:cubicBezTo>
                    <a:cubicBezTo>
                      <a:pt x="33157" y="19948"/>
                      <a:pt x="33224" y="19915"/>
                      <a:pt x="33224" y="19881"/>
                    </a:cubicBezTo>
                    <a:cubicBezTo>
                      <a:pt x="33291" y="19715"/>
                      <a:pt x="33391" y="19548"/>
                      <a:pt x="33457" y="19348"/>
                    </a:cubicBezTo>
                    <a:cubicBezTo>
                      <a:pt x="33491" y="19248"/>
                      <a:pt x="33491" y="19214"/>
                      <a:pt x="33524" y="19114"/>
                    </a:cubicBezTo>
                    <a:cubicBezTo>
                      <a:pt x="33591" y="18947"/>
                      <a:pt x="33657" y="18847"/>
                      <a:pt x="33724" y="18680"/>
                    </a:cubicBezTo>
                    <a:cubicBezTo>
                      <a:pt x="33758" y="18580"/>
                      <a:pt x="33758" y="18514"/>
                      <a:pt x="33791" y="18414"/>
                    </a:cubicBezTo>
                    <a:cubicBezTo>
                      <a:pt x="33824" y="18247"/>
                      <a:pt x="33858" y="18113"/>
                      <a:pt x="33924" y="17947"/>
                    </a:cubicBezTo>
                    <a:cubicBezTo>
                      <a:pt x="33958" y="17880"/>
                      <a:pt x="33958" y="17780"/>
                      <a:pt x="33991" y="17713"/>
                    </a:cubicBezTo>
                    <a:cubicBezTo>
                      <a:pt x="34024" y="17546"/>
                      <a:pt x="34091" y="17413"/>
                      <a:pt x="34091" y="17246"/>
                    </a:cubicBezTo>
                    <a:cubicBezTo>
                      <a:pt x="34091" y="17146"/>
                      <a:pt x="34124" y="17079"/>
                      <a:pt x="34124" y="16946"/>
                    </a:cubicBezTo>
                    <a:cubicBezTo>
                      <a:pt x="34158" y="16779"/>
                      <a:pt x="34158" y="16612"/>
                      <a:pt x="34191" y="16412"/>
                    </a:cubicBezTo>
                    <a:cubicBezTo>
                      <a:pt x="34191" y="16312"/>
                      <a:pt x="34191" y="16245"/>
                      <a:pt x="34258" y="16145"/>
                    </a:cubicBezTo>
                    <a:cubicBezTo>
                      <a:pt x="34291" y="15912"/>
                      <a:pt x="34291" y="15612"/>
                      <a:pt x="34291" y="15378"/>
                    </a:cubicBezTo>
                    <a:lnTo>
                      <a:pt x="34291" y="15045"/>
                    </a:lnTo>
                    <a:lnTo>
                      <a:pt x="34291" y="14311"/>
                    </a:lnTo>
                    <a:lnTo>
                      <a:pt x="34291" y="14077"/>
                    </a:lnTo>
                    <a:cubicBezTo>
                      <a:pt x="34291" y="13910"/>
                      <a:pt x="34258" y="13744"/>
                      <a:pt x="34258" y="13577"/>
                    </a:cubicBezTo>
                    <a:cubicBezTo>
                      <a:pt x="34258" y="13477"/>
                      <a:pt x="34191" y="13377"/>
                      <a:pt x="34191" y="13277"/>
                    </a:cubicBezTo>
                    <a:cubicBezTo>
                      <a:pt x="34191" y="13143"/>
                      <a:pt x="34158" y="12976"/>
                      <a:pt x="34158" y="12876"/>
                    </a:cubicBezTo>
                    <a:cubicBezTo>
                      <a:pt x="34158" y="12776"/>
                      <a:pt x="34124" y="12643"/>
                      <a:pt x="34124" y="12576"/>
                    </a:cubicBezTo>
                    <a:cubicBezTo>
                      <a:pt x="34091" y="12443"/>
                      <a:pt x="34091" y="12276"/>
                      <a:pt x="34024" y="12142"/>
                    </a:cubicBezTo>
                    <a:cubicBezTo>
                      <a:pt x="33991" y="12076"/>
                      <a:pt x="33991" y="11942"/>
                      <a:pt x="33958" y="11876"/>
                    </a:cubicBezTo>
                    <a:cubicBezTo>
                      <a:pt x="33924" y="11742"/>
                      <a:pt x="33891" y="11609"/>
                      <a:pt x="33891" y="11475"/>
                    </a:cubicBezTo>
                    <a:cubicBezTo>
                      <a:pt x="33824" y="11409"/>
                      <a:pt x="33824" y="11275"/>
                      <a:pt x="33791" y="11208"/>
                    </a:cubicBezTo>
                    <a:lnTo>
                      <a:pt x="33657" y="10841"/>
                    </a:lnTo>
                    <a:cubicBezTo>
                      <a:pt x="33624" y="10741"/>
                      <a:pt x="33591" y="10608"/>
                      <a:pt x="33591" y="10541"/>
                    </a:cubicBezTo>
                    <a:lnTo>
                      <a:pt x="33457" y="10174"/>
                    </a:lnTo>
                    <a:cubicBezTo>
                      <a:pt x="33424" y="10074"/>
                      <a:pt x="33391" y="9941"/>
                      <a:pt x="33324" y="9874"/>
                    </a:cubicBezTo>
                    <a:cubicBezTo>
                      <a:pt x="33291" y="9741"/>
                      <a:pt x="33190" y="9607"/>
                      <a:pt x="33157" y="9507"/>
                    </a:cubicBezTo>
                    <a:cubicBezTo>
                      <a:pt x="33124" y="9407"/>
                      <a:pt x="33090" y="9340"/>
                      <a:pt x="33024" y="9207"/>
                    </a:cubicBezTo>
                    <a:cubicBezTo>
                      <a:pt x="32957" y="9007"/>
                      <a:pt x="32824" y="8840"/>
                      <a:pt x="32757" y="8607"/>
                    </a:cubicBezTo>
                    <a:cubicBezTo>
                      <a:pt x="32657" y="8506"/>
                      <a:pt x="32623" y="8373"/>
                      <a:pt x="32523" y="8273"/>
                    </a:cubicBezTo>
                    <a:cubicBezTo>
                      <a:pt x="32490" y="8206"/>
                      <a:pt x="32423" y="8073"/>
                      <a:pt x="32357" y="8006"/>
                    </a:cubicBezTo>
                    <a:cubicBezTo>
                      <a:pt x="32290" y="7873"/>
                      <a:pt x="32256" y="7773"/>
                      <a:pt x="32156" y="7673"/>
                    </a:cubicBezTo>
                    <a:cubicBezTo>
                      <a:pt x="32123" y="7572"/>
                      <a:pt x="32023" y="7506"/>
                      <a:pt x="31990" y="7406"/>
                    </a:cubicBezTo>
                    <a:cubicBezTo>
                      <a:pt x="31923" y="7272"/>
                      <a:pt x="31823" y="7206"/>
                      <a:pt x="31756" y="7072"/>
                    </a:cubicBezTo>
                    <a:cubicBezTo>
                      <a:pt x="31689" y="7005"/>
                      <a:pt x="31623" y="6905"/>
                      <a:pt x="31589" y="6839"/>
                    </a:cubicBezTo>
                    <a:cubicBezTo>
                      <a:pt x="31489" y="6705"/>
                      <a:pt x="31423" y="6605"/>
                      <a:pt x="31322" y="6505"/>
                    </a:cubicBezTo>
                    <a:cubicBezTo>
                      <a:pt x="31289" y="6405"/>
                      <a:pt x="31189" y="6338"/>
                      <a:pt x="31156" y="6272"/>
                    </a:cubicBezTo>
                    <a:cubicBezTo>
                      <a:pt x="31089" y="6171"/>
                      <a:pt x="30956" y="6071"/>
                      <a:pt x="30855" y="5938"/>
                    </a:cubicBezTo>
                    <a:cubicBezTo>
                      <a:pt x="30822" y="5871"/>
                      <a:pt x="30755" y="5838"/>
                      <a:pt x="30689" y="5738"/>
                    </a:cubicBezTo>
                    <a:cubicBezTo>
                      <a:pt x="30622" y="5604"/>
                      <a:pt x="30489" y="5504"/>
                      <a:pt x="30355" y="5404"/>
                    </a:cubicBezTo>
                    <a:cubicBezTo>
                      <a:pt x="30322" y="5371"/>
                      <a:pt x="30288" y="5271"/>
                      <a:pt x="30188" y="5237"/>
                    </a:cubicBezTo>
                    <a:lnTo>
                      <a:pt x="29821" y="4871"/>
                    </a:lnTo>
                    <a:lnTo>
                      <a:pt x="29755" y="4770"/>
                    </a:lnTo>
                    <a:cubicBezTo>
                      <a:pt x="28954" y="4037"/>
                      <a:pt x="28087" y="3336"/>
                      <a:pt x="27086" y="2736"/>
                    </a:cubicBezTo>
                    <a:cubicBezTo>
                      <a:pt x="27086" y="2736"/>
                      <a:pt x="27019" y="2736"/>
                      <a:pt x="27019" y="2702"/>
                    </a:cubicBezTo>
                    <a:cubicBezTo>
                      <a:pt x="26853" y="2569"/>
                      <a:pt x="26652" y="2502"/>
                      <a:pt x="26486" y="2369"/>
                    </a:cubicBezTo>
                    <a:cubicBezTo>
                      <a:pt x="26452" y="2369"/>
                      <a:pt x="26452" y="2335"/>
                      <a:pt x="26419" y="2335"/>
                    </a:cubicBezTo>
                    <a:cubicBezTo>
                      <a:pt x="26252" y="2235"/>
                      <a:pt x="26019" y="2102"/>
                      <a:pt x="25819" y="2035"/>
                    </a:cubicBezTo>
                    <a:cubicBezTo>
                      <a:pt x="25785" y="2035"/>
                      <a:pt x="25785" y="2002"/>
                      <a:pt x="25752" y="2002"/>
                    </a:cubicBezTo>
                    <a:cubicBezTo>
                      <a:pt x="25518" y="1902"/>
                      <a:pt x="25352" y="1768"/>
                      <a:pt x="25151" y="1702"/>
                    </a:cubicBezTo>
                    <a:cubicBezTo>
                      <a:pt x="25151" y="1702"/>
                      <a:pt x="25118" y="1702"/>
                      <a:pt x="25118" y="1668"/>
                    </a:cubicBezTo>
                    <a:cubicBezTo>
                      <a:pt x="23584" y="934"/>
                      <a:pt x="21916" y="434"/>
                      <a:pt x="20114" y="201"/>
                    </a:cubicBezTo>
                    <a:cubicBezTo>
                      <a:pt x="19147" y="67"/>
                      <a:pt x="18180" y="0"/>
                      <a:pt x="17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38"/>
              <p:cNvSpPr/>
              <p:nvPr/>
            </p:nvSpPr>
            <p:spPr>
              <a:xfrm>
                <a:off x="2047725" y="4293700"/>
                <a:ext cx="833950" cy="512875"/>
              </a:xfrm>
              <a:custGeom>
                <a:avLst/>
                <a:gdLst/>
                <a:ahLst/>
                <a:cxnLst/>
                <a:rect l="l" t="t" r="r" b="b"/>
                <a:pathLst>
                  <a:path w="33358" h="20515" extrusionOk="0">
                    <a:moveTo>
                      <a:pt x="30288" y="0"/>
                    </a:moveTo>
                    <a:lnTo>
                      <a:pt x="30288" y="0"/>
                    </a:lnTo>
                    <a:cubicBezTo>
                      <a:pt x="31322" y="1935"/>
                      <a:pt x="31890" y="4170"/>
                      <a:pt x="31890" y="6505"/>
                    </a:cubicBezTo>
                    <a:cubicBezTo>
                      <a:pt x="31890" y="14878"/>
                      <a:pt x="24384" y="18280"/>
                      <a:pt x="14711" y="18280"/>
                    </a:cubicBezTo>
                    <a:cubicBezTo>
                      <a:pt x="8373" y="18280"/>
                      <a:pt x="2969" y="16779"/>
                      <a:pt x="0" y="13410"/>
                    </a:cubicBezTo>
                    <a:lnTo>
                      <a:pt x="0" y="13410"/>
                    </a:lnTo>
                    <a:cubicBezTo>
                      <a:pt x="2335" y="18380"/>
                      <a:pt x="8606" y="20515"/>
                      <a:pt x="16178" y="20515"/>
                    </a:cubicBezTo>
                    <a:cubicBezTo>
                      <a:pt x="25819" y="20515"/>
                      <a:pt x="33357" y="17079"/>
                      <a:pt x="33357" y="8707"/>
                    </a:cubicBezTo>
                    <a:cubicBezTo>
                      <a:pt x="33324" y="5437"/>
                      <a:pt x="32190" y="2435"/>
                      <a:pt x="302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38"/>
              <p:cNvSpPr/>
              <p:nvPr/>
            </p:nvSpPr>
            <p:spPr>
              <a:xfrm>
                <a:off x="2212825" y="4481325"/>
                <a:ext cx="16932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6172" extrusionOk="0">
                    <a:moveTo>
                      <a:pt x="3387" y="1"/>
                    </a:moveTo>
                    <a:cubicBezTo>
                      <a:pt x="2594" y="1"/>
                      <a:pt x="1802" y="301"/>
                      <a:pt x="1202" y="901"/>
                    </a:cubicBezTo>
                    <a:cubicBezTo>
                      <a:pt x="1" y="2102"/>
                      <a:pt x="1" y="4070"/>
                      <a:pt x="1202" y="5271"/>
                    </a:cubicBezTo>
                    <a:cubicBezTo>
                      <a:pt x="1802" y="5872"/>
                      <a:pt x="2594" y="6172"/>
                      <a:pt x="3387" y="6172"/>
                    </a:cubicBezTo>
                    <a:cubicBezTo>
                      <a:pt x="4179" y="6172"/>
                      <a:pt x="4971" y="5872"/>
                      <a:pt x="5571" y="5271"/>
                    </a:cubicBezTo>
                    <a:cubicBezTo>
                      <a:pt x="6772" y="4070"/>
                      <a:pt x="6772" y="2102"/>
                      <a:pt x="5571" y="901"/>
                    </a:cubicBezTo>
                    <a:cubicBezTo>
                      <a:pt x="4971" y="301"/>
                      <a:pt x="4179" y="1"/>
                      <a:pt x="3387" y="1"/>
                    </a:cubicBezTo>
                    <a:close/>
                  </a:path>
                </a:pathLst>
              </a:custGeom>
              <a:solidFill>
                <a:srgbClr val="F9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38"/>
              <p:cNvSpPr/>
              <p:nvPr/>
            </p:nvSpPr>
            <p:spPr>
              <a:xfrm>
                <a:off x="2522225" y="4481150"/>
                <a:ext cx="169300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6185" extrusionOk="0">
                    <a:moveTo>
                      <a:pt x="3394" y="0"/>
                    </a:moveTo>
                    <a:cubicBezTo>
                      <a:pt x="1981" y="0"/>
                      <a:pt x="718" y="968"/>
                      <a:pt x="401" y="2409"/>
                    </a:cubicBezTo>
                    <a:cubicBezTo>
                      <a:pt x="0" y="4077"/>
                      <a:pt x="1068" y="5712"/>
                      <a:pt x="2736" y="6112"/>
                    </a:cubicBezTo>
                    <a:cubicBezTo>
                      <a:pt x="2958" y="6161"/>
                      <a:pt x="3180" y="6184"/>
                      <a:pt x="3398" y="6184"/>
                    </a:cubicBezTo>
                    <a:cubicBezTo>
                      <a:pt x="4817" y="6184"/>
                      <a:pt x="6087" y="5194"/>
                      <a:pt x="6405" y="3777"/>
                    </a:cubicBezTo>
                    <a:cubicBezTo>
                      <a:pt x="6772" y="2109"/>
                      <a:pt x="5738" y="441"/>
                      <a:pt x="4070" y="74"/>
                    </a:cubicBezTo>
                    <a:cubicBezTo>
                      <a:pt x="3843" y="24"/>
                      <a:pt x="3617" y="0"/>
                      <a:pt x="3394" y="0"/>
                    </a:cubicBezTo>
                    <a:close/>
                  </a:path>
                </a:pathLst>
              </a:custGeom>
              <a:solidFill>
                <a:srgbClr val="F9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38"/>
              <p:cNvSpPr/>
              <p:nvPr/>
            </p:nvSpPr>
            <p:spPr>
              <a:xfrm>
                <a:off x="2427150" y="4443175"/>
                <a:ext cx="50900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244" extrusionOk="0">
                    <a:moveTo>
                      <a:pt x="1047" y="1"/>
                    </a:moveTo>
                    <a:cubicBezTo>
                      <a:pt x="801" y="1"/>
                      <a:pt x="551" y="42"/>
                      <a:pt x="301" y="126"/>
                    </a:cubicBezTo>
                    <a:cubicBezTo>
                      <a:pt x="101" y="226"/>
                      <a:pt x="1" y="526"/>
                      <a:pt x="167" y="626"/>
                    </a:cubicBezTo>
                    <a:lnTo>
                      <a:pt x="634" y="1093"/>
                    </a:lnTo>
                    <a:cubicBezTo>
                      <a:pt x="734" y="1193"/>
                      <a:pt x="868" y="1243"/>
                      <a:pt x="1001" y="1243"/>
                    </a:cubicBezTo>
                    <a:cubicBezTo>
                      <a:pt x="1135" y="1243"/>
                      <a:pt x="1268" y="1193"/>
                      <a:pt x="1368" y="1093"/>
                    </a:cubicBezTo>
                    <a:lnTo>
                      <a:pt x="1869" y="626"/>
                    </a:lnTo>
                    <a:cubicBezTo>
                      <a:pt x="2035" y="459"/>
                      <a:pt x="1969" y="192"/>
                      <a:pt x="1769" y="126"/>
                    </a:cubicBezTo>
                    <a:cubicBezTo>
                      <a:pt x="1535" y="42"/>
                      <a:pt x="1293" y="1"/>
                      <a:pt x="10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38"/>
              <p:cNvSpPr/>
              <p:nvPr/>
            </p:nvSpPr>
            <p:spPr>
              <a:xfrm>
                <a:off x="2452175" y="4451300"/>
                <a:ext cx="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69" fill="none" extrusionOk="0">
                    <a:moveTo>
                      <a:pt x="0" y="1"/>
                    </a:moveTo>
                    <a:lnTo>
                      <a:pt x="0" y="1468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38"/>
              <p:cNvSpPr/>
              <p:nvPr/>
            </p:nvSpPr>
            <p:spPr>
              <a:xfrm>
                <a:off x="2312900" y="4447975"/>
                <a:ext cx="45900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835" extrusionOk="0">
                    <a:moveTo>
                      <a:pt x="901" y="0"/>
                    </a:moveTo>
                    <a:cubicBezTo>
                      <a:pt x="401" y="0"/>
                      <a:pt x="1" y="401"/>
                      <a:pt x="1" y="901"/>
                    </a:cubicBezTo>
                    <a:cubicBezTo>
                      <a:pt x="1" y="1401"/>
                      <a:pt x="401" y="1835"/>
                      <a:pt x="901" y="1835"/>
                    </a:cubicBezTo>
                    <a:cubicBezTo>
                      <a:pt x="1402" y="1835"/>
                      <a:pt x="1835" y="1401"/>
                      <a:pt x="1835" y="901"/>
                    </a:cubicBezTo>
                    <a:cubicBezTo>
                      <a:pt x="1835" y="401"/>
                      <a:pt x="1402" y="0"/>
                      <a:pt x="9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38"/>
              <p:cNvSpPr/>
              <p:nvPr/>
            </p:nvSpPr>
            <p:spPr>
              <a:xfrm>
                <a:off x="2548075" y="4447975"/>
                <a:ext cx="45900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835" extrusionOk="0">
                    <a:moveTo>
                      <a:pt x="934" y="0"/>
                    </a:moveTo>
                    <a:cubicBezTo>
                      <a:pt x="434" y="0"/>
                      <a:pt x="0" y="401"/>
                      <a:pt x="0" y="901"/>
                    </a:cubicBezTo>
                    <a:cubicBezTo>
                      <a:pt x="0" y="1401"/>
                      <a:pt x="434" y="1835"/>
                      <a:pt x="934" y="1835"/>
                    </a:cubicBezTo>
                    <a:cubicBezTo>
                      <a:pt x="1435" y="1835"/>
                      <a:pt x="1835" y="1401"/>
                      <a:pt x="1835" y="901"/>
                    </a:cubicBezTo>
                    <a:cubicBezTo>
                      <a:pt x="1835" y="401"/>
                      <a:pt x="1435" y="0"/>
                      <a:pt x="9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38"/>
              <p:cNvSpPr/>
              <p:nvPr/>
            </p:nvSpPr>
            <p:spPr>
              <a:xfrm>
                <a:off x="2412150" y="4490500"/>
                <a:ext cx="400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735" fill="none" extrusionOk="0">
                    <a:moveTo>
                      <a:pt x="1601" y="1"/>
                    </a:moveTo>
                    <a:cubicBezTo>
                      <a:pt x="1601" y="401"/>
                      <a:pt x="1234" y="734"/>
                      <a:pt x="801" y="734"/>
                    </a:cubicBezTo>
                    <a:cubicBezTo>
                      <a:pt x="367" y="734"/>
                      <a:pt x="0" y="401"/>
                      <a:pt x="0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38"/>
              <p:cNvSpPr/>
              <p:nvPr/>
            </p:nvSpPr>
            <p:spPr>
              <a:xfrm>
                <a:off x="2453000" y="4490500"/>
                <a:ext cx="400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735" fill="none" extrusionOk="0">
                    <a:moveTo>
                      <a:pt x="1602" y="1"/>
                    </a:moveTo>
                    <a:cubicBezTo>
                      <a:pt x="1602" y="401"/>
                      <a:pt x="1235" y="734"/>
                      <a:pt x="801" y="734"/>
                    </a:cubicBezTo>
                    <a:cubicBezTo>
                      <a:pt x="334" y="734"/>
                      <a:pt x="1" y="4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38"/>
              <p:cNvSpPr/>
              <p:nvPr/>
            </p:nvSpPr>
            <p:spPr>
              <a:xfrm>
                <a:off x="2021875" y="4131900"/>
                <a:ext cx="858950" cy="674675"/>
              </a:xfrm>
              <a:custGeom>
                <a:avLst/>
                <a:gdLst/>
                <a:ahLst/>
                <a:cxnLst/>
                <a:rect l="l" t="t" r="r" b="b"/>
                <a:pathLst>
                  <a:path w="34358" h="26987" fill="none" extrusionOk="0">
                    <a:moveTo>
                      <a:pt x="34358" y="15179"/>
                    </a:moveTo>
                    <a:cubicBezTo>
                      <a:pt x="34358" y="23551"/>
                      <a:pt x="26853" y="26987"/>
                      <a:pt x="17179" y="26987"/>
                    </a:cubicBezTo>
                    <a:cubicBezTo>
                      <a:pt x="7539" y="26987"/>
                      <a:pt x="0" y="23551"/>
                      <a:pt x="0" y="15179"/>
                    </a:cubicBezTo>
                    <a:cubicBezTo>
                      <a:pt x="0" y="6806"/>
                      <a:pt x="7505" y="1"/>
                      <a:pt x="17179" y="1"/>
                    </a:cubicBezTo>
                    <a:cubicBezTo>
                      <a:pt x="26853" y="1"/>
                      <a:pt x="34358" y="6806"/>
                      <a:pt x="34358" y="1517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38"/>
              <p:cNvSpPr/>
              <p:nvPr/>
            </p:nvSpPr>
            <p:spPr>
              <a:xfrm>
                <a:off x="2180300" y="4567225"/>
                <a:ext cx="9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1" fill="none" extrusionOk="0">
                    <a:moveTo>
                      <a:pt x="3804" y="0"/>
                    </a:moveTo>
                    <a:lnTo>
                      <a:pt x="1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38"/>
              <p:cNvSpPr/>
              <p:nvPr/>
            </p:nvSpPr>
            <p:spPr>
              <a:xfrm>
                <a:off x="2181150" y="4528025"/>
                <a:ext cx="9257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35" fill="none" extrusionOk="0">
                    <a:moveTo>
                      <a:pt x="3703" y="735"/>
                    </a:moveTo>
                    <a:lnTo>
                      <a:pt x="0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38"/>
              <p:cNvSpPr/>
              <p:nvPr/>
            </p:nvSpPr>
            <p:spPr>
              <a:xfrm>
                <a:off x="2180300" y="4589750"/>
                <a:ext cx="92600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734" fill="none" extrusionOk="0">
                    <a:moveTo>
                      <a:pt x="1" y="734"/>
                    </a:moveTo>
                    <a:lnTo>
                      <a:pt x="3704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38"/>
              <p:cNvSpPr/>
              <p:nvPr/>
            </p:nvSpPr>
            <p:spPr>
              <a:xfrm>
                <a:off x="2628125" y="4567225"/>
                <a:ext cx="9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1" fill="none" extrusionOk="0">
                    <a:moveTo>
                      <a:pt x="1" y="0"/>
                    </a:moveTo>
                    <a:lnTo>
                      <a:pt x="3803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38"/>
              <p:cNvSpPr/>
              <p:nvPr/>
            </p:nvSpPr>
            <p:spPr>
              <a:xfrm>
                <a:off x="2629800" y="4528025"/>
                <a:ext cx="9260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735" fill="none" extrusionOk="0">
                    <a:moveTo>
                      <a:pt x="0" y="735"/>
                    </a:moveTo>
                    <a:lnTo>
                      <a:pt x="3703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38"/>
              <p:cNvSpPr/>
              <p:nvPr/>
            </p:nvSpPr>
            <p:spPr>
              <a:xfrm>
                <a:off x="2630625" y="4589750"/>
                <a:ext cx="92600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734" fill="none" extrusionOk="0">
                    <a:moveTo>
                      <a:pt x="3703" y="734"/>
                    </a:moveTo>
                    <a:lnTo>
                      <a:pt x="1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38"/>
              <p:cNvSpPr/>
              <p:nvPr/>
            </p:nvSpPr>
            <p:spPr>
              <a:xfrm>
                <a:off x="1691625" y="3635725"/>
                <a:ext cx="1506925" cy="1345975"/>
              </a:xfrm>
              <a:custGeom>
                <a:avLst/>
                <a:gdLst/>
                <a:ahLst/>
                <a:cxnLst/>
                <a:rect l="l" t="t" r="r" b="b"/>
                <a:pathLst>
                  <a:path w="60277" h="53839" fill="none" extrusionOk="0">
                    <a:moveTo>
                      <a:pt x="1668" y="868"/>
                    </a:moveTo>
                    <a:cubicBezTo>
                      <a:pt x="1668" y="868"/>
                      <a:pt x="39462" y="0"/>
                      <a:pt x="59543" y="868"/>
                    </a:cubicBezTo>
                    <a:cubicBezTo>
                      <a:pt x="60277" y="1168"/>
                      <a:pt x="59777" y="53239"/>
                      <a:pt x="59777" y="53239"/>
                    </a:cubicBezTo>
                    <a:cubicBezTo>
                      <a:pt x="59777" y="53239"/>
                      <a:pt x="38094" y="53839"/>
                      <a:pt x="20916" y="53339"/>
                    </a:cubicBezTo>
                    <a:cubicBezTo>
                      <a:pt x="16379" y="53205"/>
                      <a:pt x="8940" y="52838"/>
                      <a:pt x="5404" y="50703"/>
                    </a:cubicBezTo>
                    <a:cubicBezTo>
                      <a:pt x="3203" y="49336"/>
                      <a:pt x="1935" y="46901"/>
                      <a:pt x="1535" y="40863"/>
                    </a:cubicBezTo>
                    <a:cubicBezTo>
                      <a:pt x="1" y="18213"/>
                      <a:pt x="1668" y="868"/>
                      <a:pt x="1668" y="8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38"/>
              <p:cNvSpPr/>
              <p:nvPr/>
            </p:nvSpPr>
            <p:spPr>
              <a:xfrm>
                <a:off x="3256900" y="3537000"/>
                <a:ext cx="313600" cy="852450"/>
              </a:xfrm>
              <a:custGeom>
                <a:avLst/>
                <a:gdLst/>
                <a:ahLst/>
                <a:cxnLst/>
                <a:rect l="l" t="t" r="r" b="b"/>
                <a:pathLst>
                  <a:path w="12544" h="34098" extrusionOk="0">
                    <a:moveTo>
                      <a:pt x="11837" y="1"/>
                    </a:moveTo>
                    <a:cubicBezTo>
                      <a:pt x="11707" y="1"/>
                      <a:pt x="11571" y="36"/>
                      <a:pt x="11442" y="113"/>
                    </a:cubicBezTo>
                    <a:lnTo>
                      <a:pt x="368" y="7319"/>
                    </a:lnTo>
                    <a:cubicBezTo>
                      <a:pt x="134" y="7485"/>
                      <a:pt x="1" y="7752"/>
                      <a:pt x="1" y="7986"/>
                    </a:cubicBezTo>
                    <a:cubicBezTo>
                      <a:pt x="1" y="10854"/>
                      <a:pt x="134" y="28467"/>
                      <a:pt x="201" y="33370"/>
                    </a:cubicBezTo>
                    <a:cubicBezTo>
                      <a:pt x="201" y="33802"/>
                      <a:pt x="548" y="34098"/>
                      <a:pt x="934" y="34098"/>
                    </a:cubicBezTo>
                    <a:cubicBezTo>
                      <a:pt x="1056" y="34098"/>
                      <a:pt x="1182" y="34068"/>
                      <a:pt x="1302" y="34004"/>
                    </a:cubicBezTo>
                    <a:lnTo>
                      <a:pt x="12143" y="27900"/>
                    </a:lnTo>
                    <a:cubicBezTo>
                      <a:pt x="12376" y="27800"/>
                      <a:pt x="12510" y="27533"/>
                      <a:pt x="12510" y="27233"/>
                    </a:cubicBezTo>
                    <a:lnTo>
                      <a:pt x="12543" y="714"/>
                    </a:lnTo>
                    <a:cubicBezTo>
                      <a:pt x="12543" y="293"/>
                      <a:pt x="12213" y="1"/>
                      <a:pt x="11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38"/>
              <p:cNvSpPr/>
              <p:nvPr/>
            </p:nvSpPr>
            <p:spPr>
              <a:xfrm>
                <a:off x="3256900" y="3532325"/>
                <a:ext cx="313600" cy="861475"/>
              </a:xfrm>
              <a:custGeom>
                <a:avLst/>
                <a:gdLst/>
                <a:ahLst/>
                <a:cxnLst/>
                <a:rect l="l" t="t" r="r" b="b"/>
                <a:pathLst>
                  <a:path w="12544" h="34459" fill="none" extrusionOk="0">
                    <a:moveTo>
                      <a:pt x="1" y="8173"/>
                    </a:moveTo>
                    <a:cubicBezTo>
                      <a:pt x="1" y="11041"/>
                      <a:pt x="134" y="28654"/>
                      <a:pt x="201" y="33557"/>
                    </a:cubicBezTo>
                    <a:cubicBezTo>
                      <a:pt x="201" y="34125"/>
                      <a:pt x="802" y="34458"/>
                      <a:pt x="1302" y="34191"/>
                    </a:cubicBezTo>
                    <a:lnTo>
                      <a:pt x="12143" y="28087"/>
                    </a:lnTo>
                    <a:cubicBezTo>
                      <a:pt x="12376" y="27987"/>
                      <a:pt x="12510" y="27720"/>
                      <a:pt x="12510" y="27420"/>
                    </a:cubicBezTo>
                    <a:lnTo>
                      <a:pt x="12543" y="901"/>
                    </a:lnTo>
                    <a:cubicBezTo>
                      <a:pt x="12543" y="334"/>
                      <a:pt x="11943" y="0"/>
                      <a:pt x="11442" y="300"/>
                    </a:cubicBezTo>
                    <a:lnTo>
                      <a:pt x="368" y="7506"/>
                    </a:lnTo>
                    <a:cubicBezTo>
                      <a:pt x="134" y="7672"/>
                      <a:pt x="1" y="7939"/>
                      <a:pt x="1" y="8173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38"/>
              <p:cNvSpPr/>
              <p:nvPr/>
            </p:nvSpPr>
            <p:spPr>
              <a:xfrm>
                <a:off x="3298600" y="3641550"/>
                <a:ext cx="2293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9175" h="5972" fill="none" extrusionOk="0">
                    <a:moveTo>
                      <a:pt x="1" y="5972"/>
                    </a:moveTo>
                    <a:lnTo>
                      <a:pt x="9174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38"/>
              <p:cNvSpPr/>
              <p:nvPr/>
            </p:nvSpPr>
            <p:spPr>
              <a:xfrm>
                <a:off x="3298600" y="3744975"/>
                <a:ext cx="2293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9175" h="5972" fill="none" extrusionOk="0">
                    <a:moveTo>
                      <a:pt x="1" y="5971"/>
                    </a:moveTo>
                    <a:lnTo>
                      <a:pt x="9174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38"/>
              <p:cNvSpPr/>
              <p:nvPr/>
            </p:nvSpPr>
            <p:spPr>
              <a:xfrm>
                <a:off x="3298600" y="3849200"/>
                <a:ext cx="229375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9175" h="5939" fill="none" extrusionOk="0">
                    <a:moveTo>
                      <a:pt x="1" y="5938"/>
                    </a:moveTo>
                    <a:lnTo>
                      <a:pt x="9174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38"/>
              <p:cNvSpPr/>
              <p:nvPr/>
            </p:nvSpPr>
            <p:spPr>
              <a:xfrm>
                <a:off x="3298600" y="3952625"/>
                <a:ext cx="2293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9175" h="5972" fill="none" extrusionOk="0">
                    <a:moveTo>
                      <a:pt x="1" y="5971"/>
                    </a:moveTo>
                    <a:lnTo>
                      <a:pt x="9174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38"/>
              <p:cNvSpPr/>
              <p:nvPr/>
            </p:nvSpPr>
            <p:spPr>
              <a:xfrm>
                <a:off x="3298600" y="4055200"/>
                <a:ext cx="2293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9175" h="5972" fill="none" extrusionOk="0">
                    <a:moveTo>
                      <a:pt x="1" y="5971"/>
                    </a:moveTo>
                    <a:lnTo>
                      <a:pt x="9174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38"/>
              <p:cNvSpPr/>
              <p:nvPr/>
            </p:nvSpPr>
            <p:spPr>
              <a:xfrm>
                <a:off x="3298600" y="4158600"/>
                <a:ext cx="2293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9175" h="5972" fill="none" extrusionOk="0">
                    <a:moveTo>
                      <a:pt x="1" y="5971"/>
                    </a:moveTo>
                    <a:lnTo>
                      <a:pt x="9174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38"/>
              <p:cNvSpPr/>
              <p:nvPr/>
            </p:nvSpPr>
            <p:spPr>
              <a:xfrm>
                <a:off x="3281100" y="4419625"/>
                <a:ext cx="60075" cy="157025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6281" extrusionOk="0">
                    <a:moveTo>
                      <a:pt x="2298" y="0"/>
                    </a:moveTo>
                    <a:cubicBezTo>
                      <a:pt x="2269" y="0"/>
                      <a:pt x="2235" y="11"/>
                      <a:pt x="2202" y="34"/>
                    </a:cubicBezTo>
                    <a:lnTo>
                      <a:pt x="34" y="1468"/>
                    </a:lnTo>
                    <a:cubicBezTo>
                      <a:pt x="0" y="1501"/>
                      <a:pt x="0" y="1535"/>
                      <a:pt x="0" y="1568"/>
                    </a:cubicBezTo>
                    <a:cubicBezTo>
                      <a:pt x="0" y="2135"/>
                      <a:pt x="34" y="5304"/>
                      <a:pt x="34" y="6171"/>
                    </a:cubicBezTo>
                    <a:cubicBezTo>
                      <a:pt x="34" y="6218"/>
                      <a:pt x="98" y="6280"/>
                      <a:pt x="160" y="6280"/>
                    </a:cubicBezTo>
                    <a:cubicBezTo>
                      <a:pt x="187" y="6280"/>
                      <a:pt x="214" y="6268"/>
                      <a:pt x="234" y="6238"/>
                    </a:cubicBezTo>
                    <a:lnTo>
                      <a:pt x="2335" y="5037"/>
                    </a:lnTo>
                    <a:cubicBezTo>
                      <a:pt x="2369" y="5004"/>
                      <a:pt x="2402" y="4970"/>
                      <a:pt x="2402" y="4904"/>
                    </a:cubicBezTo>
                    <a:lnTo>
                      <a:pt x="2402" y="134"/>
                    </a:lnTo>
                    <a:cubicBezTo>
                      <a:pt x="2402" y="45"/>
                      <a:pt x="2358" y="0"/>
                      <a:pt x="22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38"/>
              <p:cNvSpPr/>
              <p:nvPr/>
            </p:nvSpPr>
            <p:spPr>
              <a:xfrm>
                <a:off x="3356975" y="4376675"/>
                <a:ext cx="60075" cy="157075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6283" extrusionOk="0">
                    <a:moveTo>
                      <a:pt x="2303" y="1"/>
                    </a:moveTo>
                    <a:cubicBezTo>
                      <a:pt x="2272" y="1"/>
                      <a:pt x="2237" y="15"/>
                      <a:pt x="2202" y="50"/>
                    </a:cubicBezTo>
                    <a:lnTo>
                      <a:pt x="34" y="1451"/>
                    </a:lnTo>
                    <a:cubicBezTo>
                      <a:pt x="34" y="1451"/>
                      <a:pt x="1" y="1518"/>
                      <a:pt x="1" y="1585"/>
                    </a:cubicBezTo>
                    <a:cubicBezTo>
                      <a:pt x="1" y="2118"/>
                      <a:pt x="34" y="5287"/>
                      <a:pt x="34" y="6188"/>
                    </a:cubicBezTo>
                    <a:cubicBezTo>
                      <a:pt x="34" y="6235"/>
                      <a:pt x="101" y="6282"/>
                      <a:pt x="175" y="6282"/>
                    </a:cubicBezTo>
                    <a:cubicBezTo>
                      <a:pt x="206" y="6282"/>
                      <a:pt x="238" y="6274"/>
                      <a:pt x="268" y="6255"/>
                    </a:cubicBezTo>
                    <a:lnTo>
                      <a:pt x="2336" y="5054"/>
                    </a:lnTo>
                    <a:cubicBezTo>
                      <a:pt x="2369" y="5021"/>
                      <a:pt x="2403" y="4954"/>
                      <a:pt x="2403" y="4921"/>
                    </a:cubicBezTo>
                    <a:lnTo>
                      <a:pt x="2403" y="117"/>
                    </a:lnTo>
                    <a:cubicBezTo>
                      <a:pt x="2403" y="52"/>
                      <a:pt x="2360" y="1"/>
                      <a:pt x="2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38"/>
              <p:cNvSpPr/>
              <p:nvPr/>
            </p:nvSpPr>
            <p:spPr>
              <a:xfrm>
                <a:off x="3434550" y="4332900"/>
                <a:ext cx="60050" cy="15747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6299" extrusionOk="0">
                    <a:moveTo>
                      <a:pt x="2283" y="0"/>
                    </a:moveTo>
                    <a:cubicBezTo>
                      <a:pt x="2253" y="0"/>
                      <a:pt x="2224" y="11"/>
                      <a:pt x="2202" y="33"/>
                    </a:cubicBezTo>
                    <a:lnTo>
                      <a:pt x="33" y="1468"/>
                    </a:lnTo>
                    <a:cubicBezTo>
                      <a:pt x="0" y="1501"/>
                      <a:pt x="0" y="1534"/>
                      <a:pt x="0" y="1601"/>
                    </a:cubicBezTo>
                    <a:cubicBezTo>
                      <a:pt x="0" y="2135"/>
                      <a:pt x="33" y="5304"/>
                      <a:pt x="33" y="6171"/>
                    </a:cubicBezTo>
                    <a:cubicBezTo>
                      <a:pt x="33" y="6243"/>
                      <a:pt x="103" y="6298"/>
                      <a:pt x="166" y="6298"/>
                    </a:cubicBezTo>
                    <a:cubicBezTo>
                      <a:pt x="191" y="6298"/>
                      <a:pt x="215" y="6290"/>
                      <a:pt x="234" y="6271"/>
                    </a:cubicBezTo>
                    <a:lnTo>
                      <a:pt x="2335" y="5037"/>
                    </a:lnTo>
                    <a:cubicBezTo>
                      <a:pt x="2368" y="5004"/>
                      <a:pt x="2402" y="4970"/>
                      <a:pt x="2402" y="4937"/>
                    </a:cubicBezTo>
                    <a:lnTo>
                      <a:pt x="2402" y="133"/>
                    </a:lnTo>
                    <a:cubicBezTo>
                      <a:pt x="2402" y="45"/>
                      <a:pt x="2342" y="0"/>
                      <a:pt x="22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38"/>
              <p:cNvSpPr/>
              <p:nvPr/>
            </p:nvSpPr>
            <p:spPr>
              <a:xfrm>
                <a:off x="3510425" y="4289125"/>
                <a:ext cx="60075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6297" extrusionOk="0">
                    <a:moveTo>
                      <a:pt x="2303" y="0"/>
                    </a:moveTo>
                    <a:cubicBezTo>
                      <a:pt x="2272" y="0"/>
                      <a:pt x="2237" y="15"/>
                      <a:pt x="2202" y="50"/>
                    </a:cubicBezTo>
                    <a:lnTo>
                      <a:pt x="34" y="1451"/>
                    </a:lnTo>
                    <a:cubicBezTo>
                      <a:pt x="34" y="1518"/>
                      <a:pt x="1" y="1551"/>
                      <a:pt x="1" y="1584"/>
                    </a:cubicBezTo>
                    <a:cubicBezTo>
                      <a:pt x="1" y="2118"/>
                      <a:pt x="34" y="5287"/>
                      <a:pt x="34" y="6188"/>
                    </a:cubicBezTo>
                    <a:cubicBezTo>
                      <a:pt x="34" y="6234"/>
                      <a:pt x="99" y="6297"/>
                      <a:pt x="160" y="6297"/>
                    </a:cubicBezTo>
                    <a:cubicBezTo>
                      <a:pt x="187" y="6297"/>
                      <a:pt x="214" y="6285"/>
                      <a:pt x="234" y="6254"/>
                    </a:cubicBezTo>
                    <a:lnTo>
                      <a:pt x="2336" y="5053"/>
                    </a:lnTo>
                    <a:cubicBezTo>
                      <a:pt x="2369" y="5020"/>
                      <a:pt x="2402" y="4953"/>
                      <a:pt x="2402" y="4920"/>
                    </a:cubicBezTo>
                    <a:lnTo>
                      <a:pt x="2402" y="117"/>
                    </a:lnTo>
                    <a:cubicBezTo>
                      <a:pt x="2402" y="51"/>
                      <a:pt x="2360" y="0"/>
                      <a:pt x="23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38"/>
              <p:cNvSpPr/>
              <p:nvPr/>
            </p:nvSpPr>
            <p:spPr>
              <a:xfrm>
                <a:off x="3281100" y="4418775"/>
                <a:ext cx="60075" cy="159325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6373" fill="none" extrusionOk="0">
                    <a:moveTo>
                      <a:pt x="0" y="1602"/>
                    </a:moveTo>
                    <a:cubicBezTo>
                      <a:pt x="0" y="2169"/>
                      <a:pt x="34" y="5338"/>
                      <a:pt x="34" y="6205"/>
                    </a:cubicBezTo>
                    <a:cubicBezTo>
                      <a:pt x="34" y="6272"/>
                      <a:pt x="167" y="6372"/>
                      <a:pt x="234" y="6272"/>
                    </a:cubicBezTo>
                    <a:lnTo>
                      <a:pt x="2335" y="5071"/>
                    </a:lnTo>
                    <a:cubicBezTo>
                      <a:pt x="2369" y="5038"/>
                      <a:pt x="2402" y="5004"/>
                      <a:pt x="2402" y="4938"/>
                    </a:cubicBezTo>
                    <a:lnTo>
                      <a:pt x="2402" y="168"/>
                    </a:lnTo>
                    <a:cubicBezTo>
                      <a:pt x="2402" y="34"/>
                      <a:pt x="2302" y="1"/>
                      <a:pt x="2202" y="68"/>
                    </a:cubicBezTo>
                    <a:lnTo>
                      <a:pt x="34" y="1502"/>
                    </a:lnTo>
                    <a:cubicBezTo>
                      <a:pt x="0" y="1535"/>
                      <a:pt x="0" y="1569"/>
                      <a:pt x="0" y="1602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38"/>
              <p:cNvSpPr/>
              <p:nvPr/>
            </p:nvSpPr>
            <p:spPr>
              <a:xfrm>
                <a:off x="3356975" y="4375425"/>
                <a:ext cx="60075" cy="15930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6372" fill="none" extrusionOk="0">
                    <a:moveTo>
                      <a:pt x="1" y="1635"/>
                    </a:moveTo>
                    <a:cubicBezTo>
                      <a:pt x="1" y="2168"/>
                      <a:pt x="34" y="5337"/>
                      <a:pt x="34" y="6238"/>
                    </a:cubicBezTo>
                    <a:cubicBezTo>
                      <a:pt x="34" y="6305"/>
                      <a:pt x="168" y="6372"/>
                      <a:pt x="268" y="6305"/>
                    </a:cubicBezTo>
                    <a:lnTo>
                      <a:pt x="2336" y="5104"/>
                    </a:lnTo>
                    <a:cubicBezTo>
                      <a:pt x="2369" y="5071"/>
                      <a:pt x="2403" y="5004"/>
                      <a:pt x="2403" y="4971"/>
                    </a:cubicBezTo>
                    <a:lnTo>
                      <a:pt x="2403" y="167"/>
                    </a:lnTo>
                    <a:cubicBezTo>
                      <a:pt x="2403" y="67"/>
                      <a:pt x="2302" y="0"/>
                      <a:pt x="2202" y="100"/>
                    </a:cubicBezTo>
                    <a:lnTo>
                      <a:pt x="34" y="1501"/>
                    </a:lnTo>
                    <a:cubicBezTo>
                      <a:pt x="34" y="1501"/>
                      <a:pt x="1" y="1568"/>
                      <a:pt x="1" y="1635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38"/>
              <p:cNvSpPr/>
              <p:nvPr/>
            </p:nvSpPr>
            <p:spPr>
              <a:xfrm>
                <a:off x="3434550" y="4332050"/>
                <a:ext cx="60050" cy="15930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6372" fill="none" extrusionOk="0">
                    <a:moveTo>
                      <a:pt x="0" y="1635"/>
                    </a:moveTo>
                    <a:cubicBezTo>
                      <a:pt x="0" y="2169"/>
                      <a:pt x="33" y="5338"/>
                      <a:pt x="33" y="6205"/>
                    </a:cubicBezTo>
                    <a:cubicBezTo>
                      <a:pt x="33" y="6305"/>
                      <a:pt x="167" y="6372"/>
                      <a:pt x="234" y="6305"/>
                    </a:cubicBezTo>
                    <a:lnTo>
                      <a:pt x="2335" y="5071"/>
                    </a:lnTo>
                    <a:cubicBezTo>
                      <a:pt x="2368" y="5038"/>
                      <a:pt x="2402" y="5004"/>
                      <a:pt x="2402" y="4971"/>
                    </a:cubicBezTo>
                    <a:lnTo>
                      <a:pt x="2402" y="167"/>
                    </a:lnTo>
                    <a:cubicBezTo>
                      <a:pt x="2402" y="34"/>
                      <a:pt x="2268" y="1"/>
                      <a:pt x="2202" y="67"/>
                    </a:cubicBezTo>
                    <a:lnTo>
                      <a:pt x="33" y="1502"/>
                    </a:lnTo>
                    <a:cubicBezTo>
                      <a:pt x="0" y="1535"/>
                      <a:pt x="0" y="1568"/>
                      <a:pt x="0" y="1635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38"/>
              <p:cNvSpPr/>
              <p:nvPr/>
            </p:nvSpPr>
            <p:spPr>
              <a:xfrm>
                <a:off x="3510425" y="4287850"/>
                <a:ext cx="600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6406" fill="none" extrusionOk="0">
                    <a:moveTo>
                      <a:pt x="1" y="1635"/>
                    </a:moveTo>
                    <a:cubicBezTo>
                      <a:pt x="1" y="2169"/>
                      <a:pt x="34" y="5338"/>
                      <a:pt x="34" y="6239"/>
                    </a:cubicBezTo>
                    <a:cubicBezTo>
                      <a:pt x="34" y="6305"/>
                      <a:pt x="167" y="6405"/>
                      <a:pt x="234" y="6305"/>
                    </a:cubicBezTo>
                    <a:lnTo>
                      <a:pt x="2336" y="5104"/>
                    </a:lnTo>
                    <a:cubicBezTo>
                      <a:pt x="2369" y="5071"/>
                      <a:pt x="2402" y="5004"/>
                      <a:pt x="2402" y="4971"/>
                    </a:cubicBezTo>
                    <a:lnTo>
                      <a:pt x="2402" y="168"/>
                    </a:lnTo>
                    <a:cubicBezTo>
                      <a:pt x="2402" y="67"/>
                      <a:pt x="2302" y="1"/>
                      <a:pt x="2202" y="101"/>
                    </a:cubicBezTo>
                    <a:lnTo>
                      <a:pt x="34" y="1502"/>
                    </a:lnTo>
                    <a:cubicBezTo>
                      <a:pt x="34" y="1569"/>
                      <a:pt x="1" y="1602"/>
                      <a:pt x="1" y="1635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38"/>
              <p:cNvSpPr/>
              <p:nvPr/>
            </p:nvSpPr>
            <p:spPr>
              <a:xfrm>
                <a:off x="1960975" y="3187900"/>
                <a:ext cx="1062125" cy="389200"/>
              </a:xfrm>
              <a:custGeom>
                <a:avLst/>
                <a:gdLst/>
                <a:ahLst/>
                <a:cxnLst/>
                <a:rect l="l" t="t" r="r" b="b"/>
                <a:pathLst>
                  <a:path w="42485" h="15568" extrusionOk="0">
                    <a:moveTo>
                      <a:pt x="35848" y="1"/>
                    </a:moveTo>
                    <a:cubicBezTo>
                      <a:pt x="35575" y="1"/>
                      <a:pt x="35290" y="12"/>
                      <a:pt x="34993" y="34"/>
                    </a:cubicBezTo>
                    <a:cubicBezTo>
                      <a:pt x="27487" y="568"/>
                      <a:pt x="9174" y="301"/>
                      <a:pt x="6806" y="568"/>
                    </a:cubicBezTo>
                    <a:cubicBezTo>
                      <a:pt x="4471" y="868"/>
                      <a:pt x="2102" y="5438"/>
                      <a:pt x="2102" y="5438"/>
                    </a:cubicBezTo>
                    <a:cubicBezTo>
                      <a:pt x="2102" y="5438"/>
                      <a:pt x="1" y="12109"/>
                      <a:pt x="1802" y="13477"/>
                    </a:cubicBezTo>
                    <a:cubicBezTo>
                      <a:pt x="3604" y="14878"/>
                      <a:pt x="21650" y="14744"/>
                      <a:pt x="27487" y="15445"/>
                    </a:cubicBezTo>
                    <a:cubicBezTo>
                      <a:pt x="28176" y="15528"/>
                      <a:pt x="28894" y="15568"/>
                      <a:pt x="29626" y="15568"/>
                    </a:cubicBezTo>
                    <a:cubicBezTo>
                      <a:pt x="35095" y="15568"/>
                      <a:pt x="41327" y="13336"/>
                      <a:pt x="41797" y="10041"/>
                    </a:cubicBezTo>
                    <a:cubicBezTo>
                      <a:pt x="42310" y="6421"/>
                      <a:pt x="42484" y="1"/>
                      <a:pt x="358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38"/>
              <p:cNvSpPr/>
              <p:nvPr/>
            </p:nvSpPr>
            <p:spPr>
              <a:xfrm>
                <a:off x="1960975" y="3174550"/>
                <a:ext cx="1062450" cy="417000"/>
              </a:xfrm>
              <a:custGeom>
                <a:avLst/>
                <a:gdLst/>
                <a:ahLst/>
                <a:cxnLst/>
                <a:rect l="l" t="t" r="r" b="b"/>
                <a:pathLst>
                  <a:path w="42498" h="16680" fill="none" extrusionOk="0">
                    <a:moveTo>
                      <a:pt x="2102" y="5972"/>
                    </a:moveTo>
                    <a:cubicBezTo>
                      <a:pt x="2102" y="5972"/>
                      <a:pt x="1" y="12643"/>
                      <a:pt x="1802" y="14011"/>
                    </a:cubicBezTo>
                    <a:cubicBezTo>
                      <a:pt x="3604" y="15412"/>
                      <a:pt x="21650" y="15278"/>
                      <a:pt x="27487" y="15979"/>
                    </a:cubicBezTo>
                    <a:cubicBezTo>
                      <a:pt x="33325" y="16679"/>
                      <a:pt x="41264" y="14311"/>
                      <a:pt x="41797" y="10575"/>
                    </a:cubicBezTo>
                    <a:cubicBezTo>
                      <a:pt x="42331" y="6806"/>
                      <a:pt x="42498" y="1"/>
                      <a:pt x="34993" y="568"/>
                    </a:cubicBezTo>
                    <a:cubicBezTo>
                      <a:pt x="27487" y="1102"/>
                      <a:pt x="9174" y="835"/>
                      <a:pt x="6806" y="1102"/>
                    </a:cubicBezTo>
                    <a:cubicBezTo>
                      <a:pt x="4471" y="1402"/>
                      <a:pt x="2102" y="5972"/>
                      <a:pt x="2102" y="5972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60" name="Google Shape;4460;p38"/>
          <p:cNvSpPr/>
          <p:nvPr/>
        </p:nvSpPr>
        <p:spPr>
          <a:xfrm rot="10800000" flipH="1">
            <a:off x="1708487" y="2222507"/>
            <a:ext cx="2816351" cy="1330096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1" name="Google Shape;4461;p38"/>
          <p:cNvSpPr txBox="1"/>
          <p:nvPr/>
        </p:nvSpPr>
        <p:spPr>
          <a:xfrm>
            <a:off x="1882285" y="2439070"/>
            <a:ext cx="2453208" cy="12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MIERCOLES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bg2">
                    <a:lumMod val="75000"/>
                  </a:schemeClr>
                </a:solidFill>
                <a:latin typeface="Chewy"/>
                <a:ea typeface="Chewy"/>
                <a:cs typeface="Chewy"/>
                <a:sym typeface="Chewy"/>
              </a:rPr>
              <a:t>RAUL Y LA MONTAÑA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462" name="Google Shape;4462;p38"/>
          <p:cNvSpPr/>
          <p:nvPr/>
        </p:nvSpPr>
        <p:spPr>
          <a:xfrm rot="10800000" flipH="1">
            <a:off x="5308536" y="2195230"/>
            <a:ext cx="3234763" cy="1340937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3" name="Google Shape;4463;p38"/>
          <p:cNvSpPr txBox="1"/>
          <p:nvPr/>
        </p:nvSpPr>
        <p:spPr>
          <a:xfrm>
            <a:off x="5521858" y="2172747"/>
            <a:ext cx="2587765" cy="12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JUEVES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 dirty="0">
                <a:solidFill>
                  <a:schemeClr val="bg2">
                    <a:lumMod val="75000"/>
                  </a:schemeClr>
                </a:solidFill>
                <a:latin typeface="Chewy"/>
                <a:ea typeface="Chewy"/>
                <a:cs typeface="Chewy"/>
                <a:sym typeface="Chewy"/>
              </a:rPr>
              <a:t>MIS DEDITOS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464" name="Google Shape;4464;p38"/>
          <p:cNvSpPr/>
          <p:nvPr/>
        </p:nvSpPr>
        <p:spPr>
          <a:xfrm rot="10800000" flipH="1">
            <a:off x="3003952" y="3509574"/>
            <a:ext cx="3191852" cy="1457836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5" name="Google Shape;4465;p38"/>
          <p:cNvSpPr txBox="1"/>
          <p:nvPr/>
        </p:nvSpPr>
        <p:spPr>
          <a:xfrm>
            <a:off x="3339687" y="3680241"/>
            <a:ext cx="2405376" cy="155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VIERNES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bg2">
                    <a:lumMod val="75000"/>
                  </a:schemeClr>
                </a:solidFill>
                <a:latin typeface="Chewy"/>
                <a:ea typeface="Chewy"/>
                <a:cs typeface="Chewy"/>
                <a:sym typeface="Chewy"/>
              </a:rPr>
              <a:t>EL CARACOL CARLOS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800" dirty="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grpSp>
        <p:nvGrpSpPr>
          <p:cNvPr id="4468" name="Google Shape;4468;p38"/>
          <p:cNvGrpSpPr/>
          <p:nvPr/>
        </p:nvGrpSpPr>
        <p:grpSpPr>
          <a:xfrm>
            <a:off x="4458082" y="1247288"/>
            <a:ext cx="927886" cy="559090"/>
            <a:chOff x="446362" y="276697"/>
            <a:chExt cx="1431702" cy="862661"/>
          </a:xfrm>
        </p:grpSpPr>
        <p:sp>
          <p:nvSpPr>
            <p:cNvPr id="4469" name="Google Shape;4469;p38"/>
            <p:cNvSpPr/>
            <p:nvPr/>
          </p:nvSpPr>
          <p:spPr>
            <a:xfrm>
              <a:off x="446362" y="276697"/>
              <a:ext cx="1431702" cy="862661"/>
            </a:xfrm>
            <a:custGeom>
              <a:avLst/>
              <a:gdLst/>
              <a:ahLst/>
              <a:cxnLst/>
              <a:rect l="l" t="t" r="r" b="b"/>
              <a:pathLst>
                <a:path w="93134" h="56108" extrusionOk="0">
                  <a:moveTo>
                    <a:pt x="55974" y="0"/>
                  </a:moveTo>
                  <a:cubicBezTo>
                    <a:pt x="53972" y="0"/>
                    <a:pt x="52004" y="701"/>
                    <a:pt x="50470" y="2002"/>
                  </a:cubicBezTo>
                  <a:cubicBezTo>
                    <a:pt x="46467" y="5271"/>
                    <a:pt x="40129" y="9707"/>
                    <a:pt x="31256" y="9874"/>
                  </a:cubicBezTo>
                  <a:cubicBezTo>
                    <a:pt x="21983" y="10008"/>
                    <a:pt x="11675" y="13443"/>
                    <a:pt x="4337" y="18881"/>
                  </a:cubicBezTo>
                  <a:cubicBezTo>
                    <a:pt x="1668" y="20849"/>
                    <a:pt x="67" y="23951"/>
                    <a:pt x="0" y="27287"/>
                  </a:cubicBezTo>
                  <a:lnTo>
                    <a:pt x="0" y="27687"/>
                  </a:lnTo>
                  <a:cubicBezTo>
                    <a:pt x="0" y="28521"/>
                    <a:pt x="134" y="29388"/>
                    <a:pt x="401" y="30255"/>
                  </a:cubicBezTo>
                  <a:cubicBezTo>
                    <a:pt x="734" y="31556"/>
                    <a:pt x="1168" y="32957"/>
                    <a:pt x="1635" y="34358"/>
                  </a:cubicBezTo>
                  <a:cubicBezTo>
                    <a:pt x="1635" y="34392"/>
                    <a:pt x="1668" y="34425"/>
                    <a:pt x="1668" y="34458"/>
                  </a:cubicBezTo>
                  <a:cubicBezTo>
                    <a:pt x="2436" y="36727"/>
                    <a:pt x="3169" y="38795"/>
                    <a:pt x="4003" y="40663"/>
                  </a:cubicBezTo>
                  <a:cubicBezTo>
                    <a:pt x="4070" y="40763"/>
                    <a:pt x="4070" y="40830"/>
                    <a:pt x="4103" y="40930"/>
                  </a:cubicBezTo>
                  <a:cubicBezTo>
                    <a:pt x="4771" y="42531"/>
                    <a:pt x="5504" y="43999"/>
                    <a:pt x="6305" y="45400"/>
                  </a:cubicBezTo>
                  <a:cubicBezTo>
                    <a:pt x="6472" y="45666"/>
                    <a:pt x="6672" y="46033"/>
                    <a:pt x="6905" y="46267"/>
                  </a:cubicBezTo>
                  <a:cubicBezTo>
                    <a:pt x="8673" y="48769"/>
                    <a:pt x="11575" y="50270"/>
                    <a:pt x="14644" y="50270"/>
                  </a:cubicBezTo>
                  <a:cubicBezTo>
                    <a:pt x="14978" y="50270"/>
                    <a:pt x="15345" y="50270"/>
                    <a:pt x="15678" y="50236"/>
                  </a:cubicBezTo>
                  <a:cubicBezTo>
                    <a:pt x="16012" y="50203"/>
                    <a:pt x="16345" y="50136"/>
                    <a:pt x="16679" y="50070"/>
                  </a:cubicBezTo>
                  <a:cubicBezTo>
                    <a:pt x="18080" y="49769"/>
                    <a:pt x="19314" y="49202"/>
                    <a:pt x="20415" y="48302"/>
                  </a:cubicBezTo>
                  <a:cubicBezTo>
                    <a:pt x="20682" y="48102"/>
                    <a:pt x="21316" y="47635"/>
                    <a:pt x="22283" y="47067"/>
                  </a:cubicBezTo>
                  <a:cubicBezTo>
                    <a:pt x="22650" y="48202"/>
                    <a:pt x="23117" y="49302"/>
                    <a:pt x="23584" y="50403"/>
                  </a:cubicBezTo>
                  <a:cubicBezTo>
                    <a:pt x="23918" y="51237"/>
                    <a:pt x="24318" y="51804"/>
                    <a:pt x="24618" y="52238"/>
                  </a:cubicBezTo>
                  <a:cubicBezTo>
                    <a:pt x="24785" y="52471"/>
                    <a:pt x="24985" y="52705"/>
                    <a:pt x="25185" y="52905"/>
                  </a:cubicBezTo>
                  <a:cubicBezTo>
                    <a:pt x="26986" y="54906"/>
                    <a:pt x="29588" y="56107"/>
                    <a:pt x="32290" y="56107"/>
                  </a:cubicBezTo>
                  <a:cubicBezTo>
                    <a:pt x="34025" y="56107"/>
                    <a:pt x="35793" y="55607"/>
                    <a:pt x="37294" y="54706"/>
                  </a:cubicBezTo>
                  <a:cubicBezTo>
                    <a:pt x="40096" y="52938"/>
                    <a:pt x="47134" y="49970"/>
                    <a:pt x="55874" y="49970"/>
                  </a:cubicBezTo>
                  <a:cubicBezTo>
                    <a:pt x="56641" y="49970"/>
                    <a:pt x="57341" y="50036"/>
                    <a:pt x="58109" y="50036"/>
                  </a:cubicBezTo>
                  <a:cubicBezTo>
                    <a:pt x="60110" y="50136"/>
                    <a:pt x="62378" y="50236"/>
                    <a:pt x="64680" y="50236"/>
                  </a:cubicBezTo>
                  <a:cubicBezTo>
                    <a:pt x="70451" y="50236"/>
                    <a:pt x="74954" y="49469"/>
                    <a:pt x="78857" y="47868"/>
                  </a:cubicBezTo>
                  <a:cubicBezTo>
                    <a:pt x="84027" y="45733"/>
                    <a:pt x="88230" y="42031"/>
                    <a:pt x="91299" y="36894"/>
                  </a:cubicBezTo>
                  <a:cubicBezTo>
                    <a:pt x="92867" y="34258"/>
                    <a:pt x="93134" y="31089"/>
                    <a:pt x="91999" y="28254"/>
                  </a:cubicBezTo>
                  <a:cubicBezTo>
                    <a:pt x="91966" y="27954"/>
                    <a:pt x="91833" y="27687"/>
                    <a:pt x="91666" y="27420"/>
                  </a:cubicBezTo>
                  <a:cubicBezTo>
                    <a:pt x="91566" y="27253"/>
                    <a:pt x="91499" y="27020"/>
                    <a:pt x="91332" y="26753"/>
                  </a:cubicBezTo>
                  <a:lnTo>
                    <a:pt x="89131" y="22950"/>
                  </a:lnTo>
                  <a:cubicBezTo>
                    <a:pt x="89031" y="22783"/>
                    <a:pt x="88931" y="22683"/>
                    <a:pt x="88831" y="22550"/>
                  </a:cubicBezTo>
                  <a:lnTo>
                    <a:pt x="86529" y="18614"/>
                  </a:lnTo>
                  <a:cubicBezTo>
                    <a:pt x="86462" y="18414"/>
                    <a:pt x="86362" y="18213"/>
                    <a:pt x="86229" y="18013"/>
                  </a:cubicBezTo>
                  <a:lnTo>
                    <a:pt x="84127" y="14411"/>
                  </a:lnTo>
                  <a:cubicBezTo>
                    <a:pt x="83960" y="14077"/>
                    <a:pt x="83727" y="13777"/>
                    <a:pt x="83527" y="13543"/>
                  </a:cubicBezTo>
                  <a:cubicBezTo>
                    <a:pt x="81959" y="11342"/>
                    <a:pt x="79324" y="10008"/>
                    <a:pt x="76555" y="10008"/>
                  </a:cubicBezTo>
                  <a:cubicBezTo>
                    <a:pt x="74821" y="10008"/>
                    <a:pt x="73153" y="10541"/>
                    <a:pt x="71685" y="11509"/>
                  </a:cubicBezTo>
                  <a:cubicBezTo>
                    <a:pt x="70984" y="11942"/>
                    <a:pt x="70317" y="12409"/>
                    <a:pt x="69650" y="12776"/>
                  </a:cubicBezTo>
                  <a:lnTo>
                    <a:pt x="62979" y="3570"/>
                  </a:lnTo>
                  <a:cubicBezTo>
                    <a:pt x="61344" y="1335"/>
                    <a:pt x="58776" y="0"/>
                    <a:pt x="559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70" name="Google Shape;4470;p38"/>
            <p:cNvGrpSpPr/>
            <p:nvPr/>
          </p:nvGrpSpPr>
          <p:grpSpPr>
            <a:xfrm>
              <a:off x="506837" y="336445"/>
              <a:ext cx="1294795" cy="743166"/>
              <a:chOff x="2407513" y="2032900"/>
              <a:chExt cx="2105700" cy="1208400"/>
            </a:xfrm>
          </p:grpSpPr>
          <p:sp>
            <p:nvSpPr>
              <p:cNvPr id="4471" name="Google Shape;4471;p38"/>
              <p:cNvSpPr/>
              <p:nvPr/>
            </p:nvSpPr>
            <p:spPr>
              <a:xfrm>
                <a:off x="2407513" y="2046925"/>
                <a:ext cx="1624525" cy="1027600"/>
              </a:xfrm>
              <a:custGeom>
                <a:avLst/>
                <a:gdLst/>
                <a:ahLst/>
                <a:cxnLst/>
                <a:rect l="l" t="t" r="r" b="b"/>
                <a:pathLst>
                  <a:path w="64981" h="41104" extrusionOk="0">
                    <a:moveTo>
                      <a:pt x="51832" y="1"/>
                    </a:moveTo>
                    <a:cubicBezTo>
                      <a:pt x="50917" y="1"/>
                      <a:pt x="49996" y="307"/>
                      <a:pt x="49236" y="941"/>
                    </a:cubicBezTo>
                    <a:cubicBezTo>
                      <a:pt x="44199" y="5110"/>
                      <a:pt x="36994" y="9680"/>
                      <a:pt x="27187" y="9847"/>
                    </a:cubicBezTo>
                    <a:cubicBezTo>
                      <a:pt x="18280" y="9981"/>
                      <a:pt x="9107" y="13416"/>
                      <a:pt x="2970" y="17953"/>
                    </a:cubicBezTo>
                    <a:cubicBezTo>
                      <a:pt x="935" y="19454"/>
                      <a:pt x="1" y="22089"/>
                      <a:pt x="701" y="24524"/>
                    </a:cubicBezTo>
                    <a:cubicBezTo>
                      <a:pt x="1769" y="28227"/>
                      <a:pt x="3637" y="33998"/>
                      <a:pt x="6172" y="38568"/>
                    </a:cubicBezTo>
                    <a:cubicBezTo>
                      <a:pt x="7088" y="40212"/>
                      <a:pt x="8783" y="41103"/>
                      <a:pt x="10495" y="41103"/>
                    </a:cubicBezTo>
                    <a:cubicBezTo>
                      <a:pt x="11527" y="41103"/>
                      <a:pt x="12566" y="40779"/>
                      <a:pt x="13444" y="40102"/>
                    </a:cubicBezTo>
                    <a:cubicBezTo>
                      <a:pt x="16813" y="37500"/>
                      <a:pt x="25352" y="32930"/>
                      <a:pt x="36293" y="32497"/>
                    </a:cubicBezTo>
                    <a:cubicBezTo>
                      <a:pt x="46734" y="32096"/>
                      <a:pt x="58242" y="31262"/>
                      <a:pt x="64147" y="18854"/>
                    </a:cubicBezTo>
                    <a:cubicBezTo>
                      <a:pt x="64980" y="17119"/>
                      <a:pt x="64747" y="15017"/>
                      <a:pt x="63646" y="13450"/>
                    </a:cubicBezTo>
                    <a:lnTo>
                      <a:pt x="55140" y="1675"/>
                    </a:lnTo>
                    <a:cubicBezTo>
                      <a:pt x="54330" y="576"/>
                      <a:pt x="53086" y="1"/>
                      <a:pt x="518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38"/>
              <p:cNvSpPr/>
              <p:nvPr/>
            </p:nvSpPr>
            <p:spPr>
              <a:xfrm>
                <a:off x="2419188" y="2087950"/>
                <a:ext cx="1430225" cy="666325"/>
              </a:xfrm>
              <a:custGeom>
                <a:avLst/>
                <a:gdLst/>
                <a:ahLst/>
                <a:cxnLst/>
                <a:rect l="l" t="t" r="r" b="b"/>
                <a:pathLst>
                  <a:path w="57209" h="26653" extrusionOk="0">
                    <a:moveTo>
                      <a:pt x="54606" y="0"/>
                    </a:moveTo>
                    <a:cubicBezTo>
                      <a:pt x="47908" y="10921"/>
                      <a:pt x="37311" y="11781"/>
                      <a:pt x="27332" y="11781"/>
                    </a:cubicBezTo>
                    <a:cubicBezTo>
                      <a:pt x="26826" y="11781"/>
                      <a:pt x="26321" y="11779"/>
                      <a:pt x="25819" y="11775"/>
                    </a:cubicBezTo>
                    <a:cubicBezTo>
                      <a:pt x="25671" y="11774"/>
                      <a:pt x="25522" y="11773"/>
                      <a:pt x="25375" y="11773"/>
                    </a:cubicBezTo>
                    <a:cubicBezTo>
                      <a:pt x="19818" y="11773"/>
                      <a:pt x="14868" y="12983"/>
                      <a:pt x="10742" y="14511"/>
                    </a:cubicBezTo>
                    <a:cubicBezTo>
                      <a:pt x="6706" y="16012"/>
                      <a:pt x="3070" y="18447"/>
                      <a:pt x="1" y="21449"/>
                    </a:cubicBezTo>
                    <a:cubicBezTo>
                      <a:pt x="1" y="21883"/>
                      <a:pt x="67" y="22383"/>
                      <a:pt x="201" y="22850"/>
                    </a:cubicBezTo>
                    <a:cubicBezTo>
                      <a:pt x="501" y="23984"/>
                      <a:pt x="901" y="25252"/>
                      <a:pt x="1368" y="26653"/>
                    </a:cubicBezTo>
                    <a:cubicBezTo>
                      <a:pt x="4537" y="23350"/>
                      <a:pt x="8373" y="20715"/>
                      <a:pt x="12710" y="19081"/>
                    </a:cubicBezTo>
                    <a:cubicBezTo>
                      <a:pt x="16980" y="17546"/>
                      <a:pt x="22083" y="16379"/>
                      <a:pt x="27754" y="16379"/>
                    </a:cubicBezTo>
                    <a:cubicBezTo>
                      <a:pt x="28244" y="16382"/>
                      <a:pt x="28736" y="16384"/>
                      <a:pt x="29230" y="16384"/>
                    </a:cubicBezTo>
                    <a:cubicBezTo>
                      <a:pt x="39556" y="16384"/>
                      <a:pt x="50555" y="15477"/>
                      <a:pt x="57208" y="3603"/>
                    </a:cubicBezTo>
                    <a:lnTo>
                      <a:pt x="54673" y="34"/>
                    </a:lnTo>
                    <a:lnTo>
                      <a:pt x="54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38"/>
              <p:cNvSpPr/>
              <p:nvPr/>
            </p:nvSpPr>
            <p:spPr>
              <a:xfrm>
                <a:off x="2511763" y="2292250"/>
                <a:ext cx="1492750" cy="738900"/>
              </a:xfrm>
              <a:custGeom>
                <a:avLst/>
                <a:gdLst/>
                <a:ahLst/>
                <a:cxnLst/>
                <a:rect l="l" t="t" r="r" b="b"/>
                <a:pathLst>
                  <a:path w="59710" h="29556" extrusionOk="0">
                    <a:moveTo>
                      <a:pt x="56841" y="1"/>
                    </a:moveTo>
                    <a:cubicBezTo>
                      <a:pt x="50165" y="13450"/>
                      <a:pt x="38451" y="14179"/>
                      <a:pt x="27603" y="14179"/>
                    </a:cubicBezTo>
                    <a:cubicBezTo>
                      <a:pt x="27286" y="14179"/>
                      <a:pt x="26969" y="14179"/>
                      <a:pt x="26653" y="14178"/>
                    </a:cubicBezTo>
                    <a:cubicBezTo>
                      <a:pt x="26575" y="14177"/>
                      <a:pt x="26497" y="14177"/>
                      <a:pt x="26419" y="14177"/>
                    </a:cubicBezTo>
                    <a:cubicBezTo>
                      <a:pt x="20777" y="14177"/>
                      <a:pt x="15754" y="15367"/>
                      <a:pt x="11575" y="16946"/>
                    </a:cubicBezTo>
                    <a:cubicBezTo>
                      <a:pt x="7172" y="18614"/>
                      <a:pt x="3203" y="21316"/>
                      <a:pt x="0" y="24718"/>
                    </a:cubicBezTo>
                    <a:cubicBezTo>
                      <a:pt x="567" y="26119"/>
                      <a:pt x="1235" y="27487"/>
                      <a:pt x="1968" y="28721"/>
                    </a:cubicBezTo>
                    <a:cubicBezTo>
                      <a:pt x="2135" y="29022"/>
                      <a:pt x="2335" y="29322"/>
                      <a:pt x="2569" y="29555"/>
                    </a:cubicBezTo>
                    <a:cubicBezTo>
                      <a:pt x="5738" y="26220"/>
                      <a:pt x="9641" y="23618"/>
                      <a:pt x="14010" y="21983"/>
                    </a:cubicBezTo>
                    <a:cubicBezTo>
                      <a:pt x="18102" y="20457"/>
                      <a:pt x="23078" y="19279"/>
                      <a:pt x="28601" y="19279"/>
                    </a:cubicBezTo>
                    <a:cubicBezTo>
                      <a:pt x="28752" y="19279"/>
                      <a:pt x="28903" y="19279"/>
                      <a:pt x="29054" y="19281"/>
                    </a:cubicBezTo>
                    <a:cubicBezTo>
                      <a:pt x="29349" y="19282"/>
                      <a:pt x="29644" y="19283"/>
                      <a:pt x="29939" y="19283"/>
                    </a:cubicBezTo>
                    <a:cubicBezTo>
                      <a:pt x="41101" y="19283"/>
                      <a:pt x="53080" y="18498"/>
                      <a:pt x="59710" y="4037"/>
                    </a:cubicBezTo>
                    <a:cubicBezTo>
                      <a:pt x="59643" y="3937"/>
                      <a:pt x="59543" y="3770"/>
                      <a:pt x="59476" y="3637"/>
                    </a:cubicBezTo>
                    <a:lnTo>
                      <a:pt x="5684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38"/>
              <p:cNvSpPr/>
              <p:nvPr/>
            </p:nvSpPr>
            <p:spPr>
              <a:xfrm>
                <a:off x="2407513" y="2032900"/>
                <a:ext cx="1624525" cy="1061625"/>
              </a:xfrm>
              <a:custGeom>
                <a:avLst/>
                <a:gdLst/>
                <a:ahLst/>
                <a:cxnLst/>
                <a:rect l="l" t="t" r="r" b="b"/>
                <a:pathLst>
                  <a:path w="64981" h="42465" fill="none" extrusionOk="0">
                    <a:moveTo>
                      <a:pt x="701" y="25085"/>
                    </a:moveTo>
                    <a:cubicBezTo>
                      <a:pt x="1769" y="28788"/>
                      <a:pt x="3637" y="34559"/>
                      <a:pt x="6172" y="39129"/>
                    </a:cubicBezTo>
                    <a:cubicBezTo>
                      <a:pt x="7640" y="41764"/>
                      <a:pt x="11109" y="42464"/>
                      <a:pt x="13444" y="40663"/>
                    </a:cubicBezTo>
                    <a:cubicBezTo>
                      <a:pt x="16813" y="38061"/>
                      <a:pt x="25352" y="33491"/>
                      <a:pt x="36293" y="33058"/>
                    </a:cubicBezTo>
                    <a:cubicBezTo>
                      <a:pt x="46734" y="32657"/>
                      <a:pt x="58242" y="31823"/>
                      <a:pt x="64147" y="19415"/>
                    </a:cubicBezTo>
                    <a:cubicBezTo>
                      <a:pt x="64980" y="17680"/>
                      <a:pt x="64747" y="15578"/>
                      <a:pt x="63646" y="14011"/>
                    </a:cubicBezTo>
                    <a:lnTo>
                      <a:pt x="55140" y="2236"/>
                    </a:lnTo>
                    <a:cubicBezTo>
                      <a:pt x="53739" y="334"/>
                      <a:pt x="51037" y="1"/>
                      <a:pt x="49236" y="1502"/>
                    </a:cubicBezTo>
                    <a:cubicBezTo>
                      <a:pt x="44199" y="5671"/>
                      <a:pt x="36994" y="10241"/>
                      <a:pt x="27187" y="10408"/>
                    </a:cubicBezTo>
                    <a:cubicBezTo>
                      <a:pt x="18280" y="10542"/>
                      <a:pt x="9107" y="13977"/>
                      <a:pt x="2970" y="18514"/>
                    </a:cubicBezTo>
                    <a:cubicBezTo>
                      <a:pt x="935" y="20015"/>
                      <a:pt x="1" y="22650"/>
                      <a:pt x="701" y="25085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38"/>
              <p:cNvSpPr/>
              <p:nvPr/>
            </p:nvSpPr>
            <p:spPr>
              <a:xfrm>
                <a:off x="2849513" y="2497150"/>
                <a:ext cx="203500" cy="1853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7415" extrusionOk="0">
                    <a:moveTo>
                      <a:pt x="4045" y="0"/>
                    </a:moveTo>
                    <a:cubicBezTo>
                      <a:pt x="3712" y="0"/>
                      <a:pt x="3373" y="47"/>
                      <a:pt x="3036" y="144"/>
                    </a:cubicBezTo>
                    <a:cubicBezTo>
                      <a:pt x="1134" y="745"/>
                      <a:pt x="0" y="2779"/>
                      <a:pt x="534" y="4714"/>
                    </a:cubicBezTo>
                    <a:cubicBezTo>
                      <a:pt x="1006" y="6353"/>
                      <a:pt x="2497" y="7414"/>
                      <a:pt x="4119" y="7414"/>
                    </a:cubicBezTo>
                    <a:cubicBezTo>
                      <a:pt x="4445" y="7414"/>
                      <a:pt x="4775" y="7372"/>
                      <a:pt x="5104" y="7283"/>
                    </a:cubicBezTo>
                    <a:cubicBezTo>
                      <a:pt x="7005" y="6682"/>
                      <a:pt x="8139" y="4647"/>
                      <a:pt x="7605" y="2679"/>
                    </a:cubicBezTo>
                    <a:cubicBezTo>
                      <a:pt x="7108" y="1077"/>
                      <a:pt x="5650" y="0"/>
                      <a:pt x="4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38"/>
              <p:cNvSpPr/>
              <p:nvPr/>
            </p:nvSpPr>
            <p:spPr>
              <a:xfrm>
                <a:off x="3279813" y="2385400"/>
                <a:ext cx="203500" cy="18542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7417" extrusionOk="0">
                    <a:moveTo>
                      <a:pt x="4067" y="1"/>
                    </a:moveTo>
                    <a:cubicBezTo>
                      <a:pt x="3736" y="1"/>
                      <a:pt x="3401" y="47"/>
                      <a:pt x="3069" y="144"/>
                    </a:cubicBezTo>
                    <a:cubicBezTo>
                      <a:pt x="1134" y="745"/>
                      <a:pt x="0" y="2779"/>
                      <a:pt x="567" y="4748"/>
                    </a:cubicBezTo>
                    <a:cubicBezTo>
                      <a:pt x="1010" y="6381"/>
                      <a:pt x="2487" y="7417"/>
                      <a:pt x="4102" y="7417"/>
                    </a:cubicBezTo>
                    <a:cubicBezTo>
                      <a:pt x="4433" y="7417"/>
                      <a:pt x="4769" y="7373"/>
                      <a:pt x="5104" y="7283"/>
                    </a:cubicBezTo>
                    <a:cubicBezTo>
                      <a:pt x="7005" y="6716"/>
                      <a:pt x="8139" y="4647"/>
                      <a:pt x="7606" y="2713"/>
                    </a:cubicBezTo>
                    <a:cubicBezTo>
                      <a:pt x="7163" y="1082"/>
                      <a:pt x="5668" y="1"/>
                      <a:pt x="40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38"/>
              <p:cNvSpPr/>
              <p:nvPr/>
            </p:nvSpPr>
            <p:spPr>
              <a:xfrm>
                <a:off x="2989613" y="2435600"/>
                <a:ext cx="50050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807" extrusionOk="0">
                    <a:moveTo>
                      <a:pt x="1012" y="1"/>
                    </a:moveTo>
                    <a:cubicBezTo>
                      <a:pt x="921" y="1"/>
                      <a:pt x="827" y="13"/>
                      <a:pt x="734" y="38"/>
                    </a:cubicBezTo>
                    <a:cubicBezTo>
                      <a:pt x="234" y="138"/>
                      <a:pt x="0" y="638"/>
                      <a:pt x="100" y="1138"/>
                    </a:cubicBezTo>
                    <a:cubicBezTo>
                      <a:pt x="210" y="1552"/>
                      <a:pt x="572" y="1806"/>
                      <a:pt x="977" y="1806"/>
                    </a:cubicBezTo>
                    <a:cubicBezTo>
                      <a:pt x="1061" y="1806"/>
                      <a:pt x="1148" y="1795"/>
                      <a:pt x="1234" y="1772"/>
                    </a:cubicBezTo>
                    <a:cubicBezTo>
                      <a:pt x="1735" y="1639"/>
                      <a:pt x="2001" y="1138"/>
                      <a:pt x="1868" y="638"/>
                    </a:cubicBezTo>
                    <a:cubicBezTo>
                      <a:pt x="1759" y="231"/>
                      <a:pt x="1408" y="1"/>
                      <a:pt x="1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38"/>
              <p:cNvSpPr/>
              <p:nvPr/>
            </p:nvSpPr>
            <p:spPr>
              <a:xfrm>
                <a:off x="3210588" y="2371800"/>
                <a:ext cx="5007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824" extrusionOk="0">
                    <a:moveTo>
                      <a:pt x="945" y="0"/>
                    </a:moveTo>
                    <a:cubicBezTo>
                      <a:pt x="875" y="0"/>
                      <a:pt x="805" y="7"/>
                      <a:pt x="735" y="21"/>
                    </a:cubicBezTo>
                    <a:cubicBezTo>
                      <a:pt x="234" y="154"/>
                      <a:pt x="1" y="655"/>
                      <a:pt x="101" y="1155"/>
                    </a:cubicBezTo>
                    <a:cubicBezTo>
                      <a:pt x="211" y="1569"/>
                      <a:pt x="572" y="1823"/>
                      <a:pt x="977" y="1823"/>
                    </a:cubicBezTo>
                    <a:cubicBezTo>
                      <a:pt x="1062" y="1823"/>
                      <a:pt x="1148" y="1812"/>
                      <a:pt x="1235" y="1789"/>
                    </a:cubicBezTo>
                    <a:cubicBezTo>
                      <a:pt x="1735" y="1656"/>
                      <a:pt x="2002" y="1155"/>
                      <a:pt x="1869" y="655"/>
                    </a:cubicBezTo>
                    <a:cubicBezTo>
                      <a:pt x="1754" y="254"/>
                      <a:pt x="136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38"/>
              <p:cNvSpPr/>
              <p:nvPr/>
            </p:nvSpPr>
            <p:spPr>
              <a:xfrm>
                <a:off x="3078838" y="2415675"/>
                <a:ext cx="9257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1736" fill="none" extrusionOk="0">
                    <a:moveTo>
                      <a:pt x="3703" y="1"/>
                    </a:moveTo>
                    <a:cubicBezTo>
                      <a:pt x="3503" y="734"/>
                      <a:pt x="2936" y="1302"/>
                      <a:pt x="2135" y="1535"/>
                    </a:cubicBezTo>
                    <a:cubicBezTo>
                      <a:pt x="1368" y="1735"/>
                      <a:pt x="601" y="1568"/>
                      <a:pt x="0" y="1068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38"/>
              <p:cNvSpPr/>
              <p:nvPr/>
            </p:nvSpPr>
            <p:spPr>
              <a:xfrm>
                <a:off x="2885363" y="2296125"/>
                <a:ext cx="1627850" cy="923900"/>
              </a:xfrm>
              <a:custGeom>
                <a:avLst/>
                <a:gdLst/>
                <a:ahLst/>
                <a:cxnLst/>
                <a:rect l="l" t="t" r="r" b="b"/>
                <a:pathLst>
                  <a:path w="65114" h="36956" extrusionOk="0">
                    <a:moveTo>
                      <a:pt x="53294" y="1"/>
                    </a:moveTo>
                    <a:cubicBezTo>
                      <a:pt x="52513" y="1"/>
                      <a:pt x="51725" y="230"/>
                      <a:pt x="51037" y="713"/>
                    </a:cubicBezTo>
                    <a:cubicBezTo>
                      <a:pt x="46103" y="4043"/>
                      <a:pt x="39355" y="7565"/>
                      <a:pt x="30870" y="7565"/>
                    </a:cubicBezTo>
                    <a:cubicBezTo>
                      <a:pt x="30005" y="7565"/>
                      <a:pt x="29122" y="7528"/>
                      <a:pt x="28221" y="7451"/>
                    </a:cubicBezTo>
                    <a:cubicBezTo>
                      <a:pt x="27135" y="7358"/>
                      <a:pt x="26043" y="7313"/>
                      <a:pt x="24950" y="7313"/>
                    </a:cubicBezTo>
                    <a:cubicBezTo>
                      <a:pt x="17039" y="7313"/>
                      <a:pt x="9080" y="9668"/>
                      <a:pt x="3336" y="13155"/>
                    </a:cubicBezTo>
                    <a:cubicBezTo>
                      <a:pt x="1168" y="14490"/>
                      <a:pt x="0" y="16991"/>
                      <a:pt x="434" y="19493"/>
                    </a:cubicBezTo>
                    <a:cubicBezTo>
                      <a:pt x="1101" y="23296"/>
                      <a:pt x="2402" y="29200"/>
                      <a:pt x="4537" y="34004"/>
                    </a:cubicBezTo>
                    <a:cubicBezTo>
                      <a:pt x="5355" y="35866"/>
                      <a:pt x="7162" y="36955"/>
                      <a:pt x="9033" y="36955"/>
                    </a:cubicBezTo>
                    <a:cubicBezTo>
                      <a:pt x="9909" y="36955"/>
                      <a:pt x="10800" y="36716"/>
                      <a:pt x="11609" y="36205"/>
                    </a:cubicBezTo>
                    <a:cubicBezTo>
                      <a:pt x="14936" y="34141"/>
                      <a:pt x="22844" y="30797"/>
                      <a:pt x="32626" y="30797"/>
                    </a:cubicBezTo>
                    <a:cubicBezTo>
                      <a:pt x="33436" y="30797"/>
                      <a:pt x="34258" y="30820"/>
                      <a:pt x="35092" y="30868"/>
                    </a:cubicBezTo>
                    <a:cubicBezTo>
                      <a:pt x="37187" y="30988"/>
                      <a:pt x="39324" y="31095"/>
                      <a:pt x="41460" y="31095"/>
                    </a:cubicBezTo>
                    <a:cubicBezTo>
                      <a:pt x="50001" y="31095"/>
                      <a:pt x="58509" y="29387"/>
                      <a:pt x="64113" y="19994"/>
                    </a:cubicBezTo>
                    <a:cubicBezTo>
                      <a:pt x="65114" y="18326"/>
                      <a:pt x="65114" y="16224"/>
                      <a:pt x="64113" y="14556"/>
                    </a:cubicBezTo>
                    <a:lnTo>
                      <a:pt x="56774" y="2014"/>
                    </a:lnTo>
                    <a:cubicBezTo>
                      <a:pt x="56029" y="715"/>
                      <a:pt x="54672" y="1"/>
                      <a:pt x="53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38"/>
              <p:cNvSpPr/>
              <p:nvPr/>
            </p:nvSpPr>
            <p:spPr>
              <a:xfrm>
                <a:off x="2891188" y="2345625"/>
                <a:ext cx="1469425" cy="535400"/>
              </a:xfrm>
              <a:custGeom>
                <a:avLst/>
                <a:gdLst/>
                <a:ahLst/>
                <a:cxnLst/>
                <a:rect l="l" t="t" r="r" b="b"/>
                <a:pathLst>
                  <a:path w="58777" h="21416" extrusionOk="0">
                    <a:moveTo>
                      <a:pt x="56541" y="1"/>
                    </a:moveTo>
                    <a:cubicBezTo>
                      <a:pt x="50688" y="7701"/>
                      <a:pt x="43179" y="9467"/>
                      <a:pt x="35564" y="9467"/>
                    </a:cubicBezTo>
                    <a:cubicBezTo>
                      <a:pt x="32590" y="9467"/>
                      <a:pt x="29600" y="9197"/>
                      <a:pt x="26687" y="8907"/>
                    </a:cubicBezTo>
                    <a:cubicBezTo>
                      <a:pt x="25313" y="8770"/>
                      <a:pt x="23967" y="8707"/>
                      <a:pt x="22653" y="8707"/>
                    </a:cubicBezTo>
                    <a:cubicBezTo>
                      <a:pt x="18542" y="8707"/>
                      <a:pt x="14746" y="9323"/>
                      <a:pt x="11409" y="10208"/>
                    </a:cubicBezTo>
                    <a:cubicBezTo>
                      <a:pt x="7239" y="11342"/>
                      <a:pt x="3370" y="13344"/>
                      <a:pt x="34" y="16079"/>
                    </a:cubicBezTo>
                    <a:cubicBezTo>
                      <a:pt x="1" y="16546"/>
                      <a:pt x="34" y="17046"/>
                      <a:pt x="134" y="17513"/>
                    </a:cubicBezTo>
                    <a:cubicBezTo>
                      <a:pt x="334" y="18647"/>
                      <a:pt x="568" y="19948"/>
                      <a:pt x="935" y="21416"/>
                    </a:cubicBezTo>
                    <a:cubicBezTo>
                      <a:pt x="4371" y="18414"/>
                      <a:pt x="8474" y="16212"/>
                      <a:pt x="12943" y="15011"/>
                    </a:cubicBezTo>
                    <a:cubicBezTo>
                      <a:pt x="16295" y="14123"/>
                      <a:pt x="20110" y="13524"/>
                      <a:pt x="24242" y="13524"/>
                    </a:cubicBezTo>
                    <a:cubicBezTo>
                      <a:pt x="25539" y="13524"/>
                      <a:pt x="26866" y="13583"/>
                      <a:pt x="28221" y="13710"/>
                    </a:cubicBezTo>
                    <a:cubicBezTo>
                      <a:pt x="31129" y="14010"/>
                      <a:pt x="34115" y="14283"/>
                      <a:pt x="37087" y="14283"/>
                    </a:cubicBezTo>
                    <a:cubicBezTo>
                      <a:pt x="45025" y="14283"/>
                      <a:pt x="52854" y="12338"/>
                      <a:pt x="58776" y="3770"/>
                    </a:cubicBezTo>
                    <a:lnTo>
                      <a:pt x="56575" y="34"/>
                    </a:lnTo>
                    <a:cubicBezTo>
                      <a:pt x="56575" y="34"/>
                      <a:pt x="56575" y="1"/>
                      <a:pt x="565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38"/>
              <p:cNvSpPr/>
              <p:nvPr/>
            </p:nvSpPr>
            <p:spPr>
              <a:xfrm>
                <a:off x="2958738" y="2564125"/>
                <a:ext cx="1536125" cy="607125"/>
              </a:xfrm>
              <a:custGeom>
                <a:avLst/>
                <a:gdLst/>
                <a:ahLst/>
                <a:cxnLst/>
                <a:rect l="l" t="t" r="r" b="b"/>
                <a:pathLst>
                  <a:path w="61445" h="24285" extrusionOk="0">
                    <a:moveTo>
                      <a:pt x="58976" y="0"/>
                    </a:moveTo>
                    <a:cubicBezTo>
                      <a:pt x="52955" y="9659"/>
                      <a:pt x="44760" y="11767"/>
                      <a:pt x="36447" y="11767"/>
                    </a:cubicBezTo>
                    <a:cubicBezTo>
                      <a:pt x="33478" y="11767"/>
                      <a:pt x="30493" y="11498"/>
                      <a:pt x="27587" y="11208"/>
                    </a:cubicBezTo>
                    <a:cubicBezTo>
                      <a:pt x="26214" y="11071"/>
                      <a:pt x="24866" y="11008"/>
                      <a:pt x="23549" y="11008"/>
                    </a:cubicBezTo>
                    <a:cubicBezTo>
                      <a:pt x="19430" y="11008"/>
                      <a:pt x="15621" y="11624"/>
                      <a:pt x="12310" y="12509"/>
                    </a:cubicBezTo>
                    <a:cubicBezTo>
                      <a:pt x="7740" y="13777"/>
                      <a:pt x="3570" y="16078"/>
                      <a:pt x="1" y="19181"/>
                    </a:cubicBezTo>
                    <a:cubicBezTo>
                      <a:pt x="468" y="20615"/>
                      <a:pt x="1002" y="22016"/>
                      <a:pt x="1602" y="23350"/>
                    </a:cubicBezTo>
                    <a:cubicBezTo>
                      <a:pt x="1735" y="23684"/>
                      <a:pt x="1936" y="23984"/>
                      <a:pt x="2136" y="24284"/>
                    </a:cubicBezTo>
                    <a:cubicBezTo>
                      <a:pt x="5638" y="21282"/>
                      <a:pt x="9741" y="19014"/>
                      <a:pt x="14244" y="17813"/>
                    </a:cubicBezTo>
                    <a:cubicBezTo>
                      <a:pt x="17525" y="16879"/>
                      <a:pt x="21301" y="16232"/>
                      <a:pt x="25401" y="16232"/>
                    </a:cubicBezTo>
                    <a:cubicBezTo>
                      <a:pt x="26721" y="16232"/>
                      <a:pt x="28074" y="16299"/>
                      <a:pt x="29455" y="16445"/>
                    </a:cubicBezTo>
                    <a:cubicBezTo>
                      <a:pt x="32338" y="16726"/>
                      <a:pt x="35300" y="16987"/>
                      <a:pt x="38247" y="16987"/>
                    </a:cubicBezTo>
                    <a:cubicBezTo>
                      <a:pt x="46860" y="16987"/>
                      <a:pt x="55356" y="14757"/>
                      <a:pt x="61445" y="4270"/>
                    </a:cubicBezTo>
                    <a:cubicBezTo>
                      <a:pt x="61345" y="4137"/>
                      <a:pt x="61311" y="3970"/>
                      <a:pt x="61211" y="3836"/>
                    </a:cubicBezTo>
                    <a:lnTo>
                      <a:pt x="589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38"/>
              <p:cNvSpPr/>
              <p:nvPr/>
            </p:nvSpPr>
            <p:spPr>
              <a:xfrm>
                <a:off x="2885363" y="2280575"/>
                <a:ext cx="1627850" cy="960725"/>
              </a:xfrm>
              <a:custGeom>
                <a:avLst/>
                <a:gdLst/>
                <a:ahLst/>
                <a:cxnLst/>
                <a:rect l="l" t="t" r="r" b="b"/>
                <a:pathLst>
                  <a:path w="65114" h="38429" fill="none" extrusionOk="0">
                    <a:moveTo>
                      <a:pt x="434" y="20115"/>
                    </a:moveTo>
                    <a:cubicBezTo>
                      <a:pt x="1101" y="23918"/>
                      <a:pt x="2402" y="29822"/>
                      <a:pt x="4537" y="34626"/>
                    </a:cubicBezTo>
                    <a:cubicBezTo>
                      <a:pt x="5738" y="37361"/>
                      <a:pt x="9074" y="38428"/>
                      <a:pt x="11609" y="36827"/>
                    </a:cubicBezTo>
                    <a:cubicBezTo>
                      <a:pt x="15211" y="34592"/>
                      <a:pt x="24184" y="30856"/>
                      <a:pt x="35092" y="31490"/>
                    </a:cubicBezTo>
                    <a:cubicBezTo>
                      <a:pt x="45566" y="32090"/>
                      <a:pt x="57108" y="32357"/>
                      <a:pt x="64113" y="20616"/>
                    </a:cubicBezTo>
                    <a:cubicBezTo>
                      <a:pt x="65114" y="18948"/>
                      <a:pt x="65114" y="16846"/>
                      <a:pt x="64113" y="15178"/>
                    </a:cubicBezTo>
                    <a:lnTo>
                      <a:pt x="56774" y="2636"/>
                    </a:lnTo>
                    <a:cubicBezTo>
                      <a:pt x="55607" y="601"/>
                      <a:pt x="52938" y="1"/>
                      <a:pt x="51037" y="1335"/>
                    </a:cubicBezTo>
                    <a:cubicBezTo>
                      <a:pt x="45600" y="5004"/>
                      <a:pt x="37961" y="8907"/>
                      <a:pt x="28221" y="8073"/>
                    </a:cubicBezTo>
                    <a:cubicBezTo>
                      <a:pt x="19281" y="7306"/>
                      <a:pt x="9874" y="9808"/>
                      <a:pt x="3336" y="13777"/>
                    </a:cubicBezTo>
                    <a:cubicBezTo>
                      <a:pt x="1168" y="15112"/>
                      <a:pt x="0" y="17613"/>
                      <a:pt x="434" y="20115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38"/>
              <p:cNvSpPr/>
              <p:nvPr/>
            </p:nvSpPr>
            <p:spPr>
              <a:xfrm>
                <a:off x="3390713" y="2654175"/>
                <a:ext cx="167650" cy="168475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6739" extrusionOk="0">
                    <a:moveTo>
                      <a:pt x="3337" y="1"/>
                    </a:moveTo>
                    <a:cubicBezTo>
                      <a:pt x="1502" y="1"/>
                      <a:pt x="1" y="1502"/>
                      <a:pt x="1" y="3370"/>
                    </a:cubicBezTo>
                    <a:cubicBezTo>
                      <a:pt x="1" y="5238"/>
                      <a:pt x="1502" y="6739"/>
                      <a:pt x="3337" y="6739"/>
                    </a:cubicBezTo>
                    <a:cubicBezTo>
                      <a:pt x="5171" y="6739"/>
                      <a:pt x="6672" y="5238"/>
                      <a:pt x="6672" y="3370"/>
                    </a:cubicBezTo>
                    <a:cubicBezTo>
                      <a:pt x="6706" y="1502"/>
                      <a:pt x="5205" y="1"/>
                      <a:pt x="33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38"/>
              <p:cNvSpPr/>
              <p:nvPr/>
            </p:nvSpPr>
            <p:spPr>
              <a:xfrm>
                <a:off x="3725138" y="2654175"/>
                <a:ext cx="166800" cy="168475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6739" extrusionOk="0">
                    <a:moveTo>
                      <a:pt x="3336" y="1"/>
                    </a:moveTo>
                    <a:cubicBezTo>
                      <a:pt x="1501" y="1"/>
                      <a:pt x="0" y="1502"/>
                      <a:pt x="0" y="3370"/>
                    </a:cubicBezTo>
                    <a:cubicBezTo>
                      <a:pt x="0" y="5238"/>
                      <a:pt x="1501" y="6739"/>
                      <a:pt x="3336" y="6739"/>
                    </a:cubicBezTo>
                    <a:cubicBezTo>
                      <a:pt x="5170" y="6739"/>
                      <a:pt x="6671" y="5238"/>
                      <a:pt x="6671" y="3370"/>
                    </a:cubicBezTo>
                    <a:cubicBezTo>
                      <a:pt x="6671" y="1502"/>
                      <a:pt x="5170" y="1"/>
                      <a:pt x="33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38"/>
              <p:cNvSpPr/>
              <p:nvPr/>
            </p:nvSpPr>
            <p:spPr>
              <a:xfrm>
                <a:off x="3489113" y="2617500"/>
                <a:ext cx="509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2" extrusionOk="0">
                    <a:moveTo>
                      <a:pt x="1002" y="0"/>
                    </a:moveTo>
                    <a:cubicBezTo>
                      <a:pt x="468" y="0"/>
                      <a:pt x="1" y="434"/>
                      <a:pt x="1" y="1001"/>
                    </a:cubicBezTo>
                    <a:cubicBezTo>
                      <a:pt x="1" y="1535"/>
                      <a:pt x="468" y="2002"/>
                      <a:pt x="1002" y="2002"/>
                    </a:cubicBezTo>
                    <a:cubicBezTo>
                      <a:pt x="1569" y="2002"/>
                      <a:pt x="2036" y="1568"/>
                      <a:pt x="2036" y="1001"/>
                    </a:cubicBezTo>
                    <a:cubicBezTo>
                      <a:pt x="2036" y="467"/>
                      <a:pt x="1569" y="0"/>
                      <a:pt x="10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38"/>
              <p:cNvSpPr/>
              <p:nvPr/>
            </p:nvSpPr>
            <p:spPr>
              <a:xfrm>
                <a:off x="3745138" y="2617500"/>
                <a:ext cx="5007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2002" extrusionOk="0">
                    <a:moveTo>
                      <a:pt x="1001" y="0"/>
                    </a:moveTo>
                    <a:cubicBezTo>
                      <a:pt x="434" y="0"/>
                      <a:pt x="1" y="434"/>
                      <a:pt x="1" y="1001"/>
                    </a:cubicBezTo>
                    <a:cubicBezTo>
                      <a:pt x="1" y="1535"/>
                      <a:pt x="434" y="2002"/>
                      <a:pt x="1001" y="2002"/>
                    </a:cubicBezTo>
                    <a:cubicBezTo>
                      <a:pt x="1535" y="2002"/>
                      <a:pt x="2002" y="1568"/>
                      <a:pt x="2002" y="1001"/>
                    </a:cubicBezTo>
                    <a:cubicBezTo>
                      <a:pt x="2002" y="467"/>
                      <a:pt x="1535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38"/>
              <p:cNvSpPr/>
              <p:nvPr/>
            </p:nvSpPr>
            <p:spPr>
              <a:xfrm>
                <a:off x="3569188" y="2647500"/>
                <a:ext cx="1417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1769" extrusionOk="0">
                    <a:moveTo>
                      <a:pt x="0" y="1"/>
                    </a:moveTo>
                    <a:cubicBezTo>
                      <a:pt x="0" y="668"/>
                      <a:pt x="234" y="1302"/>
                      <a:pt x="667" y="1769"/>
                    </a:cubicBezTo>
                    <a:cubicBezTo>
                      <a:pt x="1234" y="1269"/>
                      <a:pt x="1968" y="968"/>
                      <a:pt x="2802" y="968"/>
                    </a:cubicBezTo>
                    <a:cubicBezTo>
                      <a:pt x="2839" y="967"/>
                      <a:pt x="2876" y="966"/>
                      <a:pt x="2913" y="966"/>
                    </a:cubicBezTo>
                    <a:cubicBezTo>
                      <a:pt x="3673" y="966"/>
                      <a:pt x="4396" y="1292"/>
                      <a:pt x="4937" y="1769"/>
                    </a:cubicBezTo>
                    <a:cubicBezTo>
                      <a:pt x="5371" y="1302"/>
                      <a:pt x="5604" y="668"/>
                      <a:pt x="5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38"/>
              <p:cNvSpPr/>
              <p:nvPr/>
            </p:nvSpPr>
            <p:spPr>
              <a:xfrm>
                <a:off x="3585863" y="2671700"/>
                <a:ext cx="1067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1702" extrusionOk="0">
                    <a:moveTo>
                      <a:pt x="2135" y="0"/>
                    </a:moveTo>
                    <a:cubicBezTo>
                      <a:pt x="1301" y="0"/>
                      <a:pt x="567" y="301"/>
                      <a:pt x="0" y="801"/>
                    </a:cubicBezTo>
                    <a:cubicBezTo>
                      <a:pt x="467" y="1335"/>
                      <a:pt x="1268" y="1702"/>
                      <a:pt x="2102" y="1702"/>
                    </a:cubicBezTo>
                    <a:cubicBezTo>
                      <a:pt x="2969" y="1702"/>
                      <a:pt x="3736" y="1335"/>
                      <a:pt x="4270" y="801"/>
                    </a:cubicBezTo>
                    <a:cubicBezTo>
                      <a:pt x="3703" y="301"/>
                      <a:pt x="2936" y="0"/>
                      <a:pt x="21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90" name="Google Shape;4490;p38"/>
          <p:cNvGrpSpPr/>
          <p:nvPr/>
        </p:nvGrpSpPr>
        <p:grpSpPr>
          <a:xfrm>
            <a:off x="667711" y="2238086"/>
            <a:ext cx="965736" cy="1182354"/>
            <a:chOff x="2967324" y="1602464"/>
            <a:chExt cx="734314" cy="940089"/>
          </a:xfrm>
        </p:grpSpPr>
        <p:sp>
          <p:nvSpPr>
            <p:cNvPr id="4491" name="Google Shape;4491;p38"/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2" name="Google Shape;4492;p38"/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4493" name="Google Shape;4493;p38"/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38"/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38"/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38"/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38"/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38"/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38"/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38"/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38"/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38"/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38"/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38"/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38"/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38"/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38"/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38"/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38"/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38"/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38"/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38"/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38"/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38"/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38"/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38"/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38"/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38"/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38"/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38"/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38" name="Google Shape;4538;p38"/>
          <p:cNvGrpSpPr/>
          <p:nvPr/>
        </p:nvGrpSpPr>
        <p:grpSpPr>
          <a:xfrm rot="21066949">
            <a:off x="4408077" y="2533052"/>
            <a:ext cx="1117584" cy="686453"/>
            <a:chOff x="6271795" y="232015"/>
            <a:chExt cx="1044039" cy="706758"/>
          </a:xfrm>
        </p:grpSpPr>
        <p:sp>
          <p:nvSpPr>
            <p:cNvPr id="4539" name="Google Shape;4539;p38"/>
            <p:cNvSpPr/>
            <p:nvPr/>
          </p:nvSpPr>
          <p:spPr>
            <a:xfrm>
              <a:off x="6271795" y="232015"/>
              <a:ext cx="1044039" cy="706758"/>
            </a:xfrm>
            <a:custGeom>
              <a:avLst/>
              <a:gdLst/>
              <a:ahLst/>
              <a:cxnLst/>
              <a:rect l="l" t="t" r="r" b="b"/>
              <a:pathLst>
                <a:path w="67916" h="45968" extrusionOk="0">
                  <a:moveTo>
                    <a:pt x="56975" y="1"/>
                  </a:moveTo>
                  <a:cubicBezTo>
                    <a:pt x="56741" y="1"/>
                    <a:pt x="56508" y="1"/>
                    <a:pt x="56308" y="34"/>
                  </a:cubicBezTo>
                  <a:cubicBezTo>
                    <a:pt x="55540" y="34"/>
                    <a:pt x="54840" y="68"/>
                    <a:pt x="54139" y="134"/>
                  </a:cubicBezTo>
                  <a:cubicBezTo>
                    <a:pt x="53839" y="134"/>
                    <a:pt x="53539" y="168"/>
                    <a:pt x="53205" y="168"/>
                  </a:cubicBezTo>
                  <a:cubicBezTo>
                    <a:pt x="53039" y="168"/>
                    <a:pt x="52872" y="134"/>
                    <a:pt x="52705" y="134"/>
                  </a:cubicBezTo>
                  <a:lnTo>
                    <a:pt x="52505" y="134"/>
                  </a:lnTo>
                  <a:cubicBezTo>
                    <a:pt x="39396" y="668"/>
                    <a:pt x="21316" y="2669"/>
                    <a:pt x="11676" y="3804"/>
                  </a:cubicBezTo>
                  <a:cubicBezTo>
                    <a:pt x="11442" y="3804"/>
                    <a:pt x="11142" y="3837"/>
                    <a:pt x="10842" y="3970"/>
                  </a:cubicBezTo>
                  <a:cubicBezTo>
                    <a:pt x="10775" y="3970"/>
                    <a:pt x="10708" y="3970"/>
                    <a:pt x="10642" y="4004"/>
                  </a:cubicBezTo>
                  <a:lnTo>
                    <a:pt x="10375" y="4004"/>
                  </a:lnTo>
                  <a:cubicBezTo>
                    <a:pt x="10208" y="4004"/>
                    <a:pt x="10008" y="4004"/>
                    <a:pt x="9841" y="4037"/>
                  </a:cubicBezTo>
                  <a:cubicBezTo>
                    <a:pt x="6372" y="4471"/>
                    <a:pt x="4237" y="4771"/>
                    <a:pt x="4137" y="4771"/>
                  </a:cubicBezTo>
                  <a:cubicBezTo>
                    <a:pt x="1702" y="5104"/>
                    <a:pt x="1" y="7206"/>
                    <a:pt x="168" y="9641"/>
                  </a:cubicBezTo>
                  <a:cubicBezTo>
                    <a:pt x="201" y="10008"/>
                    <a:pt x="868" y="18581"/>
                    <a:pt x="5038" y="27320"/>
                  </a:cubicBezTo>
                  <a:cubicBezTo>
                    <a:pt x="10875" y="39496"/>
                    <a:pt x="20515" y="45967"/>
                    <a:pt x="32958" y="45967"/>
                  </a:cubicBezTo>
                  <a:cubicBezTo>
                    <a:pt x="34959" y="45967"/>
                    <a:pt x="37027" y="45800"/>
                    <a:pt x="39162" y="45467"/>
                  </a:cubicBezTo>
                  <a:cubicBezTo>
                    <a:pt x="48002" y="44032"/>
                    <a:pt x="54773" y="40063"/>
                    <a:pt x="59310" y="33625"/>
                  </a:cubicBezTo>
                  <a:cubicBezTo>
                    <a:pt x="67916" y="21283"/>
                    <a:pt x="64714" y="4437"/>
                    <a:pt x="64580" y="3703"/>
                  </a:cubicBezTo>
                  <a:cubicBezTo>
                    <a:pt x="64180" y="1535"/>
                    <a:pt x="62279" y="1"/>
                    <a:pt x="60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40" name="Google Shape;4540;p38"/>
            <p:cNvGrpSpPr/>
            <p:nvPr/>
          </p:nvGrpSpPr>
          <p:grpSpPr>
            <a:xfrm>
              <a:off x="6342397" y="302538"/>
              <a:ext cx="947638" cy="633404"/>
              <a:chOff x="4564275" y="1813275"/>
              <a:chExt cx="1541125" cy="1029925"/>
            </a:xfrm>
          </p:grpSpPr>
          <p:sp>
            <p:nvSpPr>
              <p:cNvPr id="4541" name="Google Shape;4541;p38"/>
              <p:cNvSpPr/>
              <p:nvPr/>
            </p:nvSpPr>
            <p:spPr>
              <a:xfrm>
                <a:off x="4846975" y="2034150"/>
                <a:ext cx="44225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2011" extrusionOk="0">
                    <a:moveTo>
                      <a:pt x="869" y="0"/>
                    </a:moveTo>
                    <a:cubicBezTo>
                      <a:pt x="846" y="0"/>
                      <a:pt x="824" y="2"/>
                      <a:pt x="801" y="5"/>
                    </a:cubicBezTo>
                    <a:cubicBezTo>
                      <a:pt x="334" y="39"/>
                      <a:pt x="0" y="706"/>
                      <a:pt x="33" y="1273"/>
                    </a:cubicBezTo>
                    <a:cubicBezTo>
                      <a:pt x="126" y="1826"/>
                      <a:pt x="444" y="2011"/>
                      <a:pt x="858" y="2011"/>
                    </a:cubicBezTo>
                    <a:cubicBezTo>
                      <a:pt x="894" y="2011"/>
                      <a:pt x="930" y="2009"/>
                      <a:pt x="967" y="2007"/>
                    </a:cubicBezTo>
                    <a:cubicBezTo>
                      <a:pt x="1434" y="1940"/>
                      <a:pt x="1768" y="1707"/>
                      <a:pt x="1701" y="1106"/>
                    </a:cubicBezTo>
                    <a:cubicBezTo>
                      <a:pt x="1670" y="599"/>
                      <a:pt x="1306" y="0"/>
                      <a:pt x="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42" name="Google Shape;4542;p38"/>
              <p:cNvGrpSpPr/>
              <p:nvPr/>
            </p:nvGrpSpPr>
            <p:grpSpPr>
              <a:xfrm>
                <a:off x="4564275" y="1813275"/>
                <a:ext cx="1541125" cy="1029925"/>
                <a:chOff x="4564275" y="1813275"/>
                <a:chExt cx="1541125" cy="1029925"/>
              </a:xfrm>
            </p:grpSpPr>
            <p:sp>
              <p:nvSpPr>
                <p:cNvPr id="4543" name="Google Shape;4543;p38"/>
                <p:cNvSpPr/>
                <p:nvPr/>
              </p:nvSpPr>
              <p:spPr>
                <a:xfrm>
                  <a:off x="4564275" y="1813275"/>
                  <a:ext cx="1541125" cy="91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5" h="36747" extrusionOk="0">
                      <a:moveTo>
                        <a:pt x="52271" y="1"/>
                      </a:moveTo>
                      <a:cubicBezTo>
                        <a:pt x="53005" y="5538"/>
                        <a:pt x="54506" y="27620"/>
                        <a:pt x="32790" y="31056"/>
                      </a:cubicBezTo>
                      <a:cubicBezTo>
                        <a:pt x="31106" y="31320"/>
                        <a:pt x="29527" y="31444"/>
                        <a:pt x="28045" y="31444"/>
                      </a:cubicBezTo>
                      <a:cubicBezTo>
                        <a:pt x="8744" y="31444"/>
                        <a:pt x="6040" y="10416"/>
                        <a:pt x="5637" y="4004"/>
                      </a:cubicBezTo>
                      <a:cubicBezTo>
                        <a:pt x="2168" y="4404"/>
                        <a:pt x="0" y="4704"/>
                        <a:pt x="0" y="4704"/>
                      </a:cubicBezTo>
                      <a:cubicBezTo>
                        <a:pt x="0" y="4704"/>
                        <a:pt x="2431" y="36747"/>
                        <a:pt x="28179" y="36747"/>
                      </a:cubicBezTo>
                      <a:cubicBezTo>
                        <a:pt x="29909" y="36747"/>
                        <a:pt x="31744" y="36602"/>
                        <a:pt x="33691" y="36293"/>
                      </a:cubicBezTo>
                      <a:cubicBezTo>
                        <a:pt x="61644" y="31890"/>
                        <a:pt x="55340" y="1"/>
                        <a:pt x="5534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4" name="Google Shape;4544;p38"/>
                <p:cNvSpPr/>
                <p:nvPr/>
              </p:nvSpPr>
              <p:spPr>
                <a:xfrm>
                  <a:off x="4705200" y="1814125"/>
                  <a:ext cx="1221725" cy="7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69" h="31484" extrusionOk="0">
                      <a:moveTo>
                        <a:pt x="46634" y="0"/>
                      </a:moveTo>
                      <a:cubicBezTo>
                        <a:pt x="45299" y="0"/>
                        <a:pt x="43898" y="67"/>
                        <a:pt x="42464" y="133"/>
                      </a:cubicBezTo>
                      <a:cubicBezTo>
                        <a:pt x="43231" y="7372"/>
                        <a:pt x="43898" y="26219"/>
                        <a:pt x="26553" y="28987"/>
                      </a:cubicBezTo>
                      <a:cubicBezTo>
                        <a:pt x="25301" y="29184"/>
                        <a:pt x="24110" y="29277"/>
                        <a:pt x="22979" y="29277"/>
                      </a:cubicBezTo>
                      <a:cubicBezTo>
                        <a:pt x="7592" y="29277"/>
                        <a:pt x="3087" y="12068"/>
                        <a:pt x="1968" y="3803"/>
                      </a:cubicBezTo>
                      <a:cubicBezTo>
                        <a:pt x="1268" y="3869"/>
                        <a:pt x="634" y="3970"/>
                        <a:pt x="0" y="4036"/>
                      </a:cubicBezTo>
                      <a:cubicBezTo>
                        <a:pt x="403" y="10476"/>
                        <a:pt x="3104" y="31484"/>
                        <a:pt x="22372" y="31484"/>
                      </a:cubicBezTo>
                      <a:cubicBezTo>
                        <a:pt x="23864" y="31484"/>
                        <a:pt x="25456" y="31357"/>
                        <a:pt x="27153" y="31089"/>
                      </a:cubicBezTo>
                      <a:cubicBezTo>
                        <a:pt x="48869" y="27586"/>
                        <a:pt x="47334" y="5537"/>
                        <a:pt x="466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5" name="Google Shape;4545;p38"/>
                <p:cNvSpPr/>
                <p:nvPr/>
              </p:nvSpPr>
              <p:spPr>
                <a:xfrm>
                  <a:off x="4753575" y="1815775"/>
                  <a:ext cx="1048275" cy="72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1" h="29151" extrusionOk="0">
                      <a:moveTo>
                        <a:pt x="40462" y="1"/>
                      </a:moveTo>
                      <a:lnTo>
                        <a:pt x="40462" y="1"/>
                      </a:lnTo>
                      <a:cubicBezTo>
                        <a:pt x="27620" y="568"/>
                        <a:pt x="9941" y="2469"/>
                        <a:pt x="0" y="3637"/>
                      </a:cubicBezTo>
                      <a:cubicBezTo>
                        <a:pt x="1149" y="11958"/>
                        <a:pt x="5592" y="29151"/>
                        <a:pt x="20969" y="29151"/>
                      </a:cubicBezTo>
                      <a:cubicBezTo>
                        <a:pt x="22113" y="29151"/>
                        <a:pt x="23317" y="29056"/>
                        <a:pt x="24584" y="28855"/>
                      </a:cubicBezTo>
                      <a:cubicBezTo>
                        <a:pt x="41930" y="26119"/>
                        <a:pt x="41263" y="7273"/>
                        <a:pt x="404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6" name="Google Shape;4546;p38"/>
                <p:cNvSpPr/>
                <p:nvPr/>
              </p:nvSpPr>
              <p:spPr>
                <a:xfrm>
                  <a:off x="4564275" y="1813275"/>
                  <a:ext cx="1541125" cy="10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5" h="41197" fill="none" extrusionOk="0">
                      <a:moveTo>
                        <a:pt x="55340" y="1"/>
                      </a:moveTo>
                      <a:lnTo>
                        <a:pt x="52271" y="1"/>
                      </a:lnTo>
                      <a:cubicBezTo>
                        <a:pt x="53005" y="5538"/>
                        <a:pt x="54506" y="27620"/>
                        <a:pt x="32790" y="31056"/>
                      </a:cubicBezTo>
                      <a:cubicBezTo>
                        <a:pt x="9173" y="34759"/>
                        <a:pt x="6071" y="10908"/>
                        <a:pt x="5637" y="4004"/>
                      </a:cubicBezTo>
                      <a:cubicBezTo>
                        <a:pt x="2168" y="4404"/>
                        <a:pt x="0" y="4704"/>
                        <a:pt x="0" y="4704"/>
                      </a:cubicBezTo>
                      <a:cubicBezTo>
                        <a:pt x="0" y="4704"/>
                        <a:pt x="2769" y="41197"/>
                        <a:pt x="33691" y="36293"/>
                      </a:cubicBezTo>
                      <a:cubicBezTo>
                        <a:pt x="61644" y="31890"/>
                        <a:pt x="55340" y="1"/>
                        <a:pt x="55340" y="1"/>
                      </a:cubicBezTo>
                      <a:close/>
                    </a:path>
                  </a:pathLst>
                </a:custGeom>
                <a:noFill/>
                <a:ln w="10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7" name="Google Shape;4547;p38"/>
                <p:cNvSpPr/>
                <p:nvPr/>
              </p:nvSpPr>
              <p:spPr>
                <a:xfrm>
                  <a:off x="4705200" y="1814125"/>
                  <a:ext cx="1221725" cy="87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69" h="34825" fill="none" extrusionOk="0">
                      <a:moveTo>
                        <a:pt x="46634" y="0"/>
                      </a:moveTo>
                      <a:cubicBezTo>
                        <a:pt x="45299" y="0"/>
                        <a:pt x="43898" y="67"/>
                        <a:pt x="42464" y="133"/>
                      </a:cubicBezTo>
                      <a:cubicBezTo>
                        <a:pt x="43231" y="7372"/>
                        <a:pt x="43898" y="26219"/>
                        <a:pt x="26553" y="28987"/>
                      </a:cubicBezTo>
                      <a:cubicBezTo>
                        <a:pt x="8273" y="31856"/>
                        <a:pt x="3169" y="12676"/>
                        <a:pt x="1968" y="3803"/>
                      </a:cubicBezTo>
                      <a:cubicBezTo>
                        <a:pt x="1268" y="3869"/>
                        <a:pt x="634" y="3970"/>
                        <a:pt x="0" y="4036"/>
                      </a:cubicBezTo>
                      <a:cubicBezTo>
                        <a:pt x="434" y="10975"/>
                        <a:pt x="3536" y="34825"/>
                        <a:pt x="27153" y="31089"/>
                      </a:cubicBezTo>
                      <a:cubicBezTo>
                        <a:pt x="48869" y="27586"/>
                        <a:pt x="47334" y="5537"/>
                        <a:pt x="46634" y="0"/>
                      </a:cubicBezTo>
                      <a:close/>
                    </a:path>
                  </a:pathLst>
                </a:custGeom>
                <a:noFill/>
                <a:ln w="10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8" name="Google Shape;4548;p38"/>
                <p:cNvSpPr/>
                <p:nvPr/>
              </p:nvSpPr>
              <p:spPr>
                <a:xfrm>
                  <a:off x="4753575" y="1815775"/>
                  <a:ext cx="1048275" cy="79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1" h="31757" fill="none" extrusionOk="0">
                      <a:moveTo>
                        <a:pt x="24584" y="28855"/>
                      </a:moveTo>
                      <a:cubicBezTo>
                        <a:pt x="41930" y="26119"/>
                        <a:pt x="41263" y="7273"/>
                        <a:pt x="40462" y="1"/>
                      </a:cubicBezTo>
                      <a:cubicBezTo>
                        <a:pt x="27620" y="568"/>
                        <a:pt x="9941" y="2469"/>
                        <a:pt x="0" y="3637"/>
                      </a:cubicBezTo>
                      <a:cubicBezTo>
                        <a:pt x="1234" y="12576"/>
                        <a:pt x="6271" y="31757"/>
                        <a:pt x="24584" y="28855"/>
                      </a:cubicBezTo>
                      <a:close/>
                    </a:path>
                  </a:pathLst>
                </a:custGeom>
                <a:noFill/>
                <a:ln w="10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9" name="Google Shape;4549;p38"/>
                <p:cNvSpPr/>
                <p:nvPr/>
              </p:nvSpPr>
              <p:spPr>
                <a:xfrm>
                  <a:off x="5251425" y="2456950"/>
                  <a:ext cx="44225" cy="5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2011" extrusionOk="0">
                      <a:moveTo>
                        <a:pt x="863" y="0"/>
                      </a:moveTo>
                      <a:cubicBezTo>
                        <a:pt x="842" y="0"/>
                        <a:pt x="821" y="2"/>
                        <a:pt x="801" y="5"/>
                      </a:cubicBezTo>
                      <a:cubicBezTo>
                        <a:pt x="334" y="39"/>
                        <a:pt x="0" y="706"/>
                        <a:pt x="34" y="1306"/>
                      </a:cubicBezTo>
                      <a:cubicBezTo>
                        <a:pt x="126" y="1828"/>
                        <a:pt x="444" y="2011"/>
                        <a:pt x="857" y="2011"/>
                      </a:cubicBezTo>
                      <a:cubicBezTo>
                        <a:pt x="894" y="2011"/>
                        <a:pt x="930" y="2010"/>
                        <a:pt x="968" y="2007"/>
                      </a:cubicBezTo>
                      <a:cubicBezTo>
                        <a:pt x="1435" y="1974"/>
                        <a:pt x="1768" y="1707"/>
                        <a:pt x="1702" y="1140"/>
                      </a:cubicBezTo>
                      <a:cubicBezTo>
                        <a:pt x="1670" y="570"/>
                        <a:pt x="1248" y="0"/>
                        <a:pt x="8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0" name="Google Shape;4550;p38"/>
                <p:cNvSpPr/>
                <p:nvPr/>
              </p:nvSpPr>
              <p:spPr>
                <a:xfrm>
                  <a:off x="5451575" y="2409425"/>
                  <a:ext cx="44200" cy="5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8" h="2011" extrusionOk="0">
                      <a:moveTo>
                        <a:pt x="869" y="0"/>
                      </a:moveTo>
                      <a:cubicBezTo>
                        <a:pt x="846" y="0"/>
                        <a:pt x="824" y="2"/>
                        <a:pt x="801" y="5"/>
                      </a:cubicBezTo>
                      <a:cubicBezTo>
                        <a:pt x="334" y="38"/>
                        <a:pt x="0" y="706"/>
                        <a:pt x="33" y="1273"/>
                      </a:cubicBezTo>
                      <a:cubicBezTo>
                        <a:pt x="126" y="1825"/>
                        <a:pt x="444" y="2011"/>
                        <a:pt x="858" y="2011"/>
                      </a:cubicBezTo>
                      <a:cubicBezTo>
                        <a:pt x="894" y="2011"/>
                        <a:pt x="930" y="2009"/>
                        <a:pt x="967" y="2006"/>
                      </a:cubicBezTo>
                      <a:cubicBezTo>
                        <a:pt x="1434" y="1940"/>
                        <a:pt x="1768" y="1706"/>
                        <a:pt x="1701" y="1106"/>
                      </a:cubicBezTo>
                      <a:cubicBezTo>
                        <a:pt x="1670" y="598"/>
                        <a:pt x="130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1" name="Google Shape;4551;p38"/>
                <p:cNvSpPr/>
                <p:nvPr/>
              </p:nvSpPr>
              <p:spPr>
                <a:xfrm>
                  <a:off x="5093800" y="2323525"/>
                  <a:ext cx="44225" cy="5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2011" extrusionOk="0">
                      <a:moveTo>
                        <a:pt x="873" y="0"/>
                      </a:moveTo>
                      <a:cubicBezTo>
                        <a:pt x="849" y="0"/>
                        <a:pt x="825" y="2"/>
                        <a:pt x="801" y="5"/>
                      </a:cubicBezTo>
                      <a:cubicBezTo>
                        <a:pt x="334" y="39"/>
                        <a:pt x="1" y="706"/>
                        <a:pt x="68" y="1306"/>
                      </a:cubicBezTo>
                      <a:cubicBezTo>
                        <a:pt x="129" y="1828"/>
                        <a:pt x="444" y="2011"/>
                        <a:pt x="858" y="2011"/>
                      </a:cubicBezTo>
                      <a:cubicBezTo>
                        <a:pt x="894" y="2011"/>
                        <a:pt x="931" y="2009"/>
                        <a:pt x="968" y="2007"/>
                      </a:cubicBezTo>
                      <a:cubicBezTo>
                        <a:pt x="1435" y="1973"/>
                        <a:pt x="1769" y="1706"/>
                        <a:pt x="1735" y="1139"/>
                      </a:cubicBezTo>
                      <a:cubicBezTo>
                        <a:pt x="1672" y="570"/>
                        <a:pt x="1309" y="0"/>
                        <a:pt x="8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2" name="Google Shape;4552;p38"/>
                <p:cNvSpPr/>
                <p:nvPr/>
              </p:nvSpPr>
              <p:spPr>
                <a:xfrm>
                  <a:off x="4956200" y="2156825"/>
                  <a:ext cx="44225" cy="5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2008" extrusionOk="0">
                      <a:moveTo>
                        <a:pt x="837" y="1"/>
                      </a:moveTo>
                      <a:cubicBezTo>
                        <a:pt x="825" y="1"/>
                        <a:pt x="813" y="1"/>
                        <a:pt x="801" y="2"/>
                      </a:cubicBezTo>
                      <a:cubicBezTo>
                        <a:pt x="334" y="35"/>
                        <a:pt x="1" y="702"/>
                        <a:pt x="68" y="1303"/>
                      </a:cubicBezTo>
                      <a:cubicBezTo>
                        <a:pt x="129" y="1824"/>
                        <a:pt x="444" y="2007"/>
                        <a:pt x="858" y="2007"/>
                      </a:cubicBezTo>
                      <a:cubicBezTo>
                        <a:pt x="894" y="2007"/>
                        <a:pt x="931" y="2006"/>
                        <a:pt x="968" y="2003"/>
                      </a:cubicBezTo>
                      <a:cubicBezTo>
                        <a:pt x="1435" y="1970"/>
                        <a:pt x="1769" y="1703"/>
                        <a:pt x="1735" y="1136"/>
                      </a:cubicBezTo>
                      <a:cubicBezTo>
                        <a:pt x="1670" y="616"/>
                        <a:pt x="1289" y="1"/>
                        <a:pt x="8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3" name="Google Shape;4553;p38"/>
                <p:cNvSpPr/>
                <p:nvPr/>
              </p:nvSpPr>
              <p:spPr>
                <a:xfrm>
                  <a:off x="5419050" y="2215950"/>
                  <a:ext cx="44225" cy="5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2019" extrusionOk="0">
                      <a:moveTo>
                        <a:pt x="864" y="0"/>
                      </a:moveTo>
                      <a:cubicBezTo>
                        <a:pt x="843" y="0"/>
                        <a:pt x="822" y="2"/>
                        <a:pt x="801" y="5"/>
                      </a:cubicBezTo>
                      <a:cubicBezTo>
                        <a:pt x="334" y="72"/>
                        <a:pt x="0" y="739"/>
                        <a:pt x="67" y="1306"/>
                      </a:cubicBezTo>
                      <a:cubicBezTo>
                        <a:pt x="125" y="1804"/>
                        <a:pt x="415" y="2019"/>
                        <a:pt x="801" y="2019"/>
                      </a:cubicBezTo>
                      <a:cubicBezTo>
                        <a:pt x="855" y="2019"/>
                        <a:pt x="910" y="2015"/>
                        <a:pt x="967" y="2007"/>
                      </a:cubicBezTo>
                      <a:cubicBezTo>
                        <a:pt x="1434" y="1973"/>
                        <a:pt x="1768" y="1740"/>
                        <a:pt x="1735" y="1139"/>
                      </a:cubicBezTo>
                      <a:cubicBezTo>
                        <a:pt x="1671" y="600"/>
                        <a:pt x="1276" y="0"/>
                        <a:pt x="8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4" name="Google Shape;4554;p38"/>
                <p:cNvSpPr/>
                <p:nvPr/>
              </p:nvSpPr>
              <p:spPr>
                <a:xfrm>
                  <a:off x="5594175" y="2196750"/>
                  <a:ext cx="44225" cy="5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2012" extrusionOk="0">
                      <a:moveTo>
                        <a:pt x="872" y="1"/>
                      </a:moveTo>
                      <a:cubicBezTo>
                        <a:pt x="849" y="1"/>
                        <a:pt x="825" y="3"/>
                        <a:pt x="801" y="6"/>
                      </a:cubicBezTo>
                      <a:cubicBezTo>
                        <a:pt x="334" y="39"/>
                        <a:pt x="0" y="706"/>
                        <a:pt x="67" y="1274"/>
                      </a:cubicBezTo>
                      <a:cubicBezTo>
                        <a:pt x="128" y="1826"/>
                        <a:pt x="444" y="2011"/>
                        <a:pt x="858" y="2011"/>
                      </a:cubicBezTo>
                      <a:cubicBezTo>
                        <a:pt x="894" y="2011"/>
                        <a:pt x="930" y="2010"/>
                        <a:pt x="967" y="2007"/>
                      </a:cubicBezTo>
                      <a:cubicBezTo>
                        <a:pt x="1434" y="1941"/>
                        <a:pt x="1768" y="1707"/>
                        <a:pt x="1735" y="1107"/>
                      </a:cubicBezTo>
                      <a:cubicBezTo>
                        <a:pt x="1671" y="569"/>
                        <a:pt x="1308" y="1"/>
                        <a:pt x="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5" name="Google Shape;4555;p38"/>
                <p:cNvSpPr/>
                <p:nvPr/>
              </p:nvSpPr>
              <p:spPr>
                <a:xfrm>
                  <a:off x="5669225" y="2005650"/>
                  <a:ext cx="44225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2017" extrusionOk="0">
                      <a:moveTo>
                        <a:pt x="899" y="1"/>
                      </a:moveTo>
                      <a:cubicBezTo>
                        <a:pt x="867" y="1"/>
                        <a:pt x="834" y="4"/>
                        <a:pt x="801" y="11"/>
                      </a:cubicBezTo>
                      <a:cubicBezTo>
                        <a:pt x="334" y="45"/>
                        <a:pt x="0" y="712"/>
                        <a:pt x="67" y="1312"/>
                      </a:cubicBezTo>
                      <a:cubicBezTo>
                        <a:pt x="128" y="1834"/>
                        <a:pt x="444" y="2017"/>
                        <a:pt x="857" y="2017"/>
                      </a:cubicBezTo>
                      <a:cubicBezTo>
                        <a:pt x="893" y="2017"/>
                        <a:pt x="930" y="2015"/>
                        <a:pt x="968" y="2013"/>
                      </a:cubicBezTo>
                      <a:cubicBezTo>
                        <a:pt x="1435" y="1979"/>
                        <a:pt x="1768" y="1712"/>
                        <a:pt x="1735" y="1145"/>
                      </a:cubicBezTo>
                      <a:cubicBezTo>
                        <a:pt x="1673" y="587"/>
                        <a:pt x="1323" y="1"/>
                        <a:pt x="8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6" name="Google Shape;4556;p38"/>
                <p:cNvSpPr/>
                <p:nvPr/>
              </p:nvSpPr>
              <p:spPr>
                <a:xfrm>
                  <a:off x="5241425" y="2206025"/>
                  <a:ext cx="43375" cy="5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2008" extrusionOk="0">
                      <a:moveTo>
                        <a:pt x="802" y="1"/>
                      </a:moveTo>
                      <a:cubicBezTo>
                        <a:pt x="790" y="1"/>
                        <a:pt x="779" y="1"/>
                        <a:pt x="767" y="2"/>
                      </a:cubicBezTo>
                      <a:cubicBezTo>
                        <a:pt x="334" y="35"/>
                        <a:pt x="0" y="702"/>
                        <a:pt x="33" y="1303"/>
                      </a:cubicBezTo>
                      <a:cubicBezTo>
                        <a:pt x="95" y="1824"/>
                        <a:pt x="410" y="2007"/>
                        <a:pt x="824" y="2007"/>
                      </a:cubicBezTo>
                      <a:cubicBezTo>
                        <a:pt x="860" y="2007"/>
                        <a:pt x="897" y="2006"/>
                        <a:pt x="934" y="2003"/>
                      </a:cubicBezTo>
                      <a:cubicBezTo>
                        <a:pt x="1401" y="1970"/>
                        <a:pt x="1735" y="1703"/>
                        <a:pt x="1701" y="1136"/>
                      </a:cubicBezTo>
                      <a:cubicBezTo>
                        <a:pt x="1669" y="584"/>
                        <a:pt x="1226" y="1"/>
                        <a:pt x="8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7" name="Google Shape;4557;p38"/>
                <p:cNvSpPr/>
                <p:nvPr/>
              </p:nvSpPr>
              <p:spPr>
                <a:xfrm>
                  <a:off x="5524125" y="1899050"/>
                  <a:ext cx="44225" cy="5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2011" extrusionOk="0">
                      <a:moveTo>
                        <a:pt x="869" y="1"/>
                      </a:moveTo>
                      <a:cubicBezTo>
                        <a:pt x="846" y="1"/>
                        <a:pt x="824" y="2"/>
                        <a:pt x="801" y="5"/>
                      </a:cubicBezTo>
                      <a:cubicBezTo>
                        <a:pt x="367" y="72"/>
                        <a:pt x="0" y="739"/>
                        <a:pt x="67" y="1306"/>
                      </a:cubicBezTo>
                      <a:cubicBezTo>
                        <a:pt x="128" y="1828"/>
                        <a:pt x="444" y="2011"/>
                        <a:pt x="857" y="2011"/>
                      </a:cubicBezTo>
                      <a:cubicBezTo>
                        <a:pt x="893" y="2011"/>
                        <a:pt x="930" y="2010"/>
                        <a:pt x="967" y="2007"/>
                      </a:cubicBezTo>
                      <a:cubicBezTo>
                        <a:pt x="1434" y="1974"/>
                        <a:pt x="1768" y="1740"/>
                        <a:pt x="1735" y="1140"/>
                      </a:cubicBezTo>
                      <a:cubicBezTo>
                        <a:pt x="1703" y="600"/>
                        <a:pt x="1309" y="1"/>
                        <a:pt x="8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8" name="Google Shape;4558;p38"/>
                <p:cNvSpPr/>
                <p:nvPr/>
              </p:nvSpPr>
              <p:spPr>
                <a:xfrm>
                  <a:off x="5012075" y="1923325"/>
                  <a:ext cx="43400" cy="5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2008" extrusionOk="0">
                      <a:moveTo>
                        <a:pt x="805" y="0"/>
                      </a:moveTo>
                      <a:cubicBezTo>
                        <a:pt x="793" y="0"/>
                        <a:pt x="780" y="1"/>
                        <a:pt x="768" y="2"/>
                      </a:cubicBezTo>
                      <a:cubicBezTo>
                        <a:pt x="334" y="35"/>
                        <a:pt x="1" y="702"/>
                        <a:pt x="34" y="1303"/>
                      </a:cubicBezTo>
                      <a:cubicBezTo>
                        <a:pt x="96" y="1824"/>
                        <a:pt x="411" y="2007"/>
                        <a:pt x="825" y="2007"/>
                      </a:cubicBezTo>
                      <a:cubicBezTo>
                        <a:pt x="861" y="2007"/>
                        <a:pt x="897" y="2006"/>
                        <a:pt x="935" y="2003"/>
                      </a:cubicBezTo>
                      <a:cubicBezTo>
                        <a:pt x="1402" y="1970"/>
                        <a:pt x="1735" y="1703"/>
                        <a:pt x="1702" y="1136"/>
                      </a:cubicBezTo>
                      <a:cubicBezTo>
                        <a:pt x="1670" y="552"/>
                        <a:pt x="1228" y="0"/>
                        <a:pt x="8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9" name="Google Shape;4559;p38"/>
                <p:cNvSpPr/>
                <p:nvPr/>
              </p:nvSpPr>
              <p:spPr>
                <a:xfrm>
                  <a:off x="5214725" y="1905800"/>
                  <a:ext cx="44225" cy="5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2008" extrusionOk="0">
                      <a:moveTo>
                        <a:pt x="838" y="1"/>
                      </a:moveTo>
                      <a:cubicBezTo>
                        <a:pt x="826" y="1"/>
                        <a:pt x="814" y="1"/>
                        <a:pt x="801" y="2"/>
                      </a:cubicBezTo>
                      <a:cubicBezTo>
                        <a:pt x="334" y="36"/>
                        <a:pt x="1" y="703"/>
                        <a:pt x="67" y="1303"/>
                      </a:cubicBezTo>
                      <a:cubicBezTo>
                        <a:pt x="129" y="1825"/>
                        <a:pt x="444" y="2008"/>
                        <a:pt x="858" y="2008"/>
                      </a:cubicBezTo>
                      <a:cubicBezTo>
                        <a:pt x="894" y="2008"/>
                        <a:pt x="931" y="2006"/>
                        <a:pt x="968" y="2004"/>
                      </a:cubicBezTo>
                      <a:cubicBezTo>
                        <a:pt x="1435" y="1970"/>
                        <a:pt x="1769" y="1704"/>
                        <a:pt x="1735" y="1136"/>
                      </a:cubicBezTo>
                      <a:cubicBezTo>
                        <a:pt x="1670" y="585"/>
                        <a:pt x="1289" y="1"/>
                        <a:pt x="8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0" name="Google Shape;4560;p38"/>
                <p:cNvSpPr/>
                <p:nvPr/>
              </p:nvSpPr>
              <p:spPr>
                <a:xfrm>
                  <a:off x="5062950" y="2054450"/>
                  <a:ext cx="168475" cy="1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9" h="6447" extrusionOk="0">
                      <a:moveTo>
                        <a:pt x="3454" y="0"/>
                      </a:moveTo>
                      <a:cubicBezTo>
                        <a:pt x="3316" y="0"/>
                        <a:pt x="3177" y="9"/>
                        <a:pt x="3036" y="27"/>
                      </a:cubicBezTo>
                      <a:cubicBezTo>
                        <a:pt x="1302" y="194"/>
                        <a:pt x="1" y="1762"/>
                        <a:pt x="167" y="3563"/>
                      </a:cubicBezTo>
                      <a:cubicBezTo>
                        <a:pt x="325" y="5197"/>
                        <a:pt x="1725" y="6446"/>
                        <a:pt x="3392" y="6446"/>
                      </a:cubicBezTo>
                      <a:cubicBezTo>
                        <a:pt x="3495" y="6446"/>
                        <a:pt x="3599" y="6442"/>
                        <a:pt x="3703" y="6432"/>
                      </a:cubicBezTo>
                      <a:cubicBezTo>
                        <a:pt x="5471" y="6265"/>
                        <a:pt x="6739" y="4697"/>
                        <a:pt x="6572" y="2896"/>
                      </a:cubicBezTo>
                      <a:cubicBezTo>
                        <a:pt x="6418" y="1235"/>
                        <a:pt x="5074" y="0"/>
                        <a:pt x="345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1" name="Google Shape;4561;p38"/>
                <p:cNvSpPr/>
                <p:nvPr/>
              </p:nvSpPr>
              <p:spPr>
                <a:xfrm>
                  <a:off x="5377350" y="2020250"/>
                  <a:ext cx="182650" cy="1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6" h="6502" extrusionOk="0">
                      <a:moveTo>
                        <a:pt x="3655" y="0"/>
                      </a:moveTo>
                      <a:cubicBezTo>
                        <a:pt x="2719" y="0"/>
                        <a:pt x="1790" y="409"/>
                        <a:pt x="1134" y="1195"/>
                      </a:cubicBezTo>
                      <a:cubicBezTo>
                        <a:pt x="0" y="2596"/>
                        <a:pt x="200" y="4631"/>
                        <a:pt x="1601" y="5765"/>
                      </a:cubicBezTo>
                      <a:cubicBezTo>
                        <a:pt x="2214" y="6261"/>
                        <a:pt x="2947" y="6501"/>
                        <a:pt x="3673" y="6501"/>
                      </a:cubicBezTo>
                      <a:cubicBezTo>
                        <a:pt x="4609" y="6501"/>
                        <a:pt x="5533" y="6101"/>
                        <a:pt x="6171" y="5331"/>
                      </a:cubicBezTo>
                      <a:cubicBezTo>
                        <a:pt x="7305" y="3930"/>
                        <a:pt x="7105" y="1896"/>
                        <a:pt x="5738" y="761"/>
                      </a:cubicBezTo>
                      <a:cubicBezTo>
                        <a:pt x="5123" y="249"/>
                        <a:pt x="4387" y="0"/>
                        <a:pt x="365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2" name="Google Shape;4562;p38"/>
                <p:cNvSpPr/>
                <p:nvPr/>
              </p:nvSpPr>
              <p:spPr>
                <a:xfrm>
                  <a:off x="5150525" y="2015050"/>
                  <a:ext cx="50875" cy="4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5" h="1973" extrusionOk="0">
                      <a:moveTo>
                        <a:pt x="972" y="0"/>
                      </a:moveTo>
                      <a:cubicBezTo>
                        <a:pt x="949" y="0"/>
                        <a:pt x="925" y="1"/>
                        <a:pt x="901" y="2"/>
                      </a:cubicBezTo>
                      <a:cubicBezTo>
                        <a:pt x="367" y="102"/>
                        <a:pt x="0" y="536"/>
                        <a:pt x="33" y="1103"/>
                      </a:cubicBezTo>
                      <a:cubicBezTo>
                        <a:pt x="129" y="1614"/>
                        <a:pt x="531" y="1972"/>
                        <a:pt x="1063" y="1972"/>
                      </a:cubicBezTo>
                      <a:cubicBezTo>
                        <a:pt x="1087" y="1972"/>
                        <a:pt x="1110" y="1972"/>
                        <a:pt x="1134" y="1970"/>
                      </a:cubicBezTo>
                      <a:cubicBezTo>
                        <a:pt x="1668" y="1870"/>
                        <a:pt x="2035" y="1436"/>
                        <a:pt x="2002" y="869"/>
                      </a:cubicBezTo>
                      <a:cubicBezTo>
                        <a:pt x="1970" y="358"/>
                        <a:pt x="1509" y="0"/>
                        <a:pt x="9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3" name="Google Shape;4563;p38"/>
                <p:cNvSpPr/>
                <p:nvPr/>
              </p:nvSpPr>
              <p:spPr>
                <a:xfrm>
                  <a:off x="5396525" y="1990025"/>
                  <a:ext cx="50900" cy="4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" h="1973" extrusionOk="0">
                      <a:moveTo>
                        <a:pt x="972" y="0"/>
                      </a:moveTo>
                      <a:cubicBezTo>
                        <a:pt x="949" y="0"/>
                        <a:pt x="925" y="1"/>
                        <a:pt x="901" y="2"/>
                      </a:cubicBezTo>
                      <a:cubicBezTo>
                        <a:pt x="367" y="102"/>
                        <a:pt x="0" y="536"/>
                        <a:pt x="34" y="1103"/>
                      </a:cubicBezTo>
                      <a:cubicBezTo>
                        <a:pt x="130" y="1614"/>
                        <a:pt x="532" y="1973"/>
                        <a:pt x="1064" y="1973"/>
                      </a:cubicBezTo>
                      <a:cubicBezTo>
                        <a:pt x="1087" y="1973"/>
                        <a:pt x="1111" y="1972"/>
                        <a:pt x="1135" y="1970"/>
                      </a:cubicBezTo>
                      <a:cubicBezTo>
                        <a:pt x="1668" y="1870"/>
                        <a:pt x="2035" y="1437"/>
                        <a:pt x="2002" y="870"/>
                      </a:cubicBezTo>
                      <a:cubicBezTo>
                        <a:pt x="1906" y="358"/>
                        <a:pt x="1504" y="0"/>
                        <a:pt x="9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4" name="Google Shape;4564;p38"/>
                <p:cNvSpPr/>
                <p:nvPr/>
              </p:nvSpPr>
              <p:spPr>
                <a:xfrm>
                  <a:off x="5229750" y="2024275"/>
                  <a:ext cx="13760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4" h="2169" extrusionOk="0">
                      <a:moveTo>
                        <a:pt x="5471" y="0"/>
                      </a:moveTo>
                      <a:lnTo>
                        <a:pt x="0" y="567"/>
                      </a:lnTo>
                      <a:cubicBezTo>
                        <a:pt x="67" y="1168"/>
                        <a:pt x="367" y="1768"/>
                        <a:pt x="834" y="2168"/>
                      </a:cubicBezTo>
                      <a:cubicBezTo>
                        <a:pt x="1334" y="1635"/>
                        <a:pt x="2035" y="1268"/>
                        <a:pt x="2835" y="1168"/>
                      </a:cubicBezTo>
                      <a:cubicBezTo>
                        <a:pt x="2888" y="1165"/>
                        <a:pt x="2940" y="1164"/>
                        <a:pt x="2993" y="1164"/>
                      </a:cubicBezTo>
                      <a:cubicBezTo>
                        <a:pt x="3678" y="1164"/>
                        <a:pt x="4382" y="1365"/>
                        <a:pt x="4970" y="1768"/>
                      </a:cubicBezTo>
                      <a:cubicBezTo>
                        <a:pt x="5337" y="1268"/>
                        <a:pt x="5504" y="667"/>
                        <a:pt x="54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5" name="Google Shape;4565;p38"/>
                <p:cNvSpPr/>
                <p:nvPr/>
              </p:nvSpPr>
              <p:spPr>
                <a:xfrm>
                  <a:off x="5249750" y="2053125"/>
                  <a:ext cx="102600" cy="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1714" extrusionOk="0">
                      <a:moveTo>
                        <a:pt x="2281" y="1"/>
                      </a:moveTo>
                      <a:cubicBezTo>
                        <a:pt x="2188" y="1"/>
                        <a:pt x="2095" y="5"/>
                        <a:pt x="2002" y="14"/>
                      </a:cubicBezTo>
                      <a:cubicBezTo>
                        <a:pt x="1201" y="114"/>
                        <a:pt x="501" y="481"/>
                        <a:pt x="1" y="1014"/>
                      </a:cubicBezTo>
                      <a:cubicBezTo>
                        <a:pt x="477" y="1434"/>
                        <a:pt x="1093" y="1713"/>
                        <a:pt x="1772" y="1713"/>
                      </a:cubicBezTo>
                      <a:cubicBezTo>
                        <a:pt x="1902" y="1713"/>
                        <a:pt x="2035" y="1703"/>
                        <a:pt x="2169" y="1681"/>
                      </a:cubicBezTo>
                      <a:cubicBezTo>
                        <a:pt x="3003" y="1615"/>
                        <a:pt x="3703" y="1181"/>
                        <a:pt x="4104" y="581"/>
                      </a:cubicBezTo>
                      <a:cubicBezTo>
                        <a:pt x="3579" y="202"/>
                        <a:pt x="2927" y="1"/>
                        <a:pt x="22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566" name="Google Shape;4566;p38"/>
          <p:cNvGrpSpPr/>
          <p:nvPr/>
        </p:nvGrpSpPr>
        <p:grpSpPr>
          <a:xfrm rot="1326457">
            <a:off x="6195804" y="3675867"/>
            <a:ext cx="885479" cy="1113501"/>
            <a:chOff x="8051264" y="1314233"/>
            <a:chExt cx="834312" cy="1037028"/>
          </a:xfrm>
        </p:grpSpPr>
        <p:sp>
          <p:nvSpPr>
            <p:cNvPr id="4567" name="Google Shape;4567;p38"/>
            <p:cNvSpPr/>
            <p:nvPr/>
          </p:nvSpPr>
          <p:spPr>
            <a:xfrm>
              <a:off x="8051264" y="1314233"/>
              <a:ext cx="834312" cy="1037028"/>
            </a:xfrm>
            <a:custGeom>
              <a:avLst/>
              <a:gdLst/>
              <a:ahLst/>
              <a:cxnLst/>
              <a:rect l="l" t="t" r="r" b="b"/>
              <a:pathLst>
                <a:path w="54273" h="67449" extrusionOk="0">
                  <a:moveTo>
                    <a:pt x="23884" y="0"/>
                  </a:moveTo>
                  <a:cubicBezTo>
                    <a:pt x="22583" y="0"/>
                    <a:pt x="21316" y="134"/>
                    <a:pt x="20015" y="334"/>
                  </a:cubicBezTo>
                  <a:cubicBezTo>
                    <a:pt x="13844" y="1334"/>
                    <a:pt x="8340" y="4670"/>
                    <a:pt x="4871" y="9507"/>
                  </a:cubicBezTo>
                  <a:cubicBezTo>
                    <a:pt x="1802" y="13677"/>
                    <a:pt x="534" y="18747"/>
                    <a:pt x="1368" y="23717"/>
                  </a:cubicBezTo>
                  <a:cubicBezTo>
                    <a:pt x="1535" y="24785"/>
                    <a:pt x="1835" y="25985"/>
                    <a:pt x="2235" y="27153"/>
                  </a:cubicBezTo>
                  <a:cubicBezTo>
                    <a:pt x="3303" y="29888"/>
                    <a:pt x="3236" y="32690"/>
                    <a:pt x="2202" y="35225"/>
                  </a:cubicBezTo>
                  <a:cubicBezTo>
                    <a:pt x="468" y="39395"/>
                    <a:pt x="1" y="43965"/>
                    <a:pt x="901" y="48401"/>
                  </a:cubicBezTo>
                  <a:cubicBezTo>
                    <a:pt x="3169" y="59443"/>
                    <a:pt x="13810" y="67448"/>
                    <a:pt x="26219" y="67448"/>
                  </a:cubicBezTo>
                  <a:cubicBezTo>
                    <a:pt x="27687" y="67448"/>
                    <a:pt x="29155" y="67348"/>
                    <a:pt x="30556" y="67115"/>
                  </a:cubicBezTo>
                  <a:cubicBezTo>
                    <a:pt x="38061" y="66014"/>
                    <a:pt x="44766" y="61978"/>
                    <a:pt x="49036" y="56207"/>
                  </a:cubicBezTo>
                  <a:cubicBezTo>
                    <a:pt x="52772" y="51070"/>
                    <a:pt x="54273" y="44932"/>
                    <a:pt x="53339" y="38928"/>
                  </a:cubicBezTo>
                  <a:cubicBezTo>
                    <a:pt x="52671" y="34758"/>
                    <a:pt x="50837" y="30922"/>
                    <a:pt x="48001" y="27753"/>
                  </a:cubicBezTo>
                  <a:cubicBezTo>
                    <a:pt x="46167" y="25685"/>
                    <a:pt x="45266" y="23083"/>
                    <a:pt x="45366" y="20248"/>
                  </a:cubicBezTo>
                  <a:cubicBezTo>
                    <a:pt x="45400" y="19214"/>
                    <a:pt x="45333" y="18013"/>
                    <a:pt x="45166" y="16679"/>
                  </a:cubicBezTo>
                  <a:cubicBezTo>
                    <a:pt x="45166" y="16645"/>
                    <a:pt x="45166" y="16579"/>
                    <a:pt x="45099" y="16545"/>
                  </a:cubicBezTo>
                  <a:cubicBezTo>
                    <a:pt x="43498" y="6972"/>
                    <a:pt x="34559" y="0"/>
                    <a:pt x="23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68" name="Google Shape;4568;p38"/>
            <p:cNvGrpSpPr/>
            <p:nvPr/>
          </p:nvGrpSpPr>
          <p:grpSpPr>
            <a:xfrm>
              <a:off x="8119938" y="1363210"/>
              <a:ext cx="708165" cy="939074"/>
              <a:chOff x="1538775" y="362250"/>
              <a:chExt cx="1151675" cy="1526950"/>
            </a:xfrm>
          </p:grpSpPr>
          <p:sp>
            <p:nvSpPr>
              <p:cNvPr id="4569" name="Google Shape;4569;p38"/>
              <p:cNvSpPr/>
              <p:nvPr/>
            </p:nvSpPr>
            <p:spPr>
              <a:xfrm>
                <a:off x="1538775" y="394275"/>
                <a:ext cx="1151675" cy="1457775"/>
              </a:xfrm>
              <a:custGeom>
                <a:avLst/>
                <a:gdLst/>
                <a:ahLst/>
                <a:cxnLst/>
                <a:rect l="l" t="t" r="r" b="b"/>
                <a:pathLst>
                  <a:path w="46067" h="58311" extrusionOk="0">
                    <a:moveTo>
                      <a:pt x="19388" y="0"/>
                    </a:moveTo>
                    <a:cubicBezTo>
                      <a:pt x="18354" y="0"/>
                      <a:pt x="17303" y="83"/>
                      <a:pt x="16245" y="254"/>
                    </a:cubicBezTo>
                    <a:cubicBezTo>
                      <a:pt x="6672" y="1788"/>
                      <a:pt x="0" y="9960"/>
                      <a:pt x="1401" y="18467"/>
                    </a:cubicBezTo>
                    <a:cubicBezTo>
                      <a:pt x="1535" y="19334"/>
                      <a:pt x="1768" y="20235"/>
                      <a:pt x="2068" y="21002"/>
                    </a:cubicBezTo>
                    <a:cubicBezTo>
                      <a:pt x="3436" y="24738"/>
                      <a:pt x="3503" y="28774"/>
                      <a:pt x="1935" y="32477"/>
                    </a:cubicBezTo>
                    <a:cubicBezTo>
                      <a:pt x="567" y="35746"/>
                      <a:pt x="167" y="39315"/>
                      <a:pt x="901" y="42951"/>
                    </a:cubicBezTo>
                    <a:cubicBezTo>
                      <a:pt x="2776" y="51998"/>
                      <a:pt x="11608" y="58311"/>
                      <a:pt x="21688" y="58311"/>
                    </a:cubicBezTo>
                    <a:cubicBezTo>
                      <a:pt x="22905" y="58311"/>
                      <a:pt x="24141" y="58219"/>
                      <a:pt x="25385" y="58028"/>
                    </a:cubicBezTo>
                    <a:cubicBezTo>
                      <a:pt x="37560" y="56194"/>
                      <a:pt x="46067" y="45853"/>
                      <a:pt x="44299" y="35112"/>
                    </a:cubicBezTo>
                    <a:cubicBezTo>
                      <a:pt x="43765" y="31743"/>
                      <a:pt x="42264" y="28674"/>
                      <a:pt x="40062" y="26239"/>
                    </a:cubicBezTo>
                    <a:cubicBezTo>
                      <a:pt x="37427" y="23237"/>
                      <a:pt x="36126" y="19434"/>
                      <a:pt x="36260" y="15498"/>
                    </a:cubicBezTo>
                    <a:cubicBezTo>
                      <a:pt x="36293" y="14597"/>
                      <a:pt x="36226" y="13630"/>
                      <a:pt x="36093" y="12696"/>
                    </a:cubicBezTo>
                    <a:cubicBezTo>
                      <a:pt x="34848" y="5255"/>
                      <a:pt x="27648" y="0"/>
                      <a:pt x="19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38"/>
              <p:cNvSpPr/>
              <p:nvPr/>
            </p:nvSpPr>
            <p:spPr>
              <a:xfrm>
                <a:off x="1538775" y="362250"/>
                <a:ext cx="1151675" cy="1526950"/>
              </a:xfrm>
              <a:custGeom>
                <a:avLst/>
                <a:gdLst/>
                <a:ahLst/>
                <a:cxnLst/>
                <a:rect l="l" t="t" r="r" b="b"/>
                <a:pathLst>
                  <a:path w="46067" h="61078" fill="none" extrusionOk="0">
                    <a:moveTo>
                      <a:pt x="36260" y="16779"/>
                    </a:moveTo>
                    <a:cubicBezTo>
                      <a:pt x="36293" y="15878"/>
                      <a:pt x="36226" y="14911"/>
                      <a:pt x="36093" y="13977"/>
                    </a:cubicBezTo>
                    <a:cubicBezTo>
                      <a:pt x="34692" y="5604"/>
                      <a:pt x="25752" y="0"/>
                      <a:pt x="16245" y="1535"/>
                    </a:cubicBezTo>
                    <a:cubicBezTo>
                      <a:pt x="6672" y="3069"/>
                      <a:pt x="0" y="11241"/>
                      <a:pt x="1401" y="19748"/>
                    </a:cubicBezTo>
                    <a:cubicBezTo>
                      <a:pt x="1535" y="20615"/>
                      <a:pt x="1768" y="21516"/>
                      <a:pt x="2068" y="22283"/>
                    </a:cubicBezTo>
                    <a:cubicBezTo>
                      <a:pt x="3436" y="26019"/>
                      <a:pt x="3503" y="30055"/>
                      <a:pt x="1935" y="33758"/>
                    </a:cubicBezTo>
                    <a:cubicBezTo>
                      <a:pt x="567" y="37027"/>
                      <a:pt x="167" y="40596"/>
                      <a:pt x="901" y="44232"/>
                    </a:cubicBezTo>
                    <a:cubicBezTo>
                      <a:pt x="3002" y="54372"/>
                      <a:pt x="13844" y="61077"/>
                      <a:pt x="25385" y="59309"/>
                    </a:cubicBezTo>
                    <a:cubicBezTo>
                      <a:pt x="37560" y="57475"/>
                      <a:pt x="46067" y="47134"/>
                      <a:pt x="44299" y="36393"/>
                    </a:cubicBezTo>
                    <a:cubicBezTo>
                      <a:pt x="43765" y="33024"/>
                      <a:pt x="42264" y="29955"/>
                      <a:pt x="40062" y="27520"/>
                    </a:cubicBezTo>
                    <a:cubicBezTo>
                      <a:pt x="37427" y="24518"/>
                      <a:pt x="36126" y="20715"/>
                      <a:pt x="36260" y="1677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38"/>
              <p:cNvSpPr/>
              <p:nvPr/>
            </p:nvSpPr>
            <p:spPr>
              <a:xfrm>
                <a:off x="1581300" y="433300"/>
                <a:ext cx="1054100" cy="1354550"/>
              </a:xfrm>
              <a:custGeom>
                <a:avLst/>
                <a:gdLst/>
                <a:ahLst/>
                <a:cxnLst/>
                <a:rect l="l" t="t" r="r" b="b"/>
                <a:pathLst>
                  <a:path w="42164" h="54182" extrusionOk="0">
                    <a:moveTo>
                      <a:pt x="17623" y="0"/>
                    </a:moveTo>
                    <a:cubicBezTo>
                      <a:pt x="16698" y="0"/>
                      <a:pt x="15758" y="74"/>
                      <a:pt x="14811" y="227"/>
                    </a:cubicBezTo>
                    <a:cubicBezTo>
                      <a:pt x="6038" y="1661"/>
                      <a:pt x="1" y="9233"/>
                      <a:pt x="1301" y="17106"/>
                    </a:cubicBezTo>
                    <a:cubicBezTo>
                      <a:pt x="1402" y="17940"/>
                      <a:pt x="1635" y="18740"/>
                      <a:pt x="1902" y="19507"/>
                    </a:cubicBezTo>
                    <a:cubicBezTo>
                      <a:pt x="3169" y="22910"/>
                      <a:pt x="3236" y="26679"/>
                      <a:pt x="1835" y="30115"/>
                    </a:cubicBezTo>
                    <a:cubicBezTo>
                      <a:pt x="568" y="33117"/>
                      <a:pt x="201" y="36453"/>
                      <a:pt x="901" y="39855"/>
                    </a:cubicBezTo>
                    <a:cubicBezTo>
                      <a:pt x="2633" y="48274"/>
                      <a:pt x="10750" y="54182"/>
                      <a:pt x="20016" y="54182"/>
                    </a:cubicBezTo>
                    <a:cubicBezTo>
                      <a:pt x="21104" y="54182"/>
                      <a:pt x="22207" y="54100"/>
                      <a:pt x="23317" y="53932"/>
                    </a:cubicBezTo>
                    <a:cubicBezTo>
                      <a:pt x="34425" y="52264"/>
                      <a:pt x="42164" y="42657"/>
                      <a:pt x="40496" y="32717"/>
                    </a:cubicBezTo>
                    <a:cubicBezTo>
                      <a:pt x="39996" y="29581"/>
                      <a:pt x="38595" y="26746"/>
                      <a:pt x="36593" y="24444"/>
                    </a:cubicBezTo>
                    <a:cubicBezTo>
                      <a:pt x="34192" y="21676"/>
                      <a:pt x="33024" y="18106"/>
                      <a:pt x="33091" y="14504"/>
                    </a:cubicBezTo>
                    <a:cubicBezTo>
                      <a:pt x="33158" y="13603"/>
                      <a:pt x="33057" y="12736"/>
                      <a:pt x="32924" y="11869"/>
                    </a:cubicBezTo>
                    <a:cubicBezTo>
                      <a:pt x="31735" y="4915"/>
                      <a:pt x="25173" y="0"/>
                      <a:pt x="176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38"/>
              <p:cNvSpPr/>
              <p:nvPr/>
            </p:nvSpPr>
            <p:spPr>
              <a:xfrm>
                <a:off x="1733075" y="489825"/>
                <a:ext cx="902325" cy="1298875"/>
              </a:xfrm>
              <a:custGeom>
                <a:avLst/>
                <a:gdLst/>
                <a:ahLst/>
                <a:cxnLst/>
                <a:rect l="l" t="t" r="r" b="b"/>
                <a:pathLst>
                  <a:path w="36093" h="51955" extrusionOk="0">
                    <a:moveTo>
                      <a:pt x="19981" y="1"/>
                    </a:moveTo>
                    <a:cubicBezTo>
                      <a:pt x="22016" y="1969"/>
                      <a:pt x="23451" y="4504"/>
                      <a:pt x="23951" y="7439"/>
                    </a:cubicBezTo>
                    <a:cubicBezTo>
                      <a:pt x="24118" y="8307"/>
                      <a:pt x="24151" y="9174"/>
                      <a:pt x="24118" y="10041"/>
                    </a:cubicBezTo>
                    <a:cubicBezTo>
                      <a:pt x="23984" y="13677"/>
                      <a:pt x="25152" y="17246"/>
                      <a:pt x="27620" y="20015"/>
                    </a:cubicBezTo>
                    <a:cubicBezTo>
                      <a:pt x="29622" y="22317"/>
                      <a:pt x="30989" y="25152"/>
                      <a:pt x="31490" y="28288"/>
                    </a:cubicBezTo>
                    <a:cubicBezTo>
                      <a:pt x="33124" y="38295"/>
                      <a:pt x="25419" y="47835"/>
                      <a:pt x="14311" y="49503"/>
                    </a:cubicBezTo>
                    <a:cubicBezTo>
                      <a:pt x="13199" y="49674"/>
                      <a:pt x="12094" y="49757"/>
                      <a:pt x="11004" y="49757"/>
                    </a:cubicBezTo>
                    <a:cubicBezTo>
                      <a:pt x="6988" y="49757"/>
                      <a:pt x="3175" y="48635"/>
                      <a:pt x="1" y="46668"/>
                    </a:cubicBezTo>
                    <a:lnTo>
                      <a:pt x="1" y="46668"/>
                    </a:lnTo>
                    <a:cubicBezTo>
                      <a:pt x="3579" y="49968"/>
                      <a:pt x="8564" y="51954"/>
                      <a:pt x="13940" y="51954"/>
                    </a:cubicBezTo>
                    <a:cubicBezTo>
                      <a:pt x="15029" y="51954"/>
                      <a:pt x="16134" y="51873"/>
                      <a:pt x="17246" y="51704"/>
                    </a:cubicBezTo>
                    <a:cubicBezTo>
                      <a:pt x="28354" y="50037"/>
                      <a:pt x="36093" y="40463"/>
                      <a:pt x="34425" y="30489"/>
                    </a:cubicBezTo>
                    <a:cubicBezTo>
                      <a:pt x="33925" y="27320"/>
                      <a:pt x="32524" y="24485"/>
                      <a:pt x="30522" y="22183"/>
                    </a:cubicBezTo>
                    <a:cubicBezTo>
                      <a:pt x="28121" y="19415"/>
                      <a:pt x="26953" y="15845"/>
                      <a:pt x="27020" y="12243"/>
                    </a:cubicBezTo>
                    <a:cubicBezTo>
                      <a:pt x="27053" y="11342"/>
                      <a:pt x="26986" y="10475"/>
                      <a:pt x="26853" y="9608"/>
                    </a:cubicBezTo>
                    <a:cubicBezTo>
                      <a:pt x="26153" y="5471"/>
                      <a:pt x="23551" y="2102"/>
                      <a:pt x="199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38"/>
              <p:cNvSpPr/>
              <p:nvPr/>
            </p:nvSpPr>
            <p:spPr>
              <a:xfrm>
                <a:off x="1581300" y="403925"/>
                <a:ext cx="1054100" cy="1417725"/>
              </a:xfrm>
              <a:custGeom>
                <a:avLst/>
                <a:gdLst/>
                <a:ahLst/>
                <a:cxnLst/>
                <a:rect l="l" t="t" r="r" b="b"/>
                <a:pathLst>
                  <a:path w="42164" h="56709" fill="none" extrusionOk="0">
                    <a:moveTo>
                      <a:pt x="33091" y="15679"/>
                    </a:moveTo>
                    <a:cubicBezTo>
                      <a:pt x="33158" y="14778"/>
                      <a:pt x="33057" y="13911"/>
                      <a:pt x="32924" y="13044"/>
                    </a:cubicBezTo>
                    <a:cubicBezTo>
                      <a:pt x="31590" y="5238"/>
                      <a:pt x="23484" y="1"/>
                      <a:pt x="14811" y="1402"/>
                    </a:cubicBezTo>
                    <a:cubicBezTo>
                      <a:pt x="6038" y="2836"/>
                      <a:pt x="1" y="10408"/>
                      <a:pt x="1301" y="18281"/>
                    </a:cubicBezTo>
                    <a:cubicBezTo>
                      <a:pt x="1402" y="19115"/>
                      <a:pt x="1635" y="19915"/>
                      <a:pt x="1902" y="20682"/>
                    </a:cubicBezTo>
                    <a:cubicBezTo>
                      <a:pt x="3169" y="24085"/>
                      <a:pt x="3236" y="27854"/>
                      <a:pt x="1835" y="31290"/>
                    </a:cubicBezTo>
                    <a:cubicBezTo>
                      <a:pt x="568" y="34292"/>
                      <a:pt x="201" y="37628"/>
                      <a:pt x="901" y="41030"/>
                    </a:cubicBezTo>
                    <a:cubicBezTo>
                      <a:pt x="2836" y="50437"/>
                      <a:pt x="12743" y="56708"/>
                      <a:pt x="23317" y="55107"/>
                    </a:cubicBezTo>
                    <a:cubicBezTo>
                      <a:pt x="34425" y="53439"/>
                      <a:pt x="42164" y="43832"/>
                      <a:pt x="40496" y="33892"/>
                    </a:cubicBezTo>
                    <a:cubicBezTo>
                      <a:pt x="39996" y="30756"/>
                      <a:pt x="38595" y="27921"/>
                      <a:pt x="36593" y="25619"/>
                    </a:cubicBezTo>
                    <a:cubicBezTo>
                      <a:pt x="34192" y="22851"/>
                      <a:pt x="33024" y="19281"/>
                      <a:pt x="33091" y="1567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38"/>
              <p:cNvSpPr/>
              <p:nvPr/>
            </p:nvSpPr>
            <p:spPr>
              <a:xfrm>
                <a:off x="1784775" y="807475"/>
                <a:ext cx="626300" cy="649000"/>
              </a:xfrm>
              <a:custGeom>
                <a:avLst/>
                <a:gdLst/>
                <a:ahLst/>
                <a:cxnLst/>
                <a:rect l="l" t="t" r="r" b="b"/>
                <a:pathLst>
                  <a:path w="25052" h="25960" extrusionOk="0">
                    <a:moveTo>
                      <a:pt x="12109" y="0"/>
                    </a:moveTo>
                    <a:cubicBezTo>
                      <a:pt x="11557" y="0"/>
                      <a:pt x="11000" y="45"/>
                      <a:pt x="10441" y="137"/>
                    </a:cubicBezTo>
                    <a:cubicBezTo>
                      <a:pt x="4170" y="1171"/>
                      <a:pt x="1" y="7743"/>
                      <a:pt x="1168" y="14848"/>
                    </a:cubicBezTo>
                    <a:cubicBezTo>
                      <a:pt x="2231" y="21316"/>
                      <a:pt x="7330" y="25960"/>
                      <a:pt x="12968" y="25960"/>
                    </a:cubicBezTo>
                    <a:cubicBezTo>
                      <a:pt x="13522" y="25960"/>
                      <a:pt x="14083" y="25915"/>
                      <a:pt x="14644" y="25822"/>
                    </a:cubicBezTo>
                    <a:cubicBezTo>
                      <a:pt x="20916" y="24788"/>
                      <a:pt x="25052" y="18217"/>
                      <a:pt x="23884" y="11112"/>
                    </a:cubicBezTo>
                    <a:cubicBezTo>
                      <a:pt x="22821" y="4670"/>
                      <a:pt x="17745" y="0"/>
                      <a:pt x="12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38"/>
              <p:cNvSpPr/>
              <p:nvPr/>
            </p:nvSpPr>
            <p:spPr>
              <a:xfrm>
                <a:off x="1738925" y="754925"/>
                <a:ext cx="626300" cy="648200"/>
              </a:xfrm>
              <a:custGeom>
                <a:avLst/>
                <a:gdLst/>
                <a:ahLst/>
                <a:cxnLst/>
                <a:rect l="l" t="t" r="r" b="b"/>
                <a:pathLst>
                  <a:path w="25052" h="25928" extrusionOk="0">
                    <a:moveTo>
                      <a:pt x="12117" y="0"/>
                    </a:moveTo>
                    <a:cubicBezTo>
                      <a:pt x="11563" y="0"/>
                      <a:pt x="11003" y="45"/>
                      <a:pt x="10441" y="138"/>
                    </a:cubicBezTo>
                    <a:cubicBezTo>
                      <a:pt x="4170" y="1139"/>
                      <a:pt x="0" y="7743"/>
                      <a:pt x="1168" y="14815"/>
                    </a:cubicBezTo>
                    <a:cubicBezTo>
                      <a:pt x="2230" y="21283"/>
                      <a:pt x="7330" y="25927"/>
                      <a:pt x="12967" y="25927"/>
                    </a:cubicBezTo>
                    <a:cubicBezTo>
                      <a:pt x="13522" y="25927"/>
                      <a:pt x="14082" y="25882"/>
                      <a:pt x="14644" y="25789"/>
                    </a:cubicBezTo>
                    <a:cubicBezTo>
                      <a:pt x="20915" y="24755"/>
                      <a:pt x="25051" y="18184"/>
                      <a:pt x="23884" y="11112"/>
                    </a:cubicBezTo>
                    <a:cubicBezTo>
                      <a:pt x="22821" y="4644"/>
                      <a:pt x="17749" y="0"/>
                      <a:pt x="12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38"/>
              <p:cNvSpPr/>
              <p:nvPr/>
            </p:nvSpPr>
            <p:spPr>
              <a:xfrm>
                <a:off x="1861500" y="780050"/>
                <a:ext cx="503725" cy="623625"/>
              </a:xfrm>
              <a:custGeom>
                <a:avLst/>
                <a:gdLst/>
                <a:ahLst/>
                <a:cxnLst/>
                <a:rect l="l" t="t" r="r" b="b"/>
                <a:pathLst>
                  <a:path w="20149" h="24945" extrusionOk="0">
                    <a:moveTo>
                      <a:pt x="11642" y="0"/>
                    </a:moveTo>
                    <a:lnTo>
                      <a:pt x="11642" y="0"/>
                    </a:lnTo>
                    <a:cubicBezTo>
                      <a:pt x="13510" y="1901"/>
                      <a:pt x="14878" y="4537"/>
                      <a:pt x="15378" y="7539"/>
                    </a:cubicBezTo>
                    <a:cubicBezTo>
                      <a:pt x="16546" y="14611"/>
                      <a:pt x="12376" y="21215"/>
                      <a:pt x="6138" y="22249"/>
                    </a:cubicBezTo>
                    <a:cubicBezTo>
                      <a:pt x="5590" y="22335"/>
                      <a:pt x="5047" y="22377"/>
                      <a:pt x="4509" y="22377"/>
                    </a:cubicBezTo>
                    <a:cubicBezTo>
                      <a:pt x="2951" y="22377"/>
                      <a:pt x="1439" y="22027"/>
                      <a:pt x="1" y="21382"/>
                    </a:cubicBezTo>
                    <a:lnTo>
                      <a:pt x="1" y="21382"/>
                    </a:lnTo>
                    <a:cubicBezTo>
                      <a:pt x="2183" y="23621"/>
                      <a:pt x="5039" y="24945"/>
                      <a:pt x="8078" y="24945"/>
                    </a:cubicBezTo>
                    <a:cubicBezTo>
                      <a:pt x="8616" y="24945"/>
                      <a:pt x="9160" y="24903"/>
                      <a:pt x="9707" y="24818"/>
                    </a:cubicBezTo>
                    <a:cubicBezTo>
                      <a:pt x="16012" y="23750"/>
                      <a:pt x="20148" y="17179"/>
                      <a:pt x="18981" y="10074"/>
                    </a:cubicBezTo>
                    <a:cubicBezTo>
                      <a:pt x="18214" y="5404"/>
                      <a:pt x="15311" y="1701"/>
                      <a:pt x="11642" y="0"/>
                    </a:cubicBezTo>
                    <a:close/>
                  </a:path>
                </a:pathLst>
              </a:custGeom>
              <a:solidFill>
                <a:srgbClr val="D49B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38"/>
              <p:cNvSpPr/>
              <p:nvPr/>
            </p:nvSpPr>
            <p:spPr>
              <a:xfrm>
                <a:off x="1738925" y="732500"/>
                <a:ext cx="626300" cy="693025"/>
              </a:xfrm>
              <a:custGeom>
                <a:avLst/>
                <a:gdLst/>
                <a:ahLst/>
                <a:cxnLst/>
                <a:rect l="l" t="t" r="r" b="b"/>
                <a:pathLst>
                  <a:path w="25052" h="27721" fill="none" extrusionOk="0">
                    <a:moveTo>
                      <a:pt x="23884" y="12009"/>
                    </a:moveTo>
                    <a:cubicBezTo>
                      <a:pt x="25051" y="19081"/>
                      <a:pt x="20915" y="25652"/>
                      <a:pt x="14644" y="26686"/>
                    </a:cubicBezTo>
                    <a:cubicBezTo>
                      <a:pt x="8373" y="27721"/>
                      <a:pt x="2335" y="22817"/>
                      <a:pt x="1168" y="15712"/>
                    </a:cubicBezTo>
                    <a:cubicBezTo>
                      <a:pt x="0" y="8640"/>
                      <a:pt x="4170" y="2036"/>
                      <a:pt x="10441" y="1035"/>
                    </a:cubicBezTo>
                    <a:cubicBezTo>
                      <a:pt x="16712" y="1"/>
                      <a:pt x="22716" y="4904"/>
                      <a:pt x="23884" y="12009"/>
                    </a:cubicBezTo>
                    <a:close/>
                  </a:path>
                </a:pathLst>
              </a:custGeom>
              <a:noFill/>
              <a:ln w="10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38"/>
              <p:cNvSpPr/>
              <p:nvPr/>
            </p:nvSpPr>
            <p:spPr>
              <a:xfrm>
                <a:off x="1853150" y="1088775"/>
                <a:ext cx="135125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5058" extrusionOk="0">
                    <a:moveTo>
                      <a:pt x="2696" y="0"/>
                    </a:moveTo>
                    <a:cubicBezTo>
                      <a:pt x="2577" y="0"/>
                      <a:pt x="2457" y="9"/>
                      <a:pt x="2336" y="27"/>
                    </a:cubicBezTo>
                    <a:cubicBezTo>
                      <a:pt x="968" y="227"/>
                      <a:pt x="1" y="1528"/>
                      <a:pt x="201" y="2895"/>
                    </a:cubicBezTo>
                    <a:cubicBezTo>
                      <a:pt x="383" y="4169"/>
                      <a:pt x="1475" y="5057"/>
                      <a:pt x="2725" y="5057"/>
                    </a:cubicBezTo>
                    <a:cubicBezTo>
                      <a:pt x="2850" y="5057"/>
                      <a:pt x="2976" y="5048"/>
                      <a:pt x="3103" y="5030"/>
                    </a:cubicBezTo>
                    <a:cubicBezTo>
                      <a:pt x="4471" y="4830"/>
                      <a:pt x="5405" y="3529"/>
                      <a:pt x="5205" y="2161"/>
                    </a:cubicBezTo>
                    <a:cubicBezTo>
                      <a:pt x="5022" y="915"/>
                      <a:pt x="3925" y="0"/>
                      <a:pt x="26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38"/>
              <p:cNvSpPr/>
              <p:nvPr/>
            </p:nvSpPr>
            <p:spPr>
              <a:xfrm>
                <a:off x="2144200" y="1045200"/>
                <a:ext cx="135125" cy="126625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5065" extrusionOk="0">
                    <a:moveTo>
                      <a:pt x="2753" y="0"/>
                    </a:moveTo>
                    <a:cubicBezTo>
                      <a:pt x="2616" y="0"/>
                      <a:pt x="2477" y="12"/>
                      <a:pt x="2336" y="35"/>
                    </a:cubicBezTo>
                    <a:cubicBezTo>
                      <a:pt x="968" y="235"/>
                      <a:pt x="1" y="1536"/>
                      <a:pt x="201" y="2904"/>
                    </a:cubicBezTo>
                    <a:cubicBezTo>
                      <a:pt x="383" y="4151"/>
                      <a:pt x="1481" y="5065"/>
                      <a:pt x="2710" y="5065"/>
                    </a:cubicBezTo>
                    <a:cubicBezTo>
                      <a:pt x="2829" y="5065"/>
                      <a:pt x="2949" y="5056"/>
                      <a:pt x="3069" y="5039"/>
                    </a:cubicBezTo>
                    <a:cubicBezTo>
                      <a:pt x="4470" y="4805"/>
                      <a:pt x="5404" y="3538"/>
                      <a:pt x="5204" y="2137"/>
                    </a:cubicBezTo>
                    <a:cubicBezTo>
                      <a:pt x="5024" y="906"/>
                      <a:pt x="3981" y="0"/>
                      <a:pt x="27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38"/>
              <p:cNvSpPr/>
              <p:nvPr/>
            </p:nvSpPr>
            <p:spPr>
              <a:xfrm>
                <a:off x="1959900" y="1051900"/>
                <a:ext cx="3337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72" extrusionOk="0">
                    <a:moveTo>
                      <a:pt x="568" y="1"/>
                    </a:moveTo>
                    <a:cubicBezTo>
                      <a:pt x="201" y="34"/>
                      <a:pt x="1" y="367"/>
                      <a:pt x="34" y="701"/>
                    </a:cubicBezTo>
                    <a:cubicBezTo>
                      <a:pt x="65" y="1073"/>
                      <a:pt x="355" y="1272"/>
                      <a:pt x="663" y="1272"/>
                    </a:cubicBezTo>
                    <a:cubicBezTo>
                      <a:pt x="687" y="1272"/>
                      <a:pt x="711" y="1270"/>
                      <a:pt x="735" y="1268"/>
                    </a:cubicBezTo>
                    <a:cubicBezTo>
                      <a:pt x="1101" y="1201"/>
                      <a:pt x="1335" y="868"/>
                      <a:pt x="1268" y="534"/>
                    </a:cubicBezTo>
                    <a:cubicBezTo>
                      <a:pt x="1235" y="201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38"/>
              <p:cNvSpPr/>
              <p:nvPr/>
            </p:nvSpPr>
            <p:spPr>
              <a:xfrm>
                <a:off x="2115850" y="1029125"/>
                <a:ext cx="33375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49" extrusionOk="0">
                    <a:moveTo>
                      <a:pt x="705" y="1"/>
                    </a:moveTo>
                    <a:cubicBezTo>
                      <a:pt x="670" y="1"/>
                      <a:pt x="636" y="4"/>
                      <a:pt x="601" y="11"/>
                    </a:cubicBezTo>
                    <a:cubicBezTo>
                      <a:pt x="201" y="44"/>
                      <a:pt x="0" y="378"/>
                      <a:pt x="34" y="711"/>
                    </a:cubicBezTo>
                    <a:cubicBezTo>
                      <a:pt x="96" y="1052"/>
                      <a:pt x="387" y="1249"/>
                      <a:pt x="696" y="1249"/>
                    </a:cubicBezTo>
                    <a:cubicBezTo>
                      <a:pt x="720" y="1249"/>
                      <a:pt x="744" y="1248"/>
                      <a:pt x="768" y="1245"/>
                    </a:cubicBezTo>
                    <a:cubicBezTo>
                      <a:pt x="1135" y="1212"/>
                      <a:pt x="1335" y="878"/>
                      <a:pt x="1301" y="545"/>
                    </a:cubicBezTo>
                    <a:cubicBezTo>
                      <a:pt x="1271" y="246"/>
                      <a:pt x="100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38"/>
              <p:cNvSpPr/>
              <p:nvPr/>
            </p:nvSpPr>
            <p:spPr>
              <a:xfrm>
                <a:off x="2021625" y="1052725"/>
                <a:ext cx="659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1002" fill="none" extrusionOk="0">
                    <a:moveTo>
                      <a:pt x="2635" y="1"/>
                    </a:moveTo>
                    <a:cubicBezTo>
                      <a:pt x="2435" y="468"/>
                      <a:pt x="1968" y="835"/>
                      <a:pt x="1434" y="935"/>
                    </a:cubicBezTo>
                    <a:cubicBezTo>
                      <a:pt x="901" y="1002"/>
                      <a:pt x="400" y="801"/>
                      <a:pt x="0" y="435"/>
                    </a:cubicBezTo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83" name="Google Shape;4583;p38"/>
          <p:cNvGrpSpPr/>
          <p:nvPr/>
        </p:nvGrpSpPr>
        <p:grpSpPr>
          <a:xfrm rot="750440" flipH="1">
            <a:off x="7944094" y="53400"/>
            <a:ext cx="1168648" cy="1154159"/>
            <a:chOff x="446279" y="1298224"/>
            <a:chExt cx="1062501" cy="1049328"/>
          </a:xfrm>
        </p:grpSpPr>
        <p:sp>
          <p:nvSpPr>
            <p:cNvPr id="4584" name="Google Shape;4584;p38"/>
            <p:cNvSpPr/>
            <p:nvPr/>
          </p:nvSpPr>
          <p:spPr>
            <a:xfrm>
              <a:off x="446279" y="1298224"/>
              <a:ext cx="1062501" cy="1049328"/>
            </a:xfrm>
            <a:custGeom>
              <a:avLst/>
              <a:gdLst/>
              <a:ahLst/>
              <a:cxnLst/>
              <a:rect l="l" t="t" r="r" b="b"/>
              <a:pathLst>
                <a:path w="69117" h="68249" extrusionOk="0">
                  <a:moveTo>
                    <a:pt x="35059" y="0"/>
                  </a:moveTo>
                  <a:cubicBezTo>
                    <a:pt x="32824" y="0"/>
                    <a:pt x="30556" y="200"/>
                    <a:pt x="28354" y="667"/>
                  </a:cubicBezTo>
                  <a:cubicBezTo>
                    <a:pt x="19414" y="2469"/>
                    <a:pt x="11809" y="7639"/>
                    <a:pt x="6739" y="15211"/>
                  </a:cubicBezTo>
                  <a:cubicBezTo>
                    <a:pt x="1735" y="22816"/>
                    <a:pt x="0" y="31890"/>
                    <a:pt x="1802" y="40829"/>
                  </a:cubicBezTo>
                  <a:cubicBezTo>
                    <a:pt x="3336" y="48602"/>
                    <a:pt x="7572" y="55607"/>
                    <a:pt x="13710" y="60610"/>
                  </a:cubicBezTo>
                  <a:cubicBezTo>
                    <a:pt x="19748" y="65547"/>
                    <a:pt x="27353" y="68249"/>
                    <a:pt x="35092" y="68249"/>
                  </a:cubicBezTo>
                  <a:cubicBezTo>
                    <a:pt x="37360" y="68249"/>
                    <a:pt x="39595" y="68049"/>
                    <a:pt x="41864" y="67582"/>
                  </a:cubicBezTo>
                  <a:cubicBezTo>
                    <a:pt x="49569" y="66047"/>
                    <a:pt x="56574" y="61778"/>
                    <a:pt x="61544" y="55673"/>
                  </a:cubicBezTo>
                  <a:cubicBezTo>
                    <a:pt x="66414" y="49602"/>
                    <a:pt x="69083" y="42030"/>
                    <a:pt x="69116" y="34258"/>
                  </a:cubicBezTo>
                  <a:cubicBezTo>
                    <a:pt x="69116" y="31990"/>
                    <a:pt x="68916" y="29655"/>
                    <a:pt x="68449" y="27386"/>
                  </a:cubicBezTo>
                  <a:cubicBezTo>
                    <a:pt x="67682" y="23484"/>
                    <a:pt x="66214" y="19781"/>
                    <a:pt x="64180" y="16379"/>
                  </a:cubicBezTo>
                  <a:lnTo>
                    <a:pt x="64079" y="16212"/>
                  </a:lnTo>
                  <a:cubicBezTo>
                    <a:pt x="63779" y="15778"/>
                    <a:pt x="63546" y="15344"/>
                    <a:pt x="63246" y="14944"/>
                  </a:cubicBezTo>
                  <a:cubicBezTo>
                    <a:pt x="63212" y="14877"/>
                    <a:pt x="63212" y="14844"/>
                    <a:pt x="63179" y="14811"/>
                  </a:cubicBezTo>
                  <a:cubicBezTo>
                    <a:pt x="62912" y="14444"/>
                    <a:pt x="62612" y="14044"/>
                    <a:pt x="62378" y="13677"/>
                  </a:cubicBezTo>
                  <a:lnTo>
                    <a:pt x="62345" y="13643"/>
                  </a:lnTo>
                  <a:cubicBezTo>
                    <a:pt x="62278" y="13610"/>
                    <a:pt x="62245" y="13510"/>
                    <a:pt x="62211" y="13476"/>
                  </a:cubicBezTo>
                  <a:cubicBezTo>
                    <a:pt x="61911" y="13110"/>
                    <a:pt x="61678" y="12776"/>
                    <a:pt x="61344" y="12376"/>
                  </a:cubicBezTo>
                  <a:cubicBezTo>
                    <a:pt x="61244" y="12309"/>
                    <a:pt x="61177" y="12209"/>
                    <a:pt x="61077" y="12109"/>
                  </a:cubicBezTo>
                  <a:cubicBezTo>
                    <a:pt x="60744" y="11709"/>
                    <a:pt x="60444" y="11342"/>
                    <a:pt x="60177" y="11041"/>
                  </a:cubicBezTo>
                  <a:lnTo>
                    <a:pt x="60043" y="10941"/>
                  </a:lnTo>
                  <a:lnTo>
                    <a:pt x="60010" y="10875"/>
                  </a:lnTo>
                  <a:cubicBezTo>
                    <a:pt x="59710" y="10608"/>
                    <a:pt x="59409" y="10274"/>
                    <a:pt x="59109" y="9974"/>
                  </a:cubicBezTo>
                  <a:lnTo>
                    <a:pt x="59076" y="9941"/>
                  </a:lnTo>
                  <a:cubicBezTo>
                    <a:pt x="59043" y="9874"/>
                    <a:pt x="59009" y="9807"/>
                    <a:pt x="58909" y="9774"/>
                  </a:cubicBezTo>
                  <a:cubicBezTo>
                    <a:pt x="58576" y="9440"/>
                    <a:pt x="58242" y="9107"/>
                    <a:pt x="57875" y="8806"/>
                  </a:cubicBezTo>
                  <a:lnTo>
                    <a:pt x="57708" y="8673"/>
                  </a:lnTo>
                  <a:lnTo>
                    <a:pt x="57675" y="8640"/>
                  </a:lnTo>
                  <a:cubicBezTo>
                    <a:pt x="55073" y="6305"/>
                    <a:pt x="52171" y="4403"/>
                    <a:pt x="49002" y="2969"/>
                  </a:cubicBezTo>
                  <a:cubicBezTo>
                    <a:pt x="48835" y="2869"/>
                    <a:pt x="48668" y="2836"/>
                    <a:pt x="48535" y="2802"/>
                  </a:cubicBezTo>
                  <a:cubicBezTo>
                    <a:pt x="44232" y="901"/>
                    <a:pt x="39729" y="0"/>
                    <a:pt x="35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5" name="Google Shape;4585;p38"/>
            <p:cNvGrpSpPr/>
            <p:nvPr/>
          </p:nvGrpSpPr>
          <p:grpSpPr>
            <a:xfrm>
              <a:off x="491643" y="1328221"/>
              <a:ext cx="984563" cy="989335"/>
              <a:chOff x="2835313" y="3242100"/>
              <a:chExt cx="1601175" cy="1608675"/>
            </a:xfrm>
          </p:grpSpPr>
          <p:sp>
            <p:nvSpPr>
              <p:cNvPr id="4586" name="Google Shape;4586;p38"/>
              <p:cNvSpPr/>
              <p:nvPr/>
            </p:nvSpPr>
            <p:spPr>
              <a:xfrm>
                <a:off x="2835313" y="3307650"/>
                <a:ext cx="1601175" cy="1477050"/>
              </a:xfrm>
              <a:custGeom>
                <a:avLst/>
                <a:gdLst/>
                <a:ahLst/>
                <a:cxnLst/>
                <a:rect l="l" t="t" r="r" b="b"/>
                <a:pathLst>
                  <a:path w="64047" h="59082" extrusionOk="0">
                    <a:moveTo>
                      <a:pt x="31998" y="17764"/>
                    </a:moveTo>
                    <a:cubicBezTo>
                      <a:pt x="37463" y="17764"/>
                      <a:pt x="42353" y="21612"/>
                      <a:pt x="43465" y="27233"/>
                    </a:cubicBezTo>
                    <a:cubicBezTo>
                      <a:pt x="44800" y="33605"/>
                      <a:pt x="40730" y="39809"/>
                      <a:pt x="34359" y="41110"/>
                    </a:cubicBezTo>
                    <a:cubicBezTo>
                      <a:pt x="33572" y="41271"/>
                      <a:pt x="32787" y="41349"/>
                      <a:pt x="32015" y="41349"/>
                    </a:cubicBezTo>
                    <a:cubicBezTo>
                      <a:pt x="26563" y="41349"/>
                      <a:pt x="21688" y="37483"/>
                      <a:pt x="20549" y="31903"/>
                    </a:cubicBezTo>
                    <a:cubicBezTo>
                      <a:pt x="19248" y="25499"/>
                      <a:pt x="23351" y="19294"/>
                      <a:pt x="29689" y="17993"/>
                    </a:cubicBezTo>
                    <a:cubicBezTo>
                      <a:pt x="30464" y="17838"/>
                      <a:pt x="31236" y="17764"/>
                      <a:pt x="31998" y="17764"/>
                    </a:cubicBezTo>
                    <a:close/>
                    <a:moveTo>
                      <a:pt x="31986" y="1"/>
                    </a:moveTo>
                    <a:cubicBezTo>
                      <a:pt x="30073" y="1"/>
                      <a:pt x="28133" y="189"/>
                      <a:pt x="26186" y="581"/>
                    </a:cubicBezTo>
                    <a:cubicBezTo>
                      <a:pt x="10242" y="3783"/>
                      <a:pt x="1" y="19361"/>
                      <a:pt x="3203" y="35373"/>
                    </a:cubicBezTo>
                    <a:cubicBezTo>
                      <a:pt x="6010" y="49405"/>
                      <a:pt x="18270" y="59082"/>
                      <a:pt x="31991" y="59082"/>
                    </a:cubicBezTo>
                    <a:cubicBezTo>
                      <a:pt x="33926" y="59082"/>
                      <a:pt x="35890" y="58889"/>
                      <a:pt x="37861" y="58489"/>
                    </a:cubicBezTo>
                    <a:cubicBezTo>
                      <a:pt x="53773" y="55287"/>
                      <a:pt x="64047" y="39742"/>
                      <a:pt x="60811" y="23731"/>
                    </a:cubicBezTo>
                    <a:cubicBezTo>
                      <a:pt x="58000" y="9707"/>
                      <a:pt x="45708" y="1"/>
                      <a:pt x="31986" y="1"/>
                    </a:cubicBezTo>
                    <a:close/>
                  </a:path>
                </a:pathLst>
              </a:custGeom>
              <a:solidFill>
                <a:srgbClr val="D49B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38"/>
              <p:cNvSpPr/>
              <p:nvPr/>
            </p:nvSpPr>
            <p:spPr>
              <a:xfrm>
                <a:off x="2942913" y="3348000"/>
                <a:ext cx="1385175" cy="1396050"/>
              </a:xfrm>
              <a:custGeom>
                <a:avLst/>
                <a:gdLst/>
                <a:ahLst/>
                <a:cxnLst/>
                <a:rect l="l" t="t" r="r" b="b"/>
                <a:pathLst>
                  <a:path w="55407" h="55842" extrusionOk="0">
                    <a:moveTo>
                      <a:pt x="27694" y="16150"/>
                    </a:moveTo>
                    <a:cubicBezTo>
                      <a:pt x="33159" y="16150"/>
                      <a:pt x="38049" y="19998"/>
                      <a:pt x="39161" y="25619"/>
                    </a:cubicBezTo>
                    <a:cubicBezTo>
                      <a:pt x="40496" y="31991"/>
                      <a:pt x="36426" y="38195"/>
                      <a:pt x="30055" y="39496"/>
                    </a:cubicBezTo>
                    <a:cubicBezTo>
                      <a:pt x="29268" y="39657"/>
                      <a:pt x="28483" y="39735"/>
                      <a:pt x="27711" y="39735"/>
                    </a:cubicBezTo>
                    <a:cubicBezTo>
                      <a:pt x="22259" y="39735"/>
                      <a:pt x="17384" y="35869"/>
                      <a:pt x="16245" y="30289"/>
                    </a:cubicBezTo>
                    <a:cubicBezTo>
                      <a:pt x="14944" y="23885"/>
                      <a:pt x="19047" y="17680"/>
                      <a:pt x="25385" y="16379"/>
                    </a:cubicBezTo>
                    <a:cubicBezTo>
                      <a:pt x="26160" y="16224"/>
                      <a:pt x="26932" y="16150"/>
                      <a:pt x="27694" y="16150"/>
                    </a:cubicBezTo>
                    <a:close/>
                    <a:moveTo>
                      <a:pt x="28276" y="0"/>
                    </a:moveTo>
                    <a:cubicBezTo>
                      <a:pt x="26302" y="0"/>
                      <a:pt x="24391" y="1240"/>
                      <a:pt x="22349" y="1636"/>
                    </a:cubicBezTo>
                    <a:cubicBezTo>
                      <a:pt x="20315" y="2069"/>
                      <a:pt x="18013" y="1636"/>
                      <a:pt x="16245" y="2469"/>
                    </a:cubicBezTo>
                    <a:cubicBezTo>
                      <a:pt x="14344" y="3303"/>
                      <a:pt x="13143" y="5305"/>
                      <a:pt x="11508" y="6506"/>
                    </a:cubicBezTo>
                    <a:cubicBezTo>
                      <a:pt x="9907" y="7773"/>
                      <a:pt x="7639" y="8374"/>
                      <a:pt x="6338" y="9941"/>
                    </a:cubicBezTo>
                    <a:cubicBezTo>
                      <a:pt x="5070" y="11509"/>
                      <a:pt x="4803" y="13811"/>
                      <a:pt x="3903" y="15646"/>
                    </a:cubicBezTo>
                    <a:cubicBezTo>
                      <a:pt x="2969" y="17480"/>
                      <a:pt x="1234" y="18981"/>
                      <a:pt x="734" y="20983"/>
                    </a:cubicBezTo>
                    <a:cubicBezTo>
                      <a:pt x="234" y="22951"/>
                      <a:pt x="1001" y="25152"/>
                      <a:pt x="967" y="27187"/>
                    </a:cubicBezTo>
                    <a:cubicBezTo>
                      <a:pt x="934" y="29189"/>
                      <a:pt x="0" y="31357"/>
                      <a:pt x="434" y="33392"/>
                    </a:cubicBezTo>
                    <a:cubicBezTo>
                      <a:pt x="834" y="35460"/>
                      <a:pt x="2502" y="37061"/>
                      <a:pt x="3336" y="38896"/>
                    </a:cubicBezTo>
                    <a:cubicBezTo>
                      <a:pt x="4170" y="40797"/>
                      <a:pt x="4303" y="43132"/>
                      <a:pt x="5571" y="44733"/>
                    </a:cubicBezTo>
                    <a:cubicBezTo>
                      <a:pt x="6805" y="46368"/>
                      <a:pt x="9006" y="47135"/>
                      <a:pt x="10574" y="48469"/>
                    </a:cubicBezTo>
                    <a:cubicBezTo>
                      <a:pt x="12142" y="49803"/>
                      <a:pt x="13243" y="51838"/>
                      <a:pt x="15077" y="52739"/>
                    </a:cubicBezTo>
                    <a:cubicBezTo>
                      <a:pt x="16845" y="53673"/>
                      <a:pt x="19147" y="53406"/>
                      <a:pt x="21148" y="53906"/>
                    </a:cubicBezTo>
                    <a:cubicBezTo>
                      <a:pt x="23117" y="54407"/>
                      <a:pt x="24985" y="55808"/>
                      <a:pt x="27019" y="55841"/>
                    </a:cubicBezTo>
                    <a:cubicBezTo>
                      <a:pt x="27046" y="55841"/>
                      <a:pt x="27073" y="55842"/>
                      <a:pt x="27099" y="55842"/>
                    </a:cubicBezTo>
                    <a:cubicBezTo>
                      <a:pt x="29073" y="55842"/>
                      <a:pt x="31016" y="54634"/>
                      <a:pt x="33024" y="54206"/>
                    </a:cubicBezTo>
                    <a:cubicBezTo>
                      <a:pt x="35092" y="53806"/>
                      <a:pt x="37360" y="54206"/>
                      <a:pt x="39161" y="53373"/>
                    </a:cubicBezTo>
                    <a:cubicBezTo>
                      <a:pt x="41029" y="52539"/>
                      <a:pt x="42264" y="50537"/>
                      <a:pt x="43865" y="49336"/>
                    </a:cubicBezTo>
                    <a:cubicBezTo>
                      <a:pt x="45499" y="48069"/>
                      <a:pt x="47767" y="47468"/>
                      <a:pt x="49035" y="45901"/>
                    </a:cubicBezTo>
                    <a:cubicBezTo>
                      <a:pt x="50336" y="44333"/>
                      <a:pt x="50603" y="42031"/>
                      <a:pt x="51503" y="40196"/>
                    </a:cubicBezTo>
                    <a:cubicBezTo>
                      <a:pt x="52437" y="38362"/>
                      <a:pt x="54172" y="36861"/>
                      <a:pt x="54672" y="34859"/>
                    </a:cubicBezTo>
                    <a:cubicBezTo>
                      <a:pt x="55173" y="32925"/>
                      <a:pt x="54406" y="30690"/>
                      <a:pt x="54439" y="28655"/>
                    </a:cubicBezTo>
                    <a:cubicBezTo>
                      <a:pt x="54472" y="26653"/>
                      <a:pt x="55406" y="24485"/>
                      <a:pt x="54973" y="22450"/>
                    </a:cubicBezTo>
                    <a:cubicBezTo>
                      <a:pt x="54572" y="20416"/>
                      <a:pt x="52904" y="18781"/>
                      <a:pt x="52071" y="16946"/>
                    </a:cubicBezTo>
                    <a:cubicBezTo>
                      <a:pt x="51237" y="15078"/>
                      <a:pt x="51103" y="12743"/>
                      <a:pt x="49836" y="11109"/>
                    </a:cubicBezTo>
                    <a:cubicBezTo>
                      <a:pt x="48601" y="9474"/>
                      <a:pt x="46366" y="8741"/>
                      <a:pt x="44832" y="7406"/>
                    </a:cubicBezTo>
                    <a:cubicBezTo>
                      <a:pt x="43264" y="6072"/>
                      <a:pt x="42163" y="4004"/>
                      <a:pt x="40329" y="3103"/>
                    </a:cubicBezTo>
                    <a:cubicBezTo>
                      <a:pt x="38528" y="2169"/>
                      <a:pt x="36259" y="2436"/>
                      <a:pt x="34258" y="1936"/>
                    </a:cubicBezTo>
                    <a:cubicBezTo>
                      <a:pt x="32290" y="1435"/>
                      <a:pt x="30422" y="68"/>
                      <a:pt x="28354" y="1"/>
                    </a:cubicBezTo>
                    <a:cubicBezTo>
                      <a:pt x="28328" y="1"/>
                      <a:pt x="28302" y="0"/>
                      <a:pt x="28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38"/>
              <p:cNvSpPr/>
              <p:nvPr/>
            </p:nvSpPr>
            <p:spPr>
              <a:xfrm>
                <a:off x="2835313" y="3242100"/>
                <a:ext cx="1601175" cy="1608675"/>
              </a:xfrm>
              <a:custGeom>
                <a:avLst/>
                <a:gdLst/>
                <a:ahLst/>
                <a:cxnLst/>
                <a:rect l="l" t="t" r="r" b="b"/>
                <a:pathLst>
                  <a:path w="64047" h="64347" fill="none" extrusionOk="0">
                    <a:moveTo>
                      <a:pt x="26186" y="3203"/>
                    </a:moveTo>
                    <a:cubicBezTo>
                      <a:pt x="10242" y="6405"/>
                      <a:pt x="1" y="21983"/>
                      <a:pt x="3203" y="37995"/>
                    </a:cubicBezTo>
                    <a:cubicBezTo>
                      <a:pt x="6406" y="54006"/>
                      <a:pt x="21917" y="64347"/>
                      <a:pt x="37861" y="61111"/>
                    </a:cubicBezTo>
                    <a:cubicBezTo>
                      <a:pt x="53773" y="57909"/>
                      <a:pt x="64047" y="42364"/>
                      <a:pt x="60811" y="26353"/>
                    </a:cubicBezTo>
                    <a:cubicBezTo>
                      <a:pt x="57609" y="10375"/>
                      <a:pt x="42098" y="1"/>
                      <a:pt x="26186" y="3203"/>
                    </a:cubicBezTo>
                    <a:close/>
                    <a:moveTo>
                      <a:pt x="34359" y="43732"/>
                    </a:moveTo>
                    <a:cubicBezTo>
                      <a:pt x="28021" y="45033"/>
                      <a:pt x="21850" y="40897"/>
                      <a:pt x="20549" y="34525"/>
                    </a:cubicBezTo>
                    <a:cubicBezTo>
                      <a:pt x="19248" y="28121"/>
                      <a:pt x="23351" y="21916"/>
                      <a:pt x="29689" y="20615"/>
                    </a:cubicBezTo>
                    <a:cubicBezTo>
                      <a:pt x="36027" y="19348"/>
                      <a:pt x="42198" y="23451"/>
                      <a:pt x="43465" y="29855"/>
                    </a:cubicBezTo>
                    <a:cubicBezTo>
                      <a:pt x="44800" y="36227"/>
                      <a:pt x="40730" y="42431"/>
                      <a:pt x="34359" y="43732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38"/>
              <p:cNvSpPr/>
              <p:nvPr/>
            </p:nvSpPr>
            <p:spPr>
              <a:xfrm>
                <a:off x="2942913" y="3347175"/>
                <a:ext cx="1385175" cy="1397700"/>
              </a:xfrm>
              <a:custGeom>
                <a:avLst/>
                <a:gdLst/>
                <a:ahLst/>
                <a:cxnLst/>
                <a:rect l="l" t="t" r="r" b="b"/>
                <a:pathLst>
                  <a:path w="55407" h="55908" fill="none" extrusionOk="0">
                    <a:moveTo>
                      <a:pt x="52071" y="16979"/>
                    </a:moveTo>
                    <a:cubicBezTo>
                      <a:pt x="51237" y="15111"/>
                      <a:pt x="51103" y="12776"/>
                      <a:pt x="49836" y="11142"/>
                    </a:cubicBezTo>
                    <a:cubicBezTo>
                      <a:pt x="48601" y="9507"/>
                      <a:pt x="46366" y="8774"/>
                      <a:pt x="44832" y="7439"/>
                    </a:cubicBezTo>
                    <a:cubicBezTo>
                      <a:pt x="43264" y="6105"/>
                      <a:pt x="42163" y="4037"/>
                      <a:pt x="40329" y="3136"/>
                    </a:cubicBezTo>
                    <a:cubicBezTo>
                      <a:pt x="38528" y="2202"/>
                      <a:pt x="36259" y="2469"/>
                      <a:pt x="34258" y="1969"/>
                    </a:cubicBezTo>
                    <a:cubicBezTo>
                      <a:pt x="32290" y="1468"/>
                      <a:pt x="30422" y="101"/>
                      <a:pt x="28354" y="34"/>
                    </a:cubicBezTo>
                    <a:cubicBezTo>
                      <a:pt x="26352" y="1"/>
                      <a:pt x="24417" y="1268"/>
                      <a:pt x="22349" y="1669"/>
                    </a:cubicBezTo>
                    <a:cubicBezTo>
                      <a:pt x="20315" y="2102"/>
                      <a:pt x="18013" y="1669"/>
                      <a:pt x="16245" y="2502"/>
                    </a:cubicBezTo>
                    <a:cubicBezTo>
                      <a:pt x="14344" y="3336"/>
                      <a:pt x="13143" y="5338"/>
                      <a:pt x="11508" y="6539"/>
                    </a:cubicBezTo>
                    <a:cubicBezTo>
                      <a:pt x="9907" y="7806"/>
                      <a:pt x="7639" y="8407"/>
                      <a:pt x="6338" y="9974"/>
                    </a:cubicBezTo>
                    <a:cubicBezTo>
                      <a:pt x="5070" y="11542"/>
                      <a:pt x="4803" y="13844"/>
                      <a:pt x="3903" y="15679"/>
                    </a:cubicBezTo>
                    <a:cubicBezTo>
                      <a:pt x="2969" y="17513"/>
                      <a:pt x="1234" y="19014"/>
                      <a:pt x="734" y="21016"/>
                    </a:cubicBezTo>
                    <a:cubicBezTo>
                      <a:pt x="234" y="22984"/>
                      <a:pt x="1001" y="25185"/>
                      <a:pt x="967" y="27220"/>
                    </a:cubicBezTo>
                    <a:cubicBezTo>
                      <a:pt x="934" y="29222"/>
                      <a:pt x="0" y="31390"/>
                      <a:pt x="434" y="33425"/>
                    </a:cubicBezTo>
                    <a:cubicBezTo>
                      <a:pt x="834" y="35493"/>
                      <a:pt x="2502" y="37094"/>
                      <a:pt x="3336" y="38929"/>
                    </a:cubicBezTo>
                    <a:cubicBezTo>
                      <a:pt x="4170" y="40830"/>
                      <a:pt x="4303" y="43165"/>
                      <a:pt x="5571" y="44766"/>
                    </a:cubicBezTo>
                    <a:cubicBezTo>
                      <a:pt x="6805" y="46401"/>
                      <a:pt x="9006" y="47168"/>
                      <a:pt x="10574" y="48502"/>
                    </a:cubicBezTo>
                    <a:cubicBezTo>
                      <a:pt x="12142" y="49836"/>
                      <a:pt x="13243" y="51871"/>
                      <a:pt x="15077" y="52772"/>
                    </a:cubicBezTo>
                    <a:cubicBezTo>
                      <a:pt x="16845" y="53706"/>
                      <a:pt x="19147" y="53439"/>
                      <a:pt x="21148" y="53939"/>
                    </a:cubicBezTo>
                    <a:cubicBezTo>
                      <a:pt x="23117" y="54440"/>
                      <a:pt x="24985" y="55841"/>
                      <a:pt x="27019" y="55874"/>
                    </a:cubicBezTo>
                    <a:cubicBezTo>
                      <a:pt x="29021" y="55907"/>
                      <a:pt x="30989" y="54673"/>
                      <a:pt x="33024" y="54239"/>
                    </a:cubicBezTo>
                    <a:cubicBezTo>
                      <a:pt x="35092" y="53839"/>
                      <a:pt x="37360" y="54239"/>
                      <a:pt x="39161" y="53406"/>
                    </a:cubicBezTo>
                    <a:cubicBezTo>
                      <a:pt x="41029" y="52572"/>
                      <a:pt x="42264" y="50570"/>
                      <a:pt x="43865" y="49369"/>
                    </a:cubicBezTo>
                    <a:cubicBezTo>
                      <a:pt x="45499" y="48102"/>
                      <a:pt x="47767" y="47501"/>
                      <a:pt x="49035" y="45934"/>
                    </a:cubicBezTo>
                    <a:cubicBezTo>
                      <a:pt x="50336" y="44366"/>
                      <a:pt x="50603" y="42064"/>
                      <a:pt x="51503" y="40229"/>
                    </a:cubicBezTo>
                    <a:cubicBezTo>
                      <a:pt x="52437" y="38395"/>
                      <a:pt x="54172" y="36894"/>
                      <a:pt x="54672" y="34892"/>
                    </a:cubicBezTo>
                    <a:cubicBezTo>
                      <a:pt x="55173" y="32958"/>
                      <a:pt x="54406" y="30723"/>
                      <a:pt x="54439" y="28688"/>
                    </a:cubicBezTo>
                    <a:cubicBezTo>
                      <a:pt x="54472" y="26686"/>
                      <a:pt x="55406" y="24518"/>
                      <a:pt x="54973" y="22483"/>
                    </a:cubicBezTo>
                    <a:cubicBezTo>
                      <a:pt x="54572" y="20449"/>
                      <a:pt x="52904" y="18814"/>
                      <a:pt x="52071" y="1697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38"/>
              <p:cNvSpPr/>
              <p:nvPr/>
            </p:nvSpPr>
            <p:spPr>
              <a:xfrm>
                <a:off x="3233113" y="3589000"/>
                <a:ext cx="203500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7385" extrusionOk="0">
                    <a:moveTo>
                      <a:pt x="4027" y="1"/>
                    </a:moveTo>
                    <a:cubicBezTo>
                      <a:pt x="3744" y="1"/>
                      <a:pt x="3456" y="33"/>
                      <a:pt x="3169" y="101"/>
                    </a:cubicBezTo>
                    <a:cubicBezTo>
                      <a:pt x="1201" y="535"/>
                      <a:pt x="0" y="2536"/>
                      <a:pt x="501" y="4538"/>
                    </a:cubicBezTo>
                    <a:cubicBezTo>
                      <a:pt x="926" y="6238"/>
                      <a:pt x="2434" y="7384"/>
                      <a:pt x="4085" y="7384"/>
                    </a:cubicBezTo>
                    <a:cubicBezTo>
                      <a:pt x="4377" y="7384"/>
                      <a:pt x="4674" y="7348"/>
                      <a:pt x="4971" y="7273"/>
                    </a:cubicBezTo>
                    <a:cubicBezTo>
                      <a:pt x="6939" y="6806"/>
                      <a:pt x="8139" y="4805"/>
                      <a:pt x="7639" y="2803"/>
                    </a:cubicBezTo>
                    <a:cubicBezTo>
                      <a:pt x="7212" y="1122"/>
                      <a:pt x="5689" y="1"/>
                      <a:pt x="40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38"/>
              <p:cNvSpPr/>
              <p:nvPr/>
            </p:nvSpPr>
            <p:spPr>
              <a:xfrm>
                <a:off x="3666763" y="3492775"/>
                <a:ext cx="203500" cy="1849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7398" extrusionOk="0">
                    <a:moveTo>
                      <a:pt x="4084" y="1"/>
                    </a:moveTo>
                    <a:cubicBezTo>
                      <a:pt x="3783" y="1"/>
                      <a:pt x="3476" y="38"/>
                      <a:pt x="3169" y="114"/>
                    </a:cubicBezTo>
                    <a:cubicBezTo>
                      <a:pt x="1201" y="548"/>
                      <a:pt x="0" y="2549"/>
                      <a:pt x="500" y="4551"/>
                    </a:cubicBezTo>
                    <a:cubicBezTo>
                      <a:pt x="925" y="6251"/>
                      <a:pt x="2434" y="7397"/>
                      <a:pt x="4084" y="7397"/>
                    </a:cubicBezTo>
                    <a:cubicBezTo>
                      <a:pt x="4377" y="7397"/>
                      <a:pt x="4674" y="7361"/>
                      <a:pt x="4970" y="7286"/>
                    </a:cubicBezTo>
                    <a:cubicBezTo>
                      <a:pt x="6938" y="6819"/>
                      <a:pt x="8139" y="4818"/>
                      <a:pt x="7639" y="2816"/>
                    </a:cubicBezTo>
                    <a:cubicBezTo>
                      <a:pt x="7243" y="1122"/>
                      <a:pt x="5748" y="1"/>
                      <a:pt x="40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38"/>
              <p:cNvSpPr/>
              <p:nvPr/>
            </p:nvSpPr>
            <p:spPr>
              <a:xfrm>
                <a:off x="3377388" y="3529850"/>
                <a:ext cx="50875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866" extrusionOk="0">
                    <a:moveTo>
                      <a:pt x="1007" y="1"/>
                    </a:moveTo>
                    <a:cubicBezTo>
                      <a:pt x="928" y="1"/>
                      <a:pt x="848" y="11"/>
                      <a:pt x="767" y="32"/>
                    </a:cubicBezTo>
                    <a:cubicBezTo>
                      <a:pt x="267" y="166"/>
                      <a:pt x="0" y="666"/>
                      <a:pt x="100" y="1166"/>
                    </a:cubicBezTo>
                    <a:cubicBezTo>
                      <a:pt x="212" y="1586"/>
                      <a:pt x="583" y="1865"/>
                      <a:pt x="994" y="1865"/>
                    </a:cubicBezTo>
                    <a:cubicBezTo>
                      <a:pt x="1073" y="1865"/>
                      <a:pt x="1154" y="1855"/>
                      <a:pt x="1234" y="1834"/>
                    </a:cubicBezTo>
                    <a:cubicBezTo>
                      <a:pt x="1735" y="1700"/>
                      <a:pt x="2035" y="1200"/>
                      <a:pt x="1901" y="699"/>
                    </a:cubicBezTo>
                    <a:cubicBezTo>
                      <a:pt x="1789" y="279"/>
                      <a:pt x="1419" y="1"/>
                      <a:pt x="10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38"/>
              <p:cNvSpPr/>
              <p:nvPr/>
            </p:nvSpPr>
            <p:spPr>
              <a:xfrm>
                <a:off x="3600038" y="3473500"/>
                <a:ext cx="50900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851" extrusionOk="0">
                    <a:moveTo>
                      <a:pt x="981" y="0"/>
                    </a:moveTo>
                    <a:cubicBezTo>
                      <a:pt x="922" y="0"/>
                      <a:pt x="861" y="6"/>
                      <a:pt x="801" y="18"/>
                    </a:cubicBezTo>
                    <a:cubicBezTo>
                      <a:pt x="301" y="151"/>
                      <a:pt x="0" y="652"/>
                      <a:pt x="134" y="1152"/>
                    </a:cubicBezTo>
                    <a:cubicBezTo>
                      <a:pt x="246" y="1572"/>
                      <a:pt x="616" y="1851"/>
                      <a:pt x="1028" y="1851"/>
                    </a:cubicBezTo>
                    <a:cubicBezTo>
                      <a:pt x="1107" y="1851"/>
                      <a:pt x="1188" y="1841"/>
                      <a:pt x="1268" y="1819"/>
                    </a:cubicBezTo>
                    <a:cubicBezTo>
                      <a:pt x="1768" y="1686"/>
                      <a:pt x="2035" y="1219"/>
                      <a:pt x="1935" y="718"/>
                    </a:cubicBezTo>
                    <a:cubicBezTo>
                      <a:pt x="1818" y="308"/>
                      <a:pt x="1417" y="0"/>
                      <a:pt x="9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38"/>
              <p:cNvSpPr/>
              <p:nvPr/>
            </p:nvSpPr>
            <p:spPr>
              <a:xfrm>
                <a:off x="3468288" y="3514800"/>
                <a:ext cx="9342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1736" fill="none" extrusionOk="0">
                    <a:moveTo>
                      <a:pt x="3736" y="0"/>
                    </a:moveTo>
                    <a:cubicBezTo>
                      <a:pt x="3469" y="734"/>
                      <a:pt x="2902" y="1301"/>
                      <a:pt x="2102" y="1502"/>
                    </a:cubicBezTo>
                    <a:cubicBezTo>
                      <a:pt x="1301" y="1735"/>
                      <a:pt x="567" y="1468"/>
                      <a:pt x="0" y="968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38"/>
              <p:cNvSpPr/>
              <p:nvPr/>
            </p:nvSpPr>
            <p:spPr>
              <a:xfrm>
                <a:off x="3996163" y="3773325"/>
                <a:ext cx="32550" cy="1101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4404" extrusionOk="0">
                    <a:moveTo>
                      <a:pt x="500" y="0"/>
                    </a:moveTo>
                    <a:cubicBezTo>
                      <a:pt x="200" y="0"/>
                      <a:pt x="0" y="300"/>
                      <a:pt x="0" y="601"/>
                    </a:cubicBezTo>
                    <a:lnTo>
                      <a:pt x="200" y="3836"/>
                    </a:lnTo>
                    <a:cubicBezTo>
                      <a:pt x="200" y="4170"/>
                      <a:pt x="500" y="4403"/>
                      <a:pt x="801" y="4403"/>
                    </a:cubicBezTo>
                    <a:cubicBezTo>
                      <a:pt x="1101" y="4403"/>
                      <a:pt x="1301" y="4103"/>
                      <a:pt x="1301" y="3803"/>
                    </a:cubicBezTo>
                    <a:lnTo>
                      <a:pt x="1101" y="567"/>
                    </a:lnTo>
                    <a:cubicBezTo>
                      <a:pt x="1101" y="467"/>
                      <a:pt x="1034" y="400"/>
                      <a:pt x="1001" y="300"/>
                    </a:cubicBezTo>
                    <a:cubicBezTo>
                      <a:pt x="867" y="134"/>
                      <a:pt x="701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38"/>
              <p:cNvSpPr/>
              <p:nvPr/>
            </p:nvSpPr>
            <p:spPr>
              <a:xfrm>
                <a:off x="3083013" y="3769100"/>
                <a:ext cx="77575" cy="9352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741" extrusionOk="0">
                    <a:moveTo>
                      <a:pt x="2484" y="1"/>
                    </a:moveTo>
                    <a:cubicBezTo>
                      <a:pt x="2305" y="1"/>
                      <a:pt x="2134" y="77"/>
                      <a:pt x="2035" y="236"/>
                    </a:cubicBezTo>
                    <a:lnTo>
                      <a:pt x="167" y="2838"/>
                    </a:lnTo>
                    <a:cubicBezTo>
                      <a:pt x="0" y="3105"/>
                      <a:pt x="33" y="3472"/>
                      <a:pt x="300" y="3638"/>
                    </a:cubicBezTo>
                    <a:cubicBezTo>
                      <a:pt x="394" y="3706"/>
                      <a:pt x="510" y="3740"/>
                      <a:pt x="628" y="3740"/>
                    </a:cubicBezTo>
                    <a:cubicBezTo>
                      <a:pt x="802" y="3740"/>
                      <a:pt x="981" y="3664"/>
                      <a:pt x="1101" y="3505"/>
                    </a:cubicBezTo>
                    <a:lnTo>
                      <a:pt x="2969" y="903"/>
                    </a:lnTo>
                    <a:cubicBezTo>
                      <a:pt x="3002" y="803"/>
                      <a:pt x="3036" y="736"/>
                      <a:pt x="3036" y="636"/>
                    </a:cubicBezTo>
                    <a:cubicBezTo>
                      <a:pt x="3102" y="436"/>
                      <a:pt x="3002" y="236"/>
                      <a:pt x="2835" y="102"/>
                    </a:cubicBezTo>
                    <a:cubicBezTo>
                      <a:pt x="2728" y="35"/>
                      <a:pt x="2604" y="1"/>
                      <a:pt x="24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38"/>
              <p:cNvSpPr/>
              <p:nvPr/>
            </p:nvSpPr>
            <p:spPr>
              <a:xfrm>
                <a:off x="3346513" y="4326800"/>
                <a:ext cx="103450" cy="65325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2613" extrusionOk="0">
                    <a:moveTo>
                      <a:pt x="643" y="0"/>
                    </a:moveTo>
                    <a:cubicBezTo>
                      <a:pt x="428" y="0"/>
                      <a:pt x="230" y="96"/>
                      <a:pt x="134" y="311"/>
                    </a:cubicBezTo>
                    <a:cubicBezTo>
                      <a:pt x="1" y="577"/>
                      <a:pt x="101" y="911"/>
                      <a:pt x="401" y="1044"/>
                    </a:cubicBezTo>
                    <a:lnTo>
                      <a:pt x="3270" y="2546"/>
                    </a:lnTo>
                    <a:cubicBezTo>
                      <a:pt x="3370" y="2612"/>
                      <a:pt x="3470" y="2612"/>
                      <a:pt x="3570" y="2612"/>
                    </a:cubicBezTo>
                    <a:cubicBezTo>
                      <a:pt x="3770" y="2612"/>
                      <a:pt x="3970" y="2479"/>
                      <a:pt x="4004" y="2312"/>
                    </a:cubicBezTo>
                    <a:cubicBezTo>
                      <a:pt x="4137" y="2012"/>
                      <a:pt x="4070" y="1678"/>
                      <a:pt x="3770" y="1545"/>
                    </a:cubicBezTo>
                    <a:lnTo>
                      <a:pt x="902" y="44"/>
                    </a:lnTo>
                    <a:cubicBezTo>
                      <a:pt x="816" y="15"/>
                      <a:pt x="728" y="0"/>
                      <a:pt x="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38"/>
              <p:cNvSpPr/>
              <p:nvPr/>
            </p:nvSpPr>
            <p:spPr>
              <a:xfrm>
                <a:off x="4067038" y="4372925"/>
                <a:ext cx="3255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4370" extrusionOk="0">
                    <a:moveTo>
                      <a:pt x="501" y="0"/>
                    </a:moveTo>
                    <a:cubicBezTo>
                      <a:pt x="201" y="0"/>
                      <a:pt x="0" y="300"/>
                      <a:pt x="0" y="600"/>
                    </a:cubicBezTo>
                    <a:lnTo>
                      <a:pt x="201" y="3836"/>
                    </a:lnTo>
                    <a:cubicBezTo>
                      <a:pt x="201" y="4170"/>
                      <a:pt x="501" y="4370"/>
                      <a:pt x="801" y="4370"/>
                    </a:cubicBezTo>
                    <a:cubicBezTo>
                      <a:pt x="1101" y="4370"/>
                      <a:pt x="1301" y="4103"/>
                      <a:pt x="1301" y="3803"/>
                    </a:cubicBezTo>
                    <a:lnTo>
                      <a:pt x="1101" y="534"/>
                    </a:lnTo>
                    <a:cubicBezTo>
                      <a:pt x="1101" y="467"/>
                      <a:pt x="1035" y="367"/>
                      <a:pt x="1001" y="300"/>
                    </a:cubicBezTo>
                    <a:cubicBezTo>
                      <a:pt x="868" y="133"/>
                      <a:pt x="701" y="33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38"/>
              <p:cNvSpPr/>
              <p:nvPr/>
            </p:nvSpPr>
            <p:spPr>
              <a:xfrm>
                <a:off x="4017013" y="4018225"/>
                <a:ext cx="78400" cy="9375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750" extrusionOk="0">
                    <a:moveTo>
                      <a:pt x="645" y="1"/>
                    </a:moveTo>
                    <a:cubicBezTo>
                      <a:pt x="535" y="1"/>
                      <a:pt x="417" y="33"/>
                      <a:pt x="300" y="111"/>
                    </a:cubicBezTo>
                    <a:cubicBezTo>
                      <a:pt x="33" y="311"/>
                      <a:pt x="0" y="645"/>
                      <a:pt x="167" y="878"/>
                    </a:cubicBezTo>
                    <a:lnTo>
                      <a:pt x="2035" y="3514"/>
                    </a:lnTo>
                    <a:cubicBezTo>
                      <a:pt x="2174" y="3673"/>
                      <a:pt x="2349" y="3749"/>
                      <a:pt x="2517" y="3749"/>
                    </a:cubicBezTo>
                    <a:cubicBezTo>
                      <a:pt x="2631" y="3749"/>
                      <a:pt x="2741" y="3714"/>
                      <a:pt x="2835" y="3647"/>
                    </a:cubicBezTo>
                    <a:cubicBezTo>
                      <a:pt x="3102" y="3447"/>
                      <a:pt x="3136" y="3113"/>
                      <a:pt x="2969" y="2847"/>
                    </a:cubicBezTo>
                    <a:lnTo>
                      <a:pt x="1101" y="211"/>
                    </a:lnTo>
                    <a:cubicBezTo>
                      <a:pt x="1034" y="145"/>
                      <a:pt x="967" y="111"/>
                      <a:pt x="867" y="45"/>
                    </a:cubicBezTo>
                    <a:cubicBezTo>
                      <a:pt x="798" y="17"/>
                      <a:pt x="723" y="1"/>
                      <a:pt x="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38"/>
              <p:cNvSpPr/>
              <p:nvPr/>
            </p:nvSpPr>
            <p:spPr>
              <a:xfrm>
                <a:off x="3178913" y="4171200"/>
                <a:ext cx="50050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4215" extrusionOk="0">
                    <a:moveTo>
                      <a:pt x="1425" y="1"/>
                    </a:moveTo>
                    <a:cubicBezTo>
                      <a:pt x="1192" y="1"/>
                      <a:pt x="988" y="156"/>
                      <a:pt x="934" y="397"/>
                    </a:cubicBezTo>
                    <a:lnTo>
                      <a:pt x="100" y="3532"/>
                    </a:lnTo>
                    <a:cubicBezTo>
                      <a:pt x="0" y="3833"/>
                      <a:pt x="167" y="4100"/>
                      <a:pt x="467" y="4200"/>
                    </a:cubicBezTo>
                    <a:cubicBezTo>
                      <a:pt x="512" y="4210"/>
                      <a:pt x="556" y="4214"/>
                      <a:pt x="599" y="4214"/>
                    </a:cubicBezTo>
                    <a:cubicBezTo>
                      <a:pt x="843" y="4214"/>
                      <a:pt x="1049" y="4060"/>
                      <a:pt x="1134" y="3833"/>
                    </a:cubicBezTo>
                    <a:lnTo>
                      <a:pt x="1968" y="697"/>
                    </a:lnTo>
                    <a:cubicBezTo>
                      <a:pt x="2002" y="564"/>
                      <a:pt x="2002" y="497"/>
                      <a:pt x="1968" y="397"/>
                    </a:cubicBezTo>
                    <a:cubicBezTo>
                      <a:pt x="1935" y="197"/>
                      <a:pt x="1801" y="30"/>
                      <a:pt x="1601" y="30"/>
                    </a:cubicBezTo>
                    <a:cubicBezTo>
                      <a:pt x="1542" y="10"/>
                      <a:pt x="1483" y="1"/>
                      <a:pt x="1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38"/>
              <p:cNvSpPr/>
              <p:nvPr/>
            </p:nvSpPr>
            <p:spPr>
              <a:xfrm>
                <a:off x="3699263" y="4575450"/>
                <a:ext cx="84275" cy="88850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3554" extrusionOk="0">
                    <a:moveTo>
                      <a:pt x="2759" y="0"/>
                    </a:moveTo>
                    <a:cubicBezTo>
                      <a:pt x="2612" y="0"/>
                      <a:pt x="2473" y="67"/>
                      <a:pt x="2369" y="205"/>
                    </a:cubicBezTo>
                    <a:lnTo>
                      <a:pt x="201" y="2607"/>
                    </a:lnTo>
                    <a:cubicBezTo>
                      <a:pt x="1" y="2874"/>
                      <a:pt x="34" y="3207"/>
                      <a:pt x="234" y="3407"/>
                    </a:cubicBezTo>
                    <a:cubicBezTo>
                      <a:pt x="363" y="3503"/>
                      <a:pt x="506" y="3553"/>
                      <a:pt x="643" y="3553"/>
                    </a:cubicBezTo>
                    <a:cubicBezTo>
                      <a:pt x="791" y="3553"/>
                      <a:pt x="931" y="3495"/>
                      <a:pt x="1035" y="3374"/>
                    </a:cubicBezTo>
                    <a:lnTo>
                      <a:pt x="3203" y="939"/>
                    </a:lnTo>
                    <a:cubicBezTo>
                      <a:pt x="3303" y="872"/>
                      <a:pt x="3337" y="772"/>
                      <a:pt x="3337" y="705"/>
                    </a:cubicBezTo>
                    <a:cubicBezTo>
                      <a:pt x="3370" y="505"/>
                      <a:pt x="3303" y="272"/>
                      <a:pt x="3170" y="172"/>
                    </a:cubicBezTo>
                    <a:cubicBezTo>
                      <a:pt x="3041" y="59"/>
                      <a:pt x="2896" y="0"/>
                      <a:pt x="27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38"/>
              <p:cNvSpPr/>
              <p:nvPr/>
            </p:nvSpPr>
            <p:spPr>
              <a:xfrm>
                <a:off x="3951113" y="3609875"/>
                <a:ext cx="1059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2286" extrusionOk="0">
                    <a:moveTo>
                      <a:pt x="501" y="0"/>
                    </a:moveTo>
                    <a:cubicBezTo>
                      <a:pt x="334" y="0"/>
                      <a:pt x="134" y="167"/>
                      <a:pt x="101" y="367"/>
                    </a:cubicBezTo>
                    <a:cubicBezTo>
                      <a:pt x="1" y="667"/>
                      <a:pt x="134" y="968"/>
                      <a:pt x="434" y="1101"/>
                    </a:cubicBezTo>
                    <a:lnTo>
                      <a:pt x="3437" y="2268"/>
                    </a:lnTo>
                    <a:cubicBezTo>
                      <a:pt x="3488" y="2280"/>
                      <a:pt x="3539" y="2285"/>
                      <a:pt x="3588" y="2285"/>
                    </a:cubicBezTo>
                    <a:cubicBezTo>
                      <a:pt x="3824" y="2285"/>
                      <a:pt x="4027" y="2156"/>
                      <a:pt x="4137" y="1935"/>
                    </a:cubicBezTo>
                    <a:cubicBezTo>
                      <a:pt x="4237" y="1635"/>
                      <a:pt x="4104" y="1334"/>
                      <a:pt x="3804" y="1201"/>
                    </a:cubicBezTo>
                    <a:lnTo>
                      <a:pt x="801" y="34"/>
                    </a:lnTo>
                    <a:cubicBezTo>
                      <a:pt x="668" y="0"/>
                      <a:pt x="601" y="0"/>
                      <a:pt x="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38"/>
              <p:cNvSpPr/>
              <p:nvPr/>
            </p:nvSpPr>
            <p:spPr>
              <a:xfrm>
                <a:off x="3444088" y="4520200"/>
                <a:ext cx="55900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197" extrusionOk="0">
                    <a:moveTo>
                      <a:pt x="1566" y="0"/>
                    </a:moveTo>
                    <a:cubicBezTo>
                      <a:pt x="1344" y="0"/>
                      <a:pt x="1119" y="151"/>
                      <a:pt x="1068" y="380"/>
                    </a:cubicBezTo>
                    <a:lnTo>
                      <a:pt x="34" y="3449"/>
                    </a:lnTo>
                    <a:cubicBezTo>
                      <a:pt x="1" y="3582"/>
                      <a:pt x="1" y="3649"/>
                      <a:pt x="1" y="3749"/>
                    </a:cubicBezTo>
                    <a:cubicBezTo>
                      <a:pt x="1" y="3949"/>
                      <a:pt x="167" y="4116"/>
                      <a:pt x="368" y="4150"/>
                    </a:cubicBezTo>
                    <a:cubicBezTo>
                      <a:pt x="439" y="4181"/>
                      <a:pt x="512" y="4196"/>
                      <a:pt x="584" y="4196"/>
                    </a:cubicBezTo>
                    <a:cubicBezTo>
                      <a:pt x="811" y="4196"/>
                      <a:pt x="1017" y="4045"/>
                      <a:pt x="1068" y="3816"/>
                    </a:cubicBezTo>
                    <a:lnTo>
                      <a:pt x="2102" y="747"/>
                    </a:lnTo>
                    <a:cubicBezTo>
                      <a:pt x="2236" y="447"/>
                      <a:pt x="2069" y="113"/>
                      <a:pt x="1769" y="47"/>
                    </a:cubicBezTo>
                    <a:cubicBezTo>
                      <a:pt x="1705" y="15"/>
                      <a:pt x="1636" y="0"/>
                      <a:pt x="15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38"/>
              <p:cNvSpPr/>
              <p:nvPr/>
            </p:nvSpPr>
            <p:spPr>
              <a:xfrm>
                <a:off x="3219763" y="3908925"/>
                <a:ext cx="55900" cy="10575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230" extrusionOk="0">
                    <a:moveTo>
                      <a:pt x="1585" y="0"/>
                    </a:moveTo>
                    <a:cubicBezTo>
                      <a:pt x="1356" y="0"/>
                      <a:pt x="1144" y="152"/>
                      <a:pt x="1068" y="380"/>
                    </a:cubicBezTo>
                    <a:lnTo>
                      <a:pt x="34" y="3483"/>
                    </a:lnTo>
                    <a:cubicBezTo>
                      <a:pt x="1" y="3583"/>
                      <a:pt x="1" y="3683"/>
                      <a:pt x="1" y="3749"/>
                    </a:cubicBezTo>
                    <a:cubicBezTo>
                      <a:pt x="34" y="3983"/>
                      <a:pt x="167" y="4150"/>
                      <a:pt x="368" y="4183"/>
                    </a:cubicBezTo>
                    <a:cubicBezTo>
                      <a:pt x="439" y="4215"/>
                      <a:pt x="512" y="4230"/>
                      <a:pt x="583" y="4230"/>
                    </a:cubicBezTo>
                    <a:cubicBezTo>
                      <a:pt x="811" y="4230"/>
                      <a:pt x="1017" y="4078"/>
                      <a:pt x="1068" y="3849"/>
                    </a:cubicBezTo>
                    <a:lnTo>
                      <a:pt x="2135" y="747"/>
                    </a:lnTo>
                    <a:cubicBezTo>
                      <a:pt x="2236" y="480"/>
                      <a:pt x="2069" y="147"/>
                      <a:pt x="1802" y="47"/>
                    </a:cubicBezTo>
                    <a:cubicBezTo>
                      <a:pt x="1730" y="15"/>
                      <a:pt x="165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38"/>
              <p:cNvSpPr/>
              <p:nvPr/>
            </p:nvSpPr>
            <p:spPr>
              <a:xfrm>
                <a:off x="3944438" y="4239675"/>
                <a:ext cx="984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2786" extrusionOk="0">
                    <a:moveTo>
                      <a:pt x="3329" y="0"/>
                    </a:moveTo>
                    <a:cubicBezTo>
                      <a:pt x="3227" y="0"/>
                      <a:pt x="3125" y="30"/>
                      <a:pt x="3036" y="93"/>
                    </a:cubicBezTo>
                    <a:lnTo>
                      <a:pt x="268" y="1794"/>
                    </a:lnTo>
                    <a:cubicBezTo>
                      <a:pt x="201" y="1828"/>
                      <a:pt x="101" y="1928"/>
                      <a:pt x="68" y="1994"/>
                    </a:cubicBezTo>
                    <a:cubicBezTo>
                      <a:pt x="1" y="2194"/>
                      <a:pt x="1" y="2428"/>
                      <a:pt x="101" y="2528"/>
                    </a:cubicBezTo>
                    <a:cubicBezTo>
                      <a:pt x="207" y="2697"/>
                      <a:pt x="379" y="2786"/>
                      <a:pt x="559" y="2786"/>
                    </a:cubicBezTo>
                    <a:cubicBezTo>
                      <a:pt x="664" y="2786"/>
                      <a:pt x="770" y="2756"/>
                      <a:pt x="868" y="2695"/>
                    </a:cubicBezTo>
                    <a:lnTo>
                      <a:pt x="3604" y="994"/>
                    </a:lnTo>
                    <a:cubicBezTo>
                      <a:pt x="3870" y="860"/>
                      <a:pt x="3937" y="493"/>
                      <a:pt x="3770" y="226"/>
                    </a:cubicBezTo>
                    <a:cubicBezTo>
                      <a:pt x="3666" y="81"/>
                      <a:pt x="3498" y="0"/>
                      <a:pt x="3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38"/>
              <p:cNvSpPr/>
              <p:nvPr/>
            </p:nvSpPr>
            <p:spPr>
              <a:xfrm>
                <a:off x="4162113" y="4124175"/>
                <a:ext cx="90925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3317" extrusionOk="0">
                    <a:moveTo>
                      <a:pt x="2988" y="0"/>
                    </a:moveTo>
                    <a:cubicBezTo>
                      <a:pt x="2857" y="0"/>
                      <a:pt x="2728" y="50"/>
                      <a:pt x="2635" y="143"/>
                    </a:cubicBezTo>
                    <a:lnTo>
                      <a:pt x="234" y="2311"/>
                    </a:lnTo>
                    <a:cubicBezTo>
                      <a:pt x="167" y="2411"/>
                      <a:pt x="134" y="2478"/>
                      <a:pt x="67" y="2578"/>
                    </a:cubicBezTo>
                    <a:cubicBezTo>
                      <a:pt x="0" y="2745"/>
                      <a:pt x="34" y="2945"/>
                      <a:pt x="200" y="3112"/>
                    </a:cubicBezTo>
                    <a:cubicBezTo>
                      <a:pt x="304" y="3250"/>
                      <a:pt x="461" y="3316"/>
                      <a:pt x="616" y="3316"/>
                    </a:cubicBezTo>
                    <a:cubicBezTo>
                      <a:pt x="761" y="3316"/>
                      <a:pt x="904" y="3258"/>
                      <a:pt x="1001" y="3145"/>
                    </a:cubicBezTo>
                    <a:lnTo>
                      <a:pt x="3369" y="977"/>
                    </a:lnTo>
                    <a:cubicBezTo>
                      <a:pt x="3636" y="777"/>
                      <a:pt x="3636" y="410"/>
                      <a:pt x="3403" y="210"/>
                    </a:cubicBezTo>
                    <a:cubicBezTo>
                      <a:pt x="3295" y="67"/>
                      <a:pt x="3140" y="0"/>
                      <a:pt x="29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38"/>
              <p:cNvSpPr/>
              <p:nvPr/>
            </p:nvSpPr>
            <p:spPr>
              <a:xfrm>
                <a:off x="3025463" y="4033400"/>
                <a:ext cx="90075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317" extrusionOk="0">
                    <a:moveTo>
                      <a:pt x="2975" y="0"/>
                    </a:moveTo>
                    <a:cubicBezTo>
                      <a:pt x="2835" y="0"/>
                      <a:pt x="2699" y="59"/>
                      <a:pt x="2602" y="171"/>
                    </a:cubicBezTo>
                    <a:lnTo>
                      <a:pt x="234" y="2340"/>
                    </a:lnTo>
                    <a:cubicBezTo>
                      <a:pt x="134" y="2406"/>
                      <a:pt x="100" y="2506"/>
                      <a:pt x="67" y="2573"/>
                    </a:cubicBezTo>
                    <a:cubicBezTo>
                      <a:pt x="0" y="2773"/>
                      <a:pt x="67" y="3007"/>
                      <a:pt x="167" y="3107"/>
                    </a:cubicBezTo>
                    <a:cubicBezTo>
                      <a:pt x="292" y="3250"/>
                      <a:pt x="456" y="3316"/>
                      <a:pt x="611" y="3316"/>
                    </a:cubicBezTo>
                    <a:cubicBezTo>
                      <a:pt x="746" y="3316"/>
                      <a:pt x="875" y="3266"/>
                      <a:pt x="968" y="3174"/>
                    </a:cubicBezTo>
                    <a:lnTo>
                      <a:pt x="3336" y="1005"/>
                    </a:lnTo>
                    <a:cubicBezTo>
                      <a:pt x="3603" y="772"/>
                      <a:pt x="3603" y="405"/>
                      <a:pt x="3403" y="205"/>
                    </a:cubicBezTo>
                    <a:cubicBezTo>
                      <a:pt x="3282" y="67"/>
                      <a:pt x="3126" y="0"/>
                      <a:pt x="29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38"/>
              <p:cNvSpPr/>
              <p:nvPr/>
            </p:nvSpPr>
            <p:spPr>
              <a:xfrm>
                <a:off x="3583363" y="4427950"/>
                <a:ext cx="10842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1235" extrusionOk="0">
                    <a:moveTo>
                      <a:pt x="3736" y="1"/>
                    </a:moveTo>
                    <a:lnTo>
                      <a:pt x="534" y="101"/>
                    </a:lnTo>
                    <a:cubicBezTo>
                      <a:pt x="467" y="101"/>
                      <a:pt x="367" y="134"/>
                      <a:pt x="301" y="167"/>
                    </a:cubicBezTo>
                    <a:cubicBezTo>
                      <a:pt x="134" y="267"/>
                      <a:pt x="0" y="434"/>
                      <a:pt x="0" y="668"/>
                    </a:cubicBezTo>
                    <a:cubicBezTo>
                      <a:pt x="34" y="968"/>
                      <a:pt x="301" y="1235"/>
                      <a:pt x="567" y="1235"/>
                    </a:cubicBezTo>
                    <a:lnTo>
                      <a:pt x="3803" y="1135"/>
                    </a:lnTo>
                    <a:cubicBezTo>
                      <a:pt x="4103" y="1135"/>
                      <a:pt x="4337" y="835"/>
                      <a:pt x="4337" y="568"/>
                    </a:cubicBezTo>
                    <a:cubicBezTo>
                      <a:pt x="4303" y="267"/>
                      <a:pt x="4037" y="1"/>
                      <a:pt x="37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38"/>
              <p:cNvSpPr/>
              <p:nvPr/>
            </p:nvSpPr>
            <p:spPr>
              <a:xfrm>
                <a:off x="4155438" y="3842525"/>
                <a:ext cx="60900" cy="1041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167" extrusionOk="0">
                    <a:moveTo>
                      <a:pt x="643" y="1"/>
                    </a:moveTo>
                    <a:cubicBezTo>
                      <a:pt x="582" y="1"/>
                      <a:pt x="523" y="12"/>
                      <a:pt x="467" y="34"/>
                    </a:cubicBezTo>
                    <a:cubicBezTo>
                      <a:pt x="167" y="134"/>
                      <a:pt x="0" y="468"/>
                      <a:pt x="134" y="735"/>
                    </a:cubicBezTo>
                    <a:lnTo>
                      <a:pt x="1268" y="3804"/>
                    </a:lnTo>
                    <a:cubicBezTo>
                      <a:pt x="1321" y="4017"/>
                      <a:pt x="1545" y="4166"/>
                      <a:pt x="1787" y="4166"/>
                    </a:cubicBezTo>
                    <a:cubicBezTo>
                      <a:pt x="1847" y="4166"/>
                      <a:pt x="1908" y="4157"/>
                      <a:pt x="1968" y="4137"/>
                    </a:cubicBezTo>
                    <a:cubicBezTo>
                      <a:pt x="2269" y="4037"/>
                      <a:pt x="2435" y="3703"/>
                      <a:pt x="2302" y="3403"/>
                    </a:cubicBezTo>
                    <a:lnTo>
                      <a:pt x="1168" y="368"/>
                    </a:lnTo>
                    <a:cubicBezTo>
                      <a:pt x="1134" y="234"/>
                      <a:pt x="1101" y="168"/>
                      <a:pt x="1001" y="134"/>
                    </a:cubicBezTo>
                    <a:cubicBezTo>
                      <a:pt x="890" y="45"/>
                      <a:pt x="764" y="1"/>
                      <a:pt x="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38"/>
              <p:cNvSpPr/>
              <p:nvPr/>
            </p:nvSpPr>
            <p:spPr>
              <a:xfrm>
                <a:off x="3194738" y="4401275"/>
                <a:ext cx="60075" cy="1041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4166" extrusionOk="0">
                    <a:moveTo>
                      <a:pt x="643" y="0"/>
                    </a:moveTo>
                    <a:cubicBezTo>
                      <a:pt x="583" y="0"/>
                      <a:pt x="523" y="11"/>
                      <a:pt x="468" y="34"/>
                    </a:cubicBezTo>
                    <a:cubicBezTo>
                      <a:pt x="168" y="134"/>
                      <a:pt x="1" y="467"/>
                      <a:pt x="134" y="734"/>
                    </a:cubicBezTo>
                    <a:lnTo>
                      <a:pt x="1235" y="3803"/>
                    </a:lnTo>
                    <a:cubicBezTo>
                      <a:pt x="1315" y="4016"/>
                      <a:pt x="1545" y="4166"/>
                      <a:pt x="1787" y="4166"/>
                    </a:cubicBezTo>
                    <a:cubicBezTo>
                      <a:pt x="1848" y="4166"/>
                      <a:pt x="1909" y="4156"/>
                      <a:pt x="1969" y="4136"/>
                    </a:cubicBezTo>
                    <a:cubicBezTo>
                      <a:pt x="2236" y="4036"/>
                      <a:pt x="2403" y="3703"/>
                      <a:pt x="2303" y="3403"/>
                    </a:cubicBezTo>
                    <a:lnTo>
                      <a:pt x="1168" y="367"/>
                    </a:lnTo>
                    <a:cubicBezTo>
                      <a:pt x="1135" y="234"/>
                      <a:pt x="1068" y="167"/>
                      <a:pt x="1002" y="134"/>
                    </a:cubicBezTo>
                    <a:cubicBezTo>
                      <a:pt x="890" y="45"/>
                      <a:pt x="764" y="0"/>
                      <a:pt x="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38"/>
              <p:cNvSpPr/>
              <p:nvPr/>
            </p:nvSpPr>
            <p:spPr>
              <a:xfrm>
                <a:off x="3834363" y="4450475"/>
                <a:ext cx="109275" cy="38475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539" extrusionOk="0">
                    <a:moveTo>
                      <a:pt x="668" y="0"/>
                    </a:moveTo>
                    <a:cubicBezTo>
                      <a:pt x="568" y="0"/>
                      <a:pt x="468" y="0"/>
                      <a:pt x="401" y="34"/>
                    </a:cubicBezTo>
                    <a:cubicBezTo>
                      <a:pt x="234" y="100"/>
                      <a:pt x="68" y="267"/>
                      <a:pt x="68" y="434"/>
                    </a:cubicBezTo>
                    <a:cubicBezTo>
                      <a:pt x="1" y="734"/>
                      <a:pt x="234" y="1034"/>
                      <a:pt x="501" y="1068"/>
                    </a:cubicBezTo>
                    <a:lnTo>
                      <a:pt x="3737" y="1535"/>
                    </a:lnTo>
                    <a:cubicBezTo>
                      <a:pt x="3756" y="1537"/>
                      <a:pt x="3776" y="1538"/>
                      <a:pt x="3796" y="1538"/>
                    </a:cubicBezTo>
                    <a:cubicBezTo>
                      <a:pt x="4046" y="1538"/>
                      <a:pt x="4306" y="1346"/>
                      <a:pt x="4337" y="1068"/>
                    </a:cubicBezTo>
                    <a:cubicBezTo>
                      <a:pt x="4371" y="767"/>
                      <a:pt x="4170" y="501"/>
                      <a:pt x="3904" y="434"/>
                    </a:cubicBezTo>
                    <a:lnTo>
                      <a:pt x="6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949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4" name="Google Shape;3714;p31"/>
          <p:cNvSpPr txBox="1">
            <a:spLocks noGrp="1"/>
          </p:cNvSpPr>
          <p:nvPr>
            <p:ph type="title"/>
          </p:nvPr>
        </p:nvSpPr>
        <p:spPr>
          <a:xfrm>
            <a:off x="689973" y="157160"/>
            <a:ext cx="7704000" cy="4379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LUNES 19 DE JUNIO DEL 2023</a:t>
            </a:r>
            <a:endParaRPr sz="2000" dirty="0"/>
          </a:p>
        </p:txBody>
      </p:sp>
      <p:sp>
        <p:nvSpPr>
          <p:cNvPr id="3716" name="Google Shape;3716;p31"/>
          <p:cNvSpPr txBox="1"/>
          <p:nvPr/>
        </p:nvSpPr>
        <p:spPr>
          <a:xfrm>
            <a:off x="651105" y="606376"/>
            <a:ext cx="8223514" cy="441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9C9C9">
                    <a:lumMod val="50000"/>
                  </a:srgbClr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APRENDIZAJES </a:t>
            </a: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9C9C9">
                    <a:lumMod val="50000"/>
                  </a:srgbClr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CLAVE: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Desarrollar la</a:t>
            </a:r>
            <a:r>
              <a:rPr kumimoji="0" lang="es-E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 curiosidad, la exploración, la imaginación, la creatividad.</a:t>
            </a:r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egu"/>
              <a:ea typeface="Gaegu"/>
              <a:cs typeface="Gaegu"/>
              <a:sym typeface="Gaegu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Convivir</a:t>
            </a:r>
            <a:r>
              <a:rPr kumimoji="0" lang="es-E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 con otros y compartir el aprendizaje, el juego, el arte y la cultura.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egu"/>
              <a:ea typeface="Gaegu"/>
              <a:cs typeface="Gaegu"/>
              <a:sym typeface="Gaegu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182648"/>
              </a:solidFill>
              <a:effectLst/>
              <a:uLnTx/>
              <a:uFillTx/>
              <a:latin typeface="Gaegu"/>
              <a:ea typeface="Gaegu"/>
              <a:cs typeface="Gaegu"/>
              <a:sym typeface="Gaegu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9C9C9">
                    <a:lumMod val="50000"/>
                  </a:srgbClr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ACTIVIDAD:</a:t>
            </a:r>
            <a:r>
              <a:rPr kumimoji="0" lang="es-ES" sz="1600" b="1" i="0" u="none" strike="noStrike" kern="0" cap="none" spc="0" normalizeH="0" noProof="0" dirty="0" smtClean="0">
                <a:ln>
                  <a:noFill/>
                </a:ln>
                <a:solidFill>
                  <a:srgbClr val="F9C9C9">
                    <a:lumMod val="50000"/>
                  </a:srgbClr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 </a:t>
            </a:r>
            <a:r>
              <a:rPr kumimoji="0" lang="es-ES" sz="1400" i="0" u="none" strike="noStrike" kern="0" cap="none" spc="0" normalizeH="0" baseline="0" noProof="0" dirty="0" smtClean="0">
                <a:ln>
                  <a:noFill/>
                </a:ln>
                <a:solidFill>
                  <a:srgbClr val="182648"/>
                </a:solidFill>
                <a:effectLst/>
                <a:uLnTx/>
                <a:uFillTx/>
                <a:latin typeface="Euphemia" panose="020B0503040102020104" pitchFamily="34" charset="0"/>
                <a:ea typeface="Gaegu"/>
                <a:cs typeface="Gaegu"/>
                <a:sym typeface="Gaegu"/>
              </a:rPr>
              <a:t>Daremos </a:t>
            </a:r>
            <a:r>
              <a:rPr kumimoji="0" lang="es-ES" sz="1400" i="0" u="none" strike="noStrike" kern="0" cap="none" spc="0" normalizeH="0" baseline="0" noProof="0" dirty="0">
                <a:ln>
                  <a:noFill/>
                </a:ln>
                <a:solidFill>
                  <a:srgbClr val="182648"/>
                </a:solidFill>
                <a:effectLst/>
                <a:uLnTx/>
                <a:uFillTx/>
                <a:latin typeface="Euphemia" panose="020B0503040102020104" pitchFamily="34" charset="0"/>
                <a:ea typeface="Gaegu"/>
                <a:cs typeface="Gaegu"/>
                <a:sym typeface="Gaegu"/>
              </a:rPr>
              <a:t>la bienvenida a los pequeños en la puerta del salón, nos presentaremos con los pequeños y padres de familia. ¡Buenos días niños y papás¡, ¿cómo están? Preguntaremos a los papás si hay algo relevante que debamos conocer acerca de los niños. </a:t>
            </a:r>
            <a:r>
              <a:rPr kumimoji="0" lang="es-ES" sz="1400" i="0" u="none" strike="noStrike" kern="0" cap="none" spc="0" normalizeH="0" baseline="0" noProof="0" dirty="0" smtClean="0">
                <a:ln>
                  <a:noFill/>
                </a:ln>
                <a:solidFill>
                  <a:srgbClr val="182648"/>
                </a:solidFill>
                <a:effectLst/>
                <a:uLnTx/>
                <a:uFillTx/>
                <a:latin typeface="Euphemia" panose="020B0503040102020104" pitchFamily="34" charset="0"/>
                <a:ea typeface="Gaegu"/>
                <a:cs typeface="Gaegu"/>
                <a:sym typeface="Gaegu"/>
              </a:rPr>
              <a:t>Tendremos </a:t>
            </a:r>
            <a:r>
              <a:rPr kumimoji="0" lang="es-ES" sz="1400" i="0" u="none" strike="noStrike" kern="0" cap="none" spc="0" normalizeH="0" baseline="0" noProof="0" dirty="0">
                <a:ln>
                  <a:noFill/>
                </a:ln>
                <a:solidFill>
                  <a:srgbClr val="182648"/>
                </a:solidFill>
                <a:effectLst/>
                <a:uLnTx/>
                <a:uFillTx/>
                <a:latin typeface="Euphemia" panose="020B0503040102020104" pitchFamily="34" charset="0"/>
                <a:ea typeface="Gaegu"/>
                <a:cs typeface="Gaegu"/>
                <a:sym typeface="Gaegu"/>
              </a:rPr>
              <a:t>pelotas en los tapetes para dar la bienvenida, dejaremos que los manipulen libremente.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i="0" u="none" strike="noStrike" kern="0" cap="none" spc="0" normalizeH="0" baseline="0" noProof="0" dirty="0">
                <a:ln>
                  <a:noFill/>
                </a:ln>
                <a:solidFill>
                  <a:srgbClr val="182648"/>
                </a:solidFill>
                <a:effectLst/>
                <a:uLnTx/>
                <a:uFillTx/>
                <a:latin typeface="Euphemia" panose="020B0503040102020104" pitchFamily="34" charset="0"/>
                <a:ea typeface="Gaegu"/>
                <a:cs typeface="Gaegu"/>
                <a:sym typeface="Gaegu"/>
              </a:rPr>
              <a:t>Durante el desayuno y comida, platicaremos con los pequeños, siempre dando sostén afectivo, trataremos de que el pequeño coma de manera adecuada.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i="0" u="none" strike="noStrike" kern="0" cap="none" spc="0" normalizeH="0" baseline="0" noProof="0" dirty="0">
                <a:ln>
                  <a:noFill/>
                </a:ln>
                <a:solidFill>
                  <a:srgbClr val="182648"/>
                </a:solidFill>
                <a:effectLst/>
                <a:uLnTx/>
                <a:uFillTx/>
                <a:latin typeface="Euphemia" panose="020B0503040102020104" pitchFamily="34" charset="0"/>
                <a:ea typeface="Gaegu"/>
                <a:cs typeface="Gaegu"/>
                <a:sym typeface="Gaegu"/>
              </a:rPr>
              <a:t> En la siesta pondremos música relajante, pondremos las colchonetas e invitaremos a los pequeños a tomar su lugar, arrullaremos a los pequeños con mucho cariño, estaremos al pendiente de su sueño.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dirty="0">
                <a:solidFill>
                  <a:srgbClr val="182648"/>
                </a:solidFill>
                <a:latin typeface="Euphemia" panose="020B0503040102020104" pitchFamily="34" charset="0"/>
                <a:ea typeface="Gaegu"/>
                <a:cs typeface="Gaegu"/>
                <a:sym typeface="Gaegu"/>
              </a:rPr>
              <a:t>En la actividad saldremos al patio descalzos, exploraremos las diversas texturas con  los pies </a:t>
            </a:r>
            <a:r>
              <a:rPr lang="es-ES" dirty="0" smtClean="0">
                <a:solidFill>
                  <a:srgbClr val="182648"/>
                </a:solidFill>
                <a:latin typeface="Euphemia" panose="020B0503040102020104" pitchFamily="34" charset="0"/>
                <a:ea typeface="Gaegu"/>
                <a:cs typeface="Gaegu"/>
                <a:sym typeface="Gaegu"/>
              </a:rPr>
              <a:t>descalzos, </a:t>
            </a:r>
            <a:r>
              <a:rPr lang="es-ES" dirty="0">
                <a:solidFill>
                  <a:srgbClr val="182648"/>
                </a:solidFill>
                <a:latin typeface="Euphemia" panose="020B0503040102020104" pitchFamily="34" charset="0"/>
                <a:ea typeface="Gaegu"/>
                <a:cs typeface="Gaegu"/>
                <a:sym typeface="Gaegu"/>
              </a:rPr>
              <a:t>saltaremos en el pasto, caminaremos por el camino de piedras, bailaremos sobre los tapetes siempre y cuando el calor del piso no sea muy intenso.</a:t>
            </a:r>
            <a:endParaRPr kumimoji="0" lang="es-ES" sz="1100" i="0" u="none" strike="noStrike" kern="0" cap="none" spc="0" normalizeH="0" baseline="0" noProof="0" dirty="0">
              <a:ln>
                <a:noFill/>
              </a:ln>
              <a:solidFill>
                <a:srgbClr val="182648"/>
              </a:solidFill>
              <a:effectLst/>
              <a:uLnTx/>
              <a:uFillTx/>
              <a:latin typeface="Euphemia" panose="020B0503040102020104" pitchFamily="34" charset="0"/>
              <a:ea typeface="Gaegu"/>
              <a:cs typeface="Gaegu"/>
              <a:sym typeface="Gaeg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9600" b="1" dirty="0">
              <a:solidFill>
                <a:schemeClr val="dk1"/>
              </a:solidFill>
              <a:latin typeface="Euphemia" panose="020B0503040102020104" pitchFamily="34" charset="0"/>
              <a:ea typeface="Gaegu"/>
              <a:cs typeface="Gaegu"/>
              <a:sym typeface="Gaegu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b="1" dirty="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grpSp>
        <p:nvGrpSpPr>
          <p:cNvPr id="3719" name="Google Shape;3719;p31"/>
          <p:cNvGrpSpPr/>
          <p:nvPr/>
        </p:nvGrpSpPr>
        <p:grpSpPr>
          <a:xfrm>
            <a:off x="7760085" y="121368"/>
            <a:ext cx="1267776" cy="1252059"/>
            <a:chOff x="446279" y="1298224"/>
            <a:chExt cx="1062501" cy="1049328"/>
          </a:xfrm>
        </p:grpSpPr>
        <p:sp>
          <p:nvSpPr>
            <p:cNvPr id="3720" name="Google Shape;3720;p31"/>
            <p:cNvSpPr/>
            <p:nvPr/>
          </p:nvSpPr>
          <p:spPr>
            <a:xfrm>
              <a:off x="446279" y="1298224"/>
              <a:ext cx="1062501" cy="1049328"/>
            </a:xfrm>
            <a:custGeom>
              <a:avLst/>
              <a:gdLst/>
              <a:ahLst/>
              <a:cxnLst/>
              <a:rect l="l" t="t" r="r" b="b"/>
              <a:pathLst>
                <a:path w="69117" h="68249" extrusionOk="0">
                  <a:moveTo>
                    <a:pt x="35059" y="0"/>
                  </a:moveTo>
                  <a:cubicBezTo>
                    <a:pt x="32824" y="0"/>
                    <a:pt x="30556" y="200"/>
                    <a:pt x="28354" y="667"/>
                  </a:cubicBezTo>
                  <a:cubicBezTo>
                    <a:pt x="19414" y="2469"/>
                    <a:pt x="11809" y="7639"/>
                    <a:pt x="6739" y="15211"/>
                  </a:cubicBezTo>
                  <a:cubicBezTo>
                    <a:pt x="1735" y="22816"/>
                    <a:pt x="0" y="31890"/>
                    <a:pt x="1802" y="40829"/>
                  </a:cubicBezTo>
                  <a:cubicBezTo>
                    <a:pt x="3336" y="48602"/>
                    <a:pt x="7572" y="55607"/>
                    <a:pt x="13710" y="60610"/>
                  </a:cubicBezTo>
                  <a:cubicBezTo>
                    <a:pt x="19748" y="65547"/>
                    <a:pt x="27353" y="68249"/>
                    <a:pt x="35092" y="68249"/>
                  </a:cubicBezTo>
                  <a:cubicBezTo>
                    <a:pt x="37360" y="68249"/>
                    <a:pt x="39595" y="68049"/>
                    <a:pt x="41864" y="67582"/>
                  </a:cubicBezTo>
                  <a:cubicBezTo>
                    <a:pt x="49569" y="66047"/>
                    <a:pt x="56574" y="61778"/>
                    <a:pt x="61544" y="55673"/>
                  </a:cubicBezTo>
                  <a:cubicBezTo>
                    <a:pt x="66414" y="49602"/>
                    <a:pt x="69083" y="42030"/>
                    <a:pt x="69116" y="34258"/>
                  </a:cubicBezTo>
                  <a:cubicBezTo>
                    <a:pt x="69116" y="31990"/>
                    <a:pt x="68916" y="29655"/>
                    <a:pt x="68449" y="27386"/>
                  </a:cubicBezTo>
                  <a:cubicBezTo>
                    <a:pt x="67682" y="23484"/>
                    <a:pt x="66214" y="19781"/>
                    <a:pt x="64180" y="16379"/>
                  </a:cubicBezTo>
                  <a:lnTo>
                    <a:pt x="64079" y="16212"/>
                  </a:lnTo>
                  <a:cubicBezTo>
                    <a:pt x="63779" y="15778"/>
                    <a:pt x="63546" y="15344"/>
                    <a:pt x="63246" y="14944"/>
                  </a:cubicBezTo>
                  <a:cubicBezTo>
                    <a:pt x="63212" y="14877"/>
                    <a:pt x="63212" y="14844"/>
                    <a:pt x="63179" y="14811"/>
                  </a:cubicBezTo>
                  <a:cubicBezTo>
                    <a:pt x="62912" y="14444"/>
                    <a:pt x="62612" y="14044"/>
                    <a:pt x="62378" y="13677"/>
                  </a:cubicBezTo>
                  <a:lnTo>
                    <a:pt x="62345" y="13643"/>
                  </a:lnTo>
                  <a:cubicBezTo>
                    <a:pt x="62278" y="13610"/>
                    <a:pt x="62245" y="13510"/>
                    <a:pt x="62211" y="13476"/>
                  </a:cubicBezTo>
                  <a:cubicBezTo>
                    <a:pt x="61911" y="13110"/>
                    <a:pt x="61678" y="12776"/>
                    <a:pt x="61344" y="12376"/>
                  </a:cubicBezTo>
                  <a:cubicBezTo>
                    <a:pt x="61244" y="12309"/>
                    <a:pt x="61177" y="12209"/>
                    <a:pt x="61077" y="12109"/>
                  </a:cubicBezTo>
                  <a:cubicBezTo>
                    <a:pt x="60744" y="11709"/>
                    <a:pt x="60444" y="11342"/>
                    <a:pt x="60177" y="11041"/>
                  </a:cubicBezTo>
                  <a:lnTo>
                    <a:pt x="60043" y="10941"/>
                  </a:lnTo>
                  <a:lnTo>
                    <a:pt x="60010" y="10875"/>
                  </a:lnTo>
                  <a:cubicBezTo>
                    <a:pt x="59710" y="10608"/>
                    <a:pt x="59409" y="10274"/>
                    <a:pt x="59109" y="9974"/>
                  </a:cubicBezTo>
                  <a:lnTo>
                    <a:pt x="59076" y="9941"/>
                  </a:lnTo>
                  <a:cubicBezTo>
                    <a:pt x="59043" y="9874"/>
                    <a:pt x="59009" y="9807"/>
                    <a:pt x="58909" y="9774"/>
                  </a:cubicBezTo>
                  <a:cubicBezTo>
                    <a:pt x="58576" y="9440"/>
                    <a:pt x="58242" y="9107"/>
                    <a:pt x="57875" y="8806"/>
                  </a:cubicBezTo>
                  <a:lnTo>
                    <a:pt x="57708" y="8673"/>
                  </a:lnTo>
                  <a:lnTo>
                    <a:pt x="57675" y="8640"/>
                  </a:lnTo>
                  <a:cubicBezTo>
                    <a:pt x="55073" y="6305"/>
                    <a:pt x="52171" y="4403"/>
                    <a:pt x="49002" y="2969"/>
                  </a:cubicBezTo>
                  <a:cubicBezTo>
                    <a:pt x="48835" y="2869"/>
                    <a:pt x="48668" y="2836"/>
                    <a:pt x="48535" y="2802"/>
                  </a:cubicBezTo>
                  <a:cubicBezTo>
                    <a:pt x="44232" y="901"/>
                    <a:pt x="39729" y="0"/>
                    <a:pt x="35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1" name="Google Shape;3721;p31"/>
            <p:cNvGrpSpPr/>
            <p:nvPr/>
          </p:nvGrpSpPr>
          <p:grpSpPr>
            <a:xfrm>
              <a:off x="491643" y="1328221"/>
              <a:ext cx="984563" cy="989335"/>
              <a:chOff x="2835313" y="3242100"/>
              <a:chExt cx="1601175" cy="1608675"/>
            </a:xfrm>
          </p:grpSpPr>
          <p:sp>
            <p:nvSpPr>
              <p:cNvPr id="3722" name="Google Shape;3722;p31"/>
              <p:cNvSpPr/>
              <p:nvPr/>
            </p:nvSpPr>
            <p:spPr>
              <a:xfrm>
                <a:off x="2835313" y="3307650"/>
                <a:ext cx="1601175" cy="1477050"/>
              </a:xfrm>
              <a:custGeom>
                <a:avLst/>
                <a:gdLst/>
                <a:ahLst/>
                <a:cxnLst/>
                <a:rect l="l" t="t" r="r" b="b"/>
                <a:pathLst>
                  <a:path w="64047" h="59082" extrusionOk="0">
                    <a:moveTo>
                      <a:pt x="31998" y="17764"/>
                    </a:moveTo>
                    <a:cubicBezTo>
                      <a:pt x="37463" y="17764"/>
                      <a:pt x="42353" y="21612"/>
                      <a:pt x="43465" y="27233"/>
                    </a:cubicBezTo>
                    <a:cubicBezTo>
                      <a:pt x="44800" y="33605"/>
                      <a:pt x="40730" y="39809"/>
                      <a:pt x="34359" y="41110"/>
                    </a:cubicBezTo>
                    <a:cubicBezTo>
                      <a:pt x="33572" y="41271"/>
                      <a:pt x="32787" y="41349"/>
                      <a:pt x="32015" y="41349"/>
                    </a:cubicBezTo>
                    <a:cubicBezTo>
                      <a:pt x="26563" y="41349"/>
                      <a:pt x="21688" y="37483"/>
                      <a:pt x="20549" y="31903"/>
                    </a:cubicBezTo>
                    <a:cubicBezTo>
                      <a:pt x="19248" y="25499"/>
                      <a:pt x="23351" y="19294"/>
                      <a:pt x="29689" y="17993"/>
                    </a:cubicBezTo>
                    <a:cubicBezTo>
                      <a:pt x="30464" y="17838"/>
                      <a:pt x="31236" y="17764"/>
                      <a:pt x="31998" y="17764"/>
                    </a:cubicBezTo>
                    <a:close/>
                    <a:moveTo>
                      <a:pt x="31986" y="1"/>
                    </a:moveTo>
                    <a:cubicBezTo>
                      <a:pt x="30073" y="1"/>
                      <a:pt x="28133" y="189"/>
                      <a:pt x="26186" y="581"/>
                    </a:cubicBezTo>
                    <a:cubicBezTo>
                      <a:pt x="10242" y="3783"/>
                      <a:pt x="1" y="19361"/>
                      <a:pt x="3203" y="35373"/>
                    </a:cubicBezTo>
                    <a:cubicBezTo>
                      <a:pt x="6010" y="49405"/>
                      <a:pt x="18270" y="59082"/>
                      <a:pt x="31991" y="59082"/>
                    </a:cubicBezTo>
                    <a:cubicBezTo>
                      <a:pt x="33926" y="59082"/>
                      <a:pt x="35890" y="58889"/>
                      <a:pt x="37861" y="58489"/>
                    </a:cubicBezTo>
                    <a:cubicBezTo>
                      <a:pt x="53773" y="55287"/>
                      <a:pt x="64047" y="39742"/>
                      <a:pt x="60811" y="23731"/>
                    </a:cubicBezTo>
                    <a:cubicBezTo>
                      <a:pt x="58000" y="9707"/>
                      <a:pt x="45708" y="1"/>
                      <a:pt x="31986" y="1"/>
                    </a:cubicBezTo>
                    <a:close/>
                  </a:path>
                </a:pathLst>
              </a:custGeom>
              <a:solidFill>
                <a:srgbClr val="D49B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31"/>
              <p:cNvSpPr/>
              <p:nvPr/>
            </p:nvSpPr>
            <p:spPr>
              <a:xfrm>
                <a:off x="2942913" y="3348000"/>
                <a:ext cx="1385175" cy="1396050"/>
              </a:xfrm>
              <a:custGeom>
                <a:avLst/>
                <a:gdLst/>
                <a:ahLst/>
                <a:cxnLst/>
                <a:rect l="l" t="t" r="r" b="b"/>
                <a:pathLst>
                  <a:path w="55407" h="55842" extrusionOk="0">
                    <a:moveTo>
                      <a:pt x="27694" y="16150"/>
                    </a:moveTo>
                    <a:cubicBezTo>
                      <a:pt x="33159" y="16150"/>
                      <a:pt x="38049" y="19998"/>
                      <a:pt x="39161" y="25619"/>
                    </a:cubicBezTo>
                    <a:cubicBezTo>
                      <a:pt x="40496" y="31991"/>
                      <a:pt x="36426" y="38195"/>
                      <a:pt x="30055" y="39496"/>
                    </a:cubicBezTo>
                    <a:cubicBezTo>
                      <a:pt x="29268" y="39657"/>
                      <a:pt x="28483" y="39735"/>
                      <a:pt x="27711" y="39735"/>
                    </a:cubicBezTo>
                    <a:cubicBezTo>
                      <a:pt x="22259" y="39735"/>
                      <a:pt x="17384" y="35869"/>
                      <a:pt x="16245" y="30289"/>
                    </a:cubicBezTo>
                    <a:cubicBezTo>
                      <a:pt x="14944" y="23885"/>
                      <a:pt x="19047" y="17680"/>
                      <a:pt x="25385" y="16379"/>
                    </a:cubicBezTo>
                    <a:cubicBezTo>
                      <a:pt x="26160" y="16224"/>
                      <a:pt x="26932" y="16150"/>
                      <a:pt x="27694" y="16150"/>
                    </a:cubicBezTo>
                    <a:close/>
                    <a:moveTo>
                      <a:pt x="28276" y="0"/>
                    </a:moveTo>
                    <a:cubicBezTo>
                      <a:pt x="26302" y="0"/>
                      <a:pt x="24391" y="1240"/>
                      <a:pt x="22349" y="1636"/>
                    </a:cubicBezTo>
                    <a:cubicBezTo>
                      <a:pt x="20315" y="2069"/>
                      <a:pt x="18013" y="1636"/>
                      <a:pt x="16245" y="2469"/>
                    </a:cubicBezTo>
                    <a:cubicBezTo>
                      <a:pt x="14344" y="3303"/>
                      <a:pt x="13143" y="5305"/>
                      <a:pt x="11508" y="6506"/>
                    </a:cubicBezTo>
                    <a:cubicBezTo>
                      <a:pt x="9907" y="7773"/>
                      <a:pt x="7639" y="8374"/>
                      <a:pt x="6338" y="9941"/>
                    </a:cubicBezTo>
                    <a:cubicBezTo>
                      <a:pt x="5070" y="11509"/>
                      <a:pt x="4803" y="13811"/>
                      <a:pt x="3903" y="15646"/>
                    </a:cubicBezTo>
                    <a:cubicBezTo>
                      <a:pt x="2969" y="17480"/>
                      <a:pt x="1234" y="18981"/>
                      <a:pt x="734" y="20983"/>
                    </a:cubicBezTo>
                    <a:cubicBezTo>
                      <a:pt x="234" y="22951"/>
                      <a:pt x="1001" y="25152"/>
                      <a:pt x="967" y="27187"/>
                    </a:cubicBezTo>
                    <a:cubicBezTo>
                      <a:pt x="934" y="29189"/>
                      <a:pt x="0" y="31357"/>
                      <a:pt x="434" y="33392"/>
                    </a:cubicBezTo>
                    <a:cubicBezTo>
                      <a:pt x="834" y="35460"/>
                      <a:pt x="2502" y="37061"/>
                      <a:pt x="3336" y="38896"/>
                    </a:cubicBezTo>
                    <a:cubicBezTo>
                      <a:pt x="4170" y="40797"/>
                      <a:pt x="4303" y="43132"/>
                      <a:pt x="5571" y="44733"/>
                    </a:cubicBezTo>
                    <a:cubicBezTo>
                      <a:pt x="6805" y="46368"/>
                      <a:pt x="9006" y="47135"/>
                      <a:pt x="10574" y="48469"/>
                    </a:cubicBezTo>
                    <a:cubicBezTo>
                      <a:pt x="12142" y="49803"/>
                      <a:pt x="13243" y="51838"/>
                      <a:pt x="15077" y="52739"/>
                    </a:cubicBezTo>
                    <a:cubicBezTo>
                      <a:pt x="16845" y="53673"/>
                      <a:pt x="19147" y="53406"/>
                      <a:pt x="21148" y="53906"/>
                    </a:cubicBezTo>
                    <a:cubicBezTo>
                      <a:pt x="23117" y="54407"/>
                      <a:pt x="24985" y="55808"/>
                      <a:pt x="27019" y="55841"/>
                    </a:cubicBezTo>
                    <a:cubicBezTo>
                      <a:pt x="27046" y="55841"/>
                      <a:pt x="27073" y="55842"/>
                      <a:pt x="27099" y="55842"/>
                    </a:cubicBezTo>
                    <a:cubicBezTo>
                      <a:pt x="29073" y="55842"/>
                      <a:pt x="31016" y="54634"/>
                      <a:pt x="33024" y="54206"/>
                    </a:cubicBezTo>
                    <a:cubicBezTo>
                      <a:pt x="35092" y="53806"/>
                      <a:pt x="37360" y="54206"/>
                      <a:pt x="39161" y="53373"/>
                    </a:cubicBezTo>
                    <a:cubicBezTo>
                      <a:pt x="41029" y="52539"/>
                      <a:pt x="42264" y="50537"/>
                      <a:pt x="43865" y="49336"/>
                    </a:cubicBezTo>
                    <a:cubicBezTo>
                      <a:pt x="45499" y="48069"/>
                      <a:pt x="47767" y="47468"/>
                      <a:pt x="49035" y="45901"/>
                    </a:cubicBezTo>
                    <a:cubicBezTo>
                      <a:pt x="50336" y="44333"/>
                      <a:pt x="50603" y="42031"/>
                      <a:pt x="51503" y="40196"/>
                    </a:cubicBezTo>
                    <a:cubicBezTo>
                      <a:pt x="52437" y="38362"/>
                      <a:pt x="54172" y="36861"/>
                      <a:pt x="54672" y="34859"/>
                    </a:cubicBezTo>
                    <a:cubicBezTo>
                      <a:pt x="55173" y="32925"/>
                      <a:pt x="54406" y="30690"/>
                      <a:pt x="54439" y="28655"/>
                    </a:cubicBezTo>
                    <a:cubicBezTo>
                      <a:pt x="54472" y="26653"/>
                      <a:pt x="55406" y="24485"/>
                      <a:pt x="54973" y="22450"/>
                    </a:cubicBezTo>
                    <a:cubicBezTo>
                      <a:pt x="54572" y="20416"/>
                      <a:pt x="52904" y="18781"/>
                      <a:pt x="52071" y="16946"/>
                    </a:cubicBezTo>
                    <a:cubicBezTo>
                      <a:pt x="51237" y="15078"/>
                      <a:pt x="51103" y="12743"/>
                      <a:pt x="49836" y="11109"/>
                    </a:cubicBezTo>
                    <a:cubicBezTo>
                      <a:pt x="48601" y="9474"/>
                      <a:pt x="46366" y="8741"/>
                      <a:pt x="44832" y="7406"/>
                    </a:cubicBezTo>
                    <a:cubicBezTo>
                      <a:pt x="43264" y="6072"/>
                      <a:pt x="42163" y="4004"/>
                      <a:pt x="40329" y="3103"/>
                    </a:cubicBezTo>
                    <a:cubicBezTo>
                      <a:pt x="38528" y="2169"/>
                      <a:pt x="36259" y="2436"/>
                      <a:pt x="34258" y="1936"/>
                    </a:cubicBezTo>
                    <a:cubicBezTo>
                      <a:pt x="32290" y="1435"/>
                      <a:pt x="30422" y="68"/>
                      <a:pt x="28354" y="1"/>
                    </a:cubicBezTo>
                    <a:cubicBezTo>
                      <a:pt x="28328" y="1"/>
                      <a:pt x="28302" y="0"/>
                      <a:pt x="28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31"/>
              <p:cNvSpPr/>
              <p:nvPr/>
            </p:nvSpPr>
            <p:spPr>
              <a:xfrm>
                <a:off x="2835313" y="3242100"/>
                <a:ext cx="1601175" cy="1608675"/>
              </a:xfrm>
              <a:custGeom>
                <a:avLst/>
                <a:gdLst/>
                <a:ahLst/>
                <a:cxnLst/>
                <a:rect l="l" t="t" r="r" b="b"/>
                <a:pathLst>
                  <a:path w="64047" h="64347" fill="none" extrusionOk="0">
                    <a:moveTo>
                      <a:pt x="26186" y="3203"/>
                    </a:moveTo>
                    <a:cubicBezTo>
                      <a:pt x="10242" y="6405"/>
                      <a:pt x="1" y="21983"/>
                      <a:pt x="3203" y="37995"/>
                    </a:cubicBezTo>
                    <a:cubicBezTo>
                      <a:pt x="6406" y="54006"/>
                      <a:pt x="21917" y="64347"/>
                      <a:pt x="37861" y="61111"/>
                    </a:cubicBezTo>
                    <a:cubicBezTo>
                      <a:pt x="53773" y="57909"/>
                      <a:pt x="64047" y="42364"/>
                      <a:pt x="60811" y="26353"/>
                    </a:cubicBezTo>
                    <a:cubicBezTo>
                      <a:pt x="57609" y="10375"/>
                      <a:pt x="42098" y="1"/>
                      <a:pt x="26186" y="3203"/>
                    </a:cubicBezTo>
                    <a:close/>
                    <a:moveTo>
                      <a:pt x="34359" y="43732"/>
                    </a:moveTo>
                    <a:cubicBezTo>
                      <a:pt x="28021" y="45033"/>
                      <a:pt x="21850" y="40897"/>
                      <a:pt x="20549" y="34525"/>
                    </a:cubicBezTo>
                    <a:cubicBezTo>
                      <a:pt x="19248" y="28121"/>
                      <a:pt x="23351" y="21916"/>
                      <a:pt x="29689" y="20615"/>
                    </a:cubicBezTo>
                    <a:cubicBezTo>
                      <a:pt x="36027" y="19348"/>
                      <a:pt x="42198" y="23451"/>
                      <a:pt x="43465" y="29855"/>
                    </a:cubicBezTo>
                    <a:cubicBezTo>
                      <a:pt x="44800" y="36227"/>
                      <a:pt x="40730" y="42431"/>
                      <a:pt x="34359" y="43732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31"/>
              <p:cNvSpPr/>
              <p:nvPr/>
            </p:nvSpPr>
            <p:spPr>
              <a:xfrm>
                <a:off x="2942913" y="3347175"/>
                <a:ext cx="1385175" cy="1397700"/>
              </a:xfrm>
              <a:custGeom>
                <a:avLst/>
                <a:gdLst/>
                <a:ahLst/>
                <a:cxnLst/>
                <a:rect l="l" t="t" r="r" b="b"/>
                <a:pathLst>
                  <a:path w="55407" h="55908" fill="none" extrusionOk="0">
                    <a:moveTo>
                      <a:pt x="52071" y="16979"/>
                    </a:moveTo>
                    <a:cubicBezTo>
                      <a:pt x="51237" y="15111"/>
                      <a:pt x="51103" y="12776"/>
                      <a:pt x="49836" y="11142"/>
                    </a:cubicBezTo>
                    <a:cubicBezTo>
                      <a:pt x="48601" y="9507"/>
                      <a:pt x="46366" y="8774"/>
                      <a:pt x="44832" y="7439"/>
                    </a:cubicBezTo>
                    <a:cubicBezTo>
                      <a:pt x="43264" y="6105"/>
                      <a:pt x="42163" y="4037"/>
                      <a:pt x="40329" y="3136"/>
                    </a:cubicBezTo>
                    <a:cubicBezTo>
                      <a:pt x="38528" y="2202"/>
                      <a:pt x="36259" y="2469"/>
                      <a:pt x="34258" y="1969"/>
                    </a:cubicBezTo>
                    <a:cubicBezTo>
                      <a:pt x="32290" y="1468"/>
                      <a:pt x="30422" y="101"/>
                      <a:pt x="28354" y="34"/>
                    </a:cubicBezTo>
                    <a:cubicBezTo>
                      <a:pt x="26352" y="1"/>
                      <a:pt x="24417" y="1268"/>
                      <a:pt x="22349" y="1669"/>
                    </a:cubicBezTo>
                    <a:cubicBezTo>
                      <a:pt x="20315" y="2102"/>
                      <a:pt x="18013" y="1669"/>
                      <a:pt x="16245" y="2502"/>
                    </a:cubicBezTo>
                    <a:cubicBezTo>
                      <a:pt x="14344" y="3336"/>
                      <a:pt x="13143" y="5338"/>
                      <a:pt x="11508" y="6539"/>
                    </a:cubicBezTo>
                    <a:cubicBezTo>
                      <a:pt x="9907" y="7806"/>
                      <a:pt x="7639" y="8407"/>
                      <a:pt x="6338" y="9974"/>
                    </a:cubicBezTo>
                    <a:cubicBezTo>
                      <a:pt x="5070" y="11542"/>
                      <a:pt x="4803" y="13844"/>
                      <a:pt x="3903" y="15679"/>
                    </a:cubicBezTo>
                    <a:cubicBezTo>
                      <a:pt x="2969" y="17513"/>
                      <a:pt x="1234" y="19014"/>
                      <a:pt x="734" y="21016"/>
                    </a:cubicBezTo>
                    <a:cubicBezTo>
                      <a:pt x="234" y="22984"/>
                      <a:pt x="1001" y="25185"/>
                      <a:pt x="967" y="27220"/>
                    </a:cubicBezTo>
                    <a:cubicBezTo>
                      <a:pt x="934" y="29222"/>
                      <a:pt x="0" y="31390"/>
                      <a:pt x="434" y="33425"/>
                    </a:cubicBezTo>
                    <a:cubicBezTo>
                      <a:pt x="834" y="35493"/>
                      <a:pt x="2502" y="37094"/>
                      <a:pt x="3336" y="38929"/>
                    </a:cubicBezTo>
                    <a:cubicBezTo>
                      <a:pt x="4170" y="40830"/>
                      <a:pt x="4303" y="43165"/>
                      <a:pt x="5571" y="44766"/>
                    </a:cubicBezTo>
                    <a:cubicBezTo>
                      <a:pt x="6805" y="46401"/>
                      <a:pt x="9006" y="47168"/>
                      <a:pt x="10574" y="48502"/>
                    </a:cubicBezTo>
                    <a:cubicBezTo>
                      <a:pt x="12142" y="49836"/>
                      <a:pt x="13243" y="51871"/>
                      <a:pt x="15077" y="52772"/>
                    </a:cubicBezTo>
                    <a:cubicBezTo>
                      <a:pt x="16845" y="53706"/>
                      <a:pt x="19147" y="53439"/>
                      <a:pt x="21148" y="53939"/>
                    </a:cubicBezTo>
                    <a:cubicBezTo>
                      <a:pt x="23117" y="54440"/>
                      <a:pt x="24985" y="55841"/>
                      <a:pt x="27019" y="55874"/>
                    </a:cubicBezTo>
                    <a:cubicBezTo>
                      <a:pt x="29021" y="55907"/>
                      <a:pt x="30989" y="54673"/>
                      <a:pt x="33024" y="54239"/>
                    </a:cubicBezTo>
                    <a:cubicBezTo>
                      <a:pt x="35092" y="53839"/>
                      <a:pt x="37360" y="54239"/>
                      <a:pt x="39161" y="53406"/>
                    </a:cubicBezTo>
                    <a:cubicBezTo>
                      <a:pt x="41029" y="52572"/>
                      <a:pt x="42264" y="50570"/>
                      <a:pt x="43865" y="49369"/>
                    </a:cubicBezTo>
                    <a:cubicBezTo>
                      <a:pt x="45499" y="48102"/>
                      <a:pt x="47767" y="47501"/>
                      <a:pt x="49035" y="45934"/>
                    </a:cubicBezTo>
                    <a:cubicBezTo>
                      <a:pt x="50336" y="44366"/>
                      <a:pt x="50603" y="42064"/>
                      <a:pt x="51503" y="40229"/>
                    </a:cubicBezTo>
                    <a:cubicBezTo>
                      <a:pt x="52437" y="38395"/>
                      <a:pt x="54172" y="36894"/>
                      <a:pt x="54672" y="34892"/>
                    </a:cubicBezTo>
                    <a:cubicBezTo>
                      <a:pt x="55173" y="32958"/>
                      <a:pt x="54406" y="30723"/>
                      <a:pt x="54439" y="28688"/>
                    </a:cubicBezTo>
                    <a:cubicBezTo>
                      <a:pt x="54472" y="26686"/>
                      <a:pt x="55406" y="24518"/>
                      <a:pt x="54973" y="22483"/>
                    </a:cubicBezTo>
                    <a:cubicBezTo>
                      <a:pt x="54572" y="20449"/>
                      <a:pt x="52904" y="18814"/>
                      <a:pt x="52071" y="1697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31"/>
              <p:cNvSpPr/>
              <p:nvPr/>
            </p:nvSpPr>
            <p:spPr>
              <a:xfrm>
                <a:off x="3233113" y="3589000"/>
                <a:ext cx="203500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7385" extrusionOk="0">
                    <a:moveTo>
                      <a:pt x="4027" y="1"/>
                    </a:moveTo>
                    <a:cubicBezTo>
                      <a:pt x="3744" y="1"/>
                      <a:pt x="3456" y="33"/>
                      <a:pt x="3169" y="101"/>
                    </a:cubicBezTo>
                    <a:cubicBezTo>
                      <a:pt x="1201" y="535"/>
                      <a:pt x="0" y="2536"/>
                      <a:pt x="501" y="4538"/>
                    </a:cubicBezTo>
                    <a:cubicBezTo>
                      <a:pt x="926" y="6238"/>
                      <a:pt x="2434" y="7384"/>
                      <a:pt x="4085" y="7384"/>
                    </a:cubicBezTo>
                    <a:cubicBezTo>
                      <a:pt x="4377" y="7384"/>
                      <a:pt x="4674" y="7348"/>
                      <a:pt x="4971" y="7273"/>
                    </a:cubicBezTo>
                    <a:cubicBezTo>
                      <a:pt x="6939" y="6806"/>
                      <a:pt x="8139" y="4805"/>
                      <a:pt x="7639" y="2803"/>
                    </a:cubicBezTo>
                    <a:cubicBezTo>
                      <a:pt x="7212" y="1122"/>
                      <a:pt x="5689" y="1"/>
                      <a:pt x="40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31"/>
              <p:cNvSpPr/>
              <p:nvPr/>
            </p:nvSpPr>
            <p:spPr>
              <a:xfrm>
                <a:off x="3666763" y="3492775"/>
                <a:ext cx="203500" cy="1849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7398" extrusionOk="0">
                    <a:moveTo>
                      <a:pt x="4084" y="1"/>
                    </a:moveTo>
                    <a:cubicBezTo>
                      <a:pt x="3783" y="1"/>
                      <a:pt x="3476" y="38"/>
                      <a:pt x="3169" y="114"/>
                    </a:cubicBezTo>
                    <a:cubicBezTo>
                      <a:pt x="1201" y="548"/>
                      <a:pt x="0" y="2549"/>
                      <a:pt x="500" y="4551"/>
                    </a:cubicBezTo>
                    <a:cubicBezTo>
                      <a:pt x="925" y="6251"/>
                      <a:pt x="2434" y="7397"/>
                      <a:pt x="4084" y="7397"/>
                    </a:cubicBezTo>
                    <a:cubicBezTo>
                      <a:pt x="4377" y="7397"/>
                      <a:pt x="4674" y="7361"/>
                      <a:pt x="4970" y="7286"/>
                    </a:cubicBezTo>
                    <a:cubicBezTo>
                      <a:pt x="6938" y="6819"/>
                      <a:pt x="8139" y="4818"/>
                      <a:pt x="7639" y="2816"/>
                    </a:cubicBezTo>
                    <a:cubicBezTo>
                      <a:pt x="7243" y="1122"/>
                      <a:pt x="5748" y="1"/>
                      <a:pt x="40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31"/>
              <p:cNvSpPr/>
              <p:nvPr/>
            </p:nvSpPr>
            <p:spPr>
              <a:xfrm>
                <a:off x="3377388" y="3529850"/>
                <a:ext cx="50875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866" extrusionOk="0">
                    <a:moveTo>
                      <a:pt x="1007" y="1"/>
                    </a:moveTo>
                    <a:cubicBezTo>
                      <a:pt x="928" y="1"/>
                      <a:pt x="848" y="11"/>
                      <a:pt x="767" y="32"/>
                    </a:cubicBezTo>
                    <a:cubicBezTo>
                      <a:pt x="267" y="166"/>
                      <a:pt x="0" y="666"/>
                      <a:pt x="100" y="1166"/>
                    </a:cubicBezTo>
                    <a:cubicBezTo>
                      <a:pt x="212" y="1586"/>
                      <a:pt x="583" y="1865"/>
                      <a:pt x="994" y="1865"/>
                    </a:cubicBezTo>
                    <a:cubicBezTo>
                      <a:pt x="1073" y="1865"/>
                      <a:pt x="1154" y="1855"/>
                      <a:pt x="1234" y="1834"/>
                    </a:cubicBezTo>
                    <a:cubicBezTo>
                      <a:pt x="1735" y="1700"/>
                      <a:pt x="2035" y="1200"/>
                      <a:pt x="1901" y="699"/>
                    </a:cubicBezTo>
                    <a:cubicBezTo>
                      <a:pt x="1789" y="279"/>
                      <a:pt x="1419" y="1"/>
                      <a:pt x="10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31"/>
              <p:cNvSpPr/>
              <p:nvPr/>
            </p:nvSpPr>
            <p:spPr>
              <a:xfrm>
                <a:off x="3600038" y="3473500"/>
                <a:ext cx="50900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851" extrusionOk="0">
                    <a:moveTo>
                      <a:pt x="981" y="0"/>
                    </a:moveTo>
                    <a:cubicBezTo>
                      <a:pt x="922" y="0"/>
                      <a:pt x="861" y="6"/>
                      <a:pt x="801" y="18"/>
                    </a:cubicBezTo>
                    <a:cubicBezTo>
                      <a:pt x="301" y="151"/>
                      <a:pt x="0" y="652"/>
                      <a:pt x="134" y="1152"/>
                    </a:cubicBezTo>
                    <a:cubicBezTo>
                      <a:pt x="246" y="1572"/>
                      <a:pt x="616" y="1851"/>
                      <a:pt x="1028" y="1851"/>
                    </a:cubicBezTo>
                    <a:cubicBezTo>
                      <a:pt x="1107" y="1851"/>
                      <a:pt x="1188" y="1841"/>
                      <a:pt x="1268" y="1819"/>
                    </a:cubicBezTo>
                    <a:cubicBezTo>
                      <a:pt x="1768" y="1686"/>
                      <a:pt x="2035" y="1219"/>
                      <a:pt x="1935" y="718"/>
                    </a:cubicBezTo>
                    <a:cubicBezTo>
                      <a:pt x="1818" y="308"/>
                      <a:pt x="1417" y="0"/>
                      <a:pt x="9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31"/>
              <p:cNvSpPr/>
              <p:nvPr/>
            </p:nvSpPr>
            <p:spPr>
              <a:xfrm>
                <a:off x="3468288" y="3514800"/>
                <a:ext cx="9342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1736" fill="none" extrusionOk="0">
                    <a:moveTo>
                      <a:pt x="3736" y="0"/>
                    </a:moveTo>
                    <a:cubicBezTo>
                      <a:pt x="3469" y="734"/>
                      <a:pt x="2902" y="1301"/>
                      <a:pt x="2102" y="1502"/>
                    </a:cubicBezTo>
                    <a:cubicBezTo>
                      <a:pt x="1301" y="1735"/>
                      <a:pt x="567" y="1468"/>
                      <a:pt x="0" y="968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31"/>
              <p:cNvSpPr/>
              <p:nvPr/>
            </p:nvSpPr>
            <p:spPr>
              <a:xfrm>
                <a:off x="3996163" y="3773325"/>
                <a:ext cx="32550" cy="1101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4404" extrusionOk="0">
                    <a:moveTo>
                      <a:pt x="500" y="0"/>
                    </a:moveTo>
                    <a:cubicBezTo>
                      <a:pt x="200" y="0"/>
                      <a:pt x="0" y="300"/>
                      <a:pt x="0" y="601"/>
                    </a:cubicBezTo>
                    <a:lnTo>
                      <a:pt x="200" y="3836"/>
                    </a:lnTo>
                    <a:cubicBezTo>
                      <a:pt x="200" y="4170"/>
                      <a:pt x="500" y="4403"/>
                      <a:pt x="801" y="4403"/>
                    </a:cubicBezTo>
                    <a:cubicBezTo>
                      <a:pt x="1101" y="4403"/>
                      <a:pt x="1301" y="4103"/>
                      <a:pt x="1301" y="3803"/>
                    </a:cubicBezTo>
                    <a:lnTo>
                      <a:pt x="1101" y="567"/>
                    </a:lnTo>
                    <a:cubicBezTo>
                      <a:pt x="1101" y="467"/>
                      <a:pt x="1034" y="400"/>
                      <a:pt x="1001" y="300"/>
                    </a:cubicBezTo>
                    <a:cubicBezTo>
                      <a:pt x="867" y="134"/>
                      <a:pt x="701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31"/>
              <p:cNvSpPr/>
              <p:nvPr/>
            </p:nvSpPr>
            <p:spPr>
              <a:xfrm>
                <a:off x="3083013" y="3769100"/>
                <a:ext cx="77575" cy="9352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741" extrusionOk="0">
                    <a:moveTo>
                      <a:pt x="2484" y="1"/>
                    </a:moveTo>
                    <a:cubicBezTo>
                      <a:pt x="2305" y="1"/>
                      <a:pt x="2134" y="77"/>
                      <a:pt x="2035" y="236"/>
                    </a:cubicBezTo>
                    <a:lnTo>
                      <a:pt x="167" y="2838"/>
                    </a:lnTo>
                    <a:cubicBezTo>
                      <a:pt x="0" y="3105"/>
                      <a:pt x="33" y="3472"/>
                      <a:pt x="300" y="3638"/>
                    </a:cubicBezTo>
                    <a:cubicBezTo>
                      <a:pt x="394" y="3706"/>
                      <a:pt x="510" y="3740"/>
                      <a:pt x="628" y="3740"/>
                    </a:cubicBezTo>
                    <a:cubicBezTo>
                      <a:pt x="802" y="3740"/>
                      <a:pt x="981" y="3664"/>
                      <a:pt x="1101" y="3505"/>
                    </a:cubicBezTo>
                    <a:lnTo>
                      <a:pt x="2969" y="903"/>
                    </a:lnTo>
                    <a:cubicBezTo>
                      <a:pt x="3002" y="803"/>
                      <a:pt x="3036" y="736"/>
                      <a:pt x="3036" y="636"/>
                    </a:cubicBezTo>
                    <a:cubicBezTo>
                      <a:pt x="3102" y="436"/>
                      <a:pt x="3002" y="236"/>
                      <a:pt x="2835" y="102"/>
                    </a:cubicBezTo>
                    <a:cubicBezTo>
                      <a:pt x="2728" y="35"/>
                      <a:pt x="2604" y="1"/>
                      <a:pt x="24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31"/>
              <p:cNvSpPr/>
              <p:nvPr/>
            </p:nvSpPr>
            <p:spPr>
              <a:xfrm>
                <a:off x="3346513" y="4326800"/>
                <a:ext cx="103450" cy="65325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2613" extrusionOk="0">
                    <a:moveTo>
                      <a:pt x="643" y="0"/>
                    </a:moveTo>
                    <a:cubicBezTo>
                      <a:pt x="428" y="0"/>
                      <a:pt x="230" y="96"/>
                      <a:pt x="134" y="311"/>
                    </a:cubicBezTo>
                    <a:cubicBezTo>
                      <a:pt x="1" y="577"/>
                      <a:pt x="101" y="911"/>
                      <a:pt x="401" y="1044"/>
                    </a:cubicBezTo>
                    <a:lnTo>
                      <a:pt x="3270" y="2546"/>
                    </a:lnTo>
                    <a:cubicBezTo>
                      <a:pt x="3370" y="2612"/>
                      <a:pt x="3470" y="2612"/>
                      <a:pt x="3570" y="2612"/>
                    </a:cubicBezTo>
                    <a:cubicBezTo>
                      <a:pt x="3770" y="2612"/>
                      <a:pt x="3970" y="2479"/>
                      <a:pt x="4004" y="2312"/>
                    </a:cubicBezTo>
                    <a:cubicBezTo>
                      <a:pt x="4137" y="2012"/>
                      <a:pt x="4070" y="1678"/>
                      <a:pt x="3770" y="1545"/>
                    </a:cubicBezTo>
                    <a:lnTo>
                      <a:pt x="902" y="44"/>
                    </a:lnTo>
                    <a:cubicBezTo>
                      <a:pt x="816" y="15"/>
                      <a:pt x="728" y="0"/>
                      <a:pt x="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31"/>
              <p:cNvSpPr/>
              <p:nvPr/>
            </p:nvSpPr>
            <p:spPr>
              <a:xfrm>
                <a:off x="4067038" y="4372925"/>
                <a:ext cx="3255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4370" extrusionOk="0">
                    <a:moveTo>
                      <a:pt x="501" y="0"/>
                    </a:moveTo>
                    <a:cubicBezTo>
                      <a:pt x="201" y="0"/>
                      <a:pt x="0" y="300"/>
                      <a:pt x="0" y="600"/>
                    </a:cubicBezTo>
                    <a:lnTo>
                      <a:pt x="201" y="3836"/>
                    </a:lnTo>
                    <a:cubicBezTo>
                      <a:pt x="201" y="4170"/>
                      <a:pt x="501" y="4370"/>
                      <a:pt x="801" y="4370"/>
                    </a:cubicBezTo>
                    <a:cubicBezTo>
                      <a:pt x="1101" y="4370"/>
                      <a:pt x="1301" y="4103"/>
                      <a:pt x="1301" y="3803"/>
                    </a:cubicBezTo>
                    <a:lnTo>
                      <a:pt x="1101" y="534"/>
                    </a:lnTo>
                    <a:cubicBezTo>
                      <a:pt x="1101" y="467"/>
                      <a:pt x="1035" y="367"/>
                      <a:pt x="1001" y="300"/>
                    </a:cubicBezTo>
                    <a:cubicBezTo>
                      <a:pt x="868" y="133"/>
                      <a:pt x="701" y="33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31"/>
              <p:cNvSpPr/>
              <p:nvPr/>
            </p:nvSpPr>
            <p:spPr>
              <a:xfrm>
                <a:off x="4017013" y="4018225"/>
                <a:ext cx="78400" cy="9375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750" extrusionOk="0">
                    <a:moveTo>
                      <a:pt x="645" y="1"/>
                    </a:moveTo>
                    <a:cubicBezTo>
                      <a:pt x="535" y="1"/>
                      <a:pt x="417" y="33"/>
                      <a:pt x="300" y="111"/>
                    </a:cubicBezTo>
                    <a:cubicBezTo>
                      <a:pt x="33" y="311"/>
                      <a:pt x="0" y="645"/>
                      <a:pt x="167" y="878"/>
                    </a:cubicBezTo>
                    <a:lnTo>
                      <a:pt x="2035" y="3514"/>
                    </a:lnTo>
                    <a:cubicBezTo>
                      <a:pt x="2174" y="3673"/>
                      <a:pt x="2349" y="3749"/>
                      <a:pt x="2517" y="3749"/>
                    </a:cubicBezTo>
                    <a:cubicBezTo>
                      <a:pt x="2631" y="3749"/>
                      <a:pt x="2741" y="3714"/>
                      <a:pt x="2835" y="3647"/>
                    </a:cubicBezTo>
                    <a:cubicBezTo>
                      <a:pt x="3102" y="3447"/>
                      <a:pt x="3136" y="3113"/>
                      <a:pt x="2969" y="2847"/>
                    </a:cubicBezTo>
                    <a:lnTo>
                      <a:pt x="1101" y="211"/>
                    </a:lnTo>
                    <a:cubicBezTo>
                      <a:pt x="1034" y="145"/>
                      <a:pt x="967" y="111"/>
                      <a:pt x="867" y="45"/>
                    </a:cubicBezTo>
                    <a:cubicBezTo>
                      <a:pt x="798" y="17"/>
                      <a:pt x="723" y="1"/>
                      <a:pt x="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31"/>
              <p:cNvSpPr/>
              <p:nvPr/>
            </p:nvSpPr>
            <p:spPr>
              <a:xfrm>
                <a:off x="3178913" y="4171200"/>
                <a:ext cx="50050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4215" extrusionOk="0">
                    <a:moveTo>
                      <a:pt x="1425" y="1"/>
                    </a:moveTo>
                    <a:cubicBezTo>
                      <a:pt x="1192" y="1"/>
                      <a:pt x="988" y="156"/>
                      <a:pt x="934" y="397"/>
                    </a:cubicBezTo>
                    <a:lnTo>
                      <a:pt x="100" y="3532"/>
                    </a:lnTo>
                    <a:cubicBezTo>
                      <a:pt x="0" y="3833"/>
                      <a:pt x="167" y="4100"/>
                      <a:pt x="467" y="4200"/>
                    </a:cubicBezTo>
                    <a:cubicBezTo>
                      <a:pt x="512" y="4210"/>
                      <a:pt x="556" y="4214"/>
                      <a:pt x="599" y="4214"/>
                    </a:cubicBezTo>
                    <a:cubicBezTo>
                      <a:pt x="843" y="4214"/>
                      <a:pt x="1049" y="4060"/>
                      <a:pt x="1134" y="3833"/>
                    </a:cubicBezTo>
                    <a:lnTo>
                      <a:pt x="1968" y="697"/>
                    </a:lnTo>
                    <a:cubicBezTo>
                      <a:pt x="2002" y="564"/>
                      <a:pt x="2002" y="497"/>
                      <a:pt x="1968" y="397"/>
                    </a:cubicBezTo>
                    <a:cubicBezTo>
                      <a:pt x="1935" y="197"/>
                      <a:pt x="1801" y="30"/>
                      <a:pt x="1601" y="30"/>
                    </a:cubicBezTo>
                    <a:cubicBezTo>
                      <a:pt x="1542" y="10"/>
                      <a:pt x="1483" y="1"/>
                      <a:pt x="1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31"/>
              <p:cNvSpPr/>
              <p:nvPr/>
            </p:nvSpPr>
            <p:spPr>
              <a:xfrm>
                <a:off x="3699263" y="4575450"/>
                <a:ext cx="84275" cy="88850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3554" extrusionOk="0">
                    <a:moveTo>
                      <a:pt x="2759" y="0"/>
                    </a:moveTo>
                    <a:cubicBezTo>
                      <a:pt x="2612" y="0"/>
                      <a:pt x="2473" y="67"/>
                      <a:pt x="2369" y="205"/>
                    </a:cubicBezTo>
                    <a:lnTo>
                      <a:pt x="201" y="2607"/>
                    </a:lnTo>
                    <a:cubicBezTo>
                      <a:pt x="1" y="2874"/>
                      <a:pt x="34" y="3207"/>
                      <a:pt x="234" y="3407"/>
                    </a:cubicBezTo>
                    <a:cubicBezTo>
                      <a:pt x="363" y="3503"/>
                      <a:pt x="506" y="3553"/>
                      <a:pt x="643" y="3553"/>
                    </a:cubicBezTo>
                    <a:cubicBezTo>
                      <a:pt x="791" y="3553"/>
                      <a:pt x="931" y="3495"/>
                      <a:pt x="1035" y="3374"/>
                    </a:cubicBezTo>
                    <a:lnTo>
                      <a:pt x="3203" y="939"/>
                    </a:lnTo>
                    <a:cubicBezTo>
                      <a:pt x="3303" y="872"/>
                      <a:pt x="3337" y="772"/>
                      <a:pt x="3337" y="705"/>
                    </a:cubicBezTo>
                    <a:cubicBezTo>
                      <a:pt x="3370" y="505"/>
                      <a:pt x="3303" y="272"/>
                      <a:pt x="3170" y="172"/>
                    </a:cubicBezTo>
                    <a:cubicBezTo>
                      <a:pt x="3041" y="59"/>
                      <a:pt x="2896" y="0"/>
                      <a:pt x="27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31"/>
              <p:cNvSpPr/>
              <p:nvPr/>
            </p:nvSpPr>
            <p:spPr>
              <a:xfrm>
                <a:off x="3951113" y="3609875"/>
                <a:ext cx="1059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2286" extrusionOk="0">
                    <a:moveTo>
                      <a:pt x="501" y="0"/>
                    </a:moveTo>
                    <a:cubicBezTo>
                      <a:pt x="334" y="0"/>
                      <a:pt x="134" y="167"/>
                      <a:pt x="101" y="367"/>
                    </a:cubicBezTo>
                    <a:cubicBezTo>
                      <a:pt x="1" y="667"/>
                      <a:pt x="134" y="968"/>
                      <a:pt x="434" y="1101"/>
                    </a:cubicBezTo>
                    <a:lnTo>
                      <a:pt x="3437" y="2268"/>
                    </a:lnTo>
                    <a:cubicBezTo>
                      <a:pt x="3488" y="2280"/>
                      <a:pt x="3539" y="2285"/>
                      <a:pt x="3588" y="2285"/>
                    </a:cubicBezTo>
                    <a:cubicBezTo>
                      <a:pt x="3824" y="2285"/>
                      <a:pt x="4027" y="2156"/>
                      <a:pt x="4137" y="1935"/>
                    </a:cubicBezTo>
                    <a:cubicBezTo>
                      <a:pt x="4237" y="1635"/>
                      <a:pt x="4104" y="1334"/>
                      <a:pt x="3804" y="1201"/>
                    </a:cubicBezTo>
                    <a:lnTo>
                      <a:pt x="801" y="34"/>
                    </a:lnTo>
                    <a:cubicBezTo>
                      <a:pt x="668" y="0"/>
                      <a:pt x="601" y="0"/>
                      <a:pt x="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31"/>
              <p:cNvSpPr/>
              <p:nvPr/>
            </p:nvSpPr>
            <p:spPr>
              <a:xfrm>
                <a:off x="3444088" y="4520200"/>
                <a:ext cx="55900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197" extrusionOk="0">
                    <a:moveTo>
                      <a:pt x="1566" y="0"/>
                    </a:moveTo>
                    <a:cubicBezTo>
                      <a:pt x="1344" y="0"/>
                      <a:pt x="1119" y="151"/>
                      <a:pt x="1068" y="380"/>
                    </a:cubicBezTo>
                    <a:lnTo>
                      <a:pt x="34" y="3449"/>
                    </a:lnTo>
                    <a:cubicBezTo>
                      <a:pt x="1" y="3582"/>
                      <a:pt x="1" y="3649"/>
                      <a:pt x="1" y="3749"/>
                    </a:cubicBezTo>
                    <a:cubicBezTo>
                      <a:pt x="1" y="3949"/>
                      <a:pt x="167" y="4116"/>
                      <a:pt x="368" y="4150"/>
                    </a:cubicBezTo>
                    <a:cubicBezTo>
                      <a:pt x="439" y="4181"/>
                      <a:pt x="512" y="4196"/>
                      <a:pt x="584" y="4196"/>
                    </a:cubicBezTo>
                    <a:cubicBezTo>
                      <a:pt x="811" y="4196"/>
                      <a:pt x="1017" y="4045"/>
                      <a:pt x="1068" y="3816"/>
                    </a:cubicBezTo>
                    <a:lnTo>
                      <a:pt x="2102" y="747"/>
                    </a:lnTo>
                    <a:cubicBezTo>
                      <a:pt x="2236" y="447"/>
                      <a:pt x="2069" y="113"/>
                      <a:pt x="1769" y="47"/>
                    </a:cubicBezTo>
                    <a:cubicBezTo>
                      <a:pt x="1705" y="15"/>
                      <a:pt x="1636" y="0"/>
                      <a:pt x="15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31"/>
              <p:cNvSpPr/>
              <p:nvPr/>
            </p:nvSpPr>
            <p:spPr>
              <a:xfrm>
                <a:off x="3219763" y="3908925"/>
                <a:ext cx="55900" cy="10575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230" extrusionOk="0">
                    <a:moveTo>
                      <a:pt x="1585" y="0"/>
                    </a:moveTo>
                    <a:cubicBezTo>
                      <a:pt x="1356" y="0"/>
                      <a:pt x="1144" y="152"/>
                      <a:pt x="1068" y="380"/>
                    </a:cubicBezTo>
                    <a:lnTo>
                      <a:pt x="34" y="3483"/>
                    </a:lnTo>
                    <a:cubicBezTo>
                      <a:pt x="1" y="3583"/>
                      <a:pt x="1" y="3683"/>
                      <a:pt x="1" y="3749"/>
                    </a:cubicBezTo>
                    <a:cubicBezTo>
                      <a:pt x="34" y="3983"/>
                      <a:pt x="167" y="4150"/>
                      <a:pt x="368" y="4183"/>
                    </a:cubicBezTo>
                    <a:cubicBezTo>
                      <a:pt x="439" y="4215"/>
                      <a:pt x="512" y="4230"/>
                      <a:pt x="583" y="4230"/>
                    </a:cubicBezTo>
                    <a:cubicBezTo>
                      <a:pt x="811" y="4230"/>
                      <a:pt x="1017" y="4078"/>
                      <a:pt x="1068" y="3849"/>
                    </a:cubicBezTo>
                    <a:lnTo>
                      <a:pt x="2135" y="747"/>
                    </a:lnTo>
                    <a:cubicBezTo>
                      <a:pt x="2236" y="480"/>
                      <a:pt x="2069" y="147"/>
                      <a:pt x="1802" y="47"/>
                    </a:cubicBezTo>
                    <a:cubicBezTo>
                      <a:pt x="1730" y="15"/>
                      <a:pt x="165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31"/>
              <p:cNvSpPr/>
              <p:nvPr/>
            </p:nvSpPr>
            <p:spPr>
              <a:xfrm>
                <a:off x="3944438" y="4239675"/>
                <a:ext cx="984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2786" extrusionOk="0">
                    <a:moveTo>
                      <a:pt x="3329" y="0"/>
                    </a:moveTo>
                    <a:cubicBezTo>
                      <a:pt x="3227" y="0"/>
                      <a:pt x="3125" y="30"/>
                      <a:pt x="3036" y="93"/>
                    </a:cubicBezTo>
                    <a:lnTo>
                      <a:pt x="268" y="1794"/>
                    </a:lnTo>
                    <a:cubicBezTo>
                      <a:pt x="201" y="1828"/>
                      <a:pt x="101" y="1928"/>
                      <a:pt x="68" y="1994"/>
                    </a:cubicBezTo>
                    <a:cubicBezTo>
                      <a:pt x="1" y="2194"/>
                      <a:pt x="1" y="2428"/>
                      <a:pt x="101" y="2528"/>
                    </a:cubicBezTo>
                    <a:cubicBezTo>
                      <a:pt x="207" y="2697"/>
                      <a:pt x="379" y="2786"/>
                      <a:pt x="559" y="2786"/>
                    </a:cubicBezTo>
                    <a:cubicBezTo>
                      <a:pt x="664" y="2786"/>
                      <a:pt x="770" y="2756"/>
                      <a:pt x="868" y="2695"/>
                    </a:cubicBezTo>
                    <a:lnTo>
                      <a:pt x="3604" y="994"/>
                    </a:lnTo>
                    <a:cubicBezTo>
                      <a:pt x="3870" y="860"/>
                      <a:pt x="3937" y="493"/>
                      <a:pt x="3770" y="226"/>
                    </a:cubicBezTo>
                    <a:cubicBezTo>
                      <a:pt x="3666" y="81"/>
                      <a:pt x="3498" y="0"/>
                      <a:pt x="3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31"/>
              <p:cNvSpPr/>
              <p:nvPr/>
            </p:nvSpPr>
            <p:spPr>
              <a:xfrm>
                <a:off x="4162113" y="4124175"/>
                <a:ext cx="90925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3317" extrusionOk="0">
                    <a:moveTo>
                      <a:pt x="2988" y="0"/>
                    </a:moveTo>
                    <a:cubicBezTo>
                      <a:pt x="2857" y="0"/>
                      <a:pt x="2728" y="50"/>
                      <a:pt x="2635" y="143"/>
                    </a:cubicBezTo>
                    <a:lnTo>
                      <a:pt x="234" y="2311"/>
                    </a:lnTo>
                    <a:cubicBezTo>
                      <a:pt x="167" y="2411"/>
                      <a:pt x="134" y="2478"/>
                      <a:pt x="67" y="2578"/>
                    </a:cubicBezTo>
                    <a:cubicBezTo>
                      <a:pt x="0" y="2745"/>
                      <a:pt x="34" y="2945"/>
                      <a:pt x="200" y="3112"/>
                    </a:cubicBezTo>
                    <a:cubicBezTo>
                      <a:pt x="304" y="3250"/>
                      <a:pt x="461" y="3316"/>
                      <a:pt x="616" y="3316"/>
                    </a:cubicBezTo>
                    <a:cubicBezTo>
                      <a:pt x="761" y="3316"/>
                      <a:pt x="904" y="3258"/>
                      <a:pt x="1001" y="3145"/>
                    </a:cubicBezTo>
                    <a:lnTo>
                      <a:pt x="3369" y="977"/>
                    </a:lnTo>
                    <a:cubicBezTo>
                      <a:pt x="3636" y="777"/>
                      <a:pt x="3636" y="410"/>
                      <a:pt x="3403" y="210"/>
                    </a:cubicBezTo>
                    <a:cubicBezTo>
                      <a:pt x="3295" y="67"/>
                      <a:pt x="3140" y="0"/>
                      <a:pt x="29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31"/>
              <p:cNvSpPr/>
              <p:nvPr/>
            </p:nvSpPr>
            <p:spPr>
              <a:xfrm>
                <a:off x="3025463" y="4033400"/>
                <a:ext cx="90075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317" extrusionOk="0">
                    <a:moveTo>
                      <a:pt x="2975" y="0"/>
                    </a:moveTo>
                    <a:cubicBezTo>
                      <a:pt x="2835" y="0"/>
                      <a:pt x="2699" y="59"/>
                      <a:pt x="2602" y="171"/>
                    </a:cubicBezTo>
                    <a:lnTo>
                      <a:pt x="234" y="2340"/>
                    </a:lnTo>
                    <a:cubicBezTo>
                      <a:pt x="134" y="2406"/>
                      <a:pt x="100" y="2506"/>
                      <a:pt x="67" y="2573"/>
                    </a:cubicBezTo>
                    <a:cubicBezTo>
                      <a:pt x="0" y="2773"/>
                      <a:pt x="67" y="3007"/>
                      <a:pt x="167" y="3107"/>
                    </a:cubicBezTo>
                    <a:cubicBezTo>
                      <a:pt x="292" y="3250"/>
                      <a:pt x="456" y="3316"/>
                      <a:pt x="611" y="3316"/>
                    </a:cubicBezTo>
                    <a:cubicBezTo>
                      <a:pt x="746" y="3316"/>
                      <a:pt x="875" y="3266"/>
                      <a:pt x="968" y="3174"/>
                    </a:cubicBezTo>
                    <a:lnTo>
                      <a:pt x="3336" y="1005"/>
                    </a:lnTo>
                    <a:cubicBezTo>
                      <a:pt x="3603" y="772"/>
                      <a:pt x="3603" y="405"/>
                      <a:pt x="3403" y="205"/>
                    </a:cubicBezTo>
                    <a:cubicBezTo>
                      <a:pt x="3282" y="67"/>
                      <a:pt x="3126" y="0"/>
                      <a:pt x="29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31"/>
              <p:cNvSpPr/>
              <p:nvPr/>
            </p:nvSpPr>
            <p:spPr>
              <a:xfrm>
                <a:off x="3583363" y="4427950"/>
                <a:ext cx="10842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1235" extrusionOk="0">
                    <a:moveTo>
                      <a:pt x="3736" y="1"/>
                    </a:moveTo>
                    <a:lnTo>
                      <a:pt x="534" y="101"/>
                    </a:lnTo>
                    <a:cubicBezTo>
                      <a:pt x="467" y="101"/>
                      <a:pt x="367" y="134"/>
                      <a:pt x="301" y="167"/>
                    </a:cubicBezTo>
                    <a:cubicBezTo>
                      <a:pt x="134" y="267"/>
                      <a:pt x="0" y="434"/>
                      <a:pt x="0" y="668"/>
                    </a:cubicBezTo>
                    <a:cubicBezTo>
                      <a:pt x="34" y="968"/>
                      <a:pt x="301" y="1235"/>
                      <a:pt x="567" y="1235"/>
                    </a:cubicBezTo>
                    <a:lnTo>
                      <a:pt x="3803" y="1135"/>
                    </a:lnTo>
                    <a:cubicBezTo>
                      <a:pt x="4103" y="1135"/>
                      <a:pt x="4337" y="835"/>
                      <a:pt x="4337" y="568"/>
                    </a:cubicBezTo>
                    <a:cubicBezTo>
                      <a:pt x="4303" y="267"/>
                      <a:pt x="4037" y="1"/>
                      <a:pt x="37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31"/>
              <p:cNvSpPr/>
              <p:nvPr/>
            </p:nvSpPr>
            <p:spPr>
              <a:xfrm>
                <a:off x="4155438" y="3842525"/>
                <a:ext cx="60900" cy="1041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167" extrusionOk="0">
                    <a:moveTo>
                      <a:pt x="643" y="1"/>
                    </a:moveTo>
                    <a:cubicBezTo>
                      <a:pt x="582" y="1"/>
                      <a:pt x="523" y="12"/>
                      <a:pt x="467" y="34"/>
                    </a:cubicBezTo>
                    <a:cubicBezTo>
                      <a:pt x="167" y="134"/>
                      <a:pt x="0" y="468"/>
                      <a:pt x="134" y="735"/>
                    </a:cubicBezTo>
                    <a:lnTo>
                      <a:pt x="1268" y="3804"/>
                    </a:lnTo>
                    <a:cubicBezTo>
                      <a:pt x="1321" y="4017"/>
                      <a:pt x="1545" y="4166"/>
                      <a:pt x="1787" y="4166"/>
                    </a:cubicBezTo>
                    <a:cubicBezTo>
                      <a:pt x="1847" y="4166"/>
                      <a:pt x="1908" y="4157"/>
                      <a:pt x="1968" y="4137"/>
                    </a:cubicBezTo>
                    <a:cubicBezTo>
                      <a:pt x="2269" y="4037"/>
                      <a:pt x="2435" y="3703"/>
                      <a:pt x="2302" y="3403"/>
                    </a:cubicBezTo>
                    <a:lnTo>
                      <a:pt x="1168" y="368"/>
                    </a:lnTo>
                    <a:cubicBezTo>
                      <a:pt x="1134" y="234"/>
                      <a:pt x="1101" y="168"/>
                      <a:pt x="1001" y="134"/>
                    </a:cubicBezTo>
                    <a:cubicBezTo>
                      <a:pt x="890" y="45"/>
                      <a:pt x="764" y="1"/>
                      <a:pt x="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31"/>
              <p:cNvSpPr/>
              <p:nvPr/>
            </p:nvSpPr>
            <p:spPr>
              <a:xfrm>
                <a:off x="3194738" y="4401275"/>
                <a:ext cx="60075" cy="1041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4166" extrusionOk="0">
                    <a:moveTo>
                      <a:pt x="643" y="0"/>
                    </a:moveTo>
                    <a:cubicBezTo>
                      <a:pt x="583" y="0"/>
                      <a:pt x="523" y="11"/>
                      <a:pt x="468" y="34"/>
                    </a:cubicBezTo>
                    <a:cubicBezTo>
                      <a:pt x="168" y="134"/>
                      <a:pt x="1" y="467"/>
                      <a:pt x="134" y="734"/>
                    </a:cubicBezTo>
                    <a:lnTo>
                      <a:pt x="1235" y="3803"/>
                    </a:lnTo>
                    <a:cubicBezTo>
                      <a:pt x="1315" y="4016"/>
                      <a:pt x="1545" y="4166"/>
                      <a:pt x="1787" y="4166"/>
                    </a:cubicBezTo>
                    <a:cubicBezTo>
                      <a:pt x="1848" y="4166"/>
                      <a:pt x="1909" y="4156"/>
                      <a:pt x="1969" y="4136"/>
                    </a:cubicBezTo>
                    <a:cubicBezTo>
                      <a:pt x="2236" y="4036"/>
                      <a:pt x="2403" y="3703"/>
                      <a:pt x="2303" y="3403"/>
                    </a:cubicBezTo>
                    <a:lnTo>
                      <a:pt x="1168" y="367"/>
                    </a:lnTo>
                    <a:cubicBezTo>
                      <a:pt x="1135" y="234"/>
                      <a:pt x="1068" y="167"/>
                      <a:pt x="1002" y="134"/>
                    </a:cubicBezTo>
                    <a:cubicBezTo>
                      <a:pt x="890" y="45"/>
                      <a:pt x="764" y="0"/>
                      <a:pt x="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31"/>
              <p:cNvSpPr/>
              <p:nvPr/>
            </p:nvSpPr>
            <p:spPr>
              <a:xfrm>
                <a:off x="3834363" y="4450475"/>
                <a:ext cx="109275" cy="38475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539" extrusionOk="0">
                    <a:moveTo>
                      <a:pt x="668" y="0"/>
                    </a:moveTo>
                    <a:cubicBezTo>
                      <a:pt x="568" y="0"/>
                      <a:pt x="468" y="0"/>
                      <a:pt x="401" y="34"/>
                    </a:cubicBezTo>
                    <a:cubicBezTo>
                      <a:pt x="234" y="100"/>
                      <a:pt x="68" y="267"/>
                      <a:pt x="68" y="434"/>
                    </a:cubicBezTo>
                    <a:cubicBezTo>
                      <a:pt x="1" y="734"/>
                      <a:pt x="234" y="1034"/>
                      <a:pt x="501" y="1068"/>
                    </a:cubicBezTo>
                    <a:lnTo>
                      <a:pt x="3737" y="1535"/>
                    </a:lnTo>
                    <a:cubicBezTo>
                      <a:pt x="3756" y="1537"/>
                      <a:pt x="3776" y="1538"/>
                      <a:pt x="3796" y="1538"/>
                    </a:cubicBezTo>
                    <a:cubicBezTo>
                      <a:pt x="4046" y="1538"/>
                      <a:pt x="4306" y="1346"/>
                      <a:pt x="4337" y="1068"/>
                    </a:cubicBezTo>
                    <a:cubicBezTo>
                      <a:pt x="4371" y="767"/>
                      <a:pt x="4170" y="501"/>
                      <a:pt x="3904" y="434"/>
                    </a:cubicBezTo>
                    <a:lnTo>
                      <a:pt x="6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FE1CE36F-01A5-4B5D-9DAA-9B27353CA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65733">
            <a:off x="7499781" y="8006"/>
            <a:ext cx="1522703" cy="1936808"/>
          </a:xfrm>
          <a:prstGeom prst="rect">
            <a:avLst/>
          </a:prstGeom>
        </p:spPr>
      </p:pic>
      <p:sp>
        <p:nvSpPr>
          <p:cNvPr id="26" name="Subtítulo 25">
            <a:extLst>
              <a:ext uri="{FF2B5EF4-FFF2-40B4-BE49-F238E27FC236}">
                <a16:creationId xmlns="" xmlns:a16="http://schemas.microsoft.com/office/drawing/2014/main" id="{9D48FCAE-8EC1-40FD-8C72-457359316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249" y="518710"/>
            <a:ext cx="8450780" cy="4342049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9C9C9">
                    <a:lumMod val="50000"/>
                  </a:srgbClr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APRENDIZAJES </a:t>
            </a: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9C9C9">
                    <a:lumMod val="50000"/>
                  </a:srgbClr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CLAVE: 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  <a:defRPr/>
            </a:pPr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srgbClr val="F9C9C9">
                  <a:lumMod val="50000"/>
                </a:srgbClr>
              </a:solidFill>
              <a:effectLst/>
              <a:uLnTx/>
              <a:uFillTx/>
              <a:latin typeface="Gaegu"/>
              <a:ea typeface="Gaegu"/>
              <a:cs typeface="Gaegu"/>
              <a:sym typeface="Gaegu"/>
            </a:endParaRPr>
          </a:p>
          <a:p>
            <a:pPr marL="285750" lvl="0" indent="-285750">
              <a:lnSpc>
                <a:spcPct val="100000"/>
              </a:lnSpc>
              <a:buClr>
                <a:srgbClr val="00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es-ES" sz="1600" b="1" dirty="0" smtClean="0">
                <a:solidFill>
                  <a:schemeClr val="tx1"/>
                </a:solidFill>
              </a:rPr>
              <a:t>Desarrollar </a:t>
            </a:r>
            <a:r>
              <a:rPr lang="es-ES" sz="1600" b="1" dirty="0">
                <a:solidFill>
                  <a:schemeClr val="tx1"/>
                </a:solidFill>
              </a:rPr>
              <a:t>la curiosidad, la exploración, la imaginación, la creatividad.</a:t>
            </a:r>
          </a:p>
          <a:p>
            <a:pPr marL="285750" lvl="0" indent="-285750">
              <a:lnSpc>
                <a:spcPct val="100000"/>
              </a:lnSpc>
              <a:buClr>
                <a:srgbClr val="00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es-ES" sz="1600" b="1" dirty="0">
                <a:solidFill>
                  <a:schemeClr val="tx1"/>
                </a:solidFill>
              </a:rPr>
              <a:t>Convivir con otros y compartir el aprendizaje, el juego, el arte y la cultura.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srgbClr val="182648"/>
              </a:solidFill>
              <a:effectLst/>
              <a:uLnTx/>
              <a:uFillTx/>
              <a:latin typeface="Gaegu"/>
              <a:ea typeface="Gaegu"/>
              <a:cs typeface="Gaegu"/>
              <a:sym typeface="Gaegu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9C9C9">
                    <a:lumMod val="50000"/>
                  </a:srgbClr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ACTIVIDAD:</a:t>
            </a:r>
            <a:r>
              <a:rPr lang="es-ES" sz="1600" b="1" dirty="0">
                <a:solidFill>
                  <a:srgbClr val="F9C9C9">
                    <a:lumMod val="50000"/>
                  </a:srgbClr>
                </a:solidFill>
              </a:rPr>
              <a:t> </a:t>
            </a:r>
            <a:r>
              <a:rPr kumimoji="0" lang="es-E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anose="020B0503040102020104" pitchFamily="34" charset="0"/>
                <a:sym typeface="Gaegu"/>
              </a:rPr>
              <a:t>Daremos </a:t>
            </a:r>
            <a:r>
              <a:rPr kumimoji="0" lang="es-E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anose="020B0503040102020104" pitchFamily="34" charset="0"/>
                <a:sym typeface="Gaegu"/>
              </a:rPr>
              <a:t>la bienvenida a los pequeños en la puerta del salón, nos presentaremos con los pequeños y padres de familia. ¡Buenos días niños y papás¡, ¿cómo están? Preguntaremos a los papás si hay algo relevante que debamos conocer acerca de los </a:t>
            </a:r>
            <a:r>
              <a:rPr kumimoji="0" lang="es-E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anose="020B0503040102020104" pitchFamily="34" charset="0"/>
                <a:sym typeface="Gaegu"/>
              </a:rPr>
              <a:t>niños. Tendremos </a:t>
            </a:r>
            <a:r>
              <a:rPr kumimoji="0" lang="es-E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anose="020B0503040102020104" pitchFamily="34" charset="0"/>
                <a:sym typeface="Gaegu"/>
              </a:rPr>
              <a:t>pelotas en los tapetes para dar la bienvenida, dejaremos que los manipulen libremente.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anose="020B0503040102020104" pitchFamily="34" charset="0"/>
                <a:sym typeface="Gaegu"/>
              </a:rPr>
              <a:t>Durante el desayuno y comida, platicaremos con los pequeños, siempre dando sostén afectivo, trataremos de que el pequeño coma de manera adecuada.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anose="020B0503040102020104" pitchFamily="34" charset="0"/>
                <a:sym typeface="Gaegu"/>
              </a:rPr>
              <a:t> En la siesta pondremos música relajante, pondremos las colchonetas e invitaremos a los pequeños a tomar su lugar, arrullaremos a los pequeños con mucho cariño, estaremos al pendiente de su sueño.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anose="020B0503040102020104" pitchFamily="34" charset="0"/>
                <a:sym typeface="Gaegu"/>
              </a:rPr>
              <a:t>En la actividad, tendremos una actividad en conjunto con lactantes 2 A, saldremos al patio y tendremos una actividad acuática, pondremos una pequeña alberca con agua procurando que este tibia, dentro de ella tendremos animales acuáticos, estaremos </a:t>
            </a:r>
            <a:r>
              <a:rPr lang="es-ES" dirty="0">
                <a:solidFill>
                  <a:schemeClr val="tx1"/>
                </a:solidFill>
                <a:latin typeface="Euphemia" panose="020B0503040102020104" pitchFamily="34" charset="0"/>
              </a:rPr>
              <a:t>a</a:t>
            </a:r>
            <a:r>
              <a:rPr kumimoji="0" lang="es-E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anose="020B0503040102020104" pitchFamily="34" charset="0"/>
                <a:sym typeface="Gaegu"/>
              </a:rPr>
              <a:t>tentas a </a:t>
            </a:r>
            <a:r>
              <a:rPr lang="es-ES" dirty="0">
                <a:solidFill>
                  <a:schemeClr val="tx1"/>
                </a:solidFill>
                <a:latin typeface="Euphemia" panose="020B0503040102020104" pitchFamily="34" charset="0"/>
              </a:rPr>
              <a:t>cada pequeño y su seguridad.</a:t>
            </a:r>
            <a:endParaRPr kumimoji="0" lang="es-ES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uphemia" panose="020B0503040102020104" pitchFamily="34" charset="0"/>
              <a:sym typeface="Gaegu"/>
            </a:endParaRPr>
          </a:p>
          <a:p>
            <a:endParaRPr lang="es-ES" dirty="0"/>
          </a:p>
        </p:txBody>
      </p:sp>
      <p:sp>
        <p:nvSpPr>
          <p:cNvPr id="4008" name="Google Shape;4008;p34"/>
          <p:cNvSpPr txBox="1">
            <a:spLocks noGrp="1"/>
          </p:cNvSpPr>
          <p:nvPr>
            <p:ph type="title"/>
          </p:nvPr>
        </p:nvSpPr>
        <p:spPr>
          <a:xfrm>
            <a:off x="685885" y="227737"/>
            <a:ext cx="7704000" cy="422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MARTES 2O DE JUNIO 2023</a:t>
            </a:r>
            <a:endParaRPr lang="es-E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1" name="Google Shape;4021;p34"/>
          <p:cNvGrpSpPr/>
          <p:nvPr/>
        </p:nvGrpSpPr>
        <p:grpSpPr>
          <a:xfrm>
            <a:off x="7501318" y="78948"/>
            <a:ext cx="1499711" cy="1454795"/>
            <a:chOff x="7542233" y="98722"/>
            <a:chExt cx="1072755" cy="1040626"/>
          </a:xfrm>
        </p:grpSpPr>
        <p:sp>
          <p:nvSpPr>
            <p:cNvPr id="4022" name="Google Shape;4022;p34"/>
            <p:cNvSpPr/>
            <p:nvPr/>
          </p:nvSpPr>
          <p:spPr>
            <a:xfrm>
              <a:off x="7542233" y="98722"/>
              <a:ext cx="1072755" cy="1040626"/>
            </a:xfrm>
            <a:custGeom>
              <a:avLst/>
              <a:gdLst/>
              <a:ahLst/>
              <a:cxnLst/>
              <a:rect l="l" t="t" r="r" b="b"/>
              <a:pathLst>
                <a:path w="69784" h="67683" extrusionOk="0">
                  <a:moveTo>
                    <a:pt x="32724" y="1"/>
                  </a:moveTo>
                  <a:cubicBezTo>
                    <a:pt x="27220" y="167"/>
                    <a:pt x="21949" y="2703"/>
                    <a:pt x="18547" y="6772"/>
                  </a:cubicBezTo>
                  <a:cubicBezTo>
                    <a:pt x="16946" y="8640"/>
                    <a:pt x="15878" y="10708"/>
                    <a:pt x="14944" y="12543"/>
                  </a:cubicBezTo>
                  <a:cubicBezTo>
                    <a:pt x="14444" y="13510"/>
                    <a:pt x="14010" y="14478"/>
                    <a:pt x="13443" y="15245"/>
                  </a:cubicBezTo>
                  <a:cubicBezTo>
                    <a:pt x="12576" y="16679"/>
                    <a:pt x="11575" y="17246"/>
                    <a:pt x="9574" y="18381"/>
                  </a:cubicBezTo>
                  <a:cubicBezTo>
                    <a:pt x="8540" y="18981"/>
                    <a:pt x="7372" y="19648"/>
                    <a:pt x="6171" y="20515"/>
                  </a:cubicBezTo>
                  <a:cubicBezTo>
                    <a:pt x="868" y="24318"/>
                    <a:pt x="0" y="30889"/>
                    <a:pt x="3836" y="37694"/>
                  </a:cubicBezTo>
                  <a:cubicBezTo>
                    <a:pt x="4170" y="38228"/>
                    <a:pt x="4503" y="38795"/>
                    <a:pt x="4770" y="39329"/>
                  </a:cubicBezTo>
                  <a:cubicBezTo>
                    <a:pt x="5571" y="40663"/>
                    <a:pt x="6371" y="41897"/>
                    <a:pt x="6705" y="43065"/>
                  </a:cubicBezTo>
                  <a:lnTo>
                    <a:pt x="6705" y="43132"/>
                  </a:lnTo>
                  <a:cubicBezTo>
                    <a:pt x="7172" y="44533"/>
                    <a:pt x="7172" y="46367"/>
                    <a:pt x="7172" y="48269"/>
                  </a:cubicBezTo>
                  <a:cubicBezTo>
                    <a:pt x="7172" y="50537"/>
                    <a:pt x="7172" y="53072"/>
                    <a:pt x="7873" y="55674"/>
                  </a:cubicBezTo>
                  <a:cubicBezTo>
                    <a:pt x="9274" y="60844"/>
                    <a:pt x="13343" y="65181"/>
                    <a:pt x="18447" y="66882"/>
                  </a:cubicBezTo>
                  <a:lnTo>
                    <a:pt x="18513" y="66882"/>
                  </a:lnTo>
                  <a:cubicBezTo>
                    <a:pt x="20115" y="67416"/>
                    <a:pt x="21849" y="67682"/>
                    <a:pt x="23584" y="67682"/>
                  </a:cubicBezTo>
                  <a:cubicBezTo>
                    <a:pt x="27253" y="67682"/>
                    <a:pt x="30856" y="66448"/>
                    <a:pt x="33691" y="64247"/>
                  </a:cubicBezTo>
                  <a:cubicBezTo>
                    <a:pt x="34391" y="63880"/>
                    <a:pt x="35092" y="63246"/>
                    <a:pt x="35893" y="62479"/>
                  </a:cubicBezTo>
                  <a:cubicBezTo>
                    <a:pt x="36259" y="62078"/>
                    <a:pt x="36626" y="61712"/>
                    <a:pt x="37027" y="61311"/>
                  </a:cubicBezTo>
                  <a:cubicBezTo>
                    <a:pt x="37294" y="61011"/>
                    <a:pt x="37594" y="60711"/>
                    <a:pt x="37894" y="60377"/>
                  </a:cubicBezTo>
                  <a:cubicBezTo>
                    <a:pt x="38695" y="59577"/>
                    <a:pt x="39228" y="59176"/>
                    <a:pt x="39729" y="58876"/>
                  </a:cubicBezTo>
                  <a:cubicBezTo>
                    <a:pt x="40429" y="58509"/>
                    <a:pt x="41330" y="58342"/>
                    <a:pt x="42631" y="58342"/>
                  </a:cubicBezTo>
                  <a:cubicBezTo>
                    <a:pt x="43765" y="58342"/>
                    <a:pt x="45066" y="58476"/>
                    <a:pt x="46333" y="58643"/>
                  </a:cubicBezTo>
                  <a:cubicBezTo>
                    <a:pt x="46934" y="58676"/>
                    <a:pt x="47534" y="58743"/>
                    <a:pt x="48135" y="58776"/>
                  </a:cubicBezTo>
                  <a:cubicBezTo>
                    <a:pt x="48902" y="58876"/>
                    <a:pt x="49636" y="58876"/>
                    <a:pt x="50370" y="58876"/>
                  </a:cubicBezTo>
                  <a:cubicBezTo>
                    <a:pt x="54939" y="58876"/>
                    <a:pt x="58609" y="57542"/>
                    <a:pt x="61044" y="55007"/>
                  </a:cubicBezTo>
                  <a:cubicBezTo>
                    <a:pt x="61611" y="54373"/>
                    <a:pt x="62145" y="53706"/>
                    <a:pt x="62578" y="53005"/>
                  </a:cubicBezTo>
                  <a:cubicBezTo>
                    <a:pt x="64713" y="49369"/>
                    <a:pt x="64113" y="45567"/>
                    <a:pt x="63646" y="42498"/>
                  </a:cubicBezTo>
                  <a:cubicBezTo>
                    <a:pt x="63446" y="41097"/>
                    <a:pt x="63245" y="39829"/>
                    <a:pt x="63312" y="38762"/>
                  </a:cubicBezTo>
                  <a:cubicBezTo>
                    <a:pt x="63446" y="37061"/>
                    <a:pt x="64480" y="35193"/>
                    <a:pt x="65580" y="33191"/>
                  </a:cubicBezTo>
                  <a:cubicBezTo>
                    <a:pt x="66081" y="32257"/>
                    <a:pt x="66581" y="31323"/>
                    <a:pt x="67048" y="30322"/>
                  </a:cubicBezTo>
                  <a:cubicBezTo>
                    <a:pt x="69783" y="24418"/>
                    <a:pt x="69316" y="18514"/>
                    <a:pt x="65814" y="14945"/>
                  </a:cubicBezTo>
                  <a:lnTo>
                    <a:pt x="65781" y="14878"/>
                  </a:lnTo>
                  <a:cubicBezTo>
                    <a:pt x="65113" y="14211"/>
                    <a:pt x="64380" y="13644"/>
                    <a:pt x="63479" y="13143"/>
                  </a:cubicBezTo>
                  <a:cubicBezTo>
                    <a:pt x="63112" y="12943"/>
                    <a:pt x="62712" y="12777"/>
                    <a:pt x="62278" y="12643"/>
                  </a:cubicBezTo>
                  <a:cubicBezTo>
                    <a:pt x="60577" y="11876"/>
                    <a:pt x="58876" y="11542"/>
                    <a:pt x="57274" y="11275"/>
                  </a:cubicBezTo>
                  <a:cubicBezTo>
                    <a:pt x="56140" y="11042"/>
                    <a:pt x="55073" y="10842"/>
                    <a:pt x="54272" y="10508"/>
                  </a:cubicBezTo>
                  <a:lnTo>
                    <a:pt x="54239" y="10508"/>
                  </a:lnTo>
                  <a:cubicBezTo>
                    <a:pt x="52871" y="9975"/>
                    <a:pt x="51537" y="8774"/>
                    <a:pt x="50036" y="7339"/>
                  </a:cubicBezTo>
                  <a:cubicBezTo>
                    <a:pt x="49102" y="6505"/>
                    <a:pt x="48201" y="5638"/>
                    <a:pt x="47101" y="4804"/>
                  </a:cubicBezTo>
                  <a:cubicBezTo>
                    <a:pt x="43064" y="1702"/>
                    <a:pt x="38228" y="1"/>
                    <a:pt x="33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23" name="Google Shape;4023;p34"/>
            <p:cNvGrpSpPr/>
            <p:nvPr/>
          </p:nvGrpSpPr>
          <p:grpSpPr>
            <a:xfrm>
              <a:off x="7616075" y="162321"/>
              <a:ext cx="925071" cy="913429"/>
              <a:chOff x="3336725" y="2552975"/>
              <a:chExt cx="1504425" cy="1485250"/>
            </a:xfrm>
          </p:grpSpPr>
          <p:sp>
            <p:nvSpPr>
              <p:cNvPr id="4024" name="Google Shape;4024;p34"/>
              <p:cNvSpPr/>
              <p:nvPr/>
            </p:nvSpPr>
            <p:spPr>
              <a:xfrm>
                <a:off x="3336725" y="2556825"/>
                <a:ext cx="1501925" cy="1465800"/>
              </a:xfrm>
              <a:custGeom>
                <a:avLst/>
                <a:gdLst/>
                <a:ahLst/>
                <a:cxnLst/>
                <a:rect l="l" t="t" r="r" b="b"/>
                <a:pathLst>
                  <a:path w="60077" h="58632" extrusionOk="0">
                    <a:moveTo>
                      <a:pt x="28604" y="1"/>
                    </a:moveTo>
                    <a:cubicBezTo>
                      <a:pt x="28398" y="1"/>
                      <a:pt x="28193" y="5"/>
                      <a:pt x="27987" y="13"/>
                    </a:cubicBezTo>
                    <a:cubicBezTo>
                      <a:pt x="23884" y="147"/>
                      <a:pt x="19814" y="1981"/>
                      <a:pt x="17179" y="5150"/>
                    </a:cubicBezTo>
                    <a:cubicBezTo>
                      <a:pt x="15178" y="7519"/>
                      <a:pt x="14077" y="10521"/>
                      <a:pt x="12476" y="13156"/>
                    </a:cubicBezTo>
                    <a:cubicBezTo>
                      <a:pt x="10208" y="16792"/>
                      <a:pt x="7105" y="17392"/>
                      <a:pt x="3936" y="19694"/>
                    </a:cubicBezTo>
                    <a:cubicBezTo>
                      <a:pt x="0" y="22529"/>
                      <a:pt x="801" y="27066"/>
                      <a:pt x="2969" y="30902"/>
                    </a:cubicBezTo>
                    <a:cubicBezTo>
                      <a:pt x="4137" y="32970"/>
                      <a:pt x="5538" y="34905"/>
                      <a:pt x="6238" y="37207"/>
                    </a:cubicBezTo>
                    <a:cubicBezTo>
                      <a:pt x="7539" y="41310"/>
                      <a:pt x="6338" y="45813"/>
                      <a:pt x="7472" y="49982"/>
                    </a:cubicBezTo>
                    <a:cubicBezTo>
                      <a:pt x="8473" y="53685"/>
                      <a:pt x="11408" y="56821"/>
                      <a:pt x="15078" y="58055"/>
                    </a:cubicBezTo>
                    <a:cubicBezTo>
                      <a:pt x="16260" y="58442"/>
                      <a:pt x="17501" y="58631"/>
                      <a:pt x="18742" y="58631"/>
                    </a:cubicBezTo>
                    <a:cubicBezTo>
                      <a:pt x="21352" y="58631"/>
                      <a:pt x="23961" y="57792"/>
                      <a:pt x="26019" y="56187"/>
                    </a:cubicBezTo>
                    <a:cubicBezTo>
                      <a:pt x="28387" y="54352"/>
                      <a:pt x="30055" y="51650"/>
                      <a:pt x="32690" y="50249"/>
                    </a:cubicBezTo>
                    <a:cubicBezTo>
                      <a:pt x="34250" y="49446"/>
                      <a:pt x="35952" y="49200"/>
                      <a:pt x="37707" y="49200"/>
                    </a:cubicBezTo>
                    <a:cubicBezTo>
                      <a:pt x="39667" y="49200"/>
                      <a:pt x="41694" y="49506"/>
                      <a:pt x="43665" y="49682"/>
                    </a:cubicBezTo>
                    <a:cubicBezTo>
                      <a:pt x="44245" y="49734"/>
                      <a:pt x="44841" y="49764"/>
                      <a:pt x="45442" y="49764"/>
                    </a:cubicBezTo>
                    <a:cubicBezTo>
                      <a:pt x="48675" y="49764"/>
                      <a:pt x="52030" y="48914"/>
                      <a:pt x="53605" y="46213"/>
                    </a:cubicBezTo>
                    <a:cubicBezTo>
                      <a:pt x="55707" y="42644"/>
                      <a:pt x="53405" y="38074"/>
                      <a:pt x="53739" y="33971"/>
                    </a:cubicBezTo>
                    <a:cubicBezTo>
                      <a:pt x="54039" y="30335"/>
                      <a:pt x="56341" y="27199"/>
                      <a:pt x="57875" y="23897"/>
                    </a:cubicBezTo>
                    <a:cubicBezTo>
                      <a:pt x="59409" y="20628"/>
                      <a:pt x="60077" y="16225"/>
                      <a:pt x="57541" y="13656"/>
                    </a:cubicBezTo>
                    <a:cubicBezTo>
                      <a:pt x="55073" y="11121"/>
                      <a:pt x="50937" y="11522"/>
                      <a:pt x="47668" y="10187"/>
                    </a:cubicBezTo>
                    <a:cubicBezTo>
                      <a:pt x="44399" y="8886"/>
                      <a:pt x="42164" y="5984"/>
                      <a:pt x="39395" y="3849"/>
                    </a:cubicBezTo>
                    <a:cubicBezTo>
                      <a:pt x="36291" y="1474"/>
                      <a:pt x="32466" y="1"/>
                      <a:pt x="28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34"/>
              <p:cNvSpPr/>
              <p:nvPr/>
            </p:nvSpPr>
            <p:spPr>
              <a:xfrm>
                <a:off x="3566875" y="2869875"/>
                <a:ext cx="1274275" cy="1150875"/>
              </a:xfrm>
              <a:custGeom>
                <a:avLst/>
                <a:gdLst/>
                <a:ahLst/>
                <a:cxnLst/>
                <a:rect l="l" t="t" r="r" b="b"/>
                <a:pathLst>
                  <a:path w="50971" h="46035" extrusionOk="0">
                    <a:moveTo>
                      <a:pt x="47034" y="0"/>
                    </a:moveTo>
                    <a:cubicBezTo>
                      <a:pt x="48235" y="2602"/>
                      <a:pt x="47568" y="6005"/>
                      <a:pt x="46301" y="8706"/>
                    </a:cubicBezTo>
                    <a:cubicBezTo>
                      <a:pt x="44733" y="12009"/>
                      <a:pt x="42465" y="15144"/>
                      <a:pt x="42164" y="18780"/>
                    </a:cubicBezTo>
                    <a:cubicBezTo>
                      <a:pt x="41831" y="22883"/>
                      <a:pt x="44132" y="27453"/>
                      <a:pt x="42031" y="31022"/>
                    </a:cubicBezTo>
                    <a:cubicBezTo>
                      <a:pt x="40456" y="33723"/>
                      <a:pt x="37053" y="34573"/>
                      <a:pt x="33825" y="34573"/>
                    </a:cubicBezTo>
                    <a:cubicBezTo>
                      <a:pt x="33226" y="34573"/>
                      <a:pt x="32632" y="34544"/>
                      <a:pt x="32057" y="34492"/>
                    </a:cubicBezTo>
                    <a:cubicBezTo>
                      <a:pt x="30104" y="34316"/>
                      <a:pt x="28076" y="34010"/>
                      <a:pt x="26116" y="34010"/>
                    </a:cubicBezTo>
                    <a:cubicBezTo>
                      <a:pt x="24361" y="34010"/>
                      <a:pt x="22660" y="34255"/>
                      <a:pt x="21116" y="35059"/>
                    </a:cubicBezTo>
                    <a:cubicBezTo>
                      <a:pt x="18447" y="36460"/>
                      <a:pt x="16780" y="39162"/>
                      <a:pt x="14445" y="40996"/>
                    </a:cubicBezTo>
                    <a:cubicBezTo>
                      <a:pt x="12364" y="42602"/>
                      <a:pt x="9748" y="43441"/>
                      <a:pt x="7145" y="43441"/>
                    </a:cubicBezTo>
                    <a:cubicBezTo>
                      <a:pt x="5908" y="43441"/>
                      <a:pt x="4675" y="43251"/>
                      <a:pt x="3503" y="42864"/>
                    </a:cubicBezTo>
                    <a:cubicBezTo>
                      <a:pt x="2269" y="42464"/>
                      <a:pt x="1035" y="41763"/>
                      <a:pt x="1" y="40930"/>
                    </a:cubicBezTo>
                    <a:lnTo>
                      <a:pt x="1" y="40930"/>
                    </a:lnTo>
                    <a:cubicBezTo>
                      <a:pt x="1469" y="43031"/>
                      <a:pt x="3537" y="44666"/>
                      <a:pt x="5972" y="45466"/>
                    </a:cubicBezTo>
                    <a:cubicBezTo>
                      <a:pt x="7139" y="45848"/>
                      <a:pt x="8361" y="46034"/>
                      <a:pt x="9582" y="46034"/>
                    </a:cubicBezTo>
                    <a:cubicBezTo>
                      <a:pt x="12198" y="46034"/>
                      <a:pt x="14810" y="45180"/>
                      <a:pt x="16880" y="43565"/>
                    </a:cubicBezTo>
                    <a:cubicBezTo>
                      <a:pt x="19281" y="41730"/>
                      <a:pt x="20949" y="39028"/>
                      <a:pt x="23551" y="37661"/>
                    </a:cubicBezTo>
                    <a:cubicBezTo>
                      <a:pt x="25125" y="36834"/>
                      <a:pt x="26850" y="36583"/>
                      <a:pt x="28626" y="36583"/>
                    </a:cubicBezTo>
                    <a:cubicBezTo>
                      <a:pt x="30577" y="36583"/>
                      <a:pt x="32588" y="36886"/>
                      <a:pt x="34526" y="37060"/>
                    </a:cubicBezTo>
                    <a:cubicBezTo>
                      <a:pt x="35119" y="37114"/>
                      <a:pt x="35731" y="37144"/>
                      <a:pt x="36348" y="37144"/>
                    </a:cubicBezTo>
                    <a:cubicBezTo>
                      <a:pt x="39576" y="37144"/>
                      <a:pt x="42931" y="36313"/>
                      <a:pt x="44499" y="33624"/>
                    </a:cubicBezTo>
                    <a:cubicBezTo>
                      <a:pt x="46567" y="30022"/>
                      <a:pt x="44299" y="25485"/>
                      <a:pt x="44633" y="21349"/>
                    </a:cubicBezTo>
                    <a:cubicBezTo>
                      <a:pt x="44900" y="17713"/>
                      <a:pt x="47201" y="14611"/>
                      <a:pt x="48736" y="11308"/>
                    </a:cubicBezTo>
                    <a:cubicBezTo>
                      <a:pt x="50303" y="8006"/>
                      <a:pt x="50971" y="3670"/>
                      <a:pt x="48402" y="1034"/>
                    </a:cubicBezTo>
                    <a:cubicBezTo>
                      <a:pt x="48002" y="634"/>
                      <a:pt x="47535" y="300"/>
                      <a:pt x="470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34"/>
              <p:cNvSpPr/>
              <p:nvPr/>
            </p:nvSpPr>
            <p:spPr>
              <a:xfrm>
                <a:off x="3336725" y="2552975"/>
                <a:ext cx="1501925" cy="1485250"/>
              </a:xfrm>
              <a:custGeom>
                <a:avLst/>
                <a:gdLst/>
                <a:ahLst/>
                <a:cxnLst/>
                <a:rect l="l" t="t" r="r" b="b"/>
                <a:pathLst>
                  <a:path w="60077" h="59410" fill="none" extrusionOk="0">
                    <a:moveTo>
                      <a:pt x="2969" y="31056"/>
                    </a:moveTo>
                    <a:cubicBezTo>
                      <a:pt x="4137" y="33124"/>
                      <a:pt x="5538" y="35059"/>
                      <a:pt x="6238" y="37361"/>
                    </a:cubicBezTo>
                    <a:cubicBezTo>
                      <a:pt x="7539" y="41464"/>
                      <a:pt x="6338" y="45967"/>
                      <a:pt x="7472" y="50136"/>
                    </a:cubicBezTo>
                    <a:cubicBezTo>
                      <a:pt x="8473" y="53839"/>
                      <a:pt x="11408" y="56975"/>
                      <a:pt x="15078" y="58209"/>
                    </a:cubicBezTo>
                    <a:cubicBezTo>
                      <a:pt x="18747" y="59410"/>
                      <a:pt x="22983" y="58709"/>
                      <a:pt x="26019" y="56341"/>
                    </a:cubicBezTo>
                    <a:cubicBezTo>
                      <a:pt x="28387" y="54506"/>
                      <a:pt x="30055" y="51804"/>
                      <a:pt x="32690" y="50403"/>
                    </a:cubicBezTo>
                    <a:cubicBezTo>
                      <a:pt x="35993" y="48702"/>
                      <a:pt x="39929" y="49503"/>
                      <a:pt x="43665" y="49836"/>
                    </a:cubicBezTo>
                    <a:cubicBezTo>
                      <a:pt x="47367" y="50170"/>
                      <a:pt x="51737" y="49569"/>
                      <a:pt x="53605" y="46367"/>
                    </a:cubicBezTo>
                    <a:cubicBezTo>
                      <a:pt x="55707" y="42798"/>
                      <a:pt x="53405" y="38228"/>
                      <a:pt x="53739" y="34125"/>
                    </a:cubicBezTo>
                    <a:cubicBezTo>
                      <a:pt x="54039" y="30489"/>
                      <a:pt x="56341" y="27353"/>
                      <a:pt x="57875" y="24051"/>
                    </a:cubicBezTo>
                    <a:cubicBezTo>
                      <a:pt x="59409" y="20782"/>
                      <a:pt x="60077" y="16379"/>
                      <a:pt x="57541" y="13810"/>
                    </a:cubicBezTo>
                    <a:cubicBezTo>
                      <a:pt x="55073" y="11275"/>
                      <a:pt x="50937" y="11676"/>
                      <a:pt x="47668" y="10341"/>
                    </a:cubicBezTo>
                    <a:cubicBezTo>
                      <a:pt x="44399" y="9040"/>
                      <a:pt x="42164" y="6138"/>
                      <a:pt x="39395" y="4003"/>
                    </a:cubicBezTo>
                    <a:cubicBezTo>
                      <a:pt x="36126" y="1502"/>
                      <a:pt x="32057" y="1"/>
                      <a:pt x="27987" y="167"/>
                    </a:cubicBezTo>
                    <a:cubicBezTo>
                      <a:pt x="23884" y="301"/>
                      <a:pt x="19814" y="2135"/>
                      <a:pt x="17179" y="5304"/>
                    </a:cubicBezTo>
                    <a:cubicBezTo>
                      <a:pt x="15178" y="7673"/>
                      <a:pt x="14077" y="10675"/>
                      <a:pt x="12476" y="13310"/>
                    </a:cubicBezTo>
                    <a:cubicBezTo>
                      <a:pt x="10208" y="16946"/>
                      <a:pt x="7105" y="17546"/>
                      <a:pt x="3936" y="19848"/>
                    </a:cubicBezTo>
                    <a:cubicBezTo>
                      <a:pt x="0" y="22683"/>
                      <a:pt x="801" y="27220"/>
                      <a:pt x="2969" y="31056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34"/>
              <p:cNvSpPr/>
              <p:nvPr/>
            </p:nvSpPr>
            <p:spPr>
              <a:xfrm>
                <a:off x="3742850" y="2908650"/>
                <a:ext cx="683850" cy="622975"/>
              </a:xfrm>
              <a:custGeom>
                <a:avLst/>
                <a:gdLst/>
                <a:ahLst/>
                <a:cxnLst/>
                <a:rect l="l" t="t" r="r" b="b"/>
                <a:pathLst>
                  <a:path w="27354" h="24919" extrusionOk="0">
                    <a:moveTo>
                      <a:pt x="13677" y="0"/>
                    </a:moveTo>
                    <a:cubicBezTo>
                      <a:pt x="10491" y="0"/>
                      <a:pt x="7305" y="1218"/>
                      <a:pt x="4870" y="3653"/>
                    </a:cubicBezTo>
                    <a:cubicBezTo>
                      <a:pt x="0" y="8523"/>
                      <a:pt x="0" y="16395"/>
                      <a:pt x="4870" y="21266"/>
                    </a:cubicBezTo>
                    <a:cubicBezTo>
                      <a:pt x="7305" y="23701"/>
                      <a:pt x="10491" y="24918"/>
                      <a:pt x="13677" y="24918"/>
                    </a:cubicBezTo>
                    <a:cubicBezTo>
                      <a:pt x="16862" y="24918"/>
                      <a:pt x="20048" y="23701"/>
                      <a:pt x="22483" y="21266"/>
                    </a:cubicBezTo>
                    <a:cubicBezTo>
                      <a:pt x="27353" y="16395"/>
                      <a:pt x="27353" y="8523"/>
                      <a:pt x="22483" y="3653"/>
                    </a:cubicBezTo>
                    <a:cubicBezTo>
                      <a:pt x="20048" y="1218"/>
                      <a:pt x="16862" y="0"/>
                      <a:pt x="136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34"/>
              <p:cNvSpPr/>
              <p:nvPr/>
            </p:nvSpPr>
            <p:spPr>
              <a:xfrm>
                <a:off x="3775375" y="2961050"/>
                <a:ext cx="711350" cy="623600"/>
              </a:xfrm>
              <a:custGeom>
                <a:avLst/>
                <a:gdLst/>
                <a:ahLst/>
                <a:cxnLst/>
                <a:rect l="l" t="t" r="r" b="b"/>
                <a:pathLst>
                  <a:path w="28454" h="24944" extrusionOk="0">
                    <a:moveTo>
                      <a:pt x="14226" y="1"/>
                    </a:moveTo>
                    <a:cubicBezTo>
                      <a:pt x="9637" y="1"/>
                      <a:pt x="5220" y="2534"/>
                      <a:pt x="3036" y="6927"/>
                    </a:cubicBezTo>
                    <a:cubicBezTo>
                      <a:pt x="0" y="13099"/>
                      <a:pt x="2502" y="20604"/>
                      <a:pt x="8673" y="23639"/>
                    </a:cubicBezTo>
                    <a:cubicBezTo>
                      <a:pt x="10453" y="24525"/>
                      <a:pt x="12341" y="24944"/>
                      <a:pt x="14200" y="24944"/>
                    </a:cubicBezTo>
                    <a:cubicBezTo>
                      <a:pt x="18788" y="24944"/>
                      <a:pt x="23201" y="22393"/>
                      <a:pt x="25385" y="18002"/>
                    </a:cubicBezTo>
                    <a:cubicBezTo>
                      <a:pt x="28454" y="11831"/>
                      <a:pt x="25919" y="4359"/>
                      <a:pt x="19748" y="1290"/>
                    </a:cubicBezTo>
                    <a:cubicBezTo>
                      <a:pt x="17970" y="416"/>
                      <a:pt x="16084" y="1"/>
                      <a:pt x="14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34"/>
              <p:cNvSpPr/>
              <p:nvPr/>
            </p:nvSpPr>
            <p:spPr>
              <a:xfrm>
                <a:off x="3862925" y="2936575"/>
                <a:ext cx="551250" cy="595100"/>
              </a:xfrm>
              <a:custGeom>
                <a:avLst/>
                <a:gdLst/>
                <a:ahLst/>
                <a:cxnLst/>
                <a:rect l="l" t="t" r="r" b="b"/>
                <a:pathLst>
                  <a:path w="22050" h="23804" extrusionOk="0">
                    <a:moveTo>
                      <a:pt x="14044" y="1"/>
                    </a:moveTo>
                    <a:lnTo>
                      <a:pt x="14044" y="1"/>
                    </a:lnTo>
                    <a:cubicBezTo>
                      <a:pt x="15979" y="1936"/>
                      <a:pt x="17280" y="4504"/>
                      <a:pt x="17613" y="7373"/>
                    </a:cubicBezTo>
                    <a:cubicBezTo>
                      <a:pt x="18347" y="14211"/>
                      <a:pt x="13444" y="20382"/>
                      <a:pt x="6539" y="21149"/>
                    </a:cubicBezTo>
                    <a:cubicBezTo>
                      <a:pt x="6098" y="21193"/>
                      <a:pt x="5661" y="21215"/>
                      <a:pt x="5230" y="21215"/>
                    </a:cubicBezTo>
                    <a:cubicBezTo>
                      <a:pt x="3379" y="21215"/>
                      <a:pt x="1624" y="20819"/>
                      <a:pt x="1" y="20115"/>
                    </a:cubicBezTo>
                    <a:lnTo>
                      <a:pt x="1" y="20115"/>
                    </a:lnTo>
                    <a:cubicBezTo>
                      <a:pt x="2280" y="22395"/>
                      <a:pt x="5405" y="23804"/>
                      <a:pt x="8814" y="23804"/>
                    </a:cubicBezTo>
                    <a:cubicBezTo>
                      <a:pt x="9295" y="23804"/>
                      <a:pt x="9783" y="23776"/>
                      <a:pt x="10275" y="23718"/>
                    </a:cubicBezTo>
                    <a:cubicBezTo>
                      <a:pt x="17113" y="22984"/>
                      <a:pt x="22050" y="16813"/>
                      <a:pt x="21316" y="9975"/>
                    </a:cubicBezTo>
                    <a:cubicBezTo>
                      <a:pt x="20782" y="5471"/>
                      <a:pt x="17913" y="1802"/>
                      <a:pt x="14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34"/>
              <p:cNvSpPr/>
              <p:nvPr/>
            </p:nvSpPr>
            <p:spPr>
              <a:xfrm>
                <a:off x="3742850" y="2878200"/>
                <a:ext cx="683850" cy="683850"/>
              </a:xfrm>
              <a:custGeom>
                <a:avLst/>
                <a:gdLst/>
                <a:ahLst/>
                <a:cxnLst/>
                <a:rect l="l" t="t" r="r" b="b"/>
                <a:pathLst>
                  <a:path w="27354" h="27354" fill="none" extrusionOk="0">
                    <a:moveTo>
                      <a:pt x="22483" y="4871"/>
                    </a:moveTo>
                    <a:cubicBezTo>
                      <a:pt x="27353" y="9741"/>
                      <a:pt x="27353" y="17613"/>
                      <a:pt x="22483" y="22484"/>
                    </a:cubicBezTo>
                    <a:cubicBezTo>
                      <a:pt x="17613" y="27354"/>
                      <a:pt x="9741" y="27354"/>
                      <a:pt x="4870" y="22484"/>
                    </a:cubicBezTo>
                    <a:cubicBezTo>
                      <a:pt x="0" y="17613"/>
                      <a:pt x="0" y="9741"/>
                      <a:pt x="4870" y="4871"/>
                    </a:cubicBezTo>
                    <a:cubicBezTo>
                      <a:pt x="9741" y="1"/>
                      <a:pt x="17613" y="1"/>
                      <a:pt x="22483" y="4871"/>
                    </a:cubicBezTo>
                    <a:close/>
                  </a:path>
                </a:pathLst>
              </a:custGeom>
              <a:noFill/>
              <a:ln w="10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34"/>
              <p:cNvSpPr/>
              <p:nvPr/>
            </p:nvSpPr>
            <p:spPr>
              <a:xfrm>
                <a:off x="3861250" y="3214850"/>
                <a:ext cx="144300" cy="13745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5498" extrusionOk="0">
                    <a:moveTo>
                      <a:pt x="2859" y="0"/>
                    </a:moveTo>
                    <a:cubicBezTo>
                      <a:pt x="2775" y="0"/>
                      <a:pt x="2689" y="4"/>
                      <a:pt x="2603" y="11"/>
                    </a:cubicBezTo>
                    <a:cubicBezTo>
                      <a:pt x="1102" y="178"/>
                      <a:pt x="1" y="1512"/>
                      <a:pt x="168" y="3013"/>
                    </a:cubicBezTo>
                    <a:cubicBezTo>
                      <a:pt x="324" y="4416"/>
                      <a:pt x="1499" y="5498"/>
                      <a:pt x="2877" y="5498"/>
                    </a:cubicBezTo>
                    <a:cubicBezTo>
                      <a:pt x="2974" y="5498"/>
                      <a:pt x="3071" y="5493"/>
                      <a:pt x="3170" y="5482"/>
                    </a:cubicBezTo>
                    <a:cubicBezTo>
                      <a:pt x="4638" y="5315"/>
                      <a:pt x="5772" y="3981"/>
                      <a:pt x="5605" y="2480"/>
                    </a:cubicBezTo>
                    <a:cubicBezTo>
                      <a:pt x="5479" y="1061"/>
                      <a:pt x="4310" y="0"/>
                      <a:pt x="28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34"/>
              <p:cNvSpPr/>
              <p:nvPr/>
            </p:nvSpPr>
            <p:spPr>
              <a:xfrm>
                <a:off x="4178150" y="3184525"/>
                <a:ext cx="144300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5477" extrusionOk="0">
                    <a:moveTo>
                      <a:pt x="2961" y="0"/>
                    </a:moveTo>
                    <a:cubicBezTo>
                      <a:pt x="2843" y="0"/>
                      <a:pt x="2724" y="8"/>
                      <a:pt x="2603" y="23"/>
                    </a:cubicBezTo>
                    <a:cubicBezTo>
                      <a:pt x="1101" y="190"/>
                      <a:pt x="1" y="1491"/>
                      <a:pt x="167" y="3025"/>
                    </a:cubicBezTo>
                    <a:cubicBezTo>
                      <a:pt x="323" y="4397"/>
                      <a:pt x="1498" y="5477"/>
                      <a:pt x="2876" y="5477"/>
                    </a:cubicBezTo>
                    <a:cubicBezTo>
                      <a:pt x="2973" y="5477"/>
                      <a:pt x="3071" y="5471"/>
                      <a:pt x="3170" y="5461"/>
                    </a:cubicBezTo>
                    <a:cubicBezTo>
                      <a:pt x="4671" y="5294"/>
                      <a:pt x="5771" y="3959"/>
                      <a:pt x="5605" y="2458"/>
                    </a:cubicBezTo>
                    <a:cubicBezTo>
                      <a:pt x="5512" y="1073"/>
                      <a:pt x="4369" y="0"/>
                      <a:pt x="29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34"/>
              <p:cNvSpPr/>
              <p:nvPr/>
            </p:nvSpPr>
            <p:spPr>
              <a:xfrm>
                <a:off x="3979675" y="3179200"/>
                <a:ext cx="3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407" extrusionOk="0">
                    <a:moveTo>
                      <a:pt x="724" y="0"/>
                    </a:moveTo>
                    <a:cubicBezTo>
                      <a:pt x="705" y="0"/>
                      <a:pt x="687" y="1"/>
                      <a:pt x="668" y="3"/>
                    </a:cubicBezTo>
                    <a:cubicBezTo>
                      <a:pt x="301" y="69"/>
                      <a:pt x="1" y="403"/>
                      <a:pt x="34" y="770"/>
                    </a:cubicBezTo>
                    <a:cubicBezTo>
                      <a:pt x="97" y="1118"/>
                      <a:pt x="401" y="1406"/>
                      <a:pt x="745" y="1406"/>
                    </a:cubicBezTo>
                    <a:cubicBezTo>
                      <a:pt x="764" y="1406"/>
                      <a:pt x="783" y="1405"/>
                      <a:pt x="801" y="1404"/>
                    </a:cubicBezTo>
                    <a:cubicBezTo>
                      <a:pt x="1168" y="1337"/>
                      <a:pt x="1468" y="1003"/>
                      <a:pt x="1435" y="637"/>
                    </a:cubicBezTo>
                    <a:cubicBezTo>
                      <a:pt x="1372" y="288"/>
                      <a:pt x="1068" y="0"/>
                      <a:pt x="7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34"/>
              <p:cNvSpPr/>
              <p:nvPr/>
            </p:nvSpPr>
            <p:spPr>
              <a:xfrm>
                <a:off x="4149800" y="3162525"/>
                <a:ext cx="3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407" extrusionOk="0">
                    <a:moveTo>
                      <a:pt x="724" y="0"/>
                    </a:moveTo>
                    <a:cubicBezTo>
                      <a:pt x="705" y="0"/>
                      <a:pt x="686" y="1"/>
                      <a:pt x="668" y="3"/>
                    </a:cubicBezTo>
                    <a:cubicBezTo>
                      <a:pt x="301" y="69"/>
                      <a:pt x="1" y="403"/>
                      <a:pt x="34" y="770"/>
                    </a:cubicBezTo>
                    <a:cubicBezTo>
                      <a:pt x="66" y="1118"/>
                      <a:pt x="368" y="1406"/>
                      <a:pt x="740" y="1406"/>
                    </a:cubicBezTo>
                    <a:cubicBezTo>
                      <a:pt x="760" y="1406"/>
                      <a:pt x="781" y="1405"/>
                      <a:pt x="801" y="1404"/>
                    </a:cubicBezTo>
                    <a:cubicBezTo>
                      <a:pt x="1168" y="1337"/>
                      <a:pt x="1468" y="1003"/>
                      <a:pt x="1402" y="636"/>
                    </a:cubicBezTo>
                    <a:cubicBezTo>
                      <a:pt x="1370" y="288"/>
                      <a:pt x="1068" y="0"/>
                      <a:pt x="7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34"/>
              <p:cNvSpPr/>
              <p:nvPr/>
            </p:nvSpPr>
            <p:spPr>
              <a:xfrm>
                <a:off x="4047225" y="3185925"/>
                <a:ext cx="7257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968" fill="none" extrusionOk="0">
                    <a:moveTo>
                      <a:pt x="2903" y="1"/>
                    </a:moveTo>
                    <a:cubicBezTo>
                      <a:pt x="2636" y="501"/>
                      <a:pt x="2135" y="868"/>
                      <a:pt x="1502" y="901"/>
                    </a:cubicBezTo>
                    <a:cubicBezTo>
                      <a:pt x="935" y="968"/>
                      <a:pt x="401" y="701"/>
                      <a:pt x="1" y="267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" name="Subtítulo 25">
            <a:extLst>
              <a:ext uri="{FF2B5EF4-FFF2-40B4-BE49-F238E27FC236}">
                <a16:creationId xmlns="" xmlns:a16="http://schemas.microsoft.com/office/drawing/2014/main" id="{9D48FCAE-8EC1-40FD-8C72-457359316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249" y="518710"/>
            <a:ext cx="8450780" cy="4342049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9C9C9">
                    <a:lumMod val="50000"/>
                  </a:srgbClr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APRENDIZAJES </a:t>
            </a: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9C9C9">
                    <a:lumMod val="50000"/>
                  </a:srgbClr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CLAVE: </a:t>
            </a:r>
          </a:p>
          <a:p>
            <a:pPr marL="285750" lvl="0" indent="-285750">
              <a:lnSpc>
                <a:spcPct val="100000"/>
              </a:lnSpc>
              <a:buClr>
                <a:srgbClr val="00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es-ES" sz="1600" b="1" dirty="0" smtClean="0">
                <a:solidFill>
                  <a:schemeClr val="tx1"/>
                </a:solidFill>
              </a:rPr>
              <a:t>Desarrollar </a:t>
            </a:r>
            <a:r>
              <a:rPr lang="es-ES" sz="1600" b="1" dirty="0">
                <a:solidFill>
                  <a:schemeClr val="tx1"/>
                </a:solidFill>
              </a:rPr>
              <a:t>la curiosidad, la exploración, la imaginación, la creatividad.</a:t>
            </a:r>
          </a:p>
          <a:p>
            <a:pPr marL="285750" lvl="0" indent="-285750">
              <a:lnSpc>
                <a:spcPct val="100000"/>
              </a:lnSpc>
              <a:buClr>
                <a:srgbClr val="00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es-ES" sz="1600" b="1" dirty="0">
                <a:solidFill>
                  <a:schemeClr val="tx1"/>
                </a:solidFill>
              </a:rPr>
              <a:t>Convivir con otros y compartir el aprendizaje, el juego, el arte y la cultura.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F9C9C9">
                  <a:lumMod val="50000"/>
                </a:srgbClr>
              </a:solidFill>
              <a:effectLst/>
              <a:uLnTx/>
              <a:uFillTx/>
              <a:latin typeface="Gaegu"/>
              <a:ea typeface="Gaegu"/>
              <a:cs typeface="Gaegu"/>
              <a:sym typeface="Gaegu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9C9C9">
                    <a:lumMod val="50000"/>
                  </a:srgbClr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ACTIVIDAD:</a:t>
            </a:r>
            <a:r>
              <a:rPr kumimoji="0" lang="es-ES" sz="1600" b="1" i="0" u="none" strike="noStrike" kern="0" cap="none" spc="0" normalizeH="0" noProof="0" dirty="0" smtClean="0">
                <a:ln>
                  <a:noFill/>
                </a:ln>
                <a:solidFill>
                  <a:srgbClr val="F9C9C9">
                    <a:lumMod val="50000"/>
                  </a:srgbClr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 </a:t>
            </a:r>
            <a:r>
              <a:rPr kumimoji="0" lang="es-E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anose="020B0503040102020104" pitchFamily="34" charset="0"/>
                <a:sym typeface="Gaegu"/>
              </a:rPr>
              <a:t>Daremos </a:t>
            </a:r>
            <a:r>
              <a:rPr kumimoji="0" lang="es-E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anose="020B0503040102020104" pitchFamily="34" charset="0"/>
                <a:sym typeface="Gaegu"/>
              </a:rPr>
              <a:t>la bienvenida a los pequeños en la puerta del salón, nos presentaremos con los pequeños y padres de familia. ¡Buenos días niños y papás¡, ¿cómo están? Preguntaremos a los papás si hay algo relevante que debamos conocer acerca de los niños. </a:t>
            </a:r>
            <a:r>
              <a:rPr kumimoji="0" lang="es-E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anose="020B0503040102020104" pitchFamily="34" charset="0"/>
                <a:sym typeface="Gaegu"/>
              </a:rPr>
              <a:t>Tendremos </a:t>
            </a:r>
            <a:r>
              <a:rPr kumimoji="0" lang="es-E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anose="020B0503040102020104" pitchFamily="34" charset="0"/>
                <a:sym typeface="Gaegu"/>
              </a:rPr>
              <a:t>globos en los tapetes para dar la bienvenida dejaremos que los manipulen libremente.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anose="020B0503040102020104" pitchFamily="34" charset="0"/>
                <a:sym typeface="Gaegu"/>
              </a:rPr>
              <a:t>Durante el desayuno y comida, platicaremos con los pequeños, siempre dando sostén afectivo, trataremos de que el pequeño coma de manera normal.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anose="020B0503040102020104" pitchFamily="34" charset="0"/>
                <a:sym typeface="Gaegu"/>
              </a:rPr>
              <a:t> En la siesta pondremos música relajante, pondremos las colchonetas e invitaremos a los pequeños a tomar su lugar, arrullaremos a los pequeños con mucho cariño, estaremos al pendiente de su sueño.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anose="020B0503040102020104" pitchFamily="34" charset="0"/>
                <a:sym typeface="Gaegu"/>
              </a:rPr>
              <a:t>En la actividad de hoy jugaremos con globos llenos de bolitas de hidrogel, las colocaremos en un cesto y saldremos al patio o en el salón si esta haciendo mucho calor y asi evitar un golpe de calor. </a:t>
            </a:r>
            <a:r>
              <a:rPr lang="es-ES" dirty="0">
                <a:solidFill>
                  <a:schemeClr val="tx1"/>
                </a:solidFill>
                <a:latin typeface="Euphemia" panose="020B0503040102020104" pitchFamily="34" charset="0"/>
              </a:rPr>
              <a:t>D</a:t>
            </a:r>
            <a:r>
              <a:rPr kumimoji="0" lang="es-ES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anose="020B0503040102020104" pitchFamily="34" charset="0"/>
                <a:sym typeface="Gaegu"/>
              </a:rPr>
              <a:t>ejaremos</a:t>
            </a:r>
            <a:r>
              <a:rPr kumimoji="0" lang="es-E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anose="020B0503040102020104" pitchFamily="34" charset="0"/>
                <a:sym typeface="Gaegu"/>
              </a:rPr>
              <a:t> el cesto en el centro del salón o en el patio y dejaremos que solos los exploren y manipulen, cuidando a los pequeños, y los globos por si se revientan y evitar el consumo de las mismas.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egu"/>
              <a:ea typeface="Gaegu"/>
              <a:cs typeface="Gaegu"/>
              <a:sym typeface="Gaegu"/>
            </a:endParaRPr>
          </a:p>
          <a:p>
            <a:endParaRPr lang="es-ES" dirty="0"/>
          </a:p>
        </p:txBody>
      </p:sp>
      <p:sp>
        <p:nvSpPr>
          <p:cNvPr id="4008" name="Google Shape;4008;p34"/>
          <p:cNvSpPr txBox="1">
            <a:spLocks noGrp="1"/>
          </p:cNvSpPr>
          <p:nvPr>
            <p:ph type="title"/>
          </p:nvPr>
        </p:nvSpPr>
        <p:spPr>
          <a:xfrm>
            <a:off x="685885" y="227737"/>
            <a:ext cx="7704000" cy="422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MIERCOLES 21 DE JUNIO 2023</a:t>
            </a:r>
            <a:endParaRPr lang="es-E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1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ítulo 25">
            <a:extLst>
              <a:ext uri="{FF2B5EF4-FFF2-40B4-BE49-F238E27FC236}">
                <a16:creationId xmlns="" xmlns:a16="http://schemas.microsoft.com/office/drawing/2014/main" id="{9D48FCAE-8EC1-40FD-8C72-457359316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249" y="518710"/>
            <a:ext cx="8450780" cy="4342049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9C9C9">
                    <a:lumMod val="50000"/>
                  </a:srgbClr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APRENDIZAJES CLAVE:</a:t>
            </a:r>
          </a:p>
          <a:p>
            <a:pPr marL="285750" lvl="0" indent="-285750">
              <a:lnSpc>
                <a:spcPct val="100000"/>
              </a:lnSpc>
              <a:buClr>
                <a:srgbClr val="000000"/>
              </a:buClr>
              <a:buSzTx/>
              <a:buFont typeface="Wingdings" panose="05000000000000000000" pitchFamily="2" charset="2"/>
              <a:buChar char="ü"/>
              <a:defRPr/>
            </a:pPr>
            <a:endParaRPr lang="es-ES" sz="1600" b="1" dirty="0">
              <a:solidFill>
                <a:srgbClr val="F9C9C9">
                  <a:lumMod val="50000"/>
                </a:srgbClr>
              </a:solidFill>
            </a:endParaRPr>
          </a:p>
          <a:p>
            <a:pPr marL="285750" lvl="0" indent="-285750">
              <a:lnSpc>
                <a:spcPct val="100000"/>
              </a:lnSpc>
              <a:buClr>
                <a:srgbClr val="00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es-ES" sz="1600" b="1" dirty="0" smtClean="0">
                <a:solidFill>
                  <a:schemeClr val="tx1"/>
                </a:solidFill>
              </a:rPr>
              <a:t>Desarrollar </a:t>
            </a:r>
            <a:r>
              <a:rPr lang="es-ES" sz="1600" b="1" dirty="0">
                <a:solidFill>
                  <a:schemeClr val="tx1"/>
                </a:solidFill>
              </a:rPr>
              <a:t>la curiosidad, la exploración, la imaginación, la creatividad.</a:t>
            </a:r>
          </a:p>
          <a:p>
            <a:pPr marL="285750" lvl="0" indent="-285750">
              <a:lnSpc>
                <a:spcPct val="100000"/>
              </a:lnSpc>
              <a:buClr>
                <a:srgbClr val="00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es-ES" sz="1600" b="1" dirty="0">
                <a:solidFill>
                  <a:schemeClr val="tx1"/>
                </a:solidFill>
              </a:rPr>
              <a:t>Convivir con otros y compartir el aprendizaje, el juego, el arte y la cultura.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srgbClr val="F9C9C9">
                  <a:lumMod val="50000"/>
                </a:srgbClr>
              </a:solidFill>
              <a:effectLst/>
              <a:uLnTx/>
              <a:uFillTx/>
              <a:latin typeface="Gaegu"/>
              <a:ea typeface="Gaegu"/>
              <a:cs typeface="Gaegu"/>
              <a:sym typeface="Gaegu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9C9C9">
                    <a:lumMod val="50000"/>
                  </a:srgbClr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ACTIVIDAD:</a:t>
            </a:r>
            <a:r>
              <a:rPr kumimoji="0" lang="es-ES" sz="1600" b="1" i="0" u="none" strike="noStrike" kern="0" cap="none" spc="0" normalizeH="0" noProof="0" dirty="0" smtClean="0">
                <a:ln>
                  <a:noFill/>
                </a:ln>
                <a:solidFill>
                  <a:srgbClr val="F9C9C9">
                    <a:lumMod val="50000"/>
                  </a:srgbClr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 </a:t>
            </a:r>
            <a:r>
              <a:rPr lang="es-ES" dirty="0" smtClean="0"/>
              <a:t>Daremos la bienvenida a los pequeños en la puerta del salón, nos presentaremos con los pequeños y padres de familia. ¡Buenos días niños y papás¡, ¿cómo están? Preguntaremos a los papás si hay algo relevante que debamos conocer acerca de los niños. Tendremos globos en los tapetes para dar la bienvenida dejaremos que los manipulen libremente.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Gaegu"/>
              </a:rPr>
              <a:t>Durante </a:t>
            </a:r>
            <a:r>
              <a:rPr kumimoji="0" lang="es-E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Gaegu"/>
              </a:rPr>
              <a:t>el desayuno y comida, platicaremos con los pequeños, siempre dando sostén afectivo, trataremos de que el pequeño coma de manera normal.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Gaegu"/>
              </a:rPr>
              <a:t>En la siesta pondremos música relajante, pondremos las colchonetas e invitaremos a los pequeños a tomar su lugar, arrullaremos a los pequeños con mucho cariño, estaremos al pendiente de su sueño.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dirty="0">
                <a:solidFill>
                  <a:schemeClr val="tx1"/>
                </a:solidFill>
              </a:rPr>
              <a:t>En la actividad trabajaremos junto con el área de lac2a saldremos al patio para jugar con lodo.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dirty="0">
                <a:solidFill>
                  <a:schemeClr val="tx1"/>
                </a:solidFill>
              </a:rPr>
              <a:t>Primero permitiremos la exploración y </a:t>
            </a:r>
            <a:r>
              <a:rPr lang="es-ES" dirty="0" smtClean="0">
                <a:solidFill>
                  <a:schemeClr val="tx1"/>
                </a:solidFill>
              </a:rPr>
              <a:t>manipulación </a:t>
            </a:r>
            <a:r>
              <a:rPr lang="es-ES" dirty="0">
                <a:solidFill>
                  <a:schemeClr val="tx1"/>
                </a:solidFill>
              </a:rPr>
              <a:t>de la arena siempre bajo supervisión, después iremos añadiendo el agua </a:t>
            </a:r>
            <a:r>
              <a:rPr lang="es-ES" dirty="0" smtClean="0">
                <a:solidFill>
                  <a:schemeClr val="tx1"/>
                </a:solidFill>
              </a:rPr>
              <a:t>poco </a:t>
            </a:r>
            <a:r>
              <a:rPr lang="es-ES" dirty="0">
                <a:solidFill>
                  <a:schemeClr val="tx1"/>
                </a:solidFill>
              </a:rPr>
              <a:t>a poco, invitaremos a los niños a sentir la nueva mezcla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Gaegu"/>
              </a:rPr>
              <a:t>Haremos lodo en una o 2 albercas, dejaremos que primero </a:t>
            </a:r>
            <a:r>
              <a:rPr lang="es-ES" dirty="0">
                <a:solidFill>
                  <a:schemeClr val="tx1"/>
                </a:solidFill>
              </a:rPr>
              <a:t>exploren y si ellos deciden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Gaegu"/>
              </a:rPr>
              <a:t>Cuidaremos en todo momento la integridad física y emocional de cada uno de los pequeños</a:t>
            </a:r>
            <a:r>
              <a:rPr lang="es-ES" dirty="0">
                <a:solidFill>
                  <a:schemeClr val="tx1"/>
                </a:solidFill>
              </a:rPr>
              <a:t>. Y observaremos sus reacciones.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egu"/>
              <a:ea typeface="Gaegu"/>
              <a:cs typeface="Gaegu"/>
              <a:sym typeface="Gaegu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egu"/>
              <a:ea typeface="Gaegu"/>
              <a:cs typeface="Gaegu"/>
              <a:sym typeface="Gaegu"/>
            </a:endParaRPr>
          </a:p>
          <a:p>
            <a:pPr marL="139700" indent="0">
              <a:buNone/>
            </a:pPr>
            <a:endParaRPr lang="es-ES" dirty="0"/>
          </a:p>
        </p:txBody>
      </p:sp>
      <p:sp>
        <p:nvSpPr>
          <p:cNvPr id="4008" name="Google Shape;4008;p34"/>
          <p:cNvSpPr txBox="1">
            <a:spLocks noGrp="1"/>
          </p:cNvSpPr>
          <p:nvPr>
            <p:ph type="title"/>
          </p:nvPr>
        </p:nvSpPr>
        <p:spPr>
          <a:xfrm>
            <a:off x="685885" y="227737"/>
            <a:ext cx="7704000" cy="422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 JUEVES 22 DE JUNIO 2023</a:t>
            </a:r>
            <a:endParaRPr lang="es-ES" sz="2000" dirty="0">
              <a:solidFill>
                <a:schemeClr val="accent2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3B48CBC4-99AF-400F-8F36-BEA022A93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0829">
            <a:off x="7616862" y="12031"/>
            <a:ext cx="1420878" cy="15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4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ítulo 25">
            <a:extLst>
              <a:ext uri="{FF2B5EF4-FFF2-40B4-BE49-F238E27FC236}">
                <a16:creationId xmlns="" xmlns:a16="http://schemas.microsoft.com/office/drawing/2014/main" id="{9D48FCAE-8EC1-40FD-8C72-457359316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249" y="518710"/>
            <a:ext cx="8450780" cy="4342049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9C9C9">
                    <a:lumMod val="50000"/>
                  </a:srgbClr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APRENDIZAJES </a:t>
            </a: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9C9C9">
                    <a:lumMod val="50000"/>
                  </a:srgbClr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CLAVE: 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  <a:defRPr/>
            </a:pPr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srgbClr val="F9C9C9">
                  <a:lumMod val="50000"/>
                </a:srgbClr>
              </a:solidFill>
              <a:effectLst/>
              <a:uLnTx/>
              <a:uFillTx/>
              <a:latin typeface="Gaegu"/>
              <a:ea typeface="Gaegu"/>
              <a:cs typeface="Gaegu"/>
              <a:sym typeface="Gaegu"/>
            </a:endParaRP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es-ES" sz="1600" b="1" dirty="0" smtClean="0">
                <a:solidFill>
                  <a:schemeClr val="tx1"/>
                </a:solidFill>
              </a:rPr>
              <a:t>Desarrollar </a:t>
            </a:r>
            <a:r>
              <a:rPr lang="es-ES" sz="1600" b="1" dirty="0">
                <a:solidFill>
                  <a:schemeClr val="tx1"/>
                </a:solidFill>
              </a:rPr>
              <a:t>la curiosidad, la exploración, la imaginación, la creatividad.</a:t>
            </a:r>
          </a:p>
          <a:p>
            <a:pPr marL="285750" lvl="0" indent="-285750">
              <a:lnSpc>
                <a:spcPct val="100000"/>
              </a:lnSpc>
              <a:buClr>
                <a:srgbClr val="00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es-ES" sz="1600" b="1" dirty="0">
                <a:solidFill>
                  <a:schemeClr val="tx1"/>
                </a:solidFill>
              </a:rPr>
              <a:t>Convivir con otros y compartir el aprendizaje, el juego, el arte y la cultura.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F9C9C9">
                  <a:lumMod val="50000"/>
                </a:srgbClr>
              </a:solidFill>
              <a:effectLst/>
              <a:uLnTx/>
              <a:uFillTx/>
              <a:latin typeface="Gaegu"/>
              <a:ea typeface="Gaegu"/>
              <a:cs typeface="Gaegu"/>
              <a:sym typeface="Gaegu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srgbClr val="F9C9C9">
                  <a:lumMod val="50000"/>
                </a:srgbClr>
              </a:solidFill>
              <a:effectLst/>
              <a:uLnTx/>
              <a:uFillTx/>
              <a:latin typeface="Gaegu"/>
              <a:ea typeface="Gaegu"/>
              <a:cs typeface="Gaegu"/>
              <a:sym typeface="Gaegu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9C9C9">
                    <a:lumMod val="50000"/>
                  </a:srgbClr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ACTIVIDAD: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Gaegu"/>
              </a:rPr>
              <a:t>Daremos la bienvenida a los pequeños en la puerta del salón, nos presentaremos con los pequeños y padres de familia. ¡Buenos días niños y papás¡, ¿cómo están? Preguntaremos a los papás si hay algo relevante que debamos conocer acerca de los niños.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Gaegu"/>
              </a:rPr>
              <a:t>Tendremos libros en los tapetes para dar la bienvenida, dejaremos que los manipulen libremente.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Gaegu"/>
              </a:rPr>
              <a:t>Durante el desayuno y comida, cantaremos con los pequeños, siempre dando sostén afectivo, trataremos de que el pequeño coma de manera normal.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Gaegu"/>
              </a:rPr>
              <a:t> En la siesta pondremos música relajante, pondremos las colchonetas e invitaremos a los pequeños a tomar su lugar, arrullaremos a los pequeños con mucho cariño, estaremos al pendiente de su sueño.</a:t>
            </a:r>
          </a:p>
          <a:p>
            <a:pPr marL="0" indent="0" algn="ctr">
              <a:lnSpc>
                <a:spcPct val="100000"/>
              </a:lnSpc>
              <a:buClr>
                <a:srgbClr val="000000"/>
              </a:buClr>
              <a:buSzTx/>
              <a:buNone/>
              <a:defRPr/>
            </a:pPr>
            <a:r>
              <a:rPr lang="es-ES" dirty="0">
                <a:solidFill>
                  <a:schemeClr val="tx1"/>
                </a:solidFill>
              </a:rPr>
              <a:t>Para la actividad de hoy trabajaremos en el patio, pondremos la alberca, dentro de ella pondremos gelatina de diferentes colores y sabores, dejaremos que los pequeños manipulen y exploren libremente, siempre teniendo mucho cuidado de su salud física y emocional.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Gaegu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egu"/>
              <a:ea typeface="Gaegu"/>
              <a:cs typeface="Gaegu"/>
              <a:sym typeface="Gaegu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F9C9C9">
                    <a:lumMod val="50000"/>
                  </a:srgbClr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s-ES" b="1" dirty="0">
              <a:solidFill>
                <a:srgbClr val="F9C9C9">
                  <a:lumMod val="50000"/>
                </a:srgb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F9C9C9">
                    <a:lumMod val="50000"/>
                  </a:srgbClr>
                </a:solidFill>
                <a:effectLst/>
                <a:uLnTx/>
                <a:uFillTx/>
                <a:latin typeface="Gaegu"/>
                <a:ea typeface="Gaegu"/>
                <a:cs typeface="Gaegu"/>
                <a:sym typeface="Gaegu"/>
              </a:rPr>
              <a:t>     </a:t>
            </a:r>
          </a:p>
        </p:txBody>
      </p:sp>
      <p:sp>
        <p:nvSpPr>
          <p:cNvPr id="4008" name="Google Shape;4008;p34"/>
          <p:cNvSpPr txBox="1">
            <a:spLocks noGrp="1"/>
          </p:cNvSpPr>
          <p:nvPr>
            <p:ph type="title"/>
          </p:nvPr>
        </p:nvSpPr>
        <p:spPr>
          <a:xfrm>
            <a:off x="685885" y="227737"/>
            <a:ext cx="7704000" cy="422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VIERNES 23 DE JUNIO 2023</a:t>
            </a:r>
            <a:endParaRPr lang="es-ES" sz="2000" dirty="0">
              <a:solidFill>
                <a:schemeClr val="accent2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0C0E809E-2589-46D4-8AA0-CD2FD31A9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75553">
            <a:off x="7511985" y="-72655"/>
            <a:ext cx="175580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77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3" name="Google Shape;4383;p38"/>
          <p:cNvSpPr/>
          <p:nvPr/>
        </p:nvSpPr>
        <p:spPr>
          <a:xfrm rot="10800000" flipH="1">
            <a:off x="1671013" y="913402"/>
            <a:ext cx="2853825" cy="1273396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4" name="Google Shape;4384;p38"/>
          <p:cNvSpPr txBox="1"/>
          <p:nvPr/>
        </p:nvSpPr>
        <p:spPr>
          <a:xfrm>
            <a:off x="1885767" y="1076201"/>
            <a:ext cx="2416396" cy="118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LUNES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bg2">
                    <a:lumMod val="75000"/>
                  </a:schemeClr>
                </a:solidFill>
                <a:latin typeface="Chewy"/>
                <a:ea typeface="Chewy"/>
                <a:cs typeface="Chewy"/>
                <a:sym typeface="Chewy"/>
              </a:rPr>
              <a:t>Niños descalzos y el patio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385" name="Google Shape;4385;p38"/>
          <p:cNvSpPr txBox="1">
            <a:spLocks noGrp="1"/>
          </p:cNvSpPr>
          <p:nvPr>
            <p:ph type="title"/>
          </p:nvPr>
        </p:nvSpPr>
        <p:spPr>
          <a:xfrm>
            <a:off x="707878" y="28871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MATERIALES POR SEMANA </a:t>
            </a:r>
            <a:endParaRPr dirty="0"/>
          </a:p>
        </p:txBody>
      </p:sp>
      <p:sp>
        <p:nvSpPr>
          <p:cNvPr id="4386" name="Google Shape;4386;p38"/>
          <p:cNvSpPr/>
          <p:nvPr/>
        </p:nvSpPr>
        <p:spPr>
          <a:xfrm rot="10800000" flipH="1">
            <a:off x="5171675" y="894553"/>
            <a:ext cx="3209675" cy="1292246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7" name="Google Shape;4387;p38"/>
          <p:cNvSpPr txBox="1"/>
          <p:nvPr/>
        </p:nvSpPr>
        <p:spPr>
          <a:xfrm>
            <a:off x="5458398" y="1062522"/>
            <a:ext cx="2610996" cy="1159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MARTES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bg2">
                    <a:lumMod val="75000"/>
                  </a:schemeClr>
                </a:solidFill>
                <a:latin typeface="Chewy"/>
                <a:ea typeface="Chewy"/>
                <a:cs typeface="Chewy"/>
                <a:sym typeface="Chewy"/>
              </a:rPr>
              <a:t>A</a:t>
            </a:r>
            <a:r>
              <a:rPr lang="en" sz="2000" dirty="0">
                <a:solidFill>
                  <a:schemeClr val="bg2">
                    <a:lumMod val="75000"/>
                  </a:schemeClr>
                </a:solidFill>
                <a:latin typeface="Chewy"/>
                <a:ea typeface="Chewy"/>
                <a:cs typeface="Chewy"/>
                <a:sym typeface="Chewy"/>
              </a:rPr>
              <a:t>lbercas y agua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grpSp>
        <p:nvGrpSpPr>
          <p:cNvPr id="4388" name="Google Shape;4388;p38"/>
          <p:cNvGrpSpPr/>
          <p:nvPr/>
        </p:nvGrpSpPr>
        <p:grpSpPr>
          <a:xfrm>
            <a:off x="635027" y="814012"/>
            <a:ext cx="1035668" cy="1151077"/>
            <a:chOff x="6453333" y="2329369"/>
            <a:chExt cx="2652564" cy="2795681"/>
          </a:xfrm>
        </p:grpSpPr>
        <p:sp>
          <p:nvSpPr>
            <p:cNvPr id="4389" name="Google Shape;4389;p38"/>
            <p:cNvSpPr/>
            <p:nvPr/>
          </p:nvSpPr>
          <p:spPr>
            <a:xfrm rot="780141">
              <a:off x="6691696" y="2543799"/>
              <a:ext cx="2175837" cy="2366820"/>
            </a:xfrm>
            <a:custGeom>
              <a:avLst/>
              <a:gdLst/>
              <a:ahLst/>
              <a:cxnLst/>
              <a:rect l="l" t="t" r="r" b="b"/>
              <a:pathLst>
                <a:path w="87030" h="94669" extrusionOk="0">
                  <a:moveTo>
                    <a:pt x="49102" y="1"/>
                  </a:moveTo>
                  <a:cubicBezTo>
                    <a:pt x="38595" y="1"/>
                    <a:pt x="26019" y="268"/>
                    <a:pt x="21516" y="935"/>
                  </a:cubicBezTo>
                  <a:cubicBezTo>
                    <a:pt x="17546" y="1535"/>
                    <a:pt x="14644" y="3170"/>
                    <a:pt x="12910" y="5772"/>
                  </a:cubicBezTo>
                  <a:cubicBezTo>
                    <a:pt x="11408" y="8073"/>
                    <a:pt x="11242" y="10375"/>
                    <a:pt x="11175" y="11576"/>
                  </a:cubicBezTo>
                  <a:lnTo>
                    <a:pt x="11175" y="11876"/>
                  </a:lnTo>
                  <a:cubicBezTo>
                    <a:pt x="11042" y="12577"/>
                    <a:pt x="11008" y="13544"/>
                    <a:pt x="11142" y="15579"/>
                  </a:cubicBezTo>
                  <a:cubicBezTo>
                    <a:pt x="7306" y="22717"/>
                    <a:pt x="2636" y="34092"/>
                    <a:pt x="2002" y="35593"/>
                  </a:cubicBezTo>
                  <a:cubicBezTo>
                    <a:pt x="1835" y="36027"/>
                    <a:pt x="1702" y="36460"/>
                    <a:pt x="1668" y="36961"/>
                  </a:cubicBezTo>
                  <a:cubicBezTo>
                    <a:pt x="1568" y="37695"/>
                    <a:pt x="0" y="54940"/>
                    <a:pt x="1535" y="77723"/>
                  </a:cubicBezTo>
                  <a:cubicBezTo>
                    <a:pt x="1902" y="82960"/>
                    <a:pt x="2869" y="88231"/>
                    <a:pt x="7572" y="91133"/>
                  </a:cubicBezTo>
                  <a:cubicBezTo>
                    <a:pt x="7639" y="91133"/>
                    <a:pt x="7639" y="91166"/>
                    <a:pt x="7672" y="91166"/>
                  </a:cubicBezTo>
                  <a:cubicBezTo>
                    <a:pt x="12009" y="93768"/>
                    <a:pt x="19414" y="94302"/>
                    <a:pt x="25418" y="94469"/>
                  </a:cubicBezTo>
                  <a:cubicBezTo>
                    <a:pt x="30088" y="94602"/>
                    <a:pt x="35526" y="94669"/>
                    <a:pt x="41530" y="94669"/>
                  </a:cubicBezTo>
                  <a:cubicBezTo>
                    <a:pt x="53705" y="94669"/>
                    <a:pt x="64413" y="94402"/>
                    <a:pt x="64546" y="94402"/>
                  </a:cubicBezTo>
                  <a:cubicBezTo>
                    <a:pt x="65614" y="94335"/>
                    <a:pt x="66581" y="93968"/>
                    <a:pt x="67382" y="93334"/>
                  </a:cubicBezTo>
                  <a:cubicBezTo>
                    <a:pt x="69083" y="92234"/>
                    <a:pt x="75121" y="88297"/>
                    <a:pt x="79257" y="85095"/>
                  </a:cubicBezTo>
                  <a:cubicBezTo>
                    <a:pt x="79390" y="84995"/>
                    <a:pt x="79524" y="84928"/>
                    <a:pt x="79657" y="84795"/>
                  </a:cubicBezTo>
                  <a:cubicBezTo>
                    <a:pt x="81859" y="83127"/>
                    <a:pt x="83927" y="81459"/>
                    <a:pt x="84861" y="79258"/>
                  </a:cubicBezTo>
                  <a:cubicBezTo>
                    <a:pt x="84861" y="79191"/>
                    <a:pt x="84894" y="79158"/>
                    <a:pt x="84894" y="79124"/>
                  </a:cubicBezTo>
                  <a:lnTo>
                    <a:pt x="84894" y="79091"/>
                  </a:lnTo>
                  <a:cubicBezTo>
                    <a:pt x="86362" y="75388"/>
                    <a:pt x="87029" y="71085"/>
                    <a:pt x="86862" y="66315"/>
                  </a:cubicBezTo>
                  <a:lnTo>
                    <a:pt x="86028" y="26386"/>
                  </a:lnTo>
                  <a:cubicBezTo>
                    <a:pt x="86028" y="25553"/>
                    <a:pt x="85762" y="24719"/>
                    <a:pt x="85328" y="24018"/>
                  </a:cubicBezTo>
                  <a:cubicBezTo>
                    <a:pt x="83060" y="20449"/>
                    <a:pt x="78089" y="16046"/>
                    <a:pt x="75154" y="13611"/>
                  </a:cubicBezTo>
                  <a:cubicBezTo>
                    <a:pt x="75087" y="11843"/>
                    <a:pt x="74887" y="10208"/>
                    <a:pt x="74587" y="8774"/>
                  </a:cubicBezTo>
                  <a:cubicBezTo>
                    <a:pt x="73986" y="5705"/>
                    <a:pt x="72552" y="2036"/>
                    <a:pt x="67348" y="668"/>
                  </a:cubicBezTo>
                  <a:cubicBezTo>
                    <a:pt x="67182" y="601"/>
                    <a:pt x="66948" y="568"/>
                    <a:pt x="66781" y="535"/>
                  </a:cubicBezTo>
                  <a:cubicBezTo>
                    <a:pt x="63279" y="34"/>
                    <a:pt x="53238" y="1"/>
                    <a:pt x="49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90" name="Google Shape;4390;p38"/>
            <p:cNvGrpSpPr/>
            <p:nvPr/>
          </p:nvGrpSpPr>
          <p:grpSpPr>
            <a:xfrm rot="741932">
              <a:off x="6851480" y="2694523"/>
              <a:ext cx="1865309" cy="2065268"/>
              <a:chOff x="1691625" y="2828475"/>
              <a:chExt cx="1944750" cy="2153225"/>
            </a:xfrm>
          </p:grpSpPr>
          <p:sp>
            <p:nvSpPr>
              <p:cNvPr id="4391" name="Google Shape;4391;p38"/>
              <p:cNvSpPr/>
              <p:nvPr/>
            </p:nvSpPr>
            <p:spPr>
              <a:xfrm>
                <a:off x="1956825" y="2835875"/>
                <a:ext cx="1396025" cy="395425"/>
              </a:xfrm>
              <a:custGeom>
                <a:avLst/>
                <a:gdLst/>
                <a:ahLst/>
                <a:cxnLst/>
                <a:rect l="l" t="t" r="r" b="b"/>
                <a:pathLst>
                  <a:path w="55841" h="15817" extrusionOk="0">
                    <a:moveTo>
                      <a:pt x="33823" y="1"/>
                    </a:moveTo>
                    <a:cubicBezTo>
                      <a:pt x="23204" y="1"/>
                      <a:pt x="11085" y="309"/>
                      <a:pt x="7005" y="906"/>
                    </a:cubicBezTo>
                    <a:cubicBezTo>
                      <a:pt x="0" y="1973"/>
                      <a:pt x="767" y="6643"/>
                      <a:pt x="501" y="8044"/>
                    </a:cubicBezTo>
                    <a:cubicBezTo>
                      <a:pt x="267" y="9478"/>
                      <a:pt x="1001" y="15816"/>
                      <a:pt x="1001" y="15816"/>
                    </a:cubicBezTo>
                    <a:lnTo>
                      <a:pt x="55106" y="15549"/>
                    </a:lnTo>
                    <a:cubicBezTo>
                      <a:pt x="55106" y="15549"/>
                      <a:pt x="55840" y="9578"/>
                      <a:pt x="54939" y="5142"/>
                    </a:cubicBezTo>
                    <a:cubicBezTo>
                      <a:pt x="54439" y="2707"/>
                      <a:pt x="53672" y="1206"/>
                      <a:pt x="51003" y="505"/>
                    </a:cubicBezTo>
                    <a:cubicBezTo>
                      <a:pt x="48590" y="167"/>
                      <a:pt x="41610" y="1"/>
                      <a:pt x="338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38"/>
              <p:cNvSpPr/>
              <p:nvPr/>
            </p:nvSpPr>
            <p:spPr>
              <a:xfrm>
                <a:off x="1956825" y="2828475"/>
                <a:ext cx="1396025" cy="402825"/>
              </a:xfrm>
              <a:custGeom>
                <a:avLst/>
                <a:gdLst/>
                <a:ahLst/>
                <a:cxnLst/>
                <a:rect l="l" t="t" r="r" b="b"/>
                <a:pathLst>
                  <a:path w="55841" h="16113" fill="none" extrusionOk="0">
                    <a:moveTo>
                      <a:pt x="1001" y="16112"/>
                    </a:moveTo>
                    <a:cubicBezTo>
                      <a:pt x="1001" y="16112"/>
                      <a:pt x="267" y="9774"/>
                      <a:pt x="501" y="8340"/>
                    </a:cubicBezTo>
                    <a:cubicBezTo>
                      <a:pt x="767" y="6939"/>
                      <a:pt x="0" y="2269"/>
                      <a:pt x="7005" y="1202"/>
                    </a:cubicBezTo>
                    <a:cubicBezTo>
                      <a:pt x="14077" y="167"/>
                      <a:pt x="45299" y="1"/>
                      <a:pt x="51003" y="801"/>
                    </a:cubicBezTo>
                    <a:cubicBezTo>
                      <a:pt x="53672" y="1502"/>
                      <a:pt x="54439" y="3003"/>
                      <a:pt x="54939" y="5438"/>
                    </a:cubicBezTo>
                    <a:cubicBezTo>
                      <a:pt x="55840" y="9874"/>
                      <a:pt x="55106" y="15845"/>
                      <a:pt x="55106" y="158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38"/>
              <p:cNvSpPr/>
              <p:nvPr/>
            </p:nvSpPr>
            <p:spPr>
              <a:xfrm>
                <a:off x="3165175" y="2845150"/>
                <a:ext cx="10025" cy="3269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3077" fill="none" extrusionOk="0">
                    <a:moveTo>
                      <a:pt x="1" y="1"/>
                    </a:moveTo>
                    <a:lnTo>
                      <a:pt x="401" y="13077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38"/>
              <p:cNvSpPr/>
              <p:nvPr/>
            </p:nvSpPr>
            <p:spPr>
              <a:xfrm>
                <a:off x="2992550" y="2845150"/>
                <a:ext cx="10050" cy="3269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3077" fill="none" extrusionOk="0">
                    <a:moveTo>
                      <a:pt x="1" y="1"/>
                    </a:moveTo>
                    <a:lnTo>
                      <a:pt x="401" y="13077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38"/>
              <p:cNvSpPr/>
              <p:nvPr/>
            </p:nvSpPr>
            <p:spPr>
              <a:xfrm>
                <a:off x="2822425" y="2845150"/>
                <a:ext cx="10050" cy="3269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3077" fill="none" extrusionOk="0">
                    <a:moveTo>
                      <a:pt x="1" y="1"/>
                    </a:moveTo>
                    <a:lnTo>
                      <a:pt x="401" y="13077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38"/>
              <p:cNvSpPr/>
              <p:nvPr/>
            </p:nvSpPr>
            <p:spPr>
              <a:xfrm>
                <a:off x="2648975" y="2845150"/>
                <a:ext cx="10875" cy="32692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3077" fill="none" extrusionOk="0">
                    <a:moveTo>
                      <a:pt x="1" y="1"/>
                    </a:moveTo>
                    <a:lnTo>
                      <a:pt x="434" y="13077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38"/>
              <p:cNvSpPr/>
              <p:nvPr/>
            </p:nvSpPr>
            <p:spPr>
              <a:xfrm>
                <a:off x="2479700" y="2845150"/>
                <a:ext cx="10025" cy="3269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3077" fill="none" extrusionOk="0">
                    <a:moveTo>
                      <a:pt x="0" y="1"/>
                    </a:moveTo>
                    <a:lnTo>
                      <a:pt x="400" y="13077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38"/>
              <p:cNvSpPr/>
              <p:nvPr/>
            </p:nvSpPr>
            <p:spPr>
              <a:xfrm>
                <a:off x="2306225" y="2845150"/>
                <a:ext cx="10875" cy="32692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3077" fill="none" extrusionOk="0">
                    <a:moveTo>
                      <a:pt x="1" y="1"/>
                    </a:moveTo>
                    <a:lnTo>
                      <a:pt x="434" y="13077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38"/>
              <p:cNvSpPr/>
              <p:nvPr/>
            </p:nvSpPr>
            <p:spPr>
              <a:xfrm>
                <a:off x="2136950" y="2861825"/>
                <a:ext cx="10025" cy="3269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3077" fill="none" extrusionOk="0">
                    <a:moveTo>
                      <a:pt x="0" y="1"/>
                    </a:moveTo>
                    <a:lnTo>
                      <a:pt x="401" y="13077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38"/>
              <p:cNvSpPr/>
              <p:nvPr/>
            </p:nvSpPr>
            <p:spPr>
              <a:xfrm>
                <a:off x="1733325" y="3114525"/>
                <a:ext cx="1603675" cy="542900"/>
              </a:xfrm>
              <a:custGeom>
                <a:avLst/>
                <a:gdLst/>
                <a:ahLst/>
                <a:cxnLst/>
                <a:rect l="l" t="t" r="r" b="b"/>
                <a:pathLst>
                  <a:path w="64147" h="21716" extrusionOk="0">
                    <a:moveTo>
                      <a:pt x="64146" y="0"/>
                    </a:moveTo>
                    <a:lnTo>
                      <a:pt x="64146" y="0"/>
                    </a:lnTo>
                    <a:cubicBezTo>
                      <a:pt x="56141" y="400"/>
                      <a:pt x="9707" y="667"/>
                      <a:pt x="9707" y="667"/>
                    </a:cubicBezTo>
                    <a:cubicBezTo>
                      <a:pt x="5818" y="7474"/>
                      <a:pt x="322" y="20925"/>
                      <a:pt x="14" y="21682"/>
                    </a:cubicBezTo>
                    <a:lnTo>
                      <a:pt x="57875" y="21682"/>
                    </a:lnTo>
                    <a:lnTo>
                      <a:pt x="64146" y="0"/>
                    </a:lnTo>
                    <a:close/>
                    <a:moveTo>
                      <a:pt x="0" y="21682"/>
                    </a:moveTo>
                    <a:lnTo>
                      <a:pt x="0" y="21716"/>
                    </a:lnTo>
                    <a:cubicBezTo>
                      <a:pt x="0" y="21716"/>
                      <a:pt x="5" y="21704"/>
                      <a:pt x="14" y="216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38"/>
              <p:cNvSpPr/>
              <p:nvPr/>
            </p:nvSpPr>
            <p:spPr>
              <a:xfrm>
                <a:off x="3180200" y="3383050"/>
                <a:ext cx="456175" cy="1582825"/>
              </a:xfrm>
              <a:custGeom>
                <a:avLst/>
                <a:gdLst/>
                <a:ahLst/>
                <a:cxnLst/>
                <a:rect l="l" t="t" r="r" b="b"/>
                <a:pathLst>
                  <a:path w="18247" h="63313" extrusionOk="0">
                    <a:moveTo>
                      <a:pt x="17279" y="0"/>
                    </a:moveTo>
                    <a:lnTo>
                      <a:pt x="0" y="10975"/>
                    </a:lnTo>
                    <a:lnTo>
                      <a:pt x="234" y="63312"/>
                    </a:lnTo>
                    <a:cubicBezTo>
                      <a:pt x="234" y="63312"/>
                      <a:pt x="7606" y="58609"/>
                      <a:pt x="12242" y="54973"/>
                    </a:cubicBezTo>
                    <a:cubicBezTo>
                      <a:pt x="13443" y="54039"/>
                      <a:pt x="15845" y="52371"/>
                      <a:pt x="16412" y="51003"/>
                    </a:cubicBezTo>
                    <a:cubicBezTo>
                      <a:pt x="17246" y="48869"/>
                      <a:pt x="18246" y="45299"/>
                      <a:pt x="18080" y="39995"/>
                    </a:cubicBezTo>
                    <a:lnTo>
                      <a:pt x="1727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38"/>
              <p:cNvSpPr/>
              <p:nvPr/>
            </p:nvSpPr>
            <p:spPr>
              <a:xfrm>
                <a:off x="3185200" y="3383050"/>
                <a:ext cx="450350" cy="1582825"/>
              </a:xfrm>
              <a:custGeom>
                <a:avLst/>
                <a:gdLst/>
                <a:ahLst/>
                <a:cxnLst/>
                <a:rect l="l" t="t" r="r" b="b"/>
                <a:pathLst>
                  <a:path w="18014" h="63313" extrusionOk="0">
                    <a:moveTo>
                      <a:pt x="17079" y="0"/>
                    </a:moveTo>
                    <a:lnTo>
                      <a:pt x="11041" y="3836"/>
                    </a:lnTo>
                    <a:cubicBezTo>
                      <a:pt x="12676" y="21649"/>
                      <a:pt x="12876" y="40729"/>
                      <a:pt x="0" y="52371"/>
                    </a:cubicBezTo>
                    <a:lnTo>
                      <a:pt x="34" y="63312"/>
                    </a:lnTo>
                    <a:cubicBezTo>
                      <a:pt x="34" y="63312"/>
                      <a:pt x="7406" y="58575"/>
                      <a:pt x="12042" y="54973"/>
                    </a:cubicBezTo>
                    <a:cubicBezTo>
                      <a:pt x="13243" y="54039"/>
                      <a:pt x="15645" y="52371"/>
                      <a:pt x="16212" y="51003"/>
                    </a:cubicBezTo>
                    <a:cubicBezTo>
                      <a:pt x="17046" y="48869"/>
                      <a:pt x="18013" y="45299"/>
                      <a:pt x="17880" y="39995"/>
                    </a:cubicBezTo>
                    <a:lnTo>
                      <a:pt x="17079" y="0"/>
                    </a:lnTo>
                    <a:close/>
                  </a:path>
                </a:pathLst>
              </a:custGeom>
              <a:solidFill>
                <a:srgbClr val="182648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38"/>
              <p:cNvSpPr/>
              <p:nvPr/>
            </p:nvSpPr>
            <p:spPr>
              <a:xfrm>
                <a:off x="3180200" y="3383050"/>
                <a:ext cx="456175" cy="1582825"/>
              </a:xfrm>
              <a:custGeom>
                <a:avLst/>
                <a:gdLst/>
                <a:ahLst/>
                <a:cxnLst/>
                <a:rect l="l" t="t" r="r" b="b"/>
                <a:pathLst>
                  <a:path w="18247" h="63313" fill="none" extrusionOk="0">
                    <a:moveTo>
                      <a:pt x="234" y="63312"/>
                    </a:moveTo>
                    <a:cubicBezTo>
                      <a:pt x="234" y="63312"/>
                      <a:pt x="7606" y="58609"/>
                      <a:pt x="12242" y="54973"/>
                    </a:cubicBezTo>
                    <a:cubicBezTo>
                      <a:pt x="13443" y="54039"/>
                      <a:pt x="15845" y="52371"/>
                      <a:pt x="16412" y="51003"/>
                    </a:cubicBezTo>
                    <a:cubicBezTo>
                      <a:pt x="17246" y="48869"/>
                      <a:pt x="18246" y="45299"/>
                      <a:pt x="18080" y="39995"/>
                    </a:cubicBezTo>
                    <a:lnTo>
                      <a:pt x="17279" y="0"/>
                    </a:lnTo>
                    <a:lnTo>
                      <a:pt x="0" y="10975"/>
                    </a:lnTo>
                    <a:close/>
                  </a:path>
                </a:pathLst>
              </a:custGeom>
              <a:noFill/>
              <a:ln w="10850" cap="rnd" cmpd="sng">
                <a:solidFill>
                  <a:srgbClr val="433B4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38"/>
              <p:cNvSpPr/>
              <p:nvPr/>
            </p:nvSpPr>
            <p:spPr>
              <a:xfrm>
                <a:off x="3180200" y="3114525"/>
                <a:ext cx="432000" cy="542900"/>
              </a:xfrm>
              <a:custGeom>
                <a:avLst/>
                <a:gdLst/>
                <a:ahLst/>
                <a:cxnLst/>
                <a:rect l="l" t="t" r="r" b="b"/>
                <a:pathLst>
                  <a:path w="17280" h="21716" extrusionOk="0">
                    <a:moveTo>
                      <a:pt x="6271" y="0"/>
                    </a:moveTo>
                    <a:lnTo>
                      <a:pt x="0" y="21716"/>
                    </a:lnTo>
                    <a:lnTo>
                      <a:pt x="17279" y="10741"/>
                    </a:lnTo>
                    <a:cubicBezTo>
                      <a:pt x="14577" y="6471"/>
                      <a:pt x="6271" y="0"/>
                      <a:pt x="62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38"/>
              <p:cNvSpPr/>
              <p:nvPr/>
            </p:nvSpPr>
            <p:spPr>
              <a:xfrm>
                <a:off x="3180200" y="3114525"/>
                <a:ext cx="432000" cy="542900"/>
              </a:xfrm>
              <a:custGeom>
                <a:avLst/>
                <a:gdLst/>
                <a:ahLst/>
                <a:cxnLst/>
                <a:rect l="l" t="t" r="r" b="b"/>
                <a:pathLst>
                  <a:path w="17280" h="21716" fill="none" extrusionOk="0">
                    <a:moveTo>
                      <a:pt x="6271" y="0"/>
                    </a:moveTo>
                    <a:cubicBezTo>
                      <a:pt x="6271" y="0"/>
                      <a:pt x="14577" y="6471"/>
                      <a:pt x="17279" y="10741"/>
                    </a:cubicBezTo>
                    <a:lnTo>
                      <a:pt x="0" y="21716"/>
                    </a:ln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38"/>
              <p:cNvSpPr/>
              <p:nvPr/>
            </p:nvSpPr>
            <p:spPr>
              <a:xfrm>
                <a:off x="1733325" y="3114525"/>
                <a:ext cx="1603675" cy="542900"/>
              </a:xfrm>
              <a:custGeom>
                <a:avLst/>
                <a:gdLst/>
                <a:ahLst/>
                <a:cxnLst/>
                <a:rect l="l" t="t" r="r" b="b"/>
                <a:pathLst>
                  <a:path w="64147" h="21716" fill="none" extrusionOk="0">
                    <a:moveTo>
                      <a:pt x="0" y="21716"/>
                    </a:moveTo>
                    <a:cubicBezTo>
                      <a:pt x="0" y="21716"/>
                      <a:pt x="5705" y="7672"/>
                      <a:pt x="9707" y="667"/>
                    </a:cubicBezTo>
                    <a:cubicBezTo>
                      <a:pt x="9707" y="667"/>
                      <a:pt x="56141" y="400"/>
                      <a:pt x="64146" y="0"/>
                    </a:cubicBezTo>
                    <a:lnTo>
                      <a:pt x="57875" y="21682"/>
                    </a:lnTo>
                    <a:lnTo>
                      <a:pt x="0" y="21682"/>
                    </a:ln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38"/>
              <p:cNvSpPr/>
              <p:nvPr/>
            </p:nvSpPr>
            <p:spPr>
              <a:xfrm>
                <a:off x="1691625" y="3647775"/>
                <a:ext cx="1506925" cy="1326400"/>
              </a:xfrm>
              <a:custGeom>
                <a:avLst/>
                <a:gdLst/>
                <a:ahLst/>
                <a:cxnLst/>
                <a:rect l="l" t="t" r="r" b="b"/>
                <a:pathLst>
                  <a:path w="60277" h="53056" extrusionOk="0">
                    <a:moveTo>
                      <a:pt x="35614" y="0"/>
                    </a:moveTo>
                    <a:cubicBezTo>
                      <a:pt x="18466" y="0"/>
                      <a:pt x="1668" y="386"/>
                      <a:pt x="1668" y="386"/>
                    </a:cubicBezTo>
                    <a:cubicBezTo>
                      <a:pt x="1668" y="386"/>
                      <a:pt x="1" y="17731"/>
                      <a:pt x="1535" y="40381"/>
                    </a:cubicBezTo>
                    <a:cubicBezTo>
                      <a:pt x="1935" y="46419"/>
                      <a:pt x="3203" y="48854"/>
                      <a:pt x="5404" y="50221"/>
                    </a:cubicBezTo>
                    <a:cubicBezTo>
                      <a:pt x="8940" y="52356"/>
                      <a:pt x="16379" y="52723"/>
                      <a:pt x="20916" y="52857"/>
                    </a:cubicBezTo>
                    <a:cubicBezTo>
                      <a:pt x="25968" y="53004"/>
                      <a:pt x="31410" y="53056"/>
                      <a:pt x="36576" y="53056"/>
                    </a:cubicBezTo>
                    <a:cubicBezTo>
                      <a:pt x="48973" y="53056"/>
                      <a:pt x="59777" y="52757"/>
                      <a:pt x="59777" y="52757"/>
                    </a:cubicBezTo>
                    <a:cubicBezTo>
                      <a:pt x="59777" y="52757"/>
                      <a:pt x="60277" y="686"/>
                      <a:pt x="59543" y="386"/>
                    </a:cubicBezTo>
                    <a:cubicBezTo>
                      <a:pt x="52849" y="97"/>
                      <a:pt x="44188" y="0"/>
                      <a:pt x="356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38"/>
              <p:cNvSpPr/>
              <p:nvPr/>
            </p:nvSpPr>
            <p:spPr>
              <a:xfrm>
                <a:off x="2814925" y="4034575"/>
                <a:ext cx="312750" cy="159900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6396" extrusionOk="0">
                    <a:moveTo>
                      <a:pt x="5906" y="0"/>
                    </a:moveTo>
                    <a:cubicBezTo>
                      <a:pt x="4025" y="0"/>
                      <a:pt x="3942" y="2089"/>
                      <a:pt x="3966" y="2221"/>
                    </a:cubicBezTo>
                    <a:lnTo>
                      <a:pt x="3966" y="2221"/>
                    </a:lnTo>
                    <a:cubicBezTo>
                      <a:pt x="3924" y="2183"/>
                      <a:pt x="3533" y="2005"/>
                      <a:pt x="3106" y="2005"/>
                    </a:cubicBezTo>
                    <a:cubicBezTo>
                      <a:pt x="2852" y="2005"/>
                      <a:pt x="2585" y="2068"/>
                      <a:pt x="2369" y="2259"/>
                    </a:cubicBezTo>
                    <a:cubicBezTo>
                      <a:pt x="1502" y="3060"/>
                      <a:pt x="1935" y="3861"/>
                      <a:pt x="1935" y="3861"/>
                    </a:cubicBezTo>
                    <a:cubicBezTo>
                      <a:pt x="1935" y="3861"/>
                      <a:pt x="1" y="4528"/>
                      <a:pt x="768" y="6296"/>
                    </a:cubicBezTo>
                    <a:lnTo>
                      <a:pt x="11842" y="6396"/>
                    </a:lnTo>
                    <a:cubicBezTo>
                      <a:pt x="11842" y="6396"/>
                      <a:pt x="12510" y="4628"/>
                      <a:pt x="10708" y="4027"/>
                    </a:cubicBezTo>
                    <a:cubicBezTo>
                      <a:pt x="10708" y="4027"/>
                      <a:pt x="11142" y="2393"/>
                      <a:pt x="10041" y="1859"/>
                    </a:cubicBezTo>
                    <a:cubicBezTo>
                      <a:pt x="9699" y="1692"/>
                      <a:pt x="9399" y="1630"/>
                      <a:pt x="9141" y="1630"/>
                    </a:cubicBezTo>
                    <a:cubicBezTo>
                      <a:pt x="8367" y="1630"/>
                      <a:pt x="7973" y="2193"/>
                      <a:pt x="7973" y="2193"/>
                    </a:cubicBezTo>
                    <a:cubicBezTo>
                      <a:pt x="7973" y="2193"/>
                      <a:pt x="8173" y="258"/>
                      <a:pt x="6272" y="25"/>
                    </a:cubicBezTo>
                    <a:cubicBezTo>
                      <a:pt x="6143" y="8"/>
                      <a:pt x="6021" y="0"/>
                      <a:pt x="5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38"/>
              <p:cNvSpPr/>
              <p:nvPr/>
            </p:nvSpPr>
            <p:spPr>
              <a:xfrm>
                <a:off x="1825050" y="4261400"/>
                <a:ext cx="311925" cy="159900"/>
              </a:xfrm>
              <a:custGeom>
                <a:avLst/>
                <a:gdLst/>
                <a:ahLst/>
                <a:cxnLst/>
                <a:rect l="l" t="t" r="r" b="b"/>
                <a:pathLst>
                  <a:path w="12477" h="6396" extrusionOk="0">
                    <a:moveTo>
                      <a:pt x="6600" y="1"/>
                    </a:moveTo>
                    <a:cubicBezTo>
                      <a:pt x="6487" y="1"/>
                      <a:pt x="6366" y="8"/>
                      <a:pt x="6239" y="25"/>
                    </a:cubicBezTo>
                    <a:cubicBezTo>
                      <a:pt x="4337" y="292"/>
                      <a:pt x="4537" y="2193"/>
                      <a:pt x="4537" y="2193"/>
                    </a:cubicBezTo>
                    <a:cubicBezTo>
                      <a:pt x="4537" y="2193"/>
                      <a:pt x="4143" y="1630"/>
                      <a:pt x="3355" y="1630"/>
                    </a:cubicBezTo>
                    <a:cubicBezTo>
                      <a:pt x="3093" y="1630"/>
                      <a:pt x="2786" y="1693"/>
                      <a:pt x="2436" y="1859"/>
                    </a:cubicBezTo>
                    <a:cubicBezTo>
                      <a:pt x="1368" y="2393"/>
                      <a:pt x="1769" y="4028"/>
                      <a:pt x="1769" y="4028"/>
                    </a:cubicBezTo>
                    <a:cubicBezTo>
                      <a:pt x="1" y="4661"/>
                      <a:pt x="668" y="6396"/>
                      <a:pt x="668" y="6396"/>
                    </a:cubicBezTo>
                    <a:lnTo>
                      <a:pt x="11742" y="6329"/>
                    </a:lnTo>
                    <a:cubicBezTo>
                      <a:pt x="12476" y="4528"/>
                      <a:pt x="10575" y="3861"/>
                      <a:pt x="10575" y="3861"/>
                    </a:cubicBezTo>
                    <a:cubicBezTo>
                      <a:pt x="10575" y="3861"/>
                      <a:pt x="10975" y="3060"/>
                      <a:pt x="10108" y="2293"/>
                    </a:cubicBezTo>
                    <a:cubicBezTo>
                      <a:pt x="9897" y="2082"/>
                      <a:pt x="9625" y="2014"/>
                      <a:pt x="9367" y="2014"/>
                    </a:cubicBezTo>
                    <a:cubicBezTo>
                      <a:pt x="8961" y="2014"/>
                      <a:pt x="8590" y="2182"/>
                      <a:pt x="8545" y="2220"/>
                    </a:cubicBezTo>
                    <a:lnTo>
                      <a:pt x="8545" y="2220"/>
                    </a:lnTo>
                    <a:cubicBezTo>
                      <a:pt x="8566" y="2069"/>
                      <a:pt x="8463" y="1"/>
                      <a:pt x="66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38"/>
              <p:cNvSpPr/>
              <p:nvPr/>
            </p:nvSpPr>
            <p:spPr>
              <a:xfrm>
                <a:off x="2430500" y="3684075"/>
                <a:ext cx="392800" cy="201025"/>
              </a:xfrm>
              <a:custGeom>
                <a:avLst/>
                <a:gdLst/>
                <a:ahLst/>
                <a:cxnLst/>
                <a:rect l="l" t="t" r="r" b="b"/>
                <a:pathLst>
                  <a:path w="15712" h="8041" extrusionOk="0">
                    <a:moveTo>
                      <a:pt x="8313" y="1"/>
                    </a:moveTo>
                    <a:cubicBezTo>
                      <a:pt x="8164" y="1"/>
                      <a:pt x="8007" y="11"/>
                      <a:pt x="7839" y="35"/>
                    </a:cubicBezTo>
                    <a:cubicBezTo>
                      <a:pt x="5471" y="301"/>
                      <a:pt x="5704" y="2736"/>
                      <a:pt x="5704" y="2736"/>
                    </a:cubicBezTo>
                    <a:cubicBezTo>
                      <a:pt x="5704" y="2736"/>
                      <a:pt x="5197" y="2005"/>
                      <a:pt x="4212" y="2005"/>
                    </a:cubicBezTo>
                    <a:cubicBezTo>
                      <a:pt x="3884" y="2005"/>
                      <a:pt x="3503" y="2086"/>
                      <a:pt x="3069" y="2303"/>
                    </a:cubicBezTo>
                    <a:cubicBezTo>
                      <a:pt x="1735" y="2970"/>
                      <a:pt x="2235" y="5038"/>
                      <a:pt x="2235" y="5038"/>
                    </a:cubicBezTo>
                    <a:cubicBezTo>
                      <a:pt x="0" y="5805"/>
                      <a:pt x="834" y="8040"/>
                      <a:pt x="834" y="8040"/>
                    </a:cubicBezTo>
                    <a:lnTo>
                      <a:pt x="14744" y="7907"/>
                    </a:lnTo>
                    <a:cubicBezTo>
                      <a:pt x="15711" y="5605"/>
                      <a:pt x="13310" y="4805"/>
                      <a:pt x="13310" y="4805"/>
                    </a:cubicBezTo>
                    <a:cubicBezTo>
                      <a:pt x="13310" y="4805"/>
                      <a:pt x="13810" y="3871"/>
                      <a:pt x="12709" y="2870"/>
                    </a:cubicBezTo>
                    <a:cubicBezTo>
                      <a:pt x="12433" y="2619"/>
                      <a:pt x="12077" y="2538"/>
                      <a:pt x="11742" y="2538"/>
                    </a:cubicBezTo>
                    <a:cubicBezTo>
                      <a:pt x="11230" y="2538"/>
                      <a:pt x="10767" y="2727"/>
                      <a:pt x="10712" y="2790"/>
                    </a:cubicBezTo>
                    <a:lnTo>
                      <a:pt x="10712" y="2790"/>
                    </a:lnTo>
                    <a:cubicBezTo>
                      <a:pt x="10731" y="2566"/>
                      <a:pt x="10598" y="1"/>
                      <a:pt x="83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38"/>
              <p:cNvSpPr/>
              <p:nvPr/>
            </p:nvSpPr>
            <p:spPr>
              <a:xfrm>
                <a:off x="2663150" y="4401150"/>
                <a:ext cx="48205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9282" h="9913" extrusionOk="0">
                    <a:moveTo>
                      <a:pt x="10171" y="1"/>
                    </a:moveTo>
                    <a:cubicBezTo>
                      <a:pt x="9994" y="1"/>
                      <a:pt x="9806" y="13"/>
                      <a:pt x="9608" y="39"/>
                    </a:cubicBezTo>
                    <a:cubicBezTo>
                      <a:pt x="6705" y="406"/>
                      <a:pt x="6972" y="3374"/>
                      <a:pt x="6972" y="3374"/>
                    </a:cubicBezTo>
                    <a:cubicBezTo>
                      <a:pt x="6972" y="3374"/>
                      <a:pt x="6381" y="2488"/>
                      <a:pt x="5199" y="2488"/>
                    </a:cubicBezTo>
                    <a:cubicBezTo>
                      <a:pt x="4792" y="2488"/>
                      <a:pt x="4316" y="2592"/>
                      <a:pt x="3770" y="2874"/>
                    </a:cubicBezTo>
                    <a:cubicBezTo>
                      <a:pt x="2102" y="3708"/>
                      <a:pt x="2736" y="6210"/>
                      <a:pt x="2736" y="6210"/>
                    </a:cubicBezTo>
                    <a:cubicBezTo>
                      <a:pt x="1" y="7211"/>
                      <a:pt x="1035" y="9912"/>
                      <a:pt x="1035" y="9912"/>
                    </a:cubicBezTo>
                    <a:lnTo>
                      <a:pt x="18114" y="9746"/>
                    </a:lnTo>
                    <a:cubicBezTo>
                      <a:pt x="19281" y="6944"/>
                      <a:pt x="16346" y="5943"/>
                      <a:pt x="16346" y="5943"/>
                    </a:cubicBezTo>
                    <a:cubicBezTo>
                      <a:pt x="16346" y="5943"/>
                      <a:pt x="17013" y="4775"/>
                      <a:pt x="15612" y="3541"/>
                    </a:cubicBezTo>
                    <a:cubicBezTo>
                      <a:pt x="15281" y="3235"/>
                      <a:pt x="14857" y="3136"/>
                      <a:pt x="14455" y="3136"/>
                    </a:cubicBezTo>
                    <a:cubicBezTo>
                      <a:pt x="13824" y="3136"/>
                      <a:pt x="13248" y="3381"/>
                      <a:pt x="13181" y="3457"/>
                    </a:cubicBezTo>
                    <a:lnTo>
                      <a:pt x="13181" y="3457"/>
                    </a:lnTo>
                    <a:cubicBezTo>
                      <a:pt x="13199" y="3181"/>
                      <a:pt x="13040" y="1"/>
                      <a:pt x="10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38"/>
              <p:cNvSpPr/>
              <p:nvPr/>
            </p:nvSpPr>
            <p:spPr>
              <a:xfrm>
                <a:off x="1713325" y="3825125"/>
                <a:ext cx="433650" cy="236750"/>
              </a:xfrm>
              <a:custGeom>
                <a:avLst/>
                <a:gdLst/>
                <a:ahLst/>
                <a:cxnLst/>
                <a:rect l="l" t="t" r="r" b="b"/>
                <a:pathLst>
                  <a:path w="17346" h="9470" extrusionOk="0">
                    <a:moveTo>
                      <a:pt x="8249" y="0"/>
                    </a:moveTo>
                    <a:cubicBezTo>
                      <a:pt x="5668" y="0"/>
                      <a:pt x="5515" y="3029"/>
                      <a:pt x="5533" y="3313"/>
                    </a:cubicBezTo>
                    <a:lnTo>
                      <a:pt x="5533" y="3313"/>
                    </a:lnTo>
                    <a:cubicBezTo>
                      <a:pt x="5466" y="3235"/>
                      <a:pt x="4943" y="3000"/>
                      <a:pt x="4368" y="3000"/>
                    </a:cubicBezTo>
                    <a:cubicBezTo>
                      <a:pt x="4011" y="3000"/>
                      <a:pt x="3635" y="3090"/>
                      <a:pt x="3336" y="3366"/>
                    </a:cubicBezTo>
                    <a:cubicBezTo>
                      <a:pt x="2135" y="4566"/>
                      <a:pt x="2669" y="5667"/>
                      <a:pt x="2669" y="5667"/>
                    </a:cubicBezTo>
                    <a:cubicBezTo>
                      <a:pt x="2669" y="5667"/>
                      <a:pt x="0" y="6635"/>
                      <a:pt x="1067" y="9303"/>
                    </a:cubicBezTo>
                    <a:lnTo>
                      <a:pt x="16445" y="9470"/>
                    </a:lnTo>
                    <a:cubicBezTo>
                      <a:pt x="16445" y="9470"/>
                      <a:pt x="17346" y="6901"/>
                      <a:pt x="14877" y="5934"/>
                    </a:cubicBezTo>
                    <a:cubicBezTo>
                      <a:pt x="14877" y="5934"/>
                      <a:pt x="15478" y="3566"/>
                      <a:pt x="13943" y="2732"/>
                    </a:cubicBezTo>
                    <a:cubicBezTo>
                      <a:pt x="13468" y="2482"/>
                      <a:pt x="13049" y="2388"/>
                      <a:pt x="12688" y="2388"/>
                    </a:cubicBezTo>
                    <a:cubicBezTo>
                      <a:pt x="11604" y="2388"/>
                      <a:pt x="11041" y="3232"/>
                      <a:pt x="11041" y="3232"/>
                    </a:cubicBezTo>
                    <a:cubicBezTo>
                      <a:pt x="11041" y="3232"/>
                      <a:pt x="11308" y="397"/>
                      <a:pt x="8706" y="30"/>
                    </a:cubicBezTo>
                    <a:cubicBezTo>
                      <a:pt x="8546" y="10"/>
                      <a:pt x="8394" y="0"/>
                      <a:pt x="8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38"/>
              <p:cNvSpPr/>
              <p:nvPr/>
            </p:nvSpPr>
            <p:spPr>
              <a:xfrm>
                <a:off x="1877600" y="4651450"/>
                <a:ext cx="3769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15078" h="8207" extrusionOk="0">
                    <a:moveTo>
                      <a:pt x="7119" y="0"/>
                    </a:moveTo>
                    <a:cubicBezTo>
                      <a:pt x="4892" y="0"/>
                      <a:pt x="4778" y="2638"/>
                      <a:pt x="4799" y="2884"/>
                    </a:cubicBezTo>
                    <a:lnTo>
                      <a:pt x="4799" y="2884"/>
                    </a:lnTo>
                    <a:cubicBezTo>
                      <a:pt x="4748" y="2804"/>
                      <a:pt x="4303" y="2606"/>
                      <a:pt x="3813" y="2606"/>
                    </a:cubicBezTo>
                    <a:cubicBezTo>
                      <a:pt x="3497" y="2606"/>
                      <a:pt x="3163" y="2688"/>
                      <a:pt x="2902" y="2936"/>
                    </a:cubicBezTo>
                    <a:cubicBezTo>
                      <a:pt x="1835" y="3970"/>
                      <a:pt x="2335" y="4937"/>
                      <a:pt x="2335" y="4937"/>
                    </a:cubicBezTo>
                    <a:cubicBezTo>
                      <a:pt x="2335" y="4937"/>
                      <a:pt x="0" y="5771"/>
                      <a:pt x="934" y="8106"/>
                    </a:cubicBezTo>
                    <a:lnTo>
                      <a:pt x="14277" y="8206"/>
                    </a:lnTo>
                    <a:cubicBezTo>
                      <a:pt x="14277" y="8206"/>
                      <a:pt x="15078" y="5938"/>
                      <a:pt x="12943" y="5138"/>
                    </a:cubicBezTo>
                    <a:cubicBezTo>
                      <a:pt x="12943" y="5138"/>
                      <a:pt x="13443" y="3069"/>
                      <a:pt x="12109" y="2369"/>
                    </a:cubicBezTo>
                    <a:cubicBezTo>
                      <a:pt x="11689" y="2137"/>
                      <a:pt x="11319" y="2051"/>
                      <a:pt x="11002" y="2051"/>
                    </a:cubicBezTo>
                    <a:cubicBezTo>
                      <a:pt x="10086" y="2051"/>
                      <a:pt x="9607" y="2769"/>
                      <a:pt x="9607" y="2769"/>
                    </a:cubicBezTo>
                    <a:cubicBezTo>
                      <a:pt x="9607" y="2769"/>
                      <a:pt x="9841" y="301"/>
                      <a:pt x="7572" y="34"/>
                    </a:cubicBezTo>
                    <a:cubicBezTo>
                      <a:pt x="7412" y="11"/>
                      <a:pt x="7261" y="0"/>
                      <a:pt x="71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38"/>
              <p:cNvSpPr/>
              <p:nvPr/>
            </p:nvSpPr>
            <p:spPr>
              <a:xfrm>
                <a:off x="2677975" y="4756150"/>
                <a:ext cx="462675" cy="165975"/>
              </a:xfrm>
              <a:custGeom>
                <a:avLst/>
                <a:gdLst/>
                <a:ahLst/>
                <a:cxnLst/>
                <a:rect l="l" t="t" r="r" b="b"/>
                <a:pathLst>
                  <a:path w="18507" h="6639" extrusionOk="0">
                    <a:moveTo>
                      <a:pt x="12443" y="1"/>
                    </a:moveTo>
                    <a:cubicBezTo>
                      <a:pt x="10797" y="1"/>
                      <a:pt x="9448" y="182"/>
                      <a:pt x="9448" y="182"/>
                    </a:cubicBezTo>
                    <a:cubicBezTo>
                      <a:pt x="9448" y="182"/>
                      <a:pt x="275" y="716"/>
                      <a:pt x="108" y="4085"/>
                    </a:cubicBezTo>
                    <a:cubicBezTo>
                      <a:pt x="1" y="6252"/>
                      <a:pt x="4242" y="6639"/>
                      <a:pt x="7281" y="6639"/>
                    </a:cubicBezTo>
                    <a:cubicBezTo>
                      <a:pt x="8966" y="6639"/>
                      <a:pt x="10282" y="6520"/>
                      <a:pt x="10282" y="6520"/>
                    </a:cubicBezTo>
                    <a:cubicBezTo>
                      <a:pt x="10282" y="6520"/>
                      <a:pt x="10396" y="6524"/>
                      <a:pt x="10596" y="6524"/>
                    </a:cubicBezTo>
                    <a:cubicBezTo>
                      <a:pt x="12049" y="6524"/>
                      <a:pt x="18057" y="6318"/>
                      <a:pt x="18321" y="2918"/>
                    </a:cubicBezTo>
                    <a:cubicBezTo>
                      <a:pt x="18506" y="470"/>
                      <a:pt x="15090" y="1"/>
                      <a:pt x="12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38"/>
              <p:cNvSpPr/>
              <p:nvPr/>
            </p:nvSpPr>
            <p:spPr>
              <a:xfrm>
                <a:off x="2676500" y="4729850"/>
                <a:ext cx="467025" cy="212675"/>
              </a:xfrm>
              <a:custGeom>
                <a:avLst/>
                <a:gdLst/>
                <a:ahLst/>
                <a:cxnLst/>
                <a:rect l="l" t="t" r="r" b="b"/>
                <a:pathLst>
                  <a:path w="18681" h="8507" fill="none" extrusionOk="0">
                    <a:moveTo>
                      <a:pt x="9507" y="1234"/>
                    </a:moveTo>
                    <a:cubicBezTo>
                      <a:pt x="9507" y="1234"/>
                      <a:pt x="334" y="1768"/>
                      <a:pt x="167" y="5137"/>
                    </a:cubicBezTo>
                    <a:cubicBezTo>
                      <a:pt x="0" y="8506"/>
                      <a:pt x="10341" y="7572"/>
                      <a:pt x="10341" y="7572"/>
                    </a:cubicBezTo>
                    <a:cubicBezTo>
                      <a:pt x="10341" y="7572"/>
                      <a:pt x="18080" y="7839"/>
                      <a:pt x="18380" y="3970"/>
                    </a:cubicBezTo>
                    <a:cubicBezTo>
                      <a:pt x="18680" y="0"/>
                      <a:pt x="9507" y="1234"/>
                      <a:pt x="9507" y="12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38"/>
              <p:cNvSpPr/>
              <p:nvPr/>
            </p:nvSpPr>
            <p:spPr>
              <a:xfrm>
                <a:off x="3180200" y="3348025"/>
                <a:ext cx="432000" cy="309400"/>
              </a:xfrm>
              <a:custGeom>
                <a:avLst/>
                <a:gdLst/>
                <a:ahLst/>
                <a:cxnLst/>
                <a:rect l="l" t="t" r="r" b="b"/>
                <a:pathLst>
                  <a:path w="17280" h="12376" fill="none" extrusionOk="0">
                    <a:moveTo>
                      <a:pt x="0" y="12376"/>
                    </a:moveTo>
                    <a:lnTo>
                      <a:pt x="8106" y="0"/>
                    </a:lnTo>
                    <a:lnTo>
                      <a:pt x="17279" y="140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38"/>
              <p:cNvSpPr/>
              <p:nvPr/>
            </p:nvSpPr>
            <p:spPr>
              <a:xfrm>
                <a:off x="3336975" y="3114525"/>
                <a:ext cx="45875" cy="23352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9341" fill="none" extrusionOk="0">
                    <a:moveTo>
                      <a:pt x="1835" y="9340"/>
                    </a:moveTo>
                    <a:lnTo>
                      <a:pt x="0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38"/>
              <p:cNvSpPr/>
              <p:nvPr/>
            </p:nvSpPr>
            <p:spPr>
              <a:xfrm>
                <a:off x="2162800" y="3807375"/>
                <a:ext cx="267725" cy="465500"/>
              </a:xfrm>
              <a:custGeom>
                <a:avLst/>
                <a:gdLst/>
                <a:ahLst/>
                <a:cxnLst/>
                <a:rect l="l" t="t" r="r" b="b"/>
                <a:pathLst>
                  <a:path w="10709" h="18620" extrusionOk="0">
                    <a:moveTo>
                      <a:pt x="6543" y="1"/>
                    </a:moveTo>
                    <a:cubicBezTo>
                      <a:pt x="4215" y="1"/>
                      <a:pt x="1481" y="2321"/>
                      <a:pt x="734" y="7545"/>
                    </a:cubicBezTo>
                    <a:cubicBezTo>
                      <a:pt x="0" y="13149"/>
                      <a:pt x="1201" y="18619"/>
                      <a:pt x="1201" y="18619"/>
                    </a:cubicBezTo>
                    <a:lnTo>
                      <a:pt x="9274" y="17986"/>
                    </a:lnTo>
                    <a:cubicBezTo>
                      <a:pt x="9274" y="17986"/>
                      <a:pt x="9040" y="13115"/>
                      <a:pt x="9874" y="7445"/>
                    </a:cubicBezTo>
                    <a:cubicBezTo>
                      <a:pt x="10708" y="1774"/>
                      <a:pt x="9541" y="173"/>
                      <a:pt x="6739" y="6"/>
                    </a:cubicBezTo>
                    <a:cubicBezTo>
                      <a:pt x="6674" y="2"/>
                      <a:pt x="6609" y="1"/>
                      <a:pt x="6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38"/>
              <p:cNvSpPr/>
              <p:nvPr/>
            </p:nvSpPr>
            <p:spPr>
              <a:xfrm>
                <a:off x="2162800" y="3804175"/>
                <a:ext cx="267725" cy="468700"/>
              </a:xfrm>
              <a:custGeom>
                <a:avLst/>
                <a:gdLst/>
                <a:ahLst/>
                <a:cxnLst/>
                <a:rect l="l" t="t" r="r" b="b"/>
                <a:pathLst>
                  <a:path w="10709" h="18748" fill="none" extrusionOk="0">
                    <a:moveTo>
                      <a:pt x="1201" y="18747"/>
                    </a:moveTo>
                    <a:cubicBezTo>
                      <a:pt x="1201" y="18747"/>
                      <a:pt x="0" y="13277"/>
                      <a:pt x="734" y="7673"/>
                    </a:cubicBezTo>
                    <a:cubicBezTo>
                      <a:pt x="1501" y="2302"/>
                      <a:pt x="4370" y="1"/>
                      <a:pt x="6739" y="134"/>
                    </a:cubicBezTo>
                    <a:cubicBezTo>
                      <a:pt x="9541" y="301"/>
                      <a:pt x="10708" y="1902"/>
                      <a:pt x="9874" y="7573"/>
                    </a:cubicBezTo>
                    <a:cubicBezTo>
                      <a:pt x="9040" y="13243"/>
                      <a:pt x="9274" y="18114"/>
                      <a:pt x="9274" y="18114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38"/>
              <p:cNvSpPr/>
              <p:nvPr/>
            </p:nvSpPr>
            <p:spPr>
              <a:xfrm>
                <a:off x="2221175" y="3873275"/>
                <a:ext cx="161800" cy="391250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15650" extrusionOk="0">
                    <a:moveTo>
                      <a:pt x="4023" y="0"/>
                    </a:moveTo>
                    <a:cubicBezTo>
                      <a:pt x="2650" y="0"/>
                      <a:pt x="1017" y="1349"/>
                      <a:pt x="534" y="4408"/>
                    </a:cubicBezTo>
                    <a:cubicBezTo>
                      <a:pt x="0" y="7711"/>
                      <a:pt x="601" y="15650"/>
                      <a:pt x="601" y="15650"/>
                    </a:cubicBezTo>
                    <a:lnTo>
                      <a:pt x="5037" y="15383"/>
                    </a:lnTo>
                    <a:cubicBezTo>
                      <a:pt x="5037" y="15383"/>
                      <a:pt x="5338" y="7711"/>
                      <a:pt x="5905" y="4375"/>
                    </a:cubicBezTo>
                    <a:cubicBezTo>
                      <a:pt x="6472" y="1039"/>
                      <a:pt x="5771" y="72"/>
                      <a:pt x="4170" y="5"/>
                    </a:cubicBezTo>
                    <a:cubicBezTo>
                      <a:pt x="4121" y="2"/>
                      <a:pt x="4072" y="0"/>
                      <a:pt x="4023" y="0"/>
                    </a:cubicBezTo>
                    <a:close/>
                  </a:path>
                </a:pathLst>
              </a:custGeom>
              <a:solidFill>
                <a:srgbClr val="F9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38"/>
              <p:cNvSpPr/>
              <p:nvPr/>
            </p:nvSpPr>
            <p:spPr>
              <a:xfrm>
                <a:off x="2473850" y="3807375"/>
                <a:ext cx="268550" cy="465500"/>
              </a:xfrm>
              <a:custGeom>
                <a:avLst/>
                <a:gdLst/>
                <a:ahLst/>
                <a:cxnLst/>
                <a:rect l="l" t="t" r="r" b="b"/>
                <a:pathLst>
                  <a:path w="10742" h="18620" extrusionOk="0">
                    <a:moveTo>
                      <a:pt x="4165" y="1"/>
                    </a:moveTo>
                    <a:cubicBezTo>
                      <a:pt x="4100" y="1"/>
                      <a:pt x="4035" y="2"/>
                      <a:pt x="3970" y="6"/>
                    </a:cubicBezTo>
                    <a:cubicBezTo>
                      <a:pt x="1168" y="173"/>
                      <a:pt x="1" y="1774"/>
                      <a:pt x="835" y="7445"/>
                    </a:cubicBezTo>
                    <a:cubicBezTo>
                      <a:pt x="1668" y="13115"/>
                      <a:pt x="1435" y="17986"/>
                      <a:pt x="1435" y="17986"/>
                    </a:cubicBezTo>
                    <a:lnTo>
                      <a:pt x="9507" y="18619"/>
                    </a:lnTo>
                    <a:cubicBezTo>
                      <a:pt x="9507" y="18619"/>
                      <a:pt x="10742" y="13149"/>
                      <a:pt x="9974" y="7545"/>
                    </a:cubicBezTo>
                    <a:cubicBezTo>
                      <a:pt x="9228" y="2321"/>
                      <a:pt x="6494" y="1"/>
                      <a:pt x="41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38"/>
              <p:cNvSpPr/>
              <p:nvPr/>
            </p:nvSpPr>
            <p:spPr>
              <a:xfrm>
                <a:off x="2473850" y="3804175"/>
                <a:ext cx="268550" cy="468700"/>
              </a:xfrm>
              <a:custGeom>
                <a:avLst/>
                <a:gdLst/>
                <a:ahLst/>
                <a:cxnLst/>
                <a:rect l="l" t="t" r="r" b="b"/>
                <a:pathLst>
                  <a:path w="10742" h="18748" fill="none" extrusionOk="0">
                    <a:moveTo>
                      <a:pt x="9507" y="18747"/>
                    </a:moveTo>
                    <a:cubicBezTo>
                      <a:pt x="9507" y="18747"/>
                      <a:pt x="10742" y="13277"/>
                      <a:pt x="9974" y="7673"/>
                    </a:cubicBezTo>
                    <a:cubicBezTo>
                      <a:pt x="9207" y="2302"/>
                      <a:pt x="6338" y="1"/>
                      <a:pt x="3970" y="134"/>
                    </a:cubicBezTo>
                    <a:cubicBezTo>
                      <a:pt x="1168" y="301"/>
                      <a:pt x="1" y="1902"/>
                      <a:pt x="835" y="7573"/>
                    </a:cubicBezTo>
                    <a:cubicBezTo>
                      <a:pt x="1668" y="13243"/>
                      <a:pt x="1435" y="18114"/>
                      <a:pt x="1435" y="18114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38"/>
              <p:cNvSpPr/>
              <p:nvPr/>
            </p:nvSpPr>
            <p:spPr>
              <a:xfrm>
                <a:off x="2521375" y="3873275"/>
                <a:ext cx="162650" cy="39125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15650" extrusionOk="0">
                    <a:moveTo>
                      <a:pt x="2480" y="0"/>
                    </a:moveTo>
                    <a:cubicBezTo>
                      <a:pt x="2431" y="0"/>
                      <a:pt x="2383" y="2"/>
                      <a:pt x="2336" y="5"/>
                    </a:cubicBezTo>
                    <a:cubicBezTo>
                      <a:pt x="701" y="72"/>
                      <a:pt x="1" y="1039"/>
                      <a:pt x="568" y="4375"/>
                    </a:cubicBezTo>
                    <a:cubicBezTo>
                      <a:pt x="1168" y="7711"/>
                      <a:pt x="1435" y="15383"/>
                      <a:pt x="1435" y="15383"/>
                    </a:cubicBezTo>
                    <a:lnTo>
                      <a:pt x="5872" y="15650"/>
                    </a:lnTo>
                    <a:cubicBezTo>
                      <a:pt x="5872" y="15650"/>
                      <a:pt x="6506" y="7711"/>
                      <a:pt x="5939" y="4408"/>
                    </a:cubicBezTo>
                    <a:cubicBezTo>
                      <a:pt x="5456" y="1349"/>
                      <a:pt x="3823" y="0"/>
                      <a:pt x="2480" y="0"/>
                    </a:cubicBezTo>
                    <a:close/>
                  </a:path>
                </a:pathLst>
              </a:custGeom>
              <a:solidFill>
                <a:srgbClr val="F9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38"/>
              <p:cNvSpPr/>
              <p:nvPr/>
            </p:nvSpPr>
            <p:spPr>
              <a:xfrm>
                <a:off x="2024375" y="4135250"/>
                <a:ext cx="857300" cy="673850"/>
              </a:xfrm>
              <a:custGeom>
                <a:avLst/>
                <a:gdLst/>
                <a:ahLst/>
                <a:cxnLst/>
                <a:rect l="l" t="t" r="r" b="b"/>
                <a:pathLst>
                  <a:path w="34292" h="26954" extrusionOk="0">
                    <a:moveTo>
                      <a:pt x="17179" y="0"/>
                    </a:moveTo>
                    <a:cubicBezTo>
                      <a:pt x="7572" y="0"/>
                      <a:pt x="0" y="6772"/>
                      <a:pt x="0" y="15145"/>
                    </a:cubicBezTo>
                    <a:lnTo>
                      <a:pt x="0" y="15512"/>
                    </a:lnTo>
                    <a:cubicBezTo>
                      <a:pt x="234" y="23617"/>
                      <a:pt x="7639" y="26953"/>
                      <a:pt x="17146" y="26953"/>
                    </a:cubicBezTo>
                    <a:cubicBezTo>
                      <a:pt x="22583" y="26953"/>
                      <a:pt x="27320" y="25886"/>
                      <a:pt x="30455" y="23417"/>
                    </a:cubicBezTo>
                    <a:lnTo>
                      <a:pt x="30489" y="23384"/>
                    </a:lnTo>
                    <a:cubicBezTo>
                      <a:pt x="30655" y="23250"/>
                      <a:pt x="30822" y="23084"/>
                      <a:pt x="30989" y="22950"/>
                    </a:cubicBezTo>
                    <a:lnTo>
                      <a:pt x="31089" y="22883"/>
                    </a:lnTo>
                    <a:cubicBezTo>
                      <a:pt x="31256" y="22750"/>
                      <a:pt x="31356" y="22583"/>
                      <a:pt x="31489" y="22450"/>
                    </a:cubicBezTo>
                    <a:lnTo>
                      <a:pt x="31589" y="22383"/>
                    </a:lnTo>
                    <a:cubicBezTo>
                      <a:pt x="31689" y="22250"/>
                      <a:pt x="31823" y="22083"/>
                      <a:pt x="31956" y="21949"/>
                    </a:cubicBezTo>
                    <a:cubicBezTo>
                      <a:pt x="31956" y="21783"/>
                      <a:pt x="31956" y="21783"/>
                      <a:pt x="31990" y="21749"/>
                    </a:cubicBezTo>
                    <a:lnTo>
                      <a:pt x="32390" y="21249"/>
                    </a:lnTo>
                    <a:lnTo>
                      <a:pt x="32423" y="21216"/>
                    </a:lnTo>
                    <a:cubicBezTo>
                      <a:pt x="32690" y="20849"/>
                      <a:pt x="32924" y="20415"/>
                      <a:pt x="33157" y="20015"/>
                    </a:cubicBezTo>
                    <a:cubicBezTo>
                      <a:pt x="33157" y="19948"/>
                      <a:pt x="33224" y="19915"/>
                      <a:pt x="33224" y="19881"/>
                    </a:cubicBezTo>
                    <a:cubicBezTo>
                      <a:pt x="33291" y="19715"/>
                      <a:pt x="33391" y="19548"/>
                      <a:pt x="33457" y="19348"/>
                    </a:cubicBezTo>
                    <a:cubicBezTo>
                      <a:pt x="33491" y="19248"/>
                      <a:pt x="33491" y="19214"/>
                      <a:pt x="33524" y="19114"/>
                    </a:cubicBezTo>
                    <a:cubicBezTo>
                      <a:pt x="33591" y="18947"/>
                      <a:pt x="33657" y="18847"/>
                      <a:pt x="33724" y="18680"/>
                    </a:cubicBezTo>
                    <a:cubicBezTo>
                      <a:pt x="33758" y="18580"/>
                      <a:pt x="33758" y="18514"/>
                      <a:pt x="33791" y="18414"/>
                    </a:cubicBezTo>
                    <a:cubicBezTo>
                      <a:pt x="33824" y="18247"/>
                      <a:pt x="33858" y="18113"/>
                      <a:pt x="33924" y="17947"/>
                    </a:cubicBezTo>
                    <a:cubicBezTo>
                      <a:pt x="33958" y="17880"/>
                      <a:pt x="33958" y="17780"/>
                      <a:pt x="33991" y="17713"/>
                    </a:cubicBezTo>
                    <a:cubicBezTo>
                      <a:pt x="34024" y="17546"/>
                      <a:pt x="34091" y="17413"/>
                      <a:pt x="34091" y="17246"/>
                    </a:cubicBezTo>
                    <a:cubicBezTo>
                      <a:pt x="34091" y="17146"/>
                      <a:pt x="34124" y="17079"/>
                      <a:pt x="34124" y="16946"/>
                    </a:cubicBezTo>
                    <a:cubicBezTo>
                      <a:pt x="34158" y="16779"/>
                      <a:pt x="34158" y="16612"/>
                      <a:pt x="34191" y="16412"/>
                    </a:cubicBezTo>
                    <a:cubicBezTo>
                      <a:pt x="34191" y="16312"/>
                      <a:pt x="34191" y="16245"/>
                      <a:pt x="34258" y="16145"/>
                    </a:cubicBezTo>
                    <a:cubicBezTo>
                      <a:pt x="34291" y="15912"/>
                      <a:pt x="34291" y="15612"/>
                      <a:pt x="34291" y="15378"/>
                    </a:cubicBezTo>
                    <a:lnTo>
                      <a:pt x="34291" y="15045"/>
                    </a:lnTo>
                    <a:lnTo>
                      <a:pt x="34291" y="14311"/>
                    </a:lnTo>
                    <a:lnTo>
                      <a:pt x="34291" y="14077"/>
                    </a:lnTo>
                    <a:cubicBezTo>
                      <a:pt x="34291" y="13910"/>
                      <a:pt x="34258" y="13744"/>
                      <a:pt x="34258" y="13577"/>
                    </a:cubicBezTo>
                    <a:cubicBezTo>
                      <a:pt x="34258" y="13477"/>
                      <a:pt x="34191" y="13377"/>
                      <a:pt x="34191" y="13277"/>
                    </a:cubicBezTo>
                    <a:cubicBezTo>
                      <a:pt x="34191" y="13143"/>
                      <a:pt x="34158" y="12976"/>
                      <a:pt x="34158" y="12876"/>
                    </a:cubicBezTo>
                    <a:cubicBezTo>
                      <a:pt x="34158" y="12776"/>
                      <a:pt x="34124" y="12643"/>
                      <a:pt x="34124" y="12576"/>
                    </a:cubicBezTo>
                    <a:cubicBezTo>
                      <a:pt x="34091" y="12443"/>
                      <a:pt x="34091" y="12276"/>
                      <a:pt x="34024" y="12142"/>
                    </a:cubicBezTo>
                    <a:cubicBezTo>
                      <a:pt x="33991" y="12076"/>
                      <a:pt x="33991" y="11942"/>
                      <a:pt x="33958" y="11876"/>
                    </a:cubicBezTo>
                    <a:cubicBezTo>
                      <a:pt x="33924" y="11742"/>
                      <a:pt x="33891" y="11609"/>
                      <a:pt x="33891" y="11475"/>
                    </a:cubicBezTo>
                    <a:cubicBezTo>
                      <a:pt x="33824" y="11409"/>
                      <a:pt x="33824" y="11275"/>
                      <a:pt x="33791" y="11208"/>
                    </a:cubicBezTo>
                    <a:lnTo>
                      <a:pt x="33657" y="10841"/>
                    </a:lnTo>
                    <a:cubicBezTo>
                      <a:pt x="33624" y="10741"/>
                      <a:pt x="33591" y="10608"/>
                      <a:pt x="33591" y="10541"/>
                    </a:cubicBezTo>
                    <a:lnTo>
                      <a:pt x="33457" y="10174"/>
                    </a:lnTo>
                    <a:cubicBezTo>
                      <a:pt x="33424" y="10074"/>
                      <a:pt x="33391" y="9941"/>
                      <a:pt x="33324" y="9874"/>
                    </a:cubicBezTo>
                    <a:cubicBezTo>
                      <a:pt x="33291" y="9741"/>
                      <a:pt x="33190" y="9607"/>
                      <a:pt x="33157" y="9507"/>
                    </a:cubicBezTo>
                    <a:cubicBezTo>
                      <a:pt x="33124" y="9407"/>
                      <a:pt x="33090" y="9340"/>
                      <a:pt x="33024" y="9207"/>
                    </a:cubicBezTo>
                    <a:cubicBezTo>
                      <a:pt x="32957" y="9007"/>
                      <a:pt x="32824" y="8840"/>
                      <a:pt x="32757" y="8607"/>
                    </a:cubicBezTo>
                    <a:cubicBezTo>
                      <a:pt x="32657" y="8506"/>
                      <a:pt x="32623" y="8373"/>
                      <a:pt x="32523" y="8273"/>
                    </a:cubicBezTo>
                    <a:cubicBezTo>
                      <a:pt x="32490" y="8206"/>
                      <a:pt x="32423" y="8073"/>
                      <a:pt x="32357" y="8006"/>
                    </a:cubicBezTo>
                    <a:cubicBezTo>
                      <a:pt x="32290" y="7873"/>
                      <a:pt x="32256" y="7773"/>
                      <a:pt x="32156" y="7673"/>
                    </a:cubicBezTo>
                    <a:cubicBezTo>
                      <a:pt x="32123" y="7572"/>
                      <a:pt x="32023" y="7506"/>
                      <a:pt x="31990" y="7406"/>
                    </a:cubicBezTo>
                    <a:cubicBezTo>
                      <a:pt x="31923" y="7272"/>
                      <a:pt x="31823" y="7206"/>
                      <a:pt x="31756" y="7072"/>
                    </a:cubicBezTo>
                    <a:cubicBezTo>
                      <a:pt x="31689" y="7005"/>
                      <a:pt x="31623" y="6905"/>
                      <a:pt x="31589" y="6839"/>
                    </a:cubicBezTo>
                    <a:cubicBezTo>
                      <a:pt x="31489" y="6705"/>
                      <a:pt x="31423" y="6605"/>
                      <a:pt x="31322" y="6505"/>
                    </a:cubicBezTo>
                    <a:cubicBezTo>
                      <a:pt x="31289" y="6405"/>
                      <a:pt x="31189" y="6338"/>
                      <a:pt x="31156" y="6272"/>
                    </a:cubicBezTo>
                    <a:cubicBezTo>
                      <a:pt x="31089" y="6171"/>
                      <a:pt x="30956" y="6071"/>
                      <a:pt x="30855" y="5938"/>
                    </a:cubicBezTo>
                    <a:cubicBezTo>
                      <a:pt x="30822" y="5871"/>
                      <a:pt x="30755" y="5838"/>
                      <a:pt x="30689" y="5738"/>
                    </a:cubicBezTo>
                    <a:cubicBezTo>
                      <a:pt x="30622" y="5604"/>
                      <a:pt x="30489" y="5504"/>
                      <a:pt x="30355" y="5404"/>
                    </a:cubicBezTo>
                    <a:cubicBezTo>
                      <a:pt x="30322" y="5371"/>
                      <a:pt x="30288" y="5271"/>
                      <a:pt x="30188" y="5237"/>
                    </a:cubicBezTo>
                    <a:lnTo>
                      <a:pt x="29821" y="4871"/>
                    </a:lnTo>
                    <a:lnTo>
                      <a:pt x="29755" y="4770"/>
                    </a:lnTo>
                    <a:cubicBezTo>
                      <a:pt x="28954" y="4037"/>
                      <a:pt x="28087" y="3336"/>
                      <a:pt x="27086" y="2736"/>
                    </a:cubicBezTo>
                    <a:cubicBezTo>
                      <a:pt x="27086" y="2736"/>
                      <a:pt x="27019" y="2736"/>
                      <a:pt x="27019" y="2702"/>
                    </a:cubicBezTo>
                    <a:cubicBezTo>
                      <a:pt x="26853" y="2569"/>
                      <a:pt x="26652" y="2502"/>
                      <a:pt x="26486" y="2369"/>
                    </a:cubicBezTo>
                    <a:cubicBezTo>
                      <a:pt x="26452" y="2369"/>
                      <a:pt x="26452" y="2335"/>
                      <a:pt x="26419" y="2335"/>
                    </a:cubicBezTo>
                    <a:cubicBezTo>
                      <a:pt x="26252" y="2235"/>
                      <a:pt x="26019" y="2102"/>
                      <a:pt x="25819" y="2035"/>
                    </a:cubicBezTo>
                    <a:cubicBezTo>
                      <a:pt x="25785" y="2035"/>
                      <a:pt x="25785" y="2002"/>
                      <a:pt x="25752" y="2002"/>
                    </a:cubicBezTo>
                    <a:cubicBezTo>
                      <a:pt x="25518" y="1902"/>
                      <a:pt x="25352" y="1768"/>
                      <a:pt x="25151" y="1702"/>
                    </a:cubicBezTo>
                    <a:cubicBezTo>
                      <a:pt x="25151" y="1702"/>
                      <a:pt x="25118" y="1702"/>
                      <a:pt x="25118" y="1668"/>
                    </a:cubicBezTo>
                    <a:cubicBezTo>
                      <a:pt x="23584" y="934"/>
                      <a:pt x="21916" y="434"/>
                      <a:pt x="20114" y="201"/>
                    </a:cubicBezTo>
                    <a:cubicBezTo>
                      <a:pt x="19147" y="67"/>
                      <a:pt x="18180" y="0"/>
                      <a:pt x="17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38"/>
              <p:cNvSpPr/>
              <p:nvPr/>
            </p:nvSpPr>
            <p:spPr>
              <a:xfrm>
                <a:off x="2047725" y="4293700"/>
                <a:ext cx="833950" cy="512875"/>
              </a:xfrm>
              <a:custGeom>
                <a:avLst/>
                <a:gdLst/>
                <a:ahLst/>
                <a:cxnLst/>
                <a:rect l="l" t="t" r="r" b="b"/>
                <a:pathLst>
                  <a:path w="33358" h="20515" extrusionOk="0">
                    <a:moveTo>
                      <a:pt x="30288" y="0"/>
                    </a:moveTo>
                    <a:lnTo>
                      <a:pt x="30288" y="0"/>
                    </a:lnTo>
                    <a:cubicBezTo>
                      <a:pt x="31322" y="1935"/>
                      <a:pt x="31890" y="4170"/>
                      <a:pt x="31890" y="6505"/>
                    </a:cubicBezTo>
                    <a:cubicBezTo>
                      <a:pt x="31890" y="14878"/>
                      <a:pt x="24384" y="18280"/>
                      <a:pt x="14711" y="18280"/>
                    </a:cubicBezTo>
                    <a:cubicBezTo>
                      <a:pt x="8373" y="18280"/>
                      <a:pt x="2969" y="16779"/>
                      <a:pt x="0" y="13410"/>
                    </a:cubicBezTo>
                    <a:lnTo>
                      <a:pt x="0" y="13410"/>
                    </a:lnTo>
                    <a:cubicBezTo>
                      <a:pt x="2335" y="18380"/>
                      <a:pt x="8606" y="20515"/>
                      <a:pt x="16178" y="20515"/>
                    </a:cubicBezTo>
                    <a:cubicBezTo>
                      <a:pt x="25819" y="20515"/>
                      <a:pt x="33357" y="17079"/>
                      <a:pt x="33357" y="8707"/>
                    </a:cubicBezTo>
                    <a:cubicBezTo>
                      <a:pt x="33324" y="5437"/>
                      <a:pt x="32190" y="2435"/>
                      <a:pt x="302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38"/>
              <p:cNvSpPr/>
              <p:nvPr/>
            </p:nvSpPr>
            <p:spPr>
              <a:xfrm>
                <a:off x="2212825" y="4481325"/>
                <a:ext cx="16932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6172" extrusionOk="0">
                    <a:moveTo>
                      <a:pt x="3387" y="1"/>
                    </a:moveTo>
                    <a:cubicBezTo>
                      <a:pt x="2594" y="1"/>
                      <a:pt x="1802" y="301"/>
                      <a:pt x="1202" y="901"/>
                    </a:cubicBezTo>
                    <a:cubicBezTo>
                      <a:pt x="1" y="2102"/>
                      <a:pt x="1" y="4070"/>
                      <a:pt x="1202" y="5271"/>
                    </a:cubicBezTo>
                    <a:cubicBezTo>
                      <a:pt x="1802" y="5872"/>
                      <a:pt x="2594" y="6172"/>
                      <a:pt x="3387" y="6172"/>
                    </a:cubicBezTo>
                    <a:cubicBezTo>
                      <a:pt x="4179" y="6172"/>
                      <a:pt x="4971" y="5872"/>
                      <a:pt x="5571" y="5271"/>
                    </a:cubicBezTo>
                    <a:cubicBezTo>
                      <a:pt x="6772" y="4070"/>
                      <a:pt x="6772" y="2102"/>
                      <a:pt x="5571" y="901"/>
                    </a:cubicBezTo>
                    <a:cubicBezTo>
                      <a:pt x="4971" y="301"/>
                      <a:pt x="4179" y="1"/>
                      <a:pt x="3387" y="1"/>
                    </a:cubicBezTo>
                    <a:close/>
                  </a:path>
                </a:pathLst>
              </a:custGeom>
              <a:solidFill>
                <a:srgbClr val="F9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38"/>
              <p:cNvSpPr/>
              <p:nvPr/>
            </p:nvSpPr>
            <p:spPr>
              <a:xfrm>
                <a:off x="2522225" y="4481150"/>
                <a:ext cx="169300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6185" extrusionOk="0">
                    <a:moveTo>
                      <a:pt x="3394" y="0"/>
                    </a:moveTo>
                    <a:cubicBezTo>
                      <a:pt x="1981" y="0"/>
                      <a:pt x="718" y="968"/>
                      <a:pt x="401" y="2409"/>
                    </a:cubicBezTo>
                    <a:cubicBezTo>
                      <a:pt x="0" y="4077"/>
                      <a:pt x="1068" y="5712"/>
                      <a:pt x="2736" y="6112"/>
                    </a:cubicBezTo>
                    <a:cubicBezTo>
                      <a:pt x="2958" y="6161"/>
                      <a:pt x="3180" y="6184"/>
                      <a:pt x="3398" y="6184"/>
                    </a:cubicBezTo>
                    <a:cubicBezTo>
                      <a:pt x="4817" y="6184"/>
                      <a:pt x="6087" y="5194"/>
                      <a:pt x="6405" y="3777"/>
                    </a:cubicBezTo>
                    <a:cubicBezTo>
                      <a:pt x="6772" y="2109"/>
                      <a:pt x="5738" y="441"/>
                      <a:pt x="4070" y="74"/>
                    </a:cubicBezTo>
                    <a:cubicBezTo>
                      <a:pt x="3843" y="24"/>
                      <a:pt x="3617" y="0"/>
                      <a:pt x="3394" y="0"/>
                    </a:cubicBezTo>
                    <a:close/>
                  </a:path>
                </a:pathLst>
              </a:custGeom>
              <a:solidFill>
                <a:srgbClr val="F9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38"/>
              <p:cNvSpPr/>
              <p:nvPr/>
            </p:nvSpPr>
            <p:spPr>
              <a:xfrm>
                <a:off x="2427150" y="4443175"/>
                <a:ext cx="50900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244" extrusionOk="0">
                    <a:moveTo>
                      <a:pt x="1047" y="1"/>
                    </a:moveTo>
                    <a:cubicBezTo>
                      <a:pt x="801" y="1"/>
                      <a:pt x="551" y="42"/>
                      <a:pt x="301" y="126"/>
                    </a:cubicBezTo>
                    <a:cubicBezTo>
                      <a:pt x="101" y="226"/>
                      <a:pt x="1" y="526"/>
                      <a:pt x="167" y="626"/>
                    </a:cubicBezTo>
                    <a:lnTo>
                      <a:pt x="634" y="1093"/>
                    </a:lnTo>
                    <a:cubicBezTo>
                      <a:pt x="734" y="1193"/>
                      <a:pt x="868" y="1243"/>
                      <a:pt x="1001" y="1243"/>
                    </a:cubicBezTo>
                    <a:cubicBezTo>
                      <a:pt x="1135" y="1243"/>
                      <a:pt x="1268" y="1193"/>
                      <a:pt x="1368" y="1093"/>
                    </a:cubicBezTo>
                    <a:lnTo>
                      <a:pt x="1869" y="626"/>
                    </a:lnTo>
                    <a:cubicBezTo>
                      <a:pt x="2035" y="459"/>
                      <a:pt x="1969" y="192"/>
                      <a:pt x="1769" y="126"/>
                    </a:cubicBezTo>
                    <a:cubicBezTo>
                      <a:pt x="1535" y="42"/>
                      <a:pt x="1293" y="1"/>
                      <a:pt x="10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38"/>
              <p:cNvSpPr/>
              <p:nvPr/>
            </p:nvSpPr>
            <p:spPr>
              <a:xfrm>
                <a:off x="2452175" y="4451300"/>
                <a:ext cx="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69" fill="none" extrusionOk="0">
                    <a:moveTo>
                      <a:pt x="0" y="1"/>
                    </a:moveTo>
                    <a:lnTo>
                      <a:pt x="0" y="1468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38"/>
              <p:cNvSpPr/>
              <p:nvPr/>
            </p:nvSpPr>
            <p:spPr>
              <a:xfrm>
                <a:off x="2312900" y="4447975"/>
                <a:ext cx="45900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835" extrusionOk="0">
                    <a:moveTo>
                      <a:pt x="901" y="0"/>
                    </a:moveTo>
                    <a:cubicBezTo>
                      <a:pt x="401" y="0"/>
                      <a:pt x="1" y="401"/>
                      <a:pt x="1" y="901"/>
                    </a:cubicBezTo>
                    <a:cubicBezTo>
                      <a:pt x="1" y="1401"/>
                      <a:pt x="401" y="1835"/>
                      <a:pt x="901" y="1835"/>
                    </a:cubicBezTo>
                    <a:cubicBezTo>
                      <a:pt x="1402" y="1835"/>
                      <a:pt x="1835" y="1401"/>
                      <a:pt x="1835" y="901"/>
                    </a:cubicBezTo>
                    <a:cubicBezTo>
                      <a:pt x="1835" y="401"/>
                      <a:pt x="1402" y="0"/>
                      <a:pt x="9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38"/>
              <p:cNvSpPr/>
              <p:nvPr/>
            </p:nvSpPr>
            <p:spPr>
              <a:xfrm>
                <a:off x="2548075" y="4447975"/>
                <a:ext cx="45900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835" extrusionOk="0">
                    <a:moveTo>
                      <a:pt x="934" y="0"/>
                    </a:moveTo>
                    <a:cubicBezTo>
                      <a:pt x="434" y="0"/>
                      <a:pt x="0" y="401"/>
                      <a:pt x="0" y="901"/>
                    </a:cubicBezTo>
                    <a:cubicBezTo>
                      <a:pt x="0" y="1401"/>
                      <a:pt x="434" y="1835"/>
                      <a:pt x="934" y="1835"/>
                    </a:cubicBezTo>
                    <a:cubicBezTo>
                      <a:pt x="1435" y="1835"/>
                      <a:pt x="1835" y="1401"/>
                      <a:pt x="1835" y="901"/>
                    </a:cubicBezTo>
                    <a:cubicBezTo>
                      <a:pt x="1835" y="401"/>
                      <a:pt x="1435" y="0"/>
                      <a:pt x="9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38"/>
              <p:cNvSpPr/>
              <p:nvPr/>
            </p:nvSpPr>
            <p:spPr>
              <a:xfrm>
                <a:off x="2412150" y="4490500"/>
                <a:ext cx="400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735" fill="none" extrusionOk="0">
                    <a:moveTo>
                      <a:pt x="1601" y="1"/>
                    </a:moveTo>
                    <a:cubicBezTo>
                      <a:pt x="1601" y="401"/>
                      <a:pt x="1234" y="734"/>
                      <a:pt x="801" y="734"/>
                    </a:cubicBezTo>
                    <a:cubicBezTo>
                      <a:pt x="367" y="734"/>
                      <a:pt x="0" y="401"/>
                      <a:pt x="0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38"/>
              <p:cNvSpPr/>
              <p:nvPr/>
            </p:nvSpPr>
            <p:spPr>
              <a:xfrm>
                <a:off x="2453000" y="4490500"/>
                <a:ext cx="400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735" fill="none" extrusionOk="0">
                    <a:moveTo>
                      <a:pt x="1602" y="1"/>
                    </a:moveTo>
                    <a:cubicBezTo>
                      <a:pt x="1602" y="401"/>
                      <a:pt x="1235" y="734"/>
                      <a:pt x="801" y="734"/>
                    </a:cubicBezTo>
                    <a:cubicBezTo>
                      <a:pt x="334" y="734"/>
                      <a:pt x="1" y="4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38"/>
              <p:cNvSpPr/>
              <p:nvPr/>
            </p:nvSpPr>
            <p:spPr>
              <a:xfrm>
                <a:off x="2021875" y="4131900"/>
                <a:ext cx="858950" cy="674675"/>
              </a:xfrm>
              <a:custGeom>
                <a:avLst/>
                <a:gdLst/>
                <a:ahLst/>
                <a:cxnLst/>
                <a:rect l="l" t="t" r="r" b="b"/>
                <a:pathLst>
                  <a:path w="34358" h="26987" fill="none" extrusionOk="0">
                    <a:moveTo>
                      <a:pt x="34358" y="15179"/>
                    </a:moveTo>
                    <a:cubicBezTo>
                      <a:pt x="34358" y="23551"/>
                      <a:pt x="26853" y="26987"/>
                      <a:pt x="17179" y="26987"/>
                    </a:cubicBezTo>
                    <a:cubicBezTo>
                      <a:pt x="7539" y="26987"/>
                      <a:pt x="0" y="23551"/>
                      <a:pt x="0" y="15179"/>
                    </a:cubicBezTo>
                    <a:cubicBezTo>
                      <a:pt x="0" y="6806"/>
                      <a:pt x="7505" y="1"/>
                      <a:pt x="17179" y="1"/>
                    </a:cubicBezTo>
                    <a:cubicBezTo>
                      <a:pt x="26853" y="1"/>
                      <a:pt x="34358" y="6806"/>
                      <a:pt x="34358" y="1517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38"/>
              <p:cNvSpPr/>
              <p:nvPr/>
            </p:nvSpPr>
            <p:spPr>
              <a:xfrm>
                <a:off x="2180300" y="4567225"/>
                <a:ext cx="9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1" fill="none" extrusionOk="0">
                    <a:moveTo>
                      <a:pt x="3804" y="0"/>
                    </a:moveTo>
                    <a:lnTo>
                      <a:pt x="1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38"/>
              <p:cNvSpPr/>
              <p:nvPr/>
            </p:nvSpPr>
            <p:spPr>
              <a:xfrm>
                <a:off x="2181150" y="4528025"/>
                <a:ext cx="9257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35" fill="none" extrusionOk="0">
                    <a:moveTo>
                      <a:pt x="3703" y="735"/>
                    </a:moveTo>
                    <a:lnTo>
                      <a:pt x="0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38"/>
              <p:cNvSpPr/>
              <p:nvPr/>
            </p:nvSpPr>
            <p:spPr>
              <a:xfrm>
                <a:off x="2180300" y="4589750"/>
                <a:ext cx="92600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734" fill="none" extrusionOk="0">
                    <a:moveTo>
                      <a:pt x="1" y="734"/>
                    </a:moveTo>
                    <a:lnTo>
                      <a:pt x="3704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38"/>
              <p:cNvSpPr/>
              <p:nvPr/>
            </p:nvSpPr>
            <p:spPr>
              <a:xfrm>
                <a:off x="2628125" y="4567225"/>
                <a:ext cx="9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1" fill="none" extrusionOk="0">
                    <a:moveTo>
                      <a:pt x="1" y="0"/>
                    </a:moveTo>
                    <a:lnTo>
                      <a:pt x="3803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38"/>
              <p:cNvSpPr/>
              <p:nvPr/>
            </p:nvSpPr>
            <p:spPr>
              <a:xfrm>
                <a:off x="2629800" y="4528025"/>
                <a:ext cx="9260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735" fill="none" extrusionOk="0">
                    <a:moveTo>
                      <a:pt x="0" y="735"/>
                    </a:moveTo>
                    <a:lnTo>
                      <a:pt x="3703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38"/>
              <p:cNvSpPr/>
              <p:nvPr/>
            </p:nvSpPr>
            <p:spPr>
              <a:xfrm>
                <a:off x="2630625" y="4589750"/>
                <a:ext cx="92600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734" fill="none" extrusionOk="0">
                    <a:moveTo>
                      <a:pt x="3703" y="734"/>
                    </a:moveTo>
                    <a:lnTo>
                      <a:pt x="1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38"/>
              <p:cNvSpPr/>
              <p:nvPr/>
            </p:nvSpPr>
            <p:spPr>
              <a:xfrm>
                <a:off x="1691625" y="3635725"/>
                <a:ext cx="1506925" cy="1345975"/>
              </a:xfrm>
              <a:custGeom>
                <a:avLst/>
                <a:gdLst/>
                <a:ahLst/>
                <a:cxnLst/>
                <a:rect l="l" t="t" r="r" b="b"/>
                <a:pathLst>
                  <a:path w="60277" h="53839" fill="none" extrusionOk="0">
                    <a:moveTo>
                      <a:pt x="1668" y="868"/>
                    </a:moveTo>
                    <a:cubicBezTo>
                      <a:pt x="1668" y="868"/>
                      <a:pt x="39462" y="0"/>
                      <a:pt x="59543" y="868"/>
                    </a:cubicBezTo>
                    <a:cubicBezTo>
                      <a:pt x="60277" y="1168"/>
                      <a:pt x="59777" y="53239"/>
                      <a:pt x="59777" y="53239"/>
                    </a:cubicBezTo>
                    <a:cubicBezTo>
                      <a:pt x="59777" y="53239"/>
                      <a:pt x="38094" y="53839"/>
                      <a:pt x="20916" y="53339"/>
                    </a:cubicBezTo>
                    <a:cubicBezTo>
                      <a:pt x="16379" y="53205"/>
                      <a:pt x="8940" y="52838"/>
                      <a:pt x="5404" y="50703"/>
                    </a:cubicBezTo>
                    <a:cubicBezTo>
                      <a:pt x="3203" y="49336"/>
                      <a:pt x="1935" y="46901"/>
                      <a:pt x="1535" y="40863"/>
                    </a:cubicBezTo>
                    <a:cubicBezTo>
                      <a:pt x="1" y="18213"/>
                      <a:pt x="1668" y="868"/>
                      <a:pt x="1668" y="8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38"/>
              <p:cNvSpPr/>
              <p:nvPr/>
            </p:nvSpPr>
            <p:spPr>
              <a:xfrm>
                <a:off x="3256900" y="3537000"/>
                <a:ext cx="313600" cy="852450"/>
              </a:xfrm>
              <a:custGeom>
                <a:avLst/>
                <a:gdLst/>
                <a:ahLst/>
                <a:cxnLst/>
                <a:rect l="l" t="t" r="r" b="b"/>
                <a:pathLst>
                  <a:path w="12544" h="34098" extrusionOk="0">
                    <a:moveTo>
                      <a:pt x="11837" y="1"/>
                    </a:moveTo>
                    <a:cubicBezTo>
                      <a:pt x="11707" y="1"/>
                      <a:pt x="11571" y="36"/>
                      <a:pt x="11442" y="113"/>
                    </a:cubicBezTo>
                    <a:lnTo>
                      <a:pt x="368" y="7319"/>
                    </a:lnTo>
                    <a:cubicBezTo>
                      <a:pt x="134" y="7485"/>
                      <a:pt x="1" y="7752"/>
                      <a:pt x="1" y="7986"/>
                    </a:cubicBezTo>
                    <a:cubicBezTo>
                      <a:pt x="1" y="10854"/>
                      <a:pt x="134" y="28467"/>
                      <a:pt x="201" y="33370"/>
                    </a:cubicBezTo>
                    <a:cubicBezTo>
                      <a:pt x="201" y="33802"/>
                      <a:pt x="548" y="34098"/>
                      <a:pt x="934" y="34098"/>
                    </a:cubicBezTo>
                    <a:cubicBezTo>
                      <a:pt x="1056" y="34098"/>
                      <a:pt x="1182" y="34068"/>
                      <a:pt x="1302" y="34004"/>
                    </a:cubicBezTo>
                    <a:lnTo>
                      <a:pt x="12143" y="27900"/>
                    </a:lnTo>
                    <a:cubicBezTo>
                      <a:pt x="12376" y="27800"/>
                      <a:pt x="12510" y="27533"/>
                      <a:pt x="12510" y="27233"/>
                    </a:cubicBezTo>
                    <a:lnTo>
                      <a:pt x="12543" y="714"/>
                    </a:lnTo>
                    <a:cubicBezTo>
                      <a:pt x="12543" y="293"/>
                      <a:pt x="12213" y="1"/>
                      <a:pt x="11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38"/>
              <p:cNvSpPr/>
              <p:nvPr/>
            </p:nvSpPr>
            <p:spPr>
              <a:xfrm>
                <a:off x="3256900" y="3532325"/>
                <a:ext cx="313600" cy="861475"/>
              </a:xfrm>
              <a:custGeom>
                <a:avLst/>
                <a:gdLst/>
                <a:ahLst/>
                <a:cxnLst/>
                <a:rect l="l" t="t" r="r" b="b"/>
                <a:pathLst>
                  <a:path w="12544" h="34459" fill="none" extrusionOk="0">
                    <a:moveTo>
                      <a:pt x="1" y="8173"/>
                    </a:moveTo>
                    <a:cubicBezTo>
                      <a:pt x="1" y="11041"/>
                      <a:pt x="134" y="28654"/>
                      <a:pt x="201" y="33557"/>
                    </a:cubicBezTo>
                    <a:cubicBezTo>
                      <a:pt x="201" y="34125"/>
                      <a:pt x="802" y="34458"/>
                      <a:pt x="1302" y="34191"/>
                    </a:cubicBezTo>
                    <a:lnTo>
                      <a:pt x="12143" y="28087"/>
                    </a:lnTo>
                    <a:cubicBezTo>
                      <a:pt x="12376" y="27987"/>
                      <a:pt x="12510" y="27720"/>
                      <a:pt x="12510" y="27420"/>
                    </a:cubicBezTo>
                    <a:lnTo>
                      <a:pt x="12543" y="901"/>
                    </a:lnTo>
                    <a:cubicBezTo>
                      <a:pt x="12543" y="334"/>
                      <a:pt x="11943" y="0"/>
                      <a:pt x="11442" y="300"/>
                    </a:cubicBezTo>
                    <a:lnTo>
                      <a:pt x="368" y="7506"/>
                    </a:lnTo>
                    <a:cubicBezTo>
                      <a:pt x="134" y="7672"/>
                      <a:pt x="1" y="7939"/>
                      <a:pt x="1" y="8173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38"/>
              <p:cNvSpPr/>
              <p:nvPr/>
            </p:nvSpPr>
            <p:spPr>
              <a:xfrm>
                <a:off x="3298600" y="3641550"/>
                <a:ext cx="2293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9175" h="5972" fill="none" extrusionOk="0">
                    <a:moveTo>
                      <a:pt x="1" y="5972"/>
                    </a:moveTo>
                    <a:lnTo>
                      <a:pt x="9174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38"/>
              <p:cNvSpPr/>
              <p:nvPr/>
            </p:nvSpPr>
            <p:spPr>
              <a:xfrm>
                <a:off x="3298600" y="3744975"/>
                <a:ext cx="2293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9175" h="5972" fill="none" extrusionOk="0">
                    <a:moveTo>
                      <a:pt x="1" y="5971"/>
                    </a:moveTo>
                    <a:lnTo>
                      <a:pt x="9174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38"/>
              <p:cNvSpPr/>
              <p:nvPr/>
            </p:nvSpPr>
            <p:spPr>
              <a:xfrm>
                <a:off x="3298600" y="3849200"/>
                <a:ext cx="229375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9175" h="5939" fill="none" extrusionOk="0">
                    <a:moveTo>
                      <a:pt x="1" y="5938"/>
                    </a:moveTo>
                    <a:lnTo>
                      <a:pt x="9174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38"/>
              <p:cNvSpPr/>
              <p:nvPr/>
            </p:nvSpPr>
            <p:spPr>
              <a:xfrm>
                <a:off x="3298600" y="3952625"/>
                <a:ext cx="2293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9175" h="5972" fill="none" extrusionOk="0">
                    <a:moveTo>
                      <a:pt x="1" y="5971"/>
                    </a:moveTo>
                    <a:lnTo>
                      <a:pt x="9174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38"/>
              <p:cNvSpPr/>
              <p:nvPr/>
            </p:nvSpPr>
            <p:spPr>
              <a:xfrm>
                <a:off x="3298600" y="4055200"/>
                <a:ext cx="2293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9175" h="5972" fill="none" extrusionOk="0">
                    <a:moveTo>
                      <a:pt x="1" y="5971"/>
                    </a:moveTo>
                    <a:lnTo>
                      <a:pt x="9174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38"/>
              <p:cNvSpPr/>
              <p:nvPr/>
            </p:nvSpPr>
            <p:spPr>
              <a:xfrm>
                <a:off x="3298600" y="4158600"/>
                <a:ext cx="2293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9175" h="5972" fill="none" extrusionOk="0">
                    <a:moveTo>
                      <a:pt x="1" y="5971"/>
                    </a:moveTo>
                    <a:lnTo>
                      <a:pt x="9174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38"/>
              <p:cNvSpPr/>
              <p:nvPr/>
            </p:nvSpPr>
            <p:spPr>
              <a:xfrm>
                <a:off x="3281100" y="4419625"/>
                <a:ext cx="60075" cy="157025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6281" extrusionOk="0">
                    <a:moveTo>
                      <a:pt x="2298" y="0"/>
                    </a:moveTo>
                    <a:cubicBezTo>
                      <a:pt x="2269" y="0"/>
                      <a:pt x="2235" y="11"/>
                      <a:pt x="2202" y="34"/>
                    </a:cubicBezTo>
                    <a:lnTo>
                      <a:pt x="34" y="1468"/>
                    </a:lnTo>
                    <a:cubicBezTo>
                      <a:pt x="0" y="1501"/>
                      <a:pt x="0" y="1535"/>
                      <a:pt x="0" y="1568"/>
                    </a:cubicBezTo>
                    <a:cubicBezTo>
                      <a:pt x="0" y="2135"/>
                      <a:pt x="34" y="5304"/>
                      <a:pt x="34" y="6171"/>
                    </a:cubicBezTo>
                    <a:cubicBezTo>
                      <a:pt x="34" y="6218"/>
                      <a:pt x="98" y="6280"/>
                      <a:pt x="160" y="6280"/>
                    </a:cubicBezTo>
                    <a:cubicBezTo>
                      <a:pt x="187" y="6280"/>
                      <a:pt x="214" y="6268"/>
                      <a:pt x="234" y="6238"/>
                    </a:cubicBezTo>
                    <a:lnTo>
                      <a:pt x="2335" y="5037"/>
                    </a:lnTo>
                    <a:cubicBezTo>
                      <a:pt x="2369" y="5004"/>
                      <a:pt x="2402" y="4970"/>
                      <a:pt x="2402" y="4904"/>
                    </a:cubicBezTo>
                    <a:lnTo>
                      <a:pt x="2402" y="134"/>
                    </a:lnTo>
                    <a:cubicBezTo>
                      <a:pt x="2402" y="45"/>
                      <a:pt x="2358" y="0"/>
                      <a:pt x="22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38"/>
              <p:cNvSpPr/>
              <p:nvPr/>
            </p:nvSpPr>
            <p:spPr>
              <a:xfrm>
                <a:off x="3356975" y="4376675"/>
                <a:ext cx="60075" cy="157075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6283" extrusionOk="0">
                    <a:moveTo>
                      <a:pt x="2303" y="1"/>
                    </a:moveTo>
                    <a:cubicBezTo>
                      <a:pt x="2272" y="1"/>
                      <a:pt x="2237" y="15"/>
                      <a:pt x="2202" y="50"/>
                    </a:cubicBezTo>
                    <a:lnTo>
                      <a:pt x="34" y="1451"/>
                    </a:lnTo>
                    <a:cubicBezTo>
                      <a:pt x="34" y="1451"/>
                      <a:pt x="1" y="1518"/>
                      <a:pt x="1" y="1585"/>
                    </a:cubicBezTo>
                    <a:cubicBezTo>
                      <a:pt x="1" y="2118"/>
                      <a:pt x="34" y="5287"/>
                      <a:pt x="34" y="6188"/>
                    </a:cubicBezTo>
                    <a:cubicBezTo>
                      <a:pt x="34" y="6235"/>
                      <a:pt x="101" y="6282"/>
                      <a:pt x="175" y="6282"/>
                    </a:cubicBezTo>
                    <a:cubicBezTo>
                      <a:pt x="206" y="6282"/>
                      <a:pt x="238" y="6274"/>
                      <a:pt x="268" y="6255"/>
                    </a:cubicBezTo>
                    <a:lnTo>
                      <a:pt x="2336" y="5054"/>
                    </a:lnTo>
                    <a:cubicBezTo>
                      <a:pt x="2369" y="5021"/>
                      <a:pt x="2403" y="4954"/>
                      <a:pt x="2403" y="4921"/>
                    </a:cubicBezTo>
                    <a:lnTo>
                      <a:pt x="2403" y="117"/>
                    </a:lnTo>
                    <a:cubicBezTo>
                      <a:pt x="2403" y="52"/>
                      <a:pt x="2360" y="1"/>
                      <a:pt x="2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38"/>
              <p:cNvSpPr/>
              <p:nvPr/>
            </p:nvSpPr>
            <p:spPr>
              <a:xfrm>
                <a:off x="3434550" y="4332900"/>
                <a:ext cx="60050" cy="15747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6299" extrusionOk="0">
                    <a:moveTo>
                      <a:pt x="2283" y="0"/>
                    </a:moveTo>
                    <a:cubicBezTo>
                      <a:pt x="2253" y="0"/>
                      <a:pt x="2224" y="11"/>
                      <a:pt x="2202" y="33"/>
                    </a:cubicBezTo>
                    <a:lnTo>
                      <a:pt x="33" y="1468"/>
                    </a:lnTo>
                    <a:cubicBezTo>
                      <a:pt x="0" y="1501"/>
                      <a:pt x="0" y="1534"/>
                      <a:pt x="0" y="1601"/>
                    </a:cubicBezTo>
                    <a:cubicBezTo>
                      <a:pt x="0" y="2135"/>
                      <a:pt x="33" y="5304"/>
                      <a:pt x="33" y="6171"/>
                    </a:cubicBezTo>
                    <a:cubicBezTo>
                      <a:pt x="33" y="6243"/>
                      <a:pt x="103" y="6298"/>
                      <a:pt x="166" y="6298"/>
                    </a:cubicBezTo>
                    <a:cubicBezTo>
                      <a:pt x="191" y="6298"/>
                      <a:pt x="215" y="6290"/>
                      <a:pt x="234" y="6271"/>
                    </a:cubicBezTo>
                    <a:lnTo>
                      <a:pt x="2335" y="5037"/>
                    </a:lnTo>
                    <a:cubicBezTo>
                      <a:pt x="2368" y="5004"/>
                      <a:pt x="2402" y="4970"/>
                      <a:pt x="2402" y="4937"/>
                    </a:cubicBezTo>
                    <a:lnTo>
                      <a:pt x="2402" y="133"/>
                    </a:lnTo>
                    <a:cubicBezTo>
                      <a:pt x="2402" y="45"/>
                      <a:pt x="2342" y="0"/>
                      <a:pt x="22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38"/>
              <p:cNvSpPr/>
              <p:nvPr/>
            </p:nvSpPr>
            <p:spPr>
              <a:xfrm>
                <a:off x="3510425" y="4289125"/>
                <a:ext cx="60075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6297" extrusionOk="0">
                    <a:moveTo>
                      <a:pt x="2303" y="0"/>
                    </a:moveTo>
                    <a:cubicBezTo>
                      <a:pt x="2272" y="0"/>
                      <a:pt x="2237" y="15"/>
                      <a:pt x="2202" y="50"/>
                    </a:cubicBezTo>
                    <a:lnTo>
                      <a:pt x="34" y="1451"/>
                    </a:lnTo>
                    <a:cubicBezTo>
                      <a:pt x="34" y="1518"/>
                      <a:pt x="1" y="1551"/>
                      <a:pt x="1" y="1584"/>
                    </a:cubicBezTo>
                    <a:cubicBezTo>
                      <a:pt x="1" y="2118"/>
                      <a:pt x="34" y="5287"/>
                      <a:pt x="34" y="6188"/>
                    </a:cubicBezTo>
                    <a:cubicBezTo>
                      <a:pt x="34" y="6234"/>
                      <a:pt x="99" y="6297"/>
                      <a:pt x="160" y="6297"/>
                    </a:cubicBezTo>
                    <a:cubicBezTo>
                      <a:pt x="187" y="6297"/>
                      <a:pt x="214" y="6285"/>
                      <a:pt x="234" y="6254"/>
                    </a:cubicBezTo>
                    <a:lnTo>
                      <a:pt x="2336" y="5053"/>
                    </a:lnTo>
                    <a:cubicBezTo>
                      <a:pt x="2369" y="5020"/>
                      <a:pt x="2402" y="4953"/>
                      <a:pt x="2402" y="4920"/>
                    </a:cubicBezTo>
                    <a:lnTo>
                      <a:pt x="2402" y="117"/>
                    </a:lnTo>
                    <a:cubicBezTo>
                      <a:pt x="2402" y="51"/>
                      <a:pt x="2360" y="0"/>
                      <a:pt x="23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38"/>
              <p:cNvSpPr/>
              <p:nvPr/>
            </p:nvSpPr>
            <p:spPr>
              <a:xfrm>
                <a:off x="3281100" y="4418775"/>
                <a:ext cx="60075" cy="159325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6373" fill="none" extrusionOk="0">
                    <a:moveTo>
                      <a:pt x="0" y="1602"/>
                    </a:moveTo>
                    <a:cubicBezTo>
                      <a:pt x="0" y="2169"/>
                      <a:pt x="34" y="5338"/>
                      <a:pt x="34" y="6205"/>
                    </a:cubicBezTo>
                    <a:cubicBezTo>
                      <a:pt x="34" y="6272"/>
                      <a:pt x="167" y="6372"/>
                      <a:pt x="234" y="6272"/>
                    </a:cubicBezTo>
                    <a:lnTo>
                      <a:pt x="2335" y="5071"/>
                    </a:lnTo>
                    <a:cubicBezTo>
                      <a:pt x="2369" y="5038"/>
                      <a:pt x="2402" y="5004"/>
                      <a:pt x="2402" y="4938"/>
                    </a:cubicBezTo>
                    <a:lnTo>
                      <a:pt x="2402" y="168"/>
                    </a:lnTo>
                    <a:cubicBezTo>
                      <a:pt x="2402" y="34"/>
                      <a:pt x="2302" y="1"/>
                      <a:pt x="2202" y="68"/>
                    </a:cubicBezTo>
                    <a:lnTo>
                      <a:pt x="34" y="1502"/>
                    </a:lnTo>
                    <a:cubicBezTo>
                      <a:pt x="0" y="1535"/>
                      <a:pt x="0" y="1569"/>
                      <a:pt x="0" y="1602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38"/>
              <p:cNvSpPr/>
              <p:nvPr/>
            </p:nvSpPr>
            <p:spPr>
              <a:xfrm>
                <a:off x="3356975" y="4375425"/>
                <a:ext cx="60075" cy="15930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6372" fill="none" extrusionOk="0">
                    <a:moveTo>
                      <a:pt x="1" y="1635"/>
                    </a:moveTo>
                    <a:cubicBezTo>
                      <a:pt x="1" y="2168"/>
                      <a:pt x="34" y="5337"/>
                      <a:pt x="34" y="6238"/>
                    </a:cubicBezTo>
                    <a:cubicBezTo>
                      <a:pt x="34" y="6305"/>
                      <a:pt x="168" y="6372"/>
                      <a:pt x="268" y="6305"/>
                    </a:cubicBezTo>
                    <a:lnTo>
                      <a:pt x="2336" y="5104"/>
                    </a:lnTo>
                    <a:cubicBezTo>
                      <a:pt x="2369" y="5071"/>
                      <a:pt x="2403" y="5004"/>
                      <a:pt x="2403" y="4971"/>
                    </a:cubicBezTo>
                    <a:lnTo>
                      <a:pt x="2403" y="167"/>
                    </a:lnTo>
                    <a:cubicBezTo>
                      <a:pt x="2403" y="67"/>
                      <a:pt x="2302" y="0"/>
                      <a:pt x="2202" y="100"/>
                    </a:cubicBezTo>
                    <a:lnTo>
                      <a:pt x="34" y="1501"/>
                    </a:lnTo>
                    <a:cubicBezTo>
                      <a:pt x="34" y="1501"/>
                      <a:pt x="1" y="1568"/>
                      <a:pt x="1" y="1635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38"/>
              <p:cNvSpPr/>
              <p:nvPr/>
            </p:nvSpPr>
            <p:spPr>
              <a:xfrm>
                <a:off x="3434550" y="4332050"/>
                <a:ext cx="60050" cy="15930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6372" fill="none" extrusionOk="0">
                    <a:moveTo>
                      <a:pt x="0" y="1635"/>
                    </a:moveTo>
                    <a:cubicBezTo>
                      <a:pt x="0" y="2169"/>
                      <a:pt x="33" y="5338"/>
                      <a:pt x="33" y="6205"/>
                    </a:cubicBezTo>
                    <a:cubicBezTo>
                      <a:pt x="33" y="6305"/>
                      <a:pt x="167" y="6372"/>
                      <a:pt x="234" y="6305"/>
                    </a:cubicBezTo>
                    <a:lnTo>
                      <a:pt x="2335" y="5071"/>
                    </a:lnTo>
                    <a:cubicBezTo>
                      <a:pt x="2368" y="5038"/>
                      <a:pt x="2402" y="5004"/>
                      <a:pt x="2402" y="4971"/>
                    </a:cubicBezTo>
                    <a:lnTo>
                      <a:pt x="2402" y="167"/>
                    </a:lnTo>
                    <a:cubicBezTo>
                      <a:pt x="2402" y="34"/>
                      <a:pt x="2268" y="1"/>
                      <a:pt x="2202" y="67"/>
                    </a:cubicBezTo>
                    <a:lnTo>
                      <a:pt x="33" y="1502"/>
                    </a:lnTo>
                    <a:cubicBezTo>
                      <a:pt x="0" y="1535"/>
                      <a:pt x="0" y="1568"/>
                      <a:pt x="0" y="1635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38"/>
              <p:cNvSpPr/>
              <p:nvPr/>
            </p:nvSpPr>
            <p:spPr>
              <a:xfrm>
                <a:off x="3510425" y="4287850"/>
                <a:ext cx="600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6406" fill="none" extrusionOk="0">
                    <a:moveTo>
                      <a:pt x="1" y="1635"/>
                    </a:moveTo>
                    <a:cubicBezTo>
                      <a:pt x="1" y="2169"/>
                      <a:pt x="34" y="5338"/>
                      <a:pt x="34" y="6239"/>
                    </a:cubicBezTo>
                    <a:cubicBezTo>
                      <a:pt x="34" y="6305"/>
                      <a:pt x="167" y="6405"/>
                      <a:pt x="234" y="6305"/>
                    </a:cubicBezTo>
                    <a:lnTo>
                      <a:pt x="2336" y="5104"/>
                    </a:lnTo>
                    <a:cubicBezTo>
                      <a:pt x="2369" y="5071"/>
                      <a:pt x="2402" y="5004"/>
                      <a:pt x="2402" y="4971"/>
                    </a:cubicBezTo>
                    <a:lnTo>
                      <a:pt x="2402" y="168"/>
                    </a:lnTo>
                    <a:cubicBezTo>
                      <a:pt x="2402" y="67"/>
                      <a:pt x="2302" y="1"/>
                      <a:pt x="2202" y="101"/>
                    </a:cubicBezTo>
                    <a:lnTo>
                      <a:pt x="34" y="1502"/>
                    </a:lnTo>
                    <a:cubicBezTo>
                      <a:pt x="34" y="1569"/>
                      <a:pt x="1" y="1602"/>
                      <a:pt x="1" y="1635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38"/>
              <p:cNvSpPr/>
              <p:nvPr/>
            </p:nvSpPr>
            <p:spPr>
              <a:xfrm>
                <a:off x="1960975" y="3187900"/>
                <a:ext cx="1062125" cy="389200"/>
              </a:xfrm>
              <a:custGeom>
                <a:avLst/>
                <a:gdLst/>
                <a:ahLst/>
                <a:cxnLst/>
                <a:rect l="l" t="t" r="r" b="b"/>
                <a:pathLst>
                  <a:path w="42485" h="15568" extrusionOk="0">
                    <a:moveTo>
                      <a:pt x="35848" y="1"/>
                    </a:moveTo>
                    <a:cubicBezTo>
                      <a:pt x="35575" y="1"/>
                      <a:pt x="35290" y="12"/>
                      <a:pt x="34993" y="34"/>
                    </a:cubicBezTo>
                    <a:cubicBezTo>
                      <a:pt x="27487" y="568"/>
                      <a:pt x="9174" y="301"/>
                      <a:pt x="6806" y="568"/>
                    </a:cubicBezTo>
                    <a:cubicBezTo>
                      <a:pt x="4471" y="868"/>
                      <a:pt x="2102" y="5438"/>
                      <a:pt x="2102" y="5438"/>
                    </a:cubicBezTo>
                    <a:cubicBezTo>
                      <a:pt x="2102" y="5438"/>
                      <a:pt x="1" y="12109"/>
                      <a:pt x="1802" y="13477"/>
                    </a:cubicBezTo>
                    <a:cubicBezTo>
                      <a:pt x="3604" y="14878"/>
                      <a:pt x="21650" y="14744"/>
                      <a:pt x="27487" y="15445"/>
                    </a:cubicBezTo>
                    <a:cubicBezTo>
                      <a:pt x="28176" y="15528"/>
                      <a:pt x="28894" y="15568"/>
                      <a:pt x="29626" y="15568"/>
                    </a:cubicBezTo>
                    <a:cubicBezTo>
                      <a:pt x="35095" y="15568"/>
                      <a:pt x="41327" y="13336"/>
                      <a:pt x="41797" y="10041"/>
                    </a:cubicBezTo>
                    <a:cubicBezTo>
                      <a:pt x="42310" y="6421"/>
                      <a:pt x="42484" y="1"/>
                      <a:pt x="358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38"/>
              <p:cNvSpPr/>
              <p:nvPr/>
            </p:nvSpPr>
            <p:spPr>
              <a:xfrm>
                <a:off x="1960975" y="3174550"/>
                <a:ext cx="1062450" cy="417000"/>
              </a:xfrm>
              <a:custGeom>
                <a:avLst/>
                <a:gdLst/>
                <a:ahLst/>
                <a:cxnLst/>
                <a:rect l="l" t="t" r="r" b="b"/>
                <a:pathLst>
                  <a:path w="42498" h="16680" fill="none" extrusionOk="0">
                    <a:moveTo>
                      <a:pt x="2102" y="5972"/>
                    </a:moveTo>
                    <a:cubicBezTo>
                      <a:pt x="2102" y="5972"/>
                      <a:pt x="1" y="12643"/>
                      <a:pt x="1802" y="14011"/>
                    </a:cubicBezTo>
                    <a:cubicBezTo>
                      <a:pt x="3604" y="15412"/>
                      <a:pt x="21650" y="15278"/>
                      <a:pt x="27487" y="15979"/>
                    </a:cubicBezTo>
                    <a:cubicBezTo>
                      <a:pt x="33325" y="16679"/>
                      <a:pt x="41264" y="14311"/>
                      <a:pt x="41797" y="10575"/>
                    </a:cubicBezTo>
                    <a:cubicBezTo>
                      <a:pt x="42331" y="6806"/>
                      <a:pt x="42498" y="1"/>
                      <a:pt x="34993" y="568"/>
                    </a:cubicBezTo>
                    <a:cubicBezTo>
                      <a:pt x="27487" y="1102"/>
                      <a:pt x="9174" y="835"/>
                      <a:pt x="6806" y="1102"/>
                    </a:cubicBezTo>
                    <a:cubicBezTo>
                      <a:pt x="4471" y="1402"/>
                      <a:pt x="2102" y="5972"/>
                      <a:pt x="2102" y="5972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60" name="Google Shape;4460;p38"/>
          <p:cNvSpPr/>
          <p:nvPr/>
        </p:nvSpPr>
        <p:spPr>
          <a:xfrm rot="10800000" flipH="1">
            <a:off x="1708487" y="2222507"/>
            <a:ext cx="2816351" cy="1330096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1" name="Google Shape;4461;p38"/>
          <p:cNvSpPr txBox="1"/>
          <p:nvPr/>
        </p:nvSpPr>
        <p:spPr>
          <a:xfrm>
            <a:off x="1882397" y="2268003"/>
            <a:ext cx="2453208" cy="12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MIERCOLES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bg2">
                    <a:lumMod val="75000"/>
                  </a:schemeClr>
                </a:solidFill>
                <a:latin typeface="Chewy"/>
                <a:ea typeface="Chewy"/>
                <a:cs typeface="Chewy"/>
                <a:sym typeface="Chewy"/>
              </a:rPr>
              <a:t>Globos con hidrogel y pintura</a:t>
            </a:r>
            <a:endParaRPr lang="en" sz="2000" dirty="0">
              <a:solidFill>
                <a:schemeClr val="bg2">
                  <a:lumMod val="75000"/>
                </a:schemeClr>
              </a:solidFill>
              <a:latin typeface="Chewy"/>
              <a:ea typeface="Chewy"/>
              <a:cs typeface="Chewy"/>
              <a:sym typeface="Chew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462" name="Google Shape;4462;p38"/>
          <p:cNvSpPr/>
          <p:nvPr/>
        </p:nvSpPr>
        <p:spPr>
          <a:xfrm rot="10800000" flipH="1">
            <a:off x="5308536" y="2195230"/>
            <a:ext cx="3234763" cy="1340937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3" name="Google Shape;4463;p38"/>
          <p:cNvSpPr txBox="1"/>
          <p:nvPr/>
        </p:nvSpPr>
        <p:spPr>
          <a:xfrm>
            <a:off x="5521858" y="2172747"/>
            <a:ext cx="2587765" cy="12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JUEVES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bg2">
                    <a:lumMod val="75000"/>
                  </a:schemeClr>
                </a:solidFill>
                <a:latin typeface="Chewy"/>
                <a:ea typeface="Chewy"/>
                <a:cs typeface="Chewy"/>
                <a:sym typeface="Chewy"/>
              </a:rPr>
              <a:t>Arena alberca y agua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464" name="Google Shape;4464;p38"/>
          <p:cNvSpPr/>
          <p:nvPr/>
        </p:nvSpPr>
        <p:spPr>
          <a:xfrm rot="10800000" flipH="1">
            <a:off x="3003952" y="3509574"/>
            <a:ext cx="3191852" cy="1457836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5" name="Google Shape;4465;p38"/>
          <p:cNvSpPr txBox="1"/>
          <p:nvPr/>
        </p:nvSpPr>
        <p:spPr>
          <a:xfrm>
            <a:off x="3336057" y="3959138"/>
            <a:ext cx="2474676" cy="80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VIERNES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bg2">
                    <a:lumMod val="75000"/>
                  </a:schemeClr>
                </a:solidFill>
                <a:latin typeface="Chewy"/>
                <a:ea typeface="Chewy"/>
                <a:cs typeface="Chewy"/>
                <a:sym typeface="Chewy"/>
              </a:rPr>
              <a:t>T</a:t>
            </a:r>
            <a:r>
              <a:rPr lang="en" sz="2000" dirty="0">
                <a:solidFill>
                  <a:schemeClr val="bg2">
                    <a:lumMod val="75000"/>
                  </a:schemeClr>
                </a:solidFill>
                <a:latin typeface="Chewy"/>
                <a:ea typeface="Chewy"/>
                <a:cs typeface="Chewy"/>
                <a:sym typeface="Chewy"/>
              </a:rPr>
              <a:t>apete de texturas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2500" dirty="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grpSp>
        <p:nvGrpSpPr>
          <p:cNvPr id="4468" name="Google Shape;4468;p38"/>
          <p:cNvGrpSpPr/>
          <p:nvPr/>
        </p:nvGrpSpPr>
        <p:grpSpPr>
          <a:xfrm>
            <a:off x="4458082" y="1247288"/>
            <a:ext cx="927886" cy="559090"/>
            <a:chOff x="446362" y="276697"/>
            <a:chExt cx="1431702" cy="862661"/>
          </a:xfrm>
        </p:grpSpPr>
        <p:sp>
          <p:nvSpPr>
            <p:cNvPr id="4469" name="Google Shape;4469;p38"/>
            <p:cNvSpPr/>
            <p:nvPr/>
          </p:nvSpPr>
          <p:spPr>
            <a:xfrm>
              <a:off x="446362" y="276697"/>
              <a:ext cx="1431702" cy="862661"/>
            </a:xfrm>
            <a:custGeom>
              <a:avLst/>
              <a:gdLst/>
              <a:ahLst/>
              <a:cxnLst/>
              <a:rect l="l" t="t" r="r" b="b"/>
              <a:pathLst>
                <a:path w="93134" h="56108" extrusionOk="0">
                  <a:moveTo>
                    <a:pt x="55974" y="0"/>
                  </a:moveTo>
                  <a:cubicBezTo>
                    <a:pt x="53972" y="0"/>
                    <a:pt x="52004" y="701"/>
                    <a:pt x="50470" y="2002"/>
                  </a:cubicBezTo>
                  <a:cubicBezTo>
                    <a:pt x="46467" y="5271"/>
                    <a:pt x="40129" y="9707"/>
                    <a:pt x="31256" y="9874"/>
                  </a:cubicBezTo>
                  <a:cubicBezTo>
                    <a:pt x="21983" y="10008"/>
                    <a:pt x="11675" y="13443"/>
                    <a:pt x="4337" y="18881"/>
                  </a:cubicBezTo>
                  <a:cubicBezTo>
                    <a:pt x="1668" y="20849"/>
                    <a:pt x="67" y="23951"/>
                    <a:pt x="0" y="27287"/>
                  </a:cubicBezTo>
                  <a:lnTo>
                    <a:pt x="0" y="27687"/>
                  </a:lnTo>
                  <a:cubicBezTo>
                    <a:pt x="0" y="28521"/>
                    <a:pt x="134" y="29388"/>
                    <a:pt x="401" y="30255"/>
                  </a:cubicBezTo>
                  <a:cubicBezTo>
                    <a:pt x="734" y="31556"/>
                    <a:pt x="1168" y="32957"/>
                    <a:pt x="1635" y="34358"/>
                  </a:cubicBezTo>
                  <a:cubicBezTo>
                    <a:pt x="1635" y="34392"/>
                    <a:pt x="1668" y="34425"/>
                    <a:pt x="1668" y="34458"/>
                  </a:cubicBezTo>
                  <a:cubicBezTo>
                    <a:pt x="2436" y="36727"/>
                    <a:pt x="3169" y="38795"/>
                    <a:pt x="4003" y="40663"/>
                  </a:cubicBezTo>
                  <a:cubicBezTo>
                    <a:pt x="4070" y="40763"/>
                    <a:pt x="4070" y="40830"/>
                    <a:pt x="4103" y="40930"/>
                  </a:cubicBezTo>
                  <a:cubicBezTo>
                    <a:pt x="4771" y="42531"/>
                    <a:pt x="5504" y="43999"/>
                    <a:pt x="6305" y="45400"/>
                  </a:cubicBezTo>
                  <a:cubicBezTo>
                    <a:pt x="6472" y="45666"/>
                    <a:pt x="6672" y="46033"/>
                    <a:pt x="6905" y="46267"/>
                  </a:cubicBezTo>
                  <a:cubicBezTo>
                    <a:pt x="8673" y="48769"/>
                    <a:pt x="11575" y="50270"/>
                    <a:pt x="14644" y="50270"/>
                  </a:cubicBezTo>
                  <a:cubicBezTo>
                    <a:pt x="14978" y="50270"/>
                    <a:pt x="15345" y="50270"/>
                    <a:pt x="15678" y="50236"/>
                  </a:cubicBezTo>
                  <a:cubicBezTo>
                    <a:pt x="16012" y="50203"/>
                    <a:pt x="16345" y="50136"/>
                    <a:pt x="16679" y="50070"/>
                  </a:cubicBezTo>
                  <a:cubicBezTo>
                    <a:pt x="18080" y="49769"/>
                    <a:pt x="19314" y="49202"/>
                    <a:pt x="20415" y="48302"/>
                  </a:cubicBezTo>
                  <a:cubicBezTo>
                    <a:pt x="20682" y="48102"/>
                    <a:pt x="21316" y="47635"/>
                    <a:pt x="22283" y="47067"/>
                  </a:cubicBezTo>
                  <a:cubicBezTo>
                    <a:pt x="22650" y="48202"/>
                    <a:pt x="23117" y="49302"/>
                    <a:pt x="23584" y="50403"/>
                  </a:cubicBezTo>
                  <a:cubicBezTo>
                    <a:pt x="23918" y="51237"/>
                    <a:pt x="24318" y="51804"/>
                    <a:pt x="24618" y="52238"/>
                  </a:cubicBezTo>
                  <a:cubicBezTo>
                    <a:pt x="24785" y="52471"/>
                    <a:pt x="24985" y="52705"/>
                    <a:pt x="25185" y="52905"/>
                  </a:cubicBezTo>
                  <a:cubicBezTo>
                    <a:pt x="26986" y="54906"/>
                    <a:pt x="29588" y="56107"/>
                    <a:pt x="32290" y="56107"/>
                  </a:cubicBezTo>
                  <a:cubicBezTo>
                    <a:pt x="34025" y="56107"/>
                    <a:pt x="35793" y="55607"/>
                    <a:pt x="37294" y="54706"/>
                  </a:cubicBezTo>
                  <a:cubicBezTo>
                    <a:pt x="40096" y="52938"/>
                    <a:pt x="47134" y="49970"/>
                    <a:pt x="55874" y="49970"/>
                  </a:cubicBezTo>
                  <a:cubicBezTo>
                    <a:pt x="56641" y="49970"/>
                    <a:pt x="57341" y="50036"/>
                    <a:pt x="58109" y="50036"/>
                  </a:cubicBezTo>
                  <a:cubicBezTo>
                    <a:pt x="60110" y="50136"/>
                    <a:pt x="62378" y="50236"/>
                    <a:pt x="64680" y="50236"/>
                  </a:cubicBezTo>
                  <a:cubicBezTo>
                    <a:pt x="70451" y="50236"/>
                    <a:pt x="74954" y="49469"/>
                    <a:pt x="78857" y="47868"/>
                  </a:cubicBezTo>
                  <a:cubicBezTo>
                    <a:pt x="84027" y="45733"/>
                    <a:pt x="88230" y="42031"/>
                    <a:pt x="91299" y="36894"/>
                  </a:cubicBezTo>
                  <a:cubicBezTo>
                    <a:pt x="92867" y="34258"/>
                    <a:pt x="93134" y="31089"/>
                    <a:pt x="91999" y="28254"/>
                  </a:cubicBezTo>
                  <a:cubicBezTo>
                    <a:pt x="91966" y="27954"/>
                    <a:pt x="91833" y="27687"/>
                    <a:pt x="91666" y="27420"/>
                  </a:cubicBezTo>
                  <a:cubicBezTo>
                    <a:pt x="91566" y="27253"/>
                    <a:pt x="91499" y="27020"/>
                    <a:pt x="91332" y="26753"/>
                  </a:cubicBezTo>
                  <a:lnTo>
                    <a:pt x="89131" y="22950"/>
                  </a:lnTo>
                  <a:cubicBezTo>
                    <a:pt x="89031" y="22783"/>
                    <a:pt x="88931" y="22683"/>
                    <a:pt x="88831" y="22550"/>
                  </a:cubicBezTo>
                  <a:lnTo>
                    <a:pt x="86529" y="18614"/>
                  </a:lnTo>
                  <a:cubicBezTo>
                    <a:pt x="86462" y="18414"/>
                    <a:pt x="86362" y="18213"/>
                    <a:pt x="86229" y="18013"/>
                  </a:cubicBezTo>
                  <a:lnTo>
                    <a:pt x="84127" y="14411"/>
                  </a:lnTo>
                  <a:cubicBezTo>
                    <a:pt x="83960" y="14077"/>
                    <a:pt x="83727" y="13777"/>
                    <a:pt x="83527" y="13543"/>
                  </a:cubicBezTo>
                  <a:cubicBezTo>
                    <a:pt x="81959" y="11342"/>
                    <a:pt x="79324" y="10008"/>
                    <a:pt x="76555" y="10008"/>
                  </a:cubicBezTo>
                  <a:cubicBezTo>
                    <a:pt x="74821" y="10008"/>
                    <a:pt x="73153" y="10541"/>
                    <a:pt x="71685" y="11509"/>
                  </a:cubicBezTo>
                  <a:cubicBezTo>
                    <a:pt x="70984" y="11942"/>
                    <a:pt x="70317" y="12409"/>
                    <a:pt x="69650" y="12776"/>
                  </a:cubicBezTo>
                  <a:lnTo>
                    <a:pt x="62979" y="3570"/>
                  </a:lnTo>
                  <a:cubicBezTo>
                    <a:pt x="61344" y="1335"/>
                    <a:pt x="58776" y="0"/>
                    <a:pt x="559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70" name="Google Shape;4470;p38"/>
            <p:cNvGrpSpPr/>
            <p:nvPr/>
          </p:nvGrpSpPr>
          <p:grpSpPr>
            <a:xfrm>
              <a:off x="506837" y="336445"/>
              <a:ext cx="1294795" cy="743166"/>
              <a:chOff x="2407513" y="2032900"/>
              <a:chExt cx="2105700" cy="1208400"/>
            </a:xfrm>
          </p:grpSpPr>
          <p:sp>
            <p:nvSpPr>
              <p:cNvPr id="4471" name="Google Shape;4471;p38"/>
              <p:cNvSpPr/>
              <p:nvPr/>
            </p:nvSpPr>
            <p:spPr>
              <a:xfrm>
                <a:off x="2407513" y="2046925"/>
                <a:ext cx="1624525" cy="1027600"/>
              </a:xfrm>
              <a:custGeom>
                <a:avLst/>
                <a:gdLst/>
                <a:ahLst/>
                <a:cxnLst/>
                <a:rect l="l" t="t" r="r" b="b"/>
                <a:pathLst>
                  <a:path w="64981" h="41104" extrusionOk="0">
                    <a:moveTo>
                      <a:pt x="51832" y="1"/>
                    </a:moveTo>
                    <a:cubicBezTo>
                      <a:pt x="50917" y="1"/>
                      <a:pt x="49996" y="307"/>
                      <a:pt x="49236" y="941"/>
                    </a:cubicBezTo>
                    <a:cubicBezTo>
                      <a:pt x="44199" y="5110"/>
                      <a:pt x="36994" y="9680"/>
                      <a:pt x="27187" y="9847"/>
                    </a:cubicBezTo>
                    <a:cubicBezTo>
                      <a:pt x="18280" y="9981"/>
                      <a:pt x="9107" y="13416"/>
                      <a:pt x="2970" y="17953"/>
                    </a:cubicBezTo>
                    <a:cubicBezTo>
                      <a:pt x="935" y="19454"/>
                      <a:pt x="1" y="22089"/>
                      <a:pt x="701" y="24524"/>
                    </a:cubicBezTo>
                    <a:cubicBezTo>
                      <a:pt x="1769" y="28227"/>
                      <a:pt x="3637" y="33998"/>
                      <a:pt x="6172" y="38568"/>
                    </a:cubicBezTo>
                    <a:cubicBezTo>
                      <a:pt x="7088" y="40212"/>
                      <a:pt x="8783" y="41103"/>
                      <a:pt x="10495" y="41103"/>
                    </a:cubicBezTo>
                    <a:cubicBezTo>
                      <a:pt x="11527" y="41103"/>
                      <a:pt x="12566" y="40779"/>
                      <a:pt x="13444" y="40102"/>
                    </a:cubicBezTo>
                    <a:cubicBezTo>
                      <a:pt x="16813" y="37500"/>
                      <a:pt x="25352" y="32930"/>
                      <a:pt x="36293" y="32497"/>
                    </a:cubicBezTo>
                    <a:cubicBezTo>
                      <a:pt x="46734" y="32096"/>
                      <a:pt x="58242" y="31262"/>
                      <a:pt x="64147" y="18854"/>
                    </a:cubicBezTo>
                    <a:cubicBezTo>
                      <a:pt x="64980" y="17119"/>
                      <a:pt x="64747" y="15017"/>
                      <a:pt x="63646" y="13450"/>
                    </a:cubicBezTo>
                    <a:lnTo>
                      <a:pt x="55140" y="1675"/>
                    </a:lnTo>
                    <a:cubicBezTo>
                      <a:pt x="54330" y="576"/>
                      <a:pt x="53086" y="1"/>
                      <a:pt x="518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38"/>
              <p:cNvSpPr/>
              <p:nvPr/>
            </p:nvSpPr>
            <p:spPr>
              <a:xfrm>
                <a:off x="2419188" y="2087950"/>
                <a:ext cx="1430225" cy="666325"/>
              </a:xfrm>
              <a:custGeom>
                <a:avLst/>
                <a:gdLst/>
                <a:ahLst/>
                <a:cxnLst/>
                <a:rect l="l" t="t" r="r" b="b"/>
                <a:pathLst>
                  <a:path w="57209" h="26653" extrusionOk="0">
                    <a:moveTo>
                      <a:pt x="54606" y="0"/>
                    </a:moveTo>
                    <a:cubicBezTo>
                      <a:pt x="47908" y="10921"/>
                      <a:pt x="37311" y="11781"/>
                      <a:pt x="27332" y="11781"/>
                    </a:cubicBezTo>
                    <a:cubicBezTo>
                      <a:pt x="26826" y="11781"/>
                      <a:pt x="26321" y="11779"/>
                      <a:pt x="25819" y="11775"/>
                    </a:cubicBezTo>
                    <a:cubicBezTo>
                      <a:pt x="25671" y="11774"/>
                      <a:pt x="25522" y="11773"/>
                      <a:pt x="25375" y="11773"/>
                    </a:cubicBezTo>
                    <a:cubicBezTo>
                      <a:pt x="19818" y="11773"/>
                      <a:pt x="14868" y="12983"/>
                      <a:pt x="10742" y="14511"/>
                    </a:cubicBezTo>
                    <a:cubicBezTo>
                      <a:pt x="6706" y="16012"/>
                      <a:pt x="3070" y="18447"/>
                      <a:pt x="1" y="21449"/>
                    </a:cubicBezTo>
                    <a:cubicBezTo>
                      <a:pt x="1" y="21883"/>
                      <a:pt x="67" y="22383"/>
                      <a:pt x="201" y="22850"/>
                    </a:cubicBezTo>
                    <a:cubicBezTo>
                      <a:pt x="501" y="23984"/>
                      <a:pt x="901" y="25252"/>
                      <a:pt x="1368" y="26653"/>
                    </a:cubicBezTo>
                    <a:cubicBezTo>
                      <a:pt x="4537" y="23350"/>
                      <a:pt x="8373" y="20715"/>
                      <a:pt x="12710" y="19081"/>
                    </a:cubicBezTo>
                    <a:cubicBezTo>
                      <a:pt x="16980" y="17546"/>
                      <a:pt x="22083" y="16379"/>
                      <a:pt x="27754" y="16379"/>
                    </a:cubicBezTo>
                    <a:cubicBezTo>
                      <a:pt x="28244" y="16382"/>
                      <a:pt x="28736" y="16384"/>
                      <a:pt x="29230" y="16384"/>
                    </a:cubicBezTo>
                    <a:cubicBezTo>
                      <a:pt x="39556" y="16384"/>
                      <a:pt x="50555" y="15477"/>
                      <a:pt x="57208" y="3603"/>
                    </a:cubicBezTo>
                    <a:lnTo>
                      <a:pt x="54673" y="34"/>
                    </a:lnTo>
                    <a:lnTo>
                      <a:pt x="54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38"/>
              <p:cNvSpPr/>
              <p:nvPr/>
            </p:nvSpPr>
            <p:spPr>
              <a:xfrm>
                <a:off x="2511763" y="2292250"/>
                <a:ext cx="1492750" cy="738900"/>
              </a:xfrm>
              <a:custGeom>
                <a:avLst/>
                <a:gdLst/>
                <a:ahLst/>
                <a:cxnLst/>
                <a:rect l="l" t="t" r="r" b="b"/>
                <a:pathLst>
                  <a:path w="59710" h="29556" extrusionOk="0">
                    <a:moveTo>
                      <a:pt x="56841" y="1"/>
                    </a:moveTo>
                    <a:cubicBezTo>
                      <a:pt x="50165" y="13450"/>
                      <a:pt x="38451" y="14179"/>
                      <a:pt x="27603" y="14179"/>
                    </a:cubicBezTo>
                    <a:cubicBezTo>
                      <a:pt x="27286" y="14179"/>
                      <a:pt x="26969" y="14179"/>
                      <a:pt x="26653" y="14178"/>
                    </a:cubicBezTo>
                    <a:cubicBezTo>
                      <a:pt x="26575" y="14177"/>
                      <a:pt x="26497" y="14177"/>
                      <a:pt x="26419" y="14177"/>
                    </a:cubicBezTo>
                    <a:cubicBezTo>
                      <a:pt x="20777" y="14177"/>
                      <a:pt x="15754" y="15367"/>
                      <a:pt x="11575" y="16946"/>
                    </a:cubicBezTo>
                    <a:cubicBezTo>
                      <a:pt x="7172" y="18614"/>
                      <a:pt x="3203" y="21316"/>
                      <a:pt x="0" y="24718"/>
                    </a:cubicBezTo>
                    <a:cubicBezTo>
                      <a:pt x="567" y="26119"/>
                      <a:pt x="1235" y="27487"/>
                      <a:pt x="1968" y="28721"/>
                    </a:cubicBezTo>
                    <a:cubicBezTo>
                      <a:pt x="2135" y="29022"/>
                      <a:pt x="2335" y="29322"/>
                      <a:pt x="2569" y="29555"/>
                    </a:cubicBezTo>
                    <a:cubicBezTo>
                      <a:pt x="5738" y="26220"/>
                      <a:pt x="9641" y="23618"/>
                      <a:pt x="14010" y="21983"/>
                    </a:cubicBezTo>
                    <a:cubicBezTo>
                      <a:pt x="18102" y="20457"/>
                      <a:pt x="23078" y="19279"/>
                      <a:pt x="28601" y="19279"/>
                    </a:cubicBezTo>
                    <a:cubicBezTo>
                      <a:pt x="28752" y="19279"/>
                      <a:pt x="28903" y="19279"/>
                      <a:pt x="29054" y="19281"/>
                    </a:cubicBezTo>
                    <a:cubicBezTo>
                      <a:pt x="29349" y="19282"/>
                      <a:pt x="29644" y="19283"/>
                      <a:pt x="29939" y="19283"/>
                    </a:cubicBezTo>
                    <a:cubicBezTo>
                      <a:pt x="41101" y="19283"/>
                      <a:pt x="53080" y="18498"/>
                      <a:pt x="59710" y="4037"/>
                    </a:cubicBezTo>
                    <a:cubicBezTo>
                      <a:pt x="59643" y="3937"/>
                      <a:pt x="59543" y="3770"/>
                      <a:pt x="59476" y="3637"/>
                    </a:cubicBezTo>
                    <a:lnTo>
                      <a:pt x="5684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38"/>
              <p:cNvSpPr/>
              <p:nvPr/>
            </p:nvSpPr>
            <p:spPr>
              <a:xfrm>
                <a:off x="2407513" y="2032900"/>
                <a:ext cx="1624525" cy="1061625"/>
              </a:xfrm>
              <a:custGeom>
                <a:avLst/>
                <a:gdLst/>
                <a:ahLst/>
                <a:cxnLst/>
                <a:rect l="l" t="t" r="r" b="b"/>
                <a:pathLst>
                  <a:path w="64981" h="42465" fill="none" extrusionOk="0">
                    <a:moveTo>
                      <a:pt x="701" y="25085"/>
                    </a:moveTo>
                    <a:cubicBezTo>
                      <a:pt x="1769" y="28788"/>
                      <a:pt x="3637" y="34559"/>
                      <a:pt x="6172" y="39129"/>
                    </a:cubicBezTo>
                    <a:cubicBezTo>
                      <a:pt x="7640" y="41764"/>
                      <a:pt x="11109" y="42464"/>
                      <a:pt x="13444" y="40663"/>
                    </a:cubicBezTo>
                    <a:cubicBezTo>
                      <a:pt x="16813" y="38061"/>
                      <a:pt x="25352" y="33491"/>
                      <a:pt x="36293" y="33058"/>
                    </a:cubicBezTo>
                    <a:cubicBezTo>
                      <a:pt x="46734" y="32657"/>
                      <a:pt x="58242" y="31823"/>
                      <a:pt x="64147" y="19415"/>
                    </a:cubicBezTo>
                    <a:cubicBezTo>
                      <a:pt x="64980" y="17680"/>
                      <a:pt x="64747" y="15578"/>
                      <a:pt x="63646" y="14011"/>
                    </a:cubicBezTo>
                    <a:lnTo>
                      <a:pt x="55140" y="2236"/>
                    </a:lnTo>
                    <a:cubicBezTo>
                      <a:pt x="53739" y="334"/>
                      <a:pt x="51037" y="1"/>
                      <a:pt x="49236" y="1502"/>
                    </a:cubicBezTo>
                    <a:cubicBezTo>
                      <a:pt x="44199" y="5671"/>
                      <a:pt x="36994" y="10241"/>
                      <a:pt x="27187" y="10408"/>
                    </a:cubicBezTo>
                    <a:cubicBezTo>
                      <a:pt x="18280" y="10542"/>
                      <a:pt x="9107" y="13977"/>
                      <a:pt x="2970" y="18514"/>
                    </a:cubicBezTo>
                    <a:cubicBezTo>
                      <a:pt x="935" y="20015"/>
                      <a:pt x="1" y="22650"/>
                      <a:pt x="701" y="25085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38"/>
              <p:cNvSpPr/>
              <p:nvPr/>
            </p:nvSpPr>
            <p:spPr>
              <a:xfrm>
                <a:off x="2849513" y="2497150"/>
                <a:ext cx="203500" cy="1853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7415" extrusionOk="0">
                    <a:moveTo>
                      <a:pt x="4045" y="0"/>
                    </a:moveTo>
                    <a:cubicBezTo>
                      <a:pt x="3712" y="0"/>
                      <a:pt x="3373" y="47"/>
                      <a:pt x="3036" y="144"/>
                    </a:cubicBezTo>
                    <a:cubicBezTo>
                      <a:pt x="1134" y="745"/>
                      <a:pt x="0" y="2779"/>
                      <a:pt x="534" y="4714"/>
                    </a:cubicBezTo>
                    <a:cubicBezTo>
                      <a:pt x="1006" y="6353"/>
                      <a:pt x="2497" y="7414"/>
                      <a:pt x="4119" y="7414"/>
                    </a:cubicBezTo>
                    <a:cubicBezTo>
                      <a:pt x="4445" y="7414"/>
                      <a:pt x="4775" y="7372"/>
                      <a:pt x="5104" y="7283"/>
                    </a:cubicBezTo>
                    <a:cubicBezTo>
                      <a:pt x="7005" y="6682"/>
                      <a:pt x="8139" y="4647"/>
                      <a:pt x="7605" y="2679"/>
                    </a:cubicBezTo>
                    <a:cubicBezTo>
                      <a:pt x="7108" y="1077"/>
                      <a:pt x="5650" y="0"/>
                      <a:pt x="4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38"/>
              <p:cNvSpPr/>
              <p:nvPr/>
            </p:nvSpPr>
            <p:spPr>
              <a:xfrm>
                <a:off x="3279813" y="2385400"/>
                <a:ext cx="203500" cy="18542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7417" extrusionOk="0">
                    <a:moveTo>
                      <a:pt x="4067" y="1"/>
                    </a:moveTo>
                    <a:cubicBezTo>
                      <a:pt x="3736" y="1"/>
                      <a:pt x="3401" y="47"/>
                      <a:pt x="3069" y="144"/>
                    </a:cubicBezTo>
                    <a:cubicBezTo>
                      <a:pt x="1134" y="745"/>
                      <a:pt x="0" y="2779"/>
                      <a:pt x="567" y="4748"/>
                    </a:cubicBezTo>
                    <a:cubicBezTo>
                      <a:pt x="1010" y="6381"/>
                      <a:pt x="2487" y="7417"/>
                      <a:pt x="4102" y="7417"/>
                    </a:cubicBezTo>
                    <a:cubicBezTo>
                      <a:pt x="4433" y="7417"/>
                      <a:pt x="4769" y="7373"/>
                      <a:pt x="5104" y="7283"/>
                    </a:cubicBezTo>
                    <a:cubicBezTo>
                      <a:pt x="7005" y="6716"/>
                      <a:pt x="8139" y="4647"/>
                      <a:pt x="7606" y="2713"/>
                    </a:cubicBezTo>
                    <a:cubicBezTo>
                      <a:pt x="7163" y="1082"/>
                      <a:pt x="5668" y="1"/>
                      <a:pt x="40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38"/>
              <p:cNvSpPr/>
              <p:nvPr/>
            </p:nvSpPr>
            <p:spPr>
              <a:xfrm>
                <a:off x="2989613" y="2435600"/>
                <a:ext cx="50050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807" extrusionOk="0">
                    <a:moveTo>
                      <a:pt x="1012" y="1"/>
                    </a:moveTo>
                    <a:cubicBezTo>
                      <a:pt x="921" y="1"/>
                      <a:pt x="827" y="13"/>
                      <a:pt x="734" y="38"/>
                    </a:cubicBezTo>
                    <a:cubicBezTo>
                      <a:pt x="234" y="138"/>
                      <a:pt x="0" y="638"/>
                      <a:pt x="100" y="1138"/>
                    </a:cubicBezTo>
                    <a:cubicBezTo>
                      <a:pt x="210" y="1552"/>
                      <a:pt x="572" y="1806"/>
                      <a:pt x="977" y="1806"/>
                    </a:cubicBezTo>
                    <a:cubicBezTo>
                      <a:pt x="1061" y="1806"/>
                      <a:pt x="1148" y="1795"/>
                      <a:pt x="1234" y="1772"/>
                    </a:cubicBezTo>
                    <a:cubicBezTo>
                      <a:pt x="1735" y="1639"/>
                      <a:pt x="2001" y="1138"/>
                      <a:pt x="1868" y="638"/>
                    </a:cubicBezTo>
                    <a:cubicBezTo>
                      <a:pt x="1759" y="231"/>
                      <a:pt x="1408" y="1"/>
                      <a:pt x="1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38"/>
              <p:cNvSpPr/>
              <p:nvPr/>
            </p:nvSpPr>
            <p:spPr>
              <a:xfrm>
                <a:off x="3210588" y="2371800"/>
                <a:ext cx="5007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824" extrusionOk="0">
                    <a:moveTo>
                      <a:pt x="945" y="0"/>
                    </a:moveTo>
                    <a:cubicBezTo>
                      <a:pt x="875" y="0"/>
                      <a:pt x="805" y="7"/>
                      <a:pt x="735" y="21"/>
                    </a:cubicBezTo>
                    <a:cubicBezTo>
                      <a:pt x="234" y="154"/>
                      <a:pt x="1" y="655"/>
                      <a:pt x="101" y="1155"/>
                    </a:cubicBezTo>
                    <a:cubicBezTo>
                      <a:pt x="211" y="1569"/>
                      <a:pt x="572" y="1823"/>
                      <a:pt x="977" y="1823"/>
                    </a:cubicBezTo>
                    <a:cubicBezTo>
                      <a:pt x="1062" y="1823"/>
                      <a:pt x="1148" y="1812"/>
                      <a:pt x="1235" y="1789"/>
                    </a:cubicBezTo>
                    <a:cubicBezTo>
                      <a:pt x="1735" y="1656"/>
                      <a:pt x="2002" y="1155"/>
                      <a:pt x="1869" y="655"/>
                    </a:cubicBezTo>
                    <a:cubicBezTo>
                      <a:pt x="1754" y="254"/>
                      <a:pt x="136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38"/>
              <p:cNvSpPr/>
              <p:nvPr/>
            </p:nvSpPr>
            <p:spPr>
              <a:xfrm>
                <a:off x="3078838" y="2415675"/>
                <a:ext cx="9257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1736" fill="none" extrusionOk="0">
                    <a:moveTo>
                      <a:pt x="3703" y="1"/>
                    </a:moveTo>
                    <a:cubicBezTo>
                      <a:pt x="3503" y="734"/>
                      <a:pt x="2936" y="1302"/>
                      <a:pt x="2135" y="1535"/>
                    </a:cubicBezTo>
                    <a:cubicBezTo>
                      <a:pt x="1368" y="1735"/>
                      <a:pt x="601" y="1568"/>
                      <a:pt x="0" y="1068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38"/>
              <p:cNvSpPr/>
              <p:nvPr/>
            </p:nvSpPr>
            <p:spPr>
              <a:xfrm>
                <a:off x="2885363" y="2296125"/>
                <a:ext cx="1627850" cy="923900"/>
              </a:xfrm>
              <a:custGeom>
                <a:avLst/>
                <a:gdLst/>
                <a:ahLst/>
                <a:cxnLst/>
                <a:rect l="l" t="t" r="r" b="b"/>
                <a:pathLst>
                  <a:path w="65114" h="36956" extrusionOk="0">
                    <a:moveTo>
                      <a:pt x="53294" y="1"/>
                    </a:moveTo>
                    <a:cubicBezTo>
                      <a:pt x="52513" y="1"/>
                      <a:pt x="51725" y="230"/>
                      <a:pt x="51037" y="713"/>
                    </a:cubicBezTo>
                    <a:cubicBezTo>
                      <a:pt x="46103" y="4043"/>
                      <a:pt x="39355" y="7565"/>
                      <a:pt x="30870" y="7565"/>
                    </a:cubicBezTo>
                    <a:cubicBezTo>
                      <a:pt x="30005" y="7565"/>
                      <a:pt x="29122" y="7528"/>
                      <a:pt x="28221" y="7451"/>
                    </a:cubicBezTo>
                    <a:cubicBezTo>
                      <a:pt x="27135" y="7358"/>
                      <a:pt x="26043" y="7313"/>
                      <a:pt x="24950" y="7313"/>
                    </a:cubicBezTo>
                    <a:cubicBezTo>
                      <a:pt x="17039" y="7313"/>
                      <a:pt x="9080" y="9668"/>
                      <a:pt x="3336" y="13155"/>
                    </a:cubicBezTo>
                    <a:cubicBezTo>
                      <a:pt x="1168" y="14490"/>
                      <a:pt x="0" y="16991"/>
                      <a:pt x="434" y="19493"/>
                    </a:cubicBezTo>
                    <a:cubicBezTo>
                      <a:pt x="1101" y="23296"/>
                      <a:pt x="2402" y="29200"/>
                      <a:pt x="4537" y="34004"/>
                    </a:cubicBezTo>
                    <a:cubicBezTo>
                      <a:pt x="5355" y="35866"/>
                      <a:pt x="7162" y="36955"/>
                      <a:pt x="9033" y="36955"/>
                    </a:cubicBezTo>
                    <a:cubicBezTo>
                      <a:pt x="9909" y="36955"/>
                      <a:pt x="10800" y="36716"/>
                      <a:pt x="11609" y="36205"/>
                    </a:cubicBezTo>
                    <a:cubicBezTo>
                      <a:pt x="14936" y="34141"/>
                      <a:pt x="22844" y="30797"/>
                      <a:pt x="32626" y="30797"/>
                    </a:cubicBezTo>
                    <a:cubicBezTo>
                      <a:pt x="33436" y="30797"/>
                      <a:pt x="34258" y="30820"/>
                      <a:pt x="35092" y="30868"/>
                    </a:cubicBezTo>
                    <a:cubicBezTo>
                      <a:pt x="37187" y="30988"/>
                      <a:pt x="39324" y="31095"/>
                      <a:pt x="41460" y="31095"/>
                    </a:cubicBezTo>
                    <a:cubicBezTo>
                      <a:pt x="50001" y="31095"/>
                      <a:pt x="58509" y="29387"/>
                      <a:pt x="64113" y="19994"/>
                    </a:cubicBezTo>
                    <a:cubicBezTo>
                      <a:pt x="65114" y="18326"/>
                      <a:pt x="65114" y="16224"/>
                      <a:pt x="64113" y="14556"/>
                    </a:cubicBezTo>
                    <a:lnTo>
                      <a:pt x="56774" y="2014"/>
                    </a:lnTo>
                    <a:cubicBezTo>
                      <a:pt x="56029" y="715"/>
                      <a:pt x="54672" y="1"/>
                      <a:pt x="53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38"/>
              <p:cNvSpPr/>
              <p:nvPr/>
            </p:nvSpPr>
            <p:spPr>
              <a:xfrm>
                <a:off x="2891188" y="2345625"/>
                <a:ext cx="1469425" cy="535400"/>
              </a:xfrm>
              <a:custGeom>
                <a:avLst/>
                <a:gdLst/>
                <a:ahLst/>
                <a:cxnLst/>
                <a:rect l="l" t="t" r="r" b="b"/>
                <a:pathLst>
                  <a:path w="58777" h="21416" extrusionOk="0">
                    <a:moveTo>
                      <a:pt x="56541" y="1"/>
                    </a:moveTo>
                    <a:cubicBezTo>
                      <a:pt x="50688" y="7701"/>
                      <a:pt x="43179" y="9467"/>
                      <a:pt x="35564" y="9467"/>
                    </a:cubicBezTo>
                    <a:cubicBezTo>
                      <a:pt x="32590" y="9467"/>
                      <a:pt x="29600" y="9197"/>
                      <a:pt x="26687" y="8907"/>
                    </a:cubicBezTo>
                    <a:cubicBezTo>
                      <a:pt x="25313" y="8770"/>
                      <a:pt x="23967" y="8707"/>
                      <a:pt x="22653" y="8707"/>
                    </a:cubicBezTo>
                    <a:cubicBezTo>
                      <a:pt x="18542" y="8707"/>
                      <a:pt x="14746" y="9323"/>
                      <a:pt x="11409" y="10208"/>
                    </a:cubicBezTo>
                    <a:cubicBezTo>
                      <a:pt x="7239" y="11342"/>
                      <a:pt x="3370" y="13344"/>
                      <a:pt x="34" y="16079"/>
                    </a:cubicBezTo>
                    <a:cubicBezTo>
                      <a:pt x="1" y="16546"/>
                      <a:pt x="34" y="17046"/>
                      <a:pt x="134" y="17513"/>
                    </a:cubicBezTo>
                    <a:cubicBezTo>
                      <a:pt x="334" y="18647"/>
                      <a:pt x="568" y="19948"/>
                      <a:pt x="935" y="21416"/>
                    </a:cubicBezTo>
                    <a:cubicBezTo>
                      <a:pt x="4371" y="18414"/>
                      <a:pt x="8474" y="16212"/>
                      <a:pt x="12943" y="15011"/>
                    </a:cubicBezTo>
                    <a:cubicBezTo>
                      <a:pt x="16295" y="14123"/>
                      <a:pt x="20110" y="13524"/>
                      <a:pt x="24242" y="13524"/>
                    </a:cubicBezTo>
                    <a:cubicBezTo>
                      <a:pt x="25539" y="13524"/>
                      <a:pt x="26866" y="13583"/>
                      <a:pt x="28221" y="13710"/>
                    </a:cubicBezTo>
                    <a:cubicBezTo>
                      <a:pt x="31129" y="14010"/>
                      <a:pt x="34115" y="14283"/>
                      <a:pt x="37087" y="14283"/>
                    </a:cubicBezTo>
                    <a:cubicBezTo>
                      <a:pt x="45025" y="14283"/>
                      <a:pt x="52854" y="12338"/>
                      <a:pt x="58776" y="3770"/>
                    </a:cubicBezTo>
                    <a:lnTo>
                      <a:pt x="56575" y="34"/>
                    </a:lnTo>
                    <a:cubicBezTo>
                      <a:pt x="56575" y="34"/>
                      <a:pt x="56575" y="1"/>
                      <a:pt x="565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38"/>
              <p:cNvSpPr/>
              <p:nvPr/>
            </p:nvSpPr>
            <p:spPr>
              <a:xfrm>
                <a:off x="2958738" y="2564125"/>
                <a:ext cx="1536125" cy="607125"/>
              </a:xfrm>
              <a:custGeom>
                <a:avLst/>
                <a:gdLst/>
                <a:ahLst/>
                <a:cxnLst/>
                <a:rect l="l" t="t" r="r" b="b"/>
                <a:pathLst>
                  <a:path w="61445" h="24285" extrusionOk="0">
                    <a:moveTo>
                      <a:pt x="58976" y="0"/>
                    </a:moveTo>
                    <a:cubicBezTo>
                      <a:pt x="52955" y="9659"/>
                      <a:pt x="44760" y="11767"/>
                      <a:pt x="36447" y="11767"/>
                    </a:cubicBezTo>
                    <a:cubicBezTo>
                      <a:pt x="33478" y="11767"/>
                      <a:pt x="30493" y="11498"/>
                      <a:pt x="27587" y="11208"/>
                    </a:cubicBezTo>
                    <a:cubicBezTo>
                      <a:pt x="26214" y="11071"/>
                      <a:pt x="24866" y="11008"/>
                      <a:pt x="23549" y="11008"/>
                    </a:cubicBezTo>
                    <a:cubicBezTo>
                      <a:pt x="19430" y="11008"/>
                      <a:pt x="15621" y="11624"/>
                      <a:pt x="12310" y="12509"/>
                    </a:cubicBezTo>
                    <a:cubicBezTo>
                      <a:pt x="7740" y="13777"/>
                      <a:pt x="3570" y="16078"/>
                      <a:pt x="1" y="19181"/>
                    </a:cubicBezTo>
                    <a:cubicBezTo>
                      <a:pt x="468" y="20615"/>
                      <a:pt x="1002" y="22016"/>
                      <a:pt x="1602" y="23350"/>
                    </a:cubicBezTo>
                    <a:cubicBezTo>
                      <a:pt x="1735" y="23684"/>
                      <a:pt x="1936" y="23984"/>
                      <a:pt x="2136" y="24284"/>
                    </a:cubicBezTo>
                    <a:cubicBezTo>
                      <a:pt x="5638" y="21282"/>
                      <a:pt x="9741" y="19014"/>
                      <a:pt x="14244" y="17813"/>
                    </a:cubicBezTo>
                    <a:cubicBezTo>
                      <a:pt x="17525" y="16879"/>
                      <a:pt x="21301" y="16232"/>
                      <a:pt x="25401" y="16232"/>
                    </a:cubicBezTo>
                    <a:cubicBezTo>
                      <a:pt x="26721" y="16232"/>
                      <a:pt x="28074" y="16299"/>
                      <a:pt x="29455" y="16445"/>
                    </a:cubicBezTo>
                    <a:cubicBezTo>
                      <a:pt x="32338" y="16726"/>
                      <a:pt x="35300" y="16987"/>
                      <a:pt x="38247" y="16987"/>
                    </a:cubicBezTo>
                    <a:cubicBezTo>
                      <a:pt x="46860" y="16987"/>
                      <a:pt x="55356" y="14757"/>
                      <a:pt x="61445" y="4270"/>
                    </a:cubicBezTo>
                    <a:cubicBezTo>
                      <a:pt x="61345" y="4137"/>
                      <a:pt x="61311" y="3970"/>
                      <a:pt x="61211" y="3836"/>
                    </a:cubicBezTo>
                    <a:lnTo>
                      <a:pt x="589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38"/>
              <p:cNvSpPr/>
              <p:nvPr/>
            </p:nvSpPr>
            <p:spPr>
              <a:xfrm>
                <a:off x="2885363" y="2280575"/>
                <a:ext cx="1627850" cy="960725"/>
              </a:xfrm>
              <a:custGeom>
                <a:avLst/>
                <a:gdLst/>
                <a:ahLst/>
                <a:cxnLst/>
                <a:rect l="l" t="t" r="r" b="b"/>
                <a:pathLst>
                  <a:path w="65114" h="38429" fill="none" extrusionOk="0">
                    <a:moveTo>
                      <a:pt x="434" y="20115"/>
                    </a:moveTo>
                    <a:cubicBezTo>
                      <a:pt x="1101" y="23918"/>
                      <a:pt x="2402" y="29822"/>
                      <a:pt x="4537" y="34626"/>
                    </a:cubicBezTo>
                    <a:cubicBezTo>
                      <a:pt x="5738" y="37361"/>
                      <a:pt x="9074" y="38428"/>
                      <a:pt x="11609" y="36827"/>
                    </a:cubicBezTo>
                    <a:cubicBezTo>
                      <a:pt x="15211" y="34592"/>
                      <a:pt x="24184" y="30856"/>
                      <a:pt x="35092" y="31490"/>
                    </a:cubicBezTo>
                    <a:cubicBezTo>
                      <a:pt x="45566" y="32090"/>
                      <a:pt x="57108" y="32357"/>
                      <a:pt x="64113" y="20616"/>
                    </a:cubicBezTo>
                    <a:cubicBezTo>
                      <a:pt x="65114" y="18948"/>
                      <a:pt x="65114" y="16846"/>
                      <a:pt x="64113" y="15178"/>
                    </a:cubicBezTo>
                    <a:lnTo>
                      <a:pt x="56774" y="2636"/>
                    </a:lnTo>
                    <a:cubicBezTo>
                      <a:pt x="55607" y="601"/>
                      <a:pt x="52938" y="1"/>
                      <a:pt x="51037" y="1335"/>
                    </a:cubicBezTo>
                    <a:cubicBezTo>
                      <a:pt x="45600" y="5004"/>
                      <a:pt x="37961" y="8907"/>
                      <a:pt x="28221" y="8073"/>
                    </a:cubicBezTo>
                    <a:cubicBezTo>
                      <a:pt x="19281" y="7306"/>
                      <a:pt x="9874" y="9808"/>
                      <a:pt x="3336" y="13777"/>
                    </a:cubicBezTo>
                    <a:cubicBezTo>
                      <a:pt x="1168" y="15112"/>
                      <a:pt x="0" y="17613"/>
                      <a:pt x="434" y="20115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38"/>
              <p:cNvSpPr/>
              <p:nvPr/>
            </p:nvSpPr>
            <p:spPr>
              <a:xfrm>
                <a:off x="3390713" y="2654175"/>
                <a:ext cx="167650" cy="168475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6739" extrusionOk="0">
                    <a:moveTo>
                      <a:pt x="3337" y="1"/>
                    </a:moveTo>
                    <a:cubicBezTo>
                      <a:pt x="1502" y="1"/>
                      <a:pt x="1" y="1502"/>
                      <a:pt x="1" y="3370"/>
                    </a:cubicBezTo>
                    <a:cubicBezTo>
                      <a:pt x="1" y="5238"/>
                      <a:pt x="1502" y="6739"/>
                      <a:pt x="3337" y="6739"/>
                    </a:cubicBezTo>
                    <a:cubicBezTo>
                      <a:pt x="5171" y="6739"/>
                      <a:pt x="6672" y="5238"/>
                      <a:pt x="6672" y="3370"/>
                    </a:cubicBezTo>
                    <a:cubicBezTo>
                      <a:pt x="6706" y="1502"/>
                      <a:pt x="5205" y="1"/>
                      <a:pt x="33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38"/>
              <p:cNvSpPr/>
              <p:nvPr/>
            </p:nvSpPr>
            <p:spPr>
              <a:xfrm>
                <a:off x="3725138" y="2654175"/>
                <a:ext cx="166800" cy="168475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6739" extrusionOk="0">
                    <a:moveTo>
                      <a:pt x="3336" y="1"/>
                    </a:moveTo>
                    <a:cubicBezTo>
                      <a:pt x="1501" y="1"/>
                      <a:pt x="0" y="1502"/>
                      <a:pt x="0" y="3370"/>
                    </a:cubicBezTo>
                    <a:cubicBezTo>
                      <a:pt x="0" y="5238"/>
                      <a:pt x="1501" y="6739"/>
                      <a:pt x="3336" y="6739"/>
                    </a:cubicBezTo>
                    <a:cubicBezTo>
                      <a:pt x="5170" y="6739"/>
                      <a:pt x="6671" y="5238"/>
                      <a:pt x="6671" y="3370"/>
                    </a:cubicBezTo>
                    <a:cubicBezTo>
                      <a:pt x="6671" y="1502"/>
                      <a:pt x="5170" y="1"/>
                      <a:pt x="33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38"/>
              <p:cNvSpPr/>
              <p:nvPr/>
            </p:nvSpPr>
            <p:spPr>
              <a:xfrm>
                <a:off x="3489113" y="2617500"/>
                <a:ext cx="509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2" extrusionOk="0">
                    <a:moveTo>
                      <a:pt x="1002" y="0"/>
                    </a:moveTo>
                    <a:cubicBezTo>
                      <a:pt x="468" y="0"/>
                      <a:pt x="1" y="434"/>
                      <a:pt x="1" y="1001"/>
                    </a:cubicBezTo>
                    <a:cubicBezTo>
                      <a:pt x="1" y="1535"/>
                      <a:pt x="468" y="2002"/>
                      <a:pt x="1002" y="2002"/>
                    </a:cubicBezTo>
                    <a:cubicBezTo>
                      <a:pt x="1569" y="2002"/>
                      <a:pt x="2036" y="1568"/>
                      <a:pt x="2036" y="1001"/>
                    </a:cubicBezTo>
                    <a:cubicBezTo>
                      <a:pt x="2036" y="467"/>
                      <a:pt x="1569" y="0"/>
                      <a:pt x="10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38"/>
              <p:cNvSpPr/>
              <p:nvPr/>
            </p:nvSpPr>
            <p:spPr>
              <a:xfrm>
                <a:off x="3745138" y="2617500"/>
                <a:ext cx="5007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2002" extrusionOk="0">
                    <a:moveTo>
                      <a:pt x="1001" y="0"/>
                    </a:moveTo>
                    <a:cubicBezTo>
                      <a:pt x="434" y="0"/>
                      <a:pt x="1" y="434"/>
                      <a:pt x="1" y="1001"/>
                    </a:cubicBezTo>
                    <a:cubicBezTo>
                      <a:pt x="1" y="1535"/>
                      <a:pt x="434" y="2002"/>
                      <a:pt x="1001" y="2002"/>
                    </a:cubicBezTo>
                    <a:cubicBezTo>
                      <a:pt x="1535" y="2002"/>
                      <a:pt x="2002" y="1568"/>
                      <a:pt x="2002" y="1001"/>
                    </a:cubicBezTo>
                    <a:cubicBezTo>
                      <a:pt x="2002" y="467"/>
                      <a:pt x="1535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38"/>
              <p:cNvSpPr/>
              <p:nvPr/>
            </p:nvSpPr>
            <p:spPr>
              <a:xfrm>
                <a:off x="3569188" y="2647500"/>
                <a:ext cx="1417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1769" extrusionOk="0">
                    <a:moveTo>
                      <a:pt x="0" y="1"/>
                    </a:moveTo>
                    <a:cubicBezTo>
                      <a:pt x="0" y="668"/>
                      <a:pt x="234" y="1302"/>
                      <a:pt x="667" y="1769"/>
                    </a:cubicBezTo>
                    <a:cubicBezTo>
                      <a:pt x="1234" y="1269"/>
                      <a:pt x="1968" y="968"/>
                      <a:pt x="2802" y="968"/>
                    </a:cubicBezTo>
                    <a:cubicBezTo>
                      <a:pt x="2839" y="967"/>
                      <a:pt x="2876" y="966"/>
                      <a:pt x="2913" y="966"/>
                    </a:cubicBezTo>
                    <a:cubicBezTo>
                      <a:pt x="3673" y="966"/>
                      <a:pt x="4396" y="1292"/>
                      <a:pt x="4937" y="1769"/>
                    </a:cubicBezTo>
                    <a:cubicBezTo>
                      <a:pt x="5371" y="1302"/>
                      <a:pt x="5604" y="668"/>
                      <a:pt x="5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38"/>
              <p:cNvSpPr/>
              <p:nvPr/>
            </p:nvSpPr>
            <p:spPr>
              <a:xfrm>
                <a:off x="3585863" y="2671700"/>
                <a:ext cx="1067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1702" extrusionOk="0">
                    <a:moveTo>
                      <a:pt x="2135" y="0"/>
                    </a:moveTo>
                    <a:cubicBezTo>
                      <a:pt x="1301" y="0"/>
                      <a:pt x="567" y="301"/>
                      <a:pt x="0" y="801"/>
                    </a:cubicBezTo>
                    <a:cubicBezTo>
                      <a:pt x="467" y="1335"/>
                      <a:pt x="1268" y="1702"/>
                      <a:pt x="2102" y="1702"/>
                    </a:cubicBezTo>
                    <a:cubicBezTo>
                      <a:pt x="2969" y="1702"/>
                      <a:pt x="3736" y="1335"/>
                      <a:pt x="4270" y="801"/>
                    </a:cubicBezTo>
                    <a:cubicBezTo>
                      <a:pt x="3703" y="301"/>
                      <a:pt x="2936" y="0"/>
                      <a:pt x="21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90" name="Google Shape;4490;p38"/>
          <p:cNvGrpSpPr/>
          <p:nvPr/>
        </p:nvGrpSpPr>
        <p:grpSpPr>
          <a:xfrm>
            <a:off x="667711" y="2238086"/>
            <a:ext cx="965736" cy="1182354"/>
            <a:chOff x="2967324" y="1602464"/>
            <a:chExt cx="734314" cy="940089"/>
          </a:xfrm>
        </p:grpSpPr>
        <p:sp>
          <p:nvSpPr>
            <p:cNvPr id="4491" name="Google Shape;4491;p38"/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2" name="Google Shape;4492;p38"/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4493" name="Google Shape;4493;p38"/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38"/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38"/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38"/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38"/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38"/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38"/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38"/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38"/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38"/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38"/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38"/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38"/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38"/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38"/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38"/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38"/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38"/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38"/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38"/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38"/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38"/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38"/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38"/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38"/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38"/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38"/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38"/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38" name="Google Shape;4538;p38"/>
          <p:cNvGrpSpPr/>
          <p:nvPr/>
        </p:nvGrpSpPr>
        <p:grpSpPr>
          <a:xfrm rot="21066949">
            <a:off x="4408077" y="2533052"/>
            <a:ext cx="1117584" cy="686453"/>
            <a:chOff x="6271795" y="232015"/>
            <a:chExt cx="1044039" cy="706758"/>
          </a:xfrm>
        </p:grpSpPr>
        <p:sp>
          <p:nvSpPr>
            <p:cNvPr id="4539" name="Google Shape;4539;p38"/>
            <p:cNvSpPr/>
            <p:nvPr/>
          </p:nvSpPr>
          <p:spPr>
            <a:xfrm>
              <a:off x="6271795" y="232015"/>
              <a:ext cx="1044039" cy="706758"/>
            </a:xfrm>
            <a:custGeom>
              <a:avLst/>
              <a:gdLst/>
              <a:ahLst/>
              <a:cxnLst/>
              <a:rect l="l" t="t" r="r" b="b"/>
              <a:pathLst>
                <a:path w="67916" h="45968" extrusionOk="0">
                  <a:moveTo>
                    <a:pt x="56975" y="1"/>
                  </a:moveTo>
                  <a:cubicBezTo>
                    <a:pt x="56741" y="1"/>
                    <a:pt x="56508" y="1"/>
                    <a:pt x="56308" y="34"/>
                  </a:cubicBezTo>
                  <a:cubicBezTo>
                    <a:pt x="55540" y="34"/>
                    <a:pt x="54840" y="68"/>
                    <a:pt x="54139" y="134"/>
                  </a:cubicBezTo>
                  <a:cubicBezTo>
                    <a:pt x="53839" y="134"/>
                    <a:pt x="53539" y="168"/>
                    <a:pt x="53205" y="168"/>
                  </a:cubicBezTo>
                  <a:cubicBezTo>
                    <a:pt x="53039" y="168"/>
                    <a:pt x="52872" y="134"/>
                    <a:pt x="52705" y="134"/>
                  </a:cubicBezTo>
                  <a:lnTo>
                    <a:pt x="52505" y="134"/>
                  </a:lnTo>
                  <a:cubicBezTo>
                    <a:pt x="39396" y="668"/>
                    <a:pt x="21316" y="2669"/>
                    <a:pt x="11676" y="3804"/>
                  </a:cubicBezTo>
                  <a:cubicBezTo>
                    <a:pt x="11442" y="3804"/>
                    <a:pt x="11142" y="3837"/>
                    <a:pt x="10842" y="3970"/>
                  </a:cubicBezTo>
                  <a:cubicBezTo>
                    <a:pt x="10775" y="3970"/>
                    <a:pt x="10708" y="3970"/>
                    <a:pt x="10642" y="4004"/>
                  </a:cubicBezTo>
                  <a:lnTo>
                    <a:pt x="10375" y="4004"/>
                  </a:lnTo>
                  <a:cubicBezTo>
                    <a:pt x="10208" y="4004"/>
                    <a:pt x="10008" y="4004"/>
                    <a:pt x="9841" y="4037"/>
                  </a:cubicBezTo>
                  <a:cubicBezTo>
                    <a:pt x="6372" y="4471"/>
                    <a:pt x="4237" y="4771"/>
                    <a:pt x="4137" y="4771"/>
                  </a:cubicBezTo>
                  <a:cubicBezTo>
                    <a:pt x="1702" y="5104"/>
                    <a:pt x="1" y="7206"/>
                    <a:pt x="168" y="9641"/>
                  </a:cubicBezTo>
                  <a:cubicBezTo>
                    <a:pt x="201" y="10008"/>
                    <a:pt x="868" y="18581"/>
                    <a:pt x="5038" y="27320"/>
                  </a:cubicBezTo>
                  <a:cubicBezTo>
                    <a:pt x="10875" y="39496"/>
                    <a:pt x="20515" y="45967"/>
                    <a:pt x="32958" y="45967"/>
                  </a:cubicBezTo>
                  <a:cubicBezTo>
                    <a:pt x="34959" y="45967"/>
                    <a:pt x="37027" y="45800"/>
                    <a:pt x="39162" y="45467"/>
                  </a:cubicBezTo>
                  <a:cubicBezTo>
                    <a:pt x="48002" y="44032"/>
                    <a:pt x="54773" y="40063"/>
                    <a:pt x="59310" y="33625"/>
                  </a:cubicBezTo>
                  <a:cubicBezTo>
                    <a:pt x="67916" y="21283"/>
                    <a:pt x="64714" y="4437"/>
                    <a:pt x="64580" y="3703"/>
                  </a:cubicBezTo>
                  <a:cubicBezTo>
                    <a:pt x="64180" y="1535"/>
                    <a:pt x="62279" y="1"/>
                    <a:pt x="60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40" name="Google Shape;4540;p38"/>
            <p:cNvGrpSpPr/>
            <p:nvPr/>
          </p:nvGrpSpPr>
          <p:grpSpPr>
            <a:xfrm>
              <a:off x="6342397" y="302538"/>
              <a:ext cx="947638" cy="633404"/>
              <a:chOff x="4564275" y="1813275"/>
              <a:chExt cx="1541125" cy="1029925"/>
            </a:xfrm>
          </p:grpSpPr>
          <p:sp>
            <p:nvSpPr>
              <p:cNvPr id="4541" name="Google Shape;4541;p38"/>
              <p:cNvSpPr/>
              <p:nvPr/>
            </p:nvSpPr>
            <p:spPr>
              <a:xfrm>
                <a:off x="4846975" y="2034150"/>
                <a:ext cx="44225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2011" extrusionOk="0">
                    <a:moveTo>
                      <a:pt x="869" y="0"/>
                    </a:moveTo>
                    <a:cubicBezTo>
                      <a:pt x="846" y="0"/>
                      <a:pt x="824" y="2"/>
                      <a:pt x="801" y="5"/>
                    </a:cubicBezTo>
                    <a:cubicBezTo>
                      <a:pt x="334" y="39"/>
                      <a:pt x="0" y="706"/>
                      <a:pt x="33" y="1273"/>
                    </a:cubicBezTo>
                    <a:cubicBezTo>
                      <a:pt x="126" y="1826"/>
                      <a:pt x="444" y="2011"/>
                      <a:pt x="858" y="2011"/>
                    </a:cubicBezTo>
                    <a:cubicBezTo>
                      <a:pt x="894" y="2011"/>
                      <a:pt x="930" y="2009"/>
                      <a:pt x="967" y="2007"/>
                    </a:cubicBezTo>
                    <a:cubicBezTo>
                      <a:pt x="1434" y="1940"/>
                      <a:pt x="1768" y="1707"/>
                      <a:pt x="1701" y="1106"/>
                    </a:cubicBezTo>
                    <a:cubicBezTo>
                      <a:pt x="1670" y="599"/>
                      <a:pt x="1306" y="0"/>
                      <a:pt x="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42" name="Google Shape;4542;p38"/>
              <p:cNvGrpSpPr/>
              <p:nvPr/>
            </p:nvGrpSpPr>
            <p:grpSpPr>
              <a:xfrm>
                <a:off x="4564275" y="1813275"/>
                <a:ext cx="1541125" cy="1029925"/>
                <a:chOff x="4564275" y="1813275"/>
                <a:chExt cx="1541125" cy="1029925"/>
              </a:xfrm>
            </p:grpSpPr>
            <p:sp>
              <p:nvSpPr>
                <p:cNvPr id="4543" name="Google Shape;4543;p38"/>
                <p:cNvSpPr/>
                <p:nvPr/>
              </p:nvSpPr>
              <p:spPr>
                <a:xfrm>
                  <a:off x="4564275" y="1813275"/>
                  <a:ext cx="1541125" cy="91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5" h="36747" extrusionOk="0">
                      <a:moveTo>
                        <a:pt x="52271" y="1"/>
                      </a:moveTo>
                      <a:cubicBezTo>
                        <a:pt x="53005" y="5538"/>
                        <a:pt x="54506" y="27620"/>
                        <a:pt x="32790" y="31056"/>
                      </a:cubicBezTo>
                      <a:cubicBezTo>
                        <a:pt x="31106" y="31320"/>
                        <a:pt x="29527" y="31444"/>
                        <a:pt x="28045" y="31444"/>
                      </a:cubicBezTo>
                      <a:cubicBezTo>
                        <a:pt x="8744" y="31444"/>
                        <a:pt x="6040" y="10416"/>
                        <a:pt x="5637" y="4004"/>
                      </a:cubicBezTo>
                      <a:cubicBezTo>
                        <a:pt x="2168" y="4404"/>
                        <a:pt x="0" y="4704"/>
                        <a:pt x="0" y="4704"/>
                      </a:cubicBezTo>
                      <a:cubicBezTo>
                        <a:pt x="0" y="4704"/>
                        <a:pt x="2431" y="36747"/>
                        <a:pt x="28179" y="36747"/>
                      </a:cubicBezTo>
                      <a:cubicBezTo>
                        <a:pt x="29909" y="36747"/>
                        <a:pt x="31744" y="36602"/>
                        <a:pt x="33691" y="36293"/>
                      </a:cubicBezTo>
                      <a:cubicBezTo>
                        <a:pt x="61644" y="31890"/>
                        <a:pt x="55340" y="1"/>
                        <a:pt x="5534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4" name="Google Shape;4544;p38"/>
                <p:cNvSpPr/>
                <p:nvPr/>
              </p:nvSpPr>
              <p:spPr>
                <a:xfrm>
                  <a:off x="4705200" y="1814125"/>
                  <a:ext cx="1221725" cy="7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69" h="31484" extrusionOk="0">
                      <a:moveTo>
                        <a:pt x="46634" y="0"/>
                      </a:moveTo>
                      <a:cubicBezTo>
                        <a:pt x="45299" y="0"/>
                        <a:pt x="43898" y="67"/>
                        <a:pt x="42464" y="133"/>
                      </a:cubicBezTo>
                      <a:cubicBezTo>
                        <a:pt x="43231" y="7372"/>
                        <a:pt x="43898" y="26219"/>
                        <a:pt x="26553" y="28987"/>
                      </a:cubicBezTo>
                      <a:cubicBezTo>
                        <a:pt x="25301" y="29184"/>
                        <a:pt x="24110" y="29277"/>
                        <a:pt x="22979" y="29277"/>
                      </a:cubicBezTo>
                      <a:cubicBezTo>
                        <a:pt x="7592" y="29277"/>
                        <a:pt x="3087" y="12068"/>
                        <a:pt x="1968" y="3803"/>
                      </a:cubicBezTo>
                      <a:cubicBezTo>
                        <a:pt x="1268" y="3869"/>
                        <a:pt x="634" y="3970"/>
                        <a:pt x="0" y="4036"/>
                      </a:cubicBezTo>
                      <a:cubicBezTo>
                        <a:pt x="403" y="10476"/>
                        <a:pt x="3104" y="31484"/>
                        <a:pt x="22372" y="31484"/>
                      </a:cubicBezTo>
                      <a:cubicBezTo>
                        <a:pt x="23864" y="31484"/>
                        <a:pt x="25456" y="31357"/>
                        <a:pt x="27153" y="31089"/>
                      </a:cubicBezTo>
                      <a:cubicBezTo>
                        <a:pt x="48869" y="27586"/>
                        <a:pt x="47334" y="5537"/>
                        <a:pt x="466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5" name="Google Shape;4545;p38"/>
                <p:cNvSpPr/>
                <p:nvPr/>
              </p:nvSpPr>
              <p:spPr>
                <a:xfrm>
                  <a:off x="4753575" y="1815775"/>
                  <a:ext cx="1048275" cy="72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1" h="29151" extrusionOk="0">
                      <a:moveTo>
                        <a:pt x="40462" y="1"/>
                      </a:moveTo>
                      <a:lnTo>
                        <a:pt x="40462" y="1"/>
                      </a:lnTo>
                      <a:cubicBezTo>
                        <a:pt x="27620" y="568"/>
                        <a:pt x="9941" y="2469"/>
                        <a:pt x="0" y="3637"/>
                      </a:cubicBezTo>
                      <a:cubicBezTo>
                        <a:pt x="1149" y="11958"/>
                        <a:pt x="5592" y="29151"/>
                        <a:pt x="20969" y="29151"/>
                      </a:cubicBezTo>
                      <a:cubicBezTo>
                        <a:pt x="22113" y="29151"/>
                        <a:pt x="23317" y="29056"/>
                        <a:pt x="24584" y="28855"/>
                      </a:cubicBezTo>
                      <a:cubicBezTo>
                        <a:pt x="41930" y="26119"/>
                        <a:pt x="41263" y="7273"/>
                        <a:pt x="404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6" name="Google Shape;4546;p38"/>
                <p:cNvSpPr/>
                <p:nvPr/>
              </p:nvSpPr>
              <p:spPr>
                <a:xfrm>
                  <a:off x="4564275" y="1813275"/>
                  <a:ext cx="1541125" cy="10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5" h="41197" fill="none" extrusionOk="0">
                      <a:moveTo>
                        <a:pt x="55340" y="1"/>
                      </a:moveTo>
                      <a:lnTo>
                        <a:pt x="52271" y="1"/>
                      </a:lnTo>
                      <a:cubicBezTo>
                        <a:pt x="53005" y="5538"/>
                        <a:pt x="54506" y="27620"/>
                        <a:pt x="32790" y="31056"/>
                      </a:cubicBezTo>
                      <a:cubicBezTo>
                        <a:pt x="9173" y="34759"/>
                        <a:pt x="6071" y="10908"/>
                        <a:pt x="5637" y="4004"/>
                      </a:cubicBezTo>
                      <a:cubicBezTo>
                        <a:pt x="2168" y="4404"/>
                        <a:pt x="0" y="4704"/>
                        <a:pt x="0" y="4704"/>
                      </a:cubicBezTo>
                      <a:cubicBezTo>
                        <a:pt x="0" y="4704"/>
                        <a:pt x="2769" y="41197"/>
                        <a:pt x="33691" y="36293"/>
                      </a:cubicBezTo>
                      <a:cubicBezTo>
                        <a:pt x="61644" y="31890"/>
                        <a:pt x="55340" y="1"/>
                        <a:pt x="55340" y="1"/>
                      </a:cubicBezTo>
                      <a:close/>
                    </a:path>
                  </a:pathLst>
                </a:custGeom>
                <a:noFill/>
                <a:ln w="10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7" name="Google Shape;4547;p38"/>
                <p:cNvSpPr/>
                <p:nvPr/>
              </p:nvSpPr>
              <p:spPr>
                <a:xfrm>
                  <a:off x="4705200" y="1814125"/>
                  <a:ext cx="1221725" cy="87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69" h="34825" fill="none" extrusionOk="0">
                      <a:moveTo>
                        <a:pt x="46634" y="0"/>
                      </a:moveTo>
                      <a:cubicBezTo>
                        <a:pt x="45299" y="0"/>
                        <a:pt x="43898" y="67"/>
                        <a:pt x="42464" y="133"/>
                      </a:cubicBezTo>
                      <a:cubicBezTo>
                        <a:pt x="43231" y="7372"/>
                        <a:pt x="43898" y="26219"/>
                        <a:pt x="26553" y="28987"/>
                      </a:cubicBezTo>
                      <a:cubicBezTo>
                        <a:pt x="8273" y="31856"/>
                        <a:pt x="3169" y="12676"/>
                        <a:pt x="1968" y="3803"/>
                      </a:cubicBezTo>
                      <a:cubicBezTo>
                        <a:pt x="1268" y="3869"/>
                        <a:pt x="634" y="3970"/>
                        <a:pt x="0" y="4036"/>
                      </a:cubicBezTo>
                      <a:cubicBezTo>
                        <a:pt x="434" y="10975"/>
                        <a:pt x="3536" y="34825"/>
                        <a:pt x="27153" y="31089"/>
                      </a:cubicBezTo>
                      <a:cubicBezTo>
                        <a:pt x="48869" y="27586"/>
                        <a:pt x="47334" y="5537"/>
                        <a:pt x="46634" y="0"/>
                      </a:cubicBezTo>
                      <a:close/>
                    </a:path>
                  </a:pathLst>
                </a:custGeom>
                <a:noFill/>
                <a:ln w="10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8" name="Google Shape;4548;p38"/>
                <p:cNvSpPr/>
                <p:nvPr/>
              </p:nvSpPr>
              <p:spPr>
                <a:xfrm>
                  <a:off x="4753575" y="1815775"/>
                  <a:ext cx="1048275" cy="79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1" h="31757" fill="none" extrusionOk="0">
                      <a:moveTo>
                        <a:pt x="24584" y="28855"/>
                      </a:moveTo>
                      <a:cubicBezTo>
                        <a:pt x="41930" y="26119"/>
                        <a:pt x="41263" y="7273"/>
                        <a:pt x="40462" y="1"/>
                      </a:cubicBezTo>
                      <a:cubicBezTo>
                        <a:pt x="27620" y="568"/>
                        <a:pt x="9941" y="2469"/>
                        <a:pt x="0" y="3637"/>
                      </a:cubicBezTo>
                      <a:cubicBezTo>
                        <a:pt x="1234" y="12576"/>
                        <a:pt x="6271" y="31757"/>
                        <a:pt x="24584" y="28855"/>
                      </a:cubicBezTo>
                      <a:close/>
                    </a:path>
                  </a:pathLst>
                </a:custGeom>
                <a:noFill/>
                <a:ln w="10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9" name="Google Shape;4549;p38"/>
                <p:cNvSpPr/>
                <p:nvPr/>
              </p:nvSpPr>
              <p:spPr>
                <a:xfrm>
                  <a:off x="5251425" y="2456950"/>
                  <a:ext cx="44225" cy="5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2011" extrusionOk="0">
                      <a:moveTo>
                        <a:pt x="863" y="0"/>
                      </a:moveTo>
                      <a:cubicBezTo>
                        <a:pt x="842" y="0"/>
                        <a:pt x="821" y="2"/>
                        <a:pt x="801" y="5"/>
                      </a:cubicBezTo>
                      <a:cubicBezTo>
                        <a:pt x="334" y="39"/>
                        <a:pt x="0" y="706"/>
                        <a:pt x="34" y="1306"/>
                      </a:cubicBezTo>
                      <a:cubicBezTo>
                        <a:pt x="126" y="1828"/>
                        <a:pt x="444" y="2011"/>
                        <a:pt x="857" y="2011"/>
                      </a:cubicBezTo>
                      <a:cubicBezTo>
                        <a:pt x="894" y="2011"/>
                        <a:pt x="930" y="2010"/>
                        <a:pt x="968" y="2007"/>
                      </a:cubicBezTo>
                      <a:cubicBezTo>
                        <a:pt x="1435" y="1974"/>
                        <a:pt x="1768" y="1707"/>
                        <a:pt x="1702" y="1140"/>
                      </a:cubicBezTo>
                      <a:cubicBezTo>
                        <a:pt x="1670" y="570"/>
                        <a:pt x="1248" y="0"/>
                        <a:pt x="8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0" name="Google Shape;4550;p38"/>
                <p:cNvSpPr/>
                <p:nvPr/>
              </p:nvSpPr>
              <p:spPr>
                <a:xfrm>
                  <a:off x="5451575" y="2409425"/>
                  <a:ext cx="44200" cy="5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8" h="2011" extrusionOk="0">
                      <a:moveTo>
                        <a:pt x="869" y="0"/>
                      </a:moveTo>
                      <a:cubicBezTo>
                        <a:pt x="846" y="0"/>
                        <a:pt x="824" y="2"/>
                        <a:pt x="801" y="5"/>
                      </a:cubicBezTo>
                      <a:cubicBezTo>
                        <a:pt x="334" y="38"/>
                        <a:pt x="0" y="706"/>
                        <a:pt x="33" y="1273"/>
                      </a:cubicBezTo>
                      <a:cubicBezTo>
                        <a:pt x="126" y="1825"/>
                        <a:pt x="444" y="2011"/>
                        <a:pt x="858" y="2011"/>
                      </a:cubicBezTo>
                      <a:cubicBezTo>
                        <a:pt x="894" y="2011"/>
                        <a:pt x="930" y="2009"/>
                        <a:pt x="967" y="2006"/>
                      </a:cubicBezTo>
                      <a:cubicBezTo>
                        <a:pt x="1434" y="1940"/>
                        <a:pt x="1768" y="1706"/>
                        <a:pt x="1701" y="1106"/>
                      </a:cubicBezTo>
                      <a:cubicBezTo>
                        <a:pt x="1670" y="598"/>
                        <a:pt x="130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1" name="Google Shape;4551;p38"/>
                <p:cNvSpPr/>
                <p:nvPr/>
              </p:nvSpPr>
              <p:spPr>
                <a:xfrm>
                  <a:off x="5093800" y="2323525"/>
                  <a:ext cx="44225" cy="5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2011" extrusionOk="0">
                      <a:moveTo>
                        <a:pt x="873" y="0"/>
                      </a:moveTo>
                      <a:cubicBezTo>
                        <a:pt x="849" y="0"/>
                        <a:pt x="825" y="2"/>
                        <a:pt x="801" y="5"/>
                      </a:cubicBezTo>
                      <a:cubicBezTo>
                        <a:pt x="334" y="39"/>
                        <a:pt x="1" y="706"/>
                        <a:pt x="68" y="1306"/>
                      </a:cubicBezTo>
                      <a:cubicBezTo>
                        <a:pt x="129" y="1828"/>
                        <a:pt x="444" y="2011"/>
                        <a:pt x="858" y="2011"/>
                      </a:cubicBezTo>
                      <a:cubicBezTo>
                        <a:pt x="894" y="2011"/>
                        <a:pt x="931" y="2009"/>
                        <a:pt x="968" y="2007"/>
                      </a:cubicBezTo>
                      <a:cubicBezTo>
                        <a:pt x="1435" y="1973"/>
                        <a:pt x="1769" y="1706"/>
                        <a:pt x="1735" y="1139"/>
                      </a:cubicBezTo>
                      <a:cubicBezTo>
                        <a:pt x="1672" y="570"/>
                        <a:pt x="1309" y="0"/>
                        <a:pt x="8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2" name="Google Shape;4552;p38"/>
                <p:cNvSpPr/>
                <p:nvPr/>
              </p:nvSpPr>
              <p:spPr>
                <a:xfrm>
                  <a:off x="4956200" y="2156825"/>
                  <a:ext cx="44225" cy="5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2008" extrusionOk="0">
                      <a:moveTo>
                        <a:pt x="837" y="1"/>
                      </a:moveTo>
                      <a:cubicBezTo>
                        <a:pt x="825" y="1"/>
                        <a:pt x="813" y="1"/>
                        <a:pt x="801" y="2"/>
                      </a:cubicBezTo>
                      <a:cubicBezTo>
                        <a:pt x="334" y="35"/>
                        <a:pt x="1" y="702"/>
                        <a:pt x="68" y="1303"/>
                      </a:cubicBezTo>
                      <a:cubicBezTo>
                        <a:pt x="129" y="1824"/>
                        <a:pt x="444" y="2007"/>
                        <a:pt x="858" y="2007"/>
                      </a:cubicBezTo>
                      <a:cubicBezTo>
                        <a:pt x="894" y="2007"/>
                        <a:pt x="931" y="2006"/>
                        <a:pt x="968" y="2003"/>
                      </a:cubicBezTo>
                      <a:cubicBezTo>
                        <a:pt x="1435" y="1970"/>
                        <a:pt x="1769" y="1703"/>
                        <a:pt x="1735" y="1136"/>
                      </a:cubicBezTo>
                      <a:cubicBezTo>
                        <a:pt x="1670" y="616"/>
                        <a:pt x="1289" y="1"/>
                        <a:pt x="8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3" name="Google Shape;4553;p38"/>
                <p:cNvSpPr/>
                <p:nvPr/>
              </p:nvSpPr>
              <p:spPr>
                <a:xfrm>
                  <a:off x="5419050" y="2215950"/>
                  <a:ext cx="44225" cy="5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2019" extrusionOk="0">
                      <a:moveTo>
                        <a:pt x="864" y="0"/>
                      </a:moveTo>
                      <a:cubicBezTo>
                        <a:pt x="843" y="0"/>
                        <a:pt x="822" y="2"/>
                        <a:pt x="801" y="5"/>
                      </a:cubicBezTo>
                      <a:cubicBezTo>
                        <a:pt x="334" y="72"/>
                        <a:pt x="0" y="739"/>
                        <a:pt x="67" y="1306"/>
                      </a:cubicBezTo>
                      <a:cubicBezTo>
                        <a:pt x="125" y="1804"/>
                        <a:pt x="415" y="2019"/>
                        <a:pt x="801" y="2019"/>
                      </a:cubicBezTo>
                      <a:cubicBezTo>
                        <a:pt x="855" y="2019"/>
                        <a:pt x="910" y="2015"/>
                        <a:pt x="967" y="2007"/>
                      </a:cubicBezTo>
                      <a:cubicBezTo>
                        <a:pt x="1434" y="1973"/>
                        <a:pt x="1768" y="1740"/>
                        <a:pt x="1735" y="1139"/>
                      </a:cubicBezTo>
                      <a:cubicBezTo>
                        <a:pt x="1671" y="600"/>
                        <a:pt x="1276" y="0"/>
                        <a:pt x="8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4" name="Google Shape;4554;p38"/>
                <p:cNvSpPr/>
                <p:nvPr/>
              </p:nvSpPr>
              <p:spPr>
                <a:xfrm>
                  <a:off x="5594175" y="2196750"/>
                  <a:ext cx="44225" cy="5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2012" extrusionOk="0">
                      <a:moveTo>
                        <a:pt x="872" y="1"/>
                      </a:moveTo>
                      <a:cubicBezTo>
                        <a:pt x="849" y="1"/>
                        <a:pt x="825" y="3"/>
                        <a:pt x="801" y="6"/>
                      </a:cubicBezTo>
                      <a:cubicBezTo>
                        <a:pt x="334" y="39"/>
                        <a:pt x="0" y="706"/>
                        <a:pt x="67" y="1274"/>
                      </a:cubicBezTo>
                      <a:cubicBezTo>
                        <a:pt x="128" y="1826"/>
                        <a:pt x="444" y="2011"/>
                        <a:pt x="858" y="2011"/>
                      </a:cubicBezTo>
                      <a:cubicBezTo>
                        <a:pt x="894" y="2011"/>
                        <a:pt x="930" y="2010"/>
                        <a:pt x="967" y="2007"/>
                      </a:cubicBezTo>
                      <a:cubicBezTo>
                        <a:pt x="1434" y="1941"/>
                        <a:pt x="1768" y="1707"/>
                        <a:pt x="1735" y="1107"/>
                      </a:cubicBezTo>
                      <a:cubicBezTo>
                        <a:pt x="1671" y="569"/>
                        <a:pt x="1308" y="1"/>
                        <a:pt x="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5" name="Google Shape;4555;p38"/>
                <p:cNvSpPr/>
                <p:nvPr/>
              </p:nvSpPr>
              <p:spPr>
                <a:xfrm>
                  <a:off x="5669225" y="2005650"/>
                  <a:ext cx="44225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2017" extrusionOk="0">
                      <a:moveTo>
                        <a:pt x="899" y="1"/>
                      </a:moveTo>
                      <a:cubicBezTo>
                        <a:pt x="867" y="1"/>
                        <a:pt x="834" y="4"/>
                        <a:pt x="801" y="11"/>
                      </a:cubicBezTo>
                      <a:cubicBezTo>
                        <a:pt x="334" y="45"/>
                        <a:pt x="0" y="712"/>
                        <a:pt x="67" y="1312"/>
                      </a:cubicBezTo>
                      <a:cubicBezTo>
                        <a:pt x="128" y="1834"/>
                        <a:pt x="444" y="2017"/>
                        <a:pt x="857" y="2017"/>
                      </a:cubicBezTo>
                      <a:cubicBezTo>
                        <a:pt x="893" y="2017"/>
                        <a:pt x="930" y="2015"/>
                        <a:pt x="968" y="2013"/>
                      </a:cubicBezTo>
                      <a:cubicBezTo>
                        <a:pt x="1435" y="1979"/>
                        <a:pt x="1768" y="1712"/>
                        <a:pt x="1735" y="1145"/>
                      </a:cubicBezTo>
                      <a:cubicBezTo>
                        <a:pt x="1673" y="587"/>
                        <a:pt x="1323" y="1"/>
                        <a:pt x="8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6" name="Google Shape;4556;p38"/>
                <p:cNvSpPr/>
                <p:nvPr/>
              </p:nvSpPr>
              <p:spPr>
                <a:xfrm>
                  <a:off x="5241425" y="2206025"/>
                  <a:ext cx="43375" cy="5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2008" extrusionOk="0">
                      <a:moveTo>
                        <a:pt x="802" y="1"/>
                      </a:moveTo>
                      <a:cubicBezTo>
                        <a:pt x="790" y="1"/>
                        <a:pt x="779" y="1"/>
                        <a:pt x="767" y="2"/>
                      </a:cubicBezTo>
                      <a:cubicBezTo>
                        <a:pt x="334" y="35"/>
                        <a:pt x="0" y="702"/>
                        <a:pt x="33" y="1303"/>
                      </a:cubicBezTo>
                      <a:cubicBezTo>
                        <a:pt x="95" y="1824"/>
                        <a:pt x="410" y="2007"/>
                        <a:pt x="824" y="2007"/>
                      </a:cubicBezTo>
                      <a:cubicBezTo>
                        <a:pt x="860" y="2007"/>
                        <a:pt x="897" y="2006"/>
                        <a:pt x="934" y="2003"/>
                      </a:cubicBezTo>
                      <a:cubicBezTo>
                        <a:pt x="1401" y="1970"/>
                        <a:pt x="1735" y="1703"/>
                        <a:pt x="1701" y="1136"/>
                      </a:cubicBezTo>
                      <a:cubicBezTo>
                        <a:pt x="1669" y="584"/>
                        <a:pt x="1226" y="1"/>
                        <a:pt x="8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7" name="Google Shape;4557;p38"/>
                <p:cNvSpPr/>
                <p:nvPr/>
              </p:nvSpPr>
              <p:spPr>
                <a:xfrm>
                  <a:off x="5524125" y="1899050"/>
                  <a:ext cx="44225" cy="5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2011" extrusionOk="0">
                      <a:moveTo>
                        <a:pt x="869" y="1"/>
                      </a:moveTo>
                      <a:cubicBezTo>
                        <a:pt x="846" y="1"/>
                        <a:pt x="824" y="2"/>
                        <a:pt x="801" y="5"/>
                      </a:cubicBezTo>
                      <a:cubicBezTo>
                        <a:pt x="367" y="72"/>
                        <a:pt x="0" y="739"/>
                        <a:pt x="67" y="1306"/>
                      </a:cubicBezTo>
                      <a:cubicBezTo>
                        <a:pt x="128" y="1828"/>
                        <a:pt x="444" y="2011"/>
                        <a:pt x="857" y="2011"/>
                      </a:cubicBezTo>
                      <a:cubicBezTo>
                        <a:pt x="893" y="2011"/>
                        <a:pt x="930" y="2010"/>
                        <a:pt x="967" y="2007"/>
                      </a:cubicBezTo>
                      <a:cubicBezTo>
                        <a:pt x="1434" y="1974"/>
                        <a:pt x="1768" y="1740"/>
                        <a:pt x="1735" y="1140"/>
                      </a:cubicBezTo>
                      <a:cubicBezTo>
                        <a:pt x="1703" y="600"/>
                        <a:pt x="1309" y="1"/>
                        <a:pt x="8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8" name="Google Shape;4558;p38"/>
                <p:cNvSpPr/>
                <p:nvPr/>
              </p:nvSpPr>
              <p:spPr>
                <a:xfrm>
                  <a:off x="5012075" y="1923325"/>
                  <a:ext cx="43400" cy="5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2008" extrusionOk="0">
                      <a:moveTo>
                        <a:pt x="805" y="0"/>
                      </a:moveTo>
                      <a:cubicBezTo>
                        <a:pt x="793" y="0"/>
                        <a:pt x="780" y="1"/>
                        <a:pt x="768" y="2"/>
                      </a:cubicBezTo>
                      <a:cubicBezTo>
                        <a:pt x="334" y="35"/>
                        <a:pt x="1" y="702"/>
                        <a:pt x="34" y="1303"/>
                      </a:cubicBezTo>
                      <a:cubicBezTo>
                        <a:pt x="96" y="1824"/>
                        <a:pt x="411" y="2007"/>
                        <a:pt x="825" y="2007"/>
                      </a:cubicBezTo>
                      <a:cubicBezTo>
                        <a:pt x="861" y="2007"/>
                        <a:pt x="897" y="2006"/>
                        <a:pt x="935" y="2003"/>
                      </a:cubicBezTo>
                      <a:cubicBezTo>
                        <a:pt x="1402" y="1970"/>
                        <a:pt x="1735" y="1703"/>
                        <a:pt x="1702" y="1136"/>
                      </a:cubicBezTo>
                      <a:cubicBezTo>
                        <a:pt x="1670" y="552"/>
                        <a:pt x="1228" y="0"/>
                        <a:pt x="8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9" name="Google Shape;4559;p38"/>
                <p:cNvSpPr/>
                <p:nvPr/>
              </p:nvSpPr>
              <p:spPr>
                <a:xfrm>
                  <a:off x="5214725" y="1905800"/>
                  <a:ext cx="44225" cy="5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2008" extrusionOk="0">
                      <a:moveTo>
                        <a:pt x="838" y="1"/>
                      </a:moveTo>
                      <a:cubicBezTo>
                        <a:pt x="826" y="1"/>
                        <a:pt x="814" y="1"/>
                        <a:pt x="801" y="2"/>
                      </a:cubicBezTo>
                      <a:cubicBezTo>
                        <a:pt x="334" y="36"/>
                        <a:pt x="1" y="703"/>
                        <a:pt x="67" y="1303"/>
                      </a:cubicBezTo>
                      <a:cubicBezTo>
                        <a:pt x="129" y="1825"/>
                        <a:pt x="444" y="2008"/>
                        <a:pt x="858" y="2008"/>
                      </a:cubicBezTo>
                      <a:cubicBezTo>
                        <a:pt x="894" y="2008"/>
                        <a:pt x="931" y="2006"/>
                        <a:pt x="968" y="2004"/>
                      </a:cubicBezTo>
                      <a:cubicBezTo>
                        <a:pt x="1435" y="1970"/>
                        <a:pt x="1769" y="1704"/>
                        <a:pt x="1735" y="1136"/>
                      </a:cubicBezTo>
                      <a:cubicBezTo>
                        <a:pt x="1670" y="585"/>
                        <a:pt x="1289" y="1"/>
                        <a:pt x="8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0" name="Google Shape;4560;p38"/>
                <p:cNvSpPr/>
                <p:nvPr/>
              </p:nvSpPr>
              <p:spPr>
                <a:xfrm>
                  <a:off x="5062950" y="2054450"/>
                  <a:ext cx="168475" cy="1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9" h="6447" extrusionOk="0">
                      <a:moveTo>
                        <a:pt x="3454" y="0"/>
                      </a:moveTo>
                      <a:cubicBezTo>
                        <a:pt x="3316" y="0"/>
                        <a:pt x="3177" y="9"/>
                        <a:pt x="3036" y="27"/>
                      </a:cubicBezTo>
                      <a:cubicBezTo>
                        <a:pt x="1302" y="194"/>
                        <a:pt x="1" y="1762"/>
                        <a:pt x="167" y="3563"/>
                      </a:cubicBezTo>
                      <a:cubicBezTo>
                        <a:pt x="325" y="5197"/>
                        <a:pt x="1725" y="6446"/>
                        <a:pt x="3392" y="6446"/>
                      </a:cubicBezTo>
                      <a:cubicBezTo>
                        <a:pt x="3495" y="6446"/>
                        <a:pt x="3599" y="6442"/>
                        <a:pt x="3703" y="6432"/>
                      </a:cubicBezTo>
                      <a:cubicBezTo>
                        <a:pt x="5471" y="6265"/>
                        <a:pt x="6739" y="4697"/>
                        <a:pt x="6572" y="2896"/>
                      </a:cubicBezTo>
                      <a:cubicBezTo>
                        <a:pt x="6418" y="1235"/>
                        <a:pt x="5074" y="0"/>
                        <a:pt x="345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1" name="Google Shape;4561;p38"/>
                <p:cNvSpPr/>
                <p:nvPr/>
              </p:nvSpPr>
              <p:spPr>
                <a:xfrm>
                  <a:off x="5377350" y="2020250"/>
                  <a:ext cx="182650" cy="1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6" h="6502" extrusionOk="0">
                      <a:moveTo>
                        <a:pt x="3655" y="0"/>
                      </a:moveTo>
                      <a:cubicBezTo>
                        <a:pt x="2719" y="0"/>
                        <a:pt x="1790" y="409"/>
                        <a:pt x="1134" y="1195"/>
                      </a:cubicBezTo>
                      <a:cubicBezTo>
                        <a:pt x="0" y="2596"/>
                        <a:pt x="200" y="4631"/>
                        <a:pt x="1601" y="5765"/>
                      </a:cubicBezTo>
                      <a:cubicBezTo>
                        <a:pt x="2214" y="6261"/>
                        <a:pt x="2947" y="6501"/>
                        <a:pt x="3673" y="6501"/>
                      </a:cubicBezTo>
                      <a:cubicBezTo>
                        <a:pt x="4609" y="6501"/>
                        <a:pt x="5533" y="6101"/>
                        <a:pt x="6171" y="5331"/>
                      </a:cubicBezTo>
                      <a:cubicBezTo>
                        <a:pt x="7305" y="3930"/>
                        <a:pt x="7105" y="1896"/>
                        <a:pt x="5738" y="761"/>
                      </a:cubicBezTo>
                      <a:cubicBezTo>
                        <a:pt x="5123" y="249"/>
                        <a:pt x="4387" y="0"/>
                        <a:pt x="365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2" name="Google Shape;4562;p38"/>
                <p:cNvSpPr/>
                <p:nvPr/>
              </p:nvSpPr>
              <p:spPr>
                <a:xfrm>
                  <a:off x="5150525" y="2015050"/>
                  <a:ext cx="50875" cy="4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5" h="1973" extrusionOk="0">
                      <a:moveTo>
                        <a:pt x="972" y="0"/>
                      </a:moveTo>
                      <a:cubicBezTo>
                        <a:pt x="949" y="0"/>
                        <a:pt x="925" y="1"/>
                        <a:pt x="901" y="2"/>
                      </a:cubicBezTo>
                      <a:cubicBezTo>
                        <a:pt x="367" y="102"/>
                        <a:pt x="0" y="536"/>
                        <a:pt x="33" y="1103"/>
                      </a:cubicBezTo>
                      <a:cubicBezTo>
                        <a:pt x="129" y="1614"/>
                        <a:pt x="531" y="1972"/>
                        <a:pt x="1063" y="1972"/>
                      </a:cubicBezTo>
                      <a:cubicBezTo>
                        <a:pt x="1087" y="1972"/>
                        <a:pt x="1110" y="1972"/>
                        <a:pt x="1134" y="1970"/>
                      </a:cubicBezTo>
                      <a:cubicBezTo>
                        <a:pt x="1668" y="1870"/>
                        <a:pt x="2035" y="1436"/>
                        <a:pt x="2002" y="869"/>
                      </a:cubicBezTo>
                      <a:cubicBezTo>
                        <a:pt x="1970" y="358"/>
                        <a:pt x="1509" y="0"/>
                        <a:pt x="9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3" name="Google Shape;4563;p38"/>
                <p:cNvSpPr/>
                <p:nvPr/>
              </p:nvSpPr>
              <p:spPr>
                <a:xfrm>
                  <a:off x="5396525" y="1990025"/>
                  <a:ext cx="50900" cy="4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" h="1973" extrusionOk="0">
                      <a:moveTo>
                        <a:pt x="972" y="0"/>
                      </a:moveTo>
                      <a:cubicBezTo>
                        <a:pt x="949" y="0"/>
                        <a:pt x="925" y="1"/>
                        <a:pt x="901" y="2"/>
                      </a:cubicBezTo>
                      <a:cubicBezTo>
                        <a:pt x="367" y="102"/>
                        <a:pt x="0" y="536"/>
                        <a:pt x="34" y="1103"/>
                      </a:cubicBezTo>
                      <a:cubicBezTo>
                        <a:pt x="130" y="1614"/>
                        <a:pt x="532" y="1973"/>
                        <a:pt x="1064" y="1973"/>
                      </a:cubicBezTo>
                      <a:cubicBezTo>
                        <a:pt x="1087" y="1973"/>
                        <a:pt x="1111" y="1972"/>
                        <a:pt x="1135" y="1970"/>
                      </a:cubicBezTo>
                      <a:cubicBezTo>
                        <a:pt x="1668" y="1870"/>
                        <a:pt x="2035" y="1437"/>
                        <a:pt x="2002" y="870"/>
                      </a:cubicBezTo>
                      <a:cubicBezTo>
                        <a:pt x="1906" y="358"/>
                        <a:pt x="1504" y="0"/>
                        <a:pt x="9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4" name="Google Shape;4564;p38"/>
                <p:cNvSpPr/>
                <p:nvPr/>
              </p:nvSpPr>
              <p:spPr>
                <a:xfrm>
                  <a:off x="5229750" y="2024275"/>
                  <a:ext cx="13760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4" h="2169" extrusionOk="0">
                      <a:moveTo>
                        <a:pt x="5471" y="0"/>
                      </a:moveTo>
                      <a:lnTo>
                        <a:pt x="0" y="567"/>
                      </a:lnTo>
                      <a:cubicBezTo>
                        <a:pt x="67" y="1168"/>
                        <a:pt x="367" y="1768"/>
                        <a:pt x="834" y="2168"/>
                      </a:cubicBezTo>
                      <a:cubicBezTo>
                        <a:pt x="1334" y="1635"/>
                        <a:pt x="2035" y="1268"/>
                        <a:pt x="2835" y="1168"/>
                      </a:cubicBezTo>
                      <a:cubicBezTo>
                        <a:pt x="2888" y="1165"/>
                        <a:pt x="2940" y="1164"/>
                        <a:pt x="2993" y="1164"/>
                      </a:cubicBezTo>
                      <a:cubicBezTo>
                        <a:pt x="3678" y="1164"/>
                        <a:pt x="4382" y="1365"/>
                        <a:pt x="4970" y="1768"/>
                      </a:cubicBezTo>
                      <a:cubicBezTo>
                        <a:pt x="5337" y="1268"/>
                        <a:pt x="5504" y="667"/>
                        <a:pt x="54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5" name="Google Shape;4565;p38"/>
                <p:cNvSpPr/>
                <p:nvPr/>
              </p:nvSpPr>
              <p:spPr>
                <a:xfrm>
                  <a:off x="5249750" y="2053125"/>
                  <a:ext cx="102600" cy="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1714" extrusionOk="0">
                      <a:moveTo>
                        <a:pt x="2281" y="1"/>
                      </a:moveTo>
                      <a:cubicBezTo>
                        <a:pt x="2188" y="1"/>
                        <a:pt x="2095" y="5"/>
                        <a:pt x="2002" y="14"/>
                      </a:cubicBezTo>
                      <a:cubicBezTo>
                        <a:pt x="1201" y="114"/>
                        <a:pt x="501" y="481"/>
                        <a:pt x="1" y="1014"/>
                      </a:cubicBezTo>
                      <a:cubicBezTo>
                        <a:pt x="477" y="1434"/>
                        <a:pt x="1093" y="1713"/>
                        <a:pt x="1772" y="1713"/>
                      </a:cubicBezTo>
                      <a:cubicBezTo>
                        <a:pt x="1902" y="1713"/>
                        <a:pt x="2035" y="1703"/>
                        <a:pt x="2169" y="1681"/>
                      </a:cubicBezTo>
                      <a:cubicBezTo>
                        <a:pt x="3003" y="1615"/>
                        <a:pt x="3703" y="1181"/>
                        <a:pt x="4104" y="581"/>
                      </a:cubicBezTo>
                      <a:cubicBezTo>
                        <a:pt x="3579" y="202"/>
                        <a:pt x="2927" y="1"/>
                        <a:pt x="22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566" name="Google Shape;4566;p38"/>
          <p:cNvGrpSpPr/>
          <p:nvPr/>
        </p:nvGrpSpPr>
        <p:grpSpPr>
          <a:xfrm rot="1326457">
            <a:off x="6195804" y="3675867"/>
            <a:ext cx="885479" cy="1113501"/>
            <a:chOff x="8051264" y="1314233"/>
            <a:chExt cx="834312" cy="1037028"/>
          </a:xfrm>
        </p:grpSpPr>
        <p:sp>
          <p:nvSpPr>
            <p:cNvPr id="4567" name="Google Shape;4567;p38"/>
            <p:cNvSpPr/>
            <p:nvPr/>
          </p:nvSpPr>
          <p:spPr>
            <a:xfrm>
              <a:off x="8051264" y="1314233"/>
              <a:ext cx="834312" cy="1037028"/>
            </a:xfrm>
            <a:custGeom>
              <a:avLst/>
              <a:gdLst/>
              <a:ahLst/>
              <a:cxnLst/>
              <a:rect l="l" t="t" r="r" b="b"/>
              <a:pathLst>
                <a:path w="54273" h="67449" extrusionOk="0">
                  <a:moveTo>
                    <a:pt x="23884" y="0"/>
                  </a:moveTo>
                  <a:cubicBezTo>
                    <a:pt x="22583" y="0"/>
                    <a:pt x="21316" y="134"/>
                    <a:pt x="20015" y="334"/>
                  </a:cubicBezTo>
                  <a:cubicBezTo>
                    <a:pt x="13844" y="1334"/>
                    <a:pt x="8340" y="4670"/>
                    <a:pt x="4871" y="9507"/>
                  </a:cubicBezTo>
                  <a:cubicBezTo>
                    <a:pt x="1802" y="13677"/>
                    <a:pt x="534" y="18747"/>
                    <a:pt x="1368" y="23717"/>
                  </a:cubicBezTo>
                  <a:cubicBezTo>
                    <a:pt x="1535" y="24785"/>
                    <a:pt x="1835" y="25985"/>
                    <a:pt x="2235" y="27153"/>
                  </a:cubicBezTo>
                  <a:cubicBezTo>
                    <a:pt x="3303" y="29888"/>
                    <a:pt x="3236" y="32690"/>
                    <a:pt x="2202" y="35225"/>
                  </a:cubicBezTo>
                  <a:cubicBezTo>
                    <a:pt x="468" y="39395"/>
                    <a:pt x="1" y="43965"/>
                    <a:pt x="901" y="48401"/>
                  </a:cubicBezTo>
                  <a:cubicBezTo>
                    <a:pt x="3169" y="59443"/>
                    <a:pt x="13810" y="67448"/>
                    <a:pt x="26219" y="67448"/>
                  </a:cubicBezTo>
                  <a:cubicBezTo>
                    <a:pt x="27687" y="67448"/>
                    <a:pt x="29155" y="67348"/>
                    <a:pt x="30556" y="67115"/>
                  </a:cubicBezTo>
                  <a:cubicBezTo>
                    <a:pt x="38061" y="66014"/>
                    <a:pt x="44766" y="61978"/>
                    <a:pt x="49036" y="56207"/>
                  </a:cubicBezTo>
                  <a:cubicBezTo>
                    <a:pt x="52772" y="51070"/>
                    <a:pt x="54273" y="44932"/>
                    <a:pt x="53339" y="38928"/>
                  </a:cubicBezTo>
                  <a:cubicBezTo>
                    <a:pt x="52671" y="34758"/>
                    <a:pt x="50837" y="30922"/>
                    <a:pt x="48001" y="27753"/>
                  </a:cubicBezTo>
                  <a:cubicBezTo>
                    <a:pt x="46167" y="25685"/>
                    <a:pt x="45266" y="23083"/>
                    <a:pt x="45366" y="20248"/>
                  </a:cubicBezTo>
                  <a:cubicBezTo>
                    <a:pt x="45400" y="19214"/>
                    <a:pt x="45333" y="18013"/>
                    <a:pt x="45166" y="16679"/>
                  </a:cubicBezTo>
                  <a:cubicBezTo>
                    <a:pt x="45166" y="16645"/>
                    <a:pt x="45166" y="16579"/>
                    <a:pt x="45099" y="16545"/>
                  </a:cubicBezTo>
                  <a:cubicBezTo>
                    <a:pt x="43498" y="6972"/>
                    <a:pt x="34559" y="0"/>
                    <a:pt x="23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68" name="Google Shape;4568;p38"/>
            <p:cNvGrpSpPr/>
            <p:nvPr/>
          </p:nvGrpSpPr>
          <p:grpSpPr>
            <a:xfrm>
              <a:off x="8119938" y="1363210"/>
              <a:ext cx="708165" cy="939074"/>
              <a:chOff x="1538775" y="362250"/>
              <a:chExt cx="1151675" cy="1526950"/>
            </a:xfrm>
          </p:grpSpPr>
          <p:sp>
            <p:nvSpPr>
              <p:cNvPr id="4569" name="Google Shape;4569;p38"/>
              <p:cNvSpPr/>
              <p:nvPr/>
            </p:nvSpPr>
            <p:spPr>
              <a:xfrm>
                <a:off x="1538775" y="394275"/>
                <a:ext cx="1151675" cy="1457775"/>
              </a:xfrm>
              <a:custGeom>
                <a:avLst/>
                <a:gdLst/>
                <a:ahLst/>
                <a:cxnLst/>
                <a:rect l="l" t="t" r="r" b="b"/>
                <a:pathLst>
                  <a:path w="46067" h="58311" extrusionOk="0">
                    <a:moveTo>
                      <a:pt x="19388" y="0"/>
                    </a:moveTo>
                    <a:cubicBezTo>
                      <a:pt x="18354" y="0"/>
                      <a:pt x="17303" y="83"/>
                      <a:pt x="16245" y="254"/>
                    </a:cubicBezTo>
                    <a:cubicBezTo>
                      <a:pt x="6672" y="1788"/>
                      <a:pt x="0" y="9960"/>
                      <a:pt x="1401" y="18467"/>
                    </a:cubicBezTo>
                    <a:cubicBezTo>
                      <a:pt x="1535" y="19334"/>
                      <a:pt x="1768" y="20235"/>
                      <a:pt x="2068" y="21002"/>
                    </a:cubicBezTo>
                    <a:cubicBezTo>
                      <a:pt x="3436" y="24738"/>
                      <a:pt x="3503" y="28774"/>
                      <a:pt x="1935" y="32477"/>
                    </a:cubicBezTo>
                    <a:cubicBezTo>
                      <a:pt x="567" y="35746"/>
                      <a:pt x="167" y="39315"/>
                      <a:pt x="901" y="42951"/>
                    </a:cubicBezTo>
                    <a:cubicBezTo>
                      <a:pt x="2776" y="51998"/>
                      <a:pt x="11608" y="58311"/>
                      <a:pt x="21688" y="58311"/>
                    </a:cubicBezTo>
                    <a:cubicBezTo>
                      <a:pt x="22905" y="58311"/>
                      <a:pt x="24141" y="58219"/>
                      <a:pt x="25385" y="58028"/>
                    </a:cubicBezTo>
                    <a:cubicBezTo>
                      <a:pt x="37560" y="56194"/>
                      <a:pt x="46067" y="45853"/>
                      <a:pt x="44299" y="35112"/>
                    </a:cubicBezTo>
                    <a:cubicBezTo>
                      <a:pt x="43765" y="31743"/>
                      <a:pt x="42264" y="28674"/>
                      <a:pt x="40062" y="26239"/>
                    </a:cubicBezTo>
                    <a:cubicBezTo>
                      <a:pt x="37427" y="23237"/>
                      <a:pt x="36126" y="19434"/>
                      <a:pt x="36260" y="15498"/>
                    </a:cubicBezTo>
                    <a:cubicBezTo>
                      <a:pt x="36293" y="14597"/>
                      <a:pt x="36226" y="13630"/>
                      <a:pt x="36093" y="12696"/>
                    </a:cubicBezTo>
                    <a:cubicBezTo>
                      <a:pt x="34848" y="5255"/>
                      <a:pt x="27648" y="0"/>
                      <a:pt x="19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38"/>
              <p:cNvSpPr/>
              <p:nvPr/>
            </p:nvSpPr>
            <p:spPr>
              <a:xfrm>
                <a:off x="1538775" y="362250"/>
                <a:ext cx="1151675" cy="1526950"/>
              </a:xfrm>
              <a:custGeom>
                <a:avLst/>
                <a:gdLst/>
                <a:ahLst/>
                <a:cxnLst/>
                <a:rect l="l" t="t" r="r" b="b"/>
                <a:pathLst>
                  <a:path w="46067" h="61078" fill="none" extrusionOk="0">
                    <a:moveTo>
                      <a:pt x="36260" y="16779"/>
                    </a:moveTo>
                    <a:cubicBezTo>
                      <a:pt x="36293" y="15878"/>
                      <a:pt x="36226" y="14911"/>
                      <a:pt x="36093" y="13977"/>
                    </a:cubicBezTo>
                    <a:cubicBezTo>
                      <a:pt x="34692" y="5604"/>
                      <a:pt x="25752" y="0"/>
                      <a:pt x="16245" y="1535"/>
                    </a:cubicBezTo>
                    <a:cubicBezTo>
                      <a:pt x="6672" y="3069"/>
                      <a:pt x="0" y="11241"/>
                      <a:pt x="1401" y="19748"/>
                    </a:cubicBezTo>
                    <a:cubicBezTo>
                      <a:pt x="1535" y="20615"/>
                      <a:pt x="1768" y="21516"/>
                      <a:pt x="2068" y="22283"/>
                    </a:cubicBezTo>
                    <a:cubicBezTo>
                      <a:pt x="3436" y="26019"/>
                      <a:pt x="3503" y="30055"/>
                      <a:pt x="1935" y="33758"/>
                    </a:cubicBezTo>
                    <a:cubicBezTo>
                      <a:pt x="567" y="37027"/>
                      <a:pt x="167" y="40596"/>
                      <a:pt x="901" y="44232"/>
                    </a:cubicBezTo>
                    <a:cubicBezTo>
                      <a:pt x="3002" y="54372"/>
                      <a:pt x="13844" y="61077"/>
                      <a:pt x="25385" y="59309"/>
                    </a:cubicBezTo>
                    <a:cubicBezTo>
                      <a:pt x="37560" y="57475"/>
                      <a:pt x="46067" y="47134"/>
                      <a:pt x="44299" y="36393"/>
                    </a:cubicBezTo>
                    <a:cubicBezTo>
                      <a:pt x="43765" y="33024"/>
                      <a:pt x="42264" y="29955"/>
                      <a:pt x="40062" y="27520"/>
                    </a:cubicBezTo>
                    <a:cubicBezTo>
                      <a:pt x="37427" y="24518"/>
                      <a:pt x="36126" y="20715"/>
                      <a:pt x="36260" y="1677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38"/>
              <p:cNvSpPr/>
              <p:nvPr/>
            </p:nvSpPr>
            <p:spPr>
              <a:xfrm>
                <a:off x="1581300" y="433300"/>
                <a:ext cx="1054100" cy="1354550"/>
              </a:xfrm>
              <a:custGeom>
                <a:avLst/>
                <a:gdLst/>
                <a:ahLst/>
                <a:cxnLst/>
                <a:rect l="l" t="t" r="r" b="b"/>
                <a:pathLst>
                  <a:path w="42164" h="54182" extrusionOk="0">
                    <a:moveTo>
                      <a:pt x="17623" y="0"/>
                    </a:moveTo>
                    <a:cubicBezTo>
                      <a:pt x="16698" y="0"/>
                      <a:pt x="15758" y="74"/>
                      <a:pt x="14811" y="227"/>
                    </a:cubicBezTo>
                    <a:cubicBezTo>
                      <a:pt x="6038" y="1661"/>
                      <a:pt x="1" y="9233"/>
                      <a:pt x="1301" y="17106"/>
                    </a:cubicBezTo>
                    <a:cubicBezTo>
                      <a:pt x="1402" y="17940"/>
                      <a:pt x="1635" y="18740"/>
                      <a:pt x="1902" y="19507"/>
                    </a:cubicBezTo>
                    <a:cubicBezTo>
                      <a:pt x="3169" y="22910"/>
                      <a:pt x="3236" y="26679"/>
                      <a:pt x="1835" y="30115"/>
                    </a:cubicBezTo>
                    <a:cubicBezTo>
                      <a:pt x="568" y="33117"/>
                      <a:pt x="201" y="36453"/>
                      <a:pt x="901" y="39855"/>
                    </a:cubicBezTo>
                    <a:cubicBezTo>
                      <a:pt x="2633" y="48274"/>
                      <a:pt x="10750" y="54182"/>
                      <a:pt x="20016" y="54182"/>
                    </a:cubicBezTo>
                    <a:cubicBezTo>
                      <a:pt x="21104" y="54182"/>
                      <a:pt x="22207" y="54100"/>
                      <a:pt x="23317" y="53932"/>
                    </a:cubicBezTo>
                    <a:cubicBezTo>
                      <a:pt x="34425" y="52264"/>
                      <a:pt x="42164" y="42657"/>
                      <a:pt x="40496" y="32717"/>
                    </a:cubicBezTo>
                    <a:cubicBezTo>
                      <a:pt x="39996" y="29581"/>
                      <a:pt x="38595" y="26746"/>
                      <a:pt x="36593" y="24444"/>
                    </a:cubicBezTo>
                    <a:cubicBezTo>
                      <a:pt x="34192" y="21676"/>
                      <a:pt x="33024" y="18106"/>
                      <a:pt x="33091" y="14504"/>
                    </a:cubicBezTo>
                    <a:cubicBezTo>
                      <a:pt x="33158" y="13603"/>
                      <a:pt x="33057" y="12736"/>
                      <a:pt x="32924" y="11869"/>
                    </a:cubicBezTo>
                    <a:cubicBezTo>
                      <a:pt x="31735" y="4915"/>
                      <a:pt x="25173" y="0"/>
                      <a:pt x="176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38"/>
              <p:cNvSpPr/>
              <p:nvPr/>
            </p:nvSpPr>
            <p:spPr>
              <a:xfrm>
                <a:off x="1733075" y="489825"/>
                <a:ext cx="902325" cy="1298875"/>
              </a:xfrm>
              <a:custGeom>
                <a:avLst/>
                <a:gdLst/>
                <a:ahLst/>
                <a:cxnLst/>
                <a:rect l="l" t="t" r="r" b="b"/>
                <a:pathLst>
                  <a:path w="36093" h="51955" extrusionOk="0">
                    <a:moveTo>
                      <a:pt x="19981" y="1"/>
                    </a:moveTo>
                    <a:cubicBezTo>
                      <a:pt x="22016" y="1969"/>
                      <a:pt x="23451" y="4504"/>
                      <a:pt x="23951" y="7439"/>
                    </a:cubicBezTo>
                    <a:cubicBezTo>
                      <a:pt x="24118" y="8307"/>
                      <a:pt x="24151" y="9174"/>
                      <a:pt x="24118" y="10041"/>
                    </a:cubicBezTo>
                    <a:cubicBezTo>
                      <a:pt x="23984" y="13677"/>
                      <a:pt x="25152" y="17246"/>
                      <a:pt x="27620" y="20015"/>
                    </a:cubicBezTo>
                    <a:cubicBezTo>
                      <a:pt x="29622" y="22317"/>
                      <a:pt x="30989" y="25152"/>
                      <a:pt x="31490" y="28288"/>
                    </a:cubicBezTo>
                    <a:cubicBezTo>
                      <a:pt x="33124" y="38295"/>
                      <a:pt x="25419" y="47835"/>
                      <a:pt x="14311" y="49503"/>
                    </a:cubicBezTo>
                    <a:cubicBezTo>
                      <a:pt x="13199" y="49674"/>
                      <a:pt x="12094" y="49757"/>
                      <a:pt x="11004" y="49757"/>
                    </a:cubicBezTo>
                    <a:cubicBezTo>
                      <a:pt x="6988" y="49757"/>
                      <a:pt x="3175" y="48635"/>
                      <a:pt x="1" y="46668"/>
                    </a:cubicBezTo>
                    <a:lnTo>
                      <a:pt x="1" y="46668"/>
                    </a:lnTo>
                    <a:cubicBezTo>
                      <a:pt x="3579" y="49968"/>
                      <a:pt x="8564" y="51954"/>
                      <a:pt x="13940" y="51954"/>
                    </a:cubicBezTo>
                    <a:cubicBezTo>
                      <a:pt x="15029" y="51954"/>
                      <a:pt x="16134" y="51873"/>
                      <a:pt x="17246" y="51704"/>
                    </a:cubicBezTo>
                    <a:cubicBezTo>
                      <a:pt x="28354" y="50037"/>
                      <a:pt x="36093" y="40463"/>
                      <a:pt x="34425" y="30489"/>
                    </a:cubicBezTo>
                    <a:cubicBezTo>
                      <a:pt x="33925" y="27320"/>
                      <a:pt x="32524" y="24485"/>
                      <a:pt x="30522" y="22183"/>
                    </a:cubicBezTo>
                    <a:cubicBezTo>
                      <a:pt x="28121" y="19415"/>
                      <a:pt x="26953" y="15845"/>
                      <a:pt x="27020" y="12243"/>
                    </a:cubicBezTo>
                    <a:cubicBezTo>
                      <a:pt x="27053" y="11342"/>
                      <a:pt x="26986" y="10475"/>
                      <a:pt x="26853" y="9608"/>
                    </a:cubicBezTo>
                    <a:cubicBezTo>
                      <a:pt x="26153" y="5471"/>
                      <a:pt x="23551" y="2102"/>
                      <a:pt x="199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38"/>
              <p:cNvSpPr/>
              <p:nvPr/>
            </p:nvSpPr>
            <p:spPr>
              <a:xfrm>
                <a:off x="1581300" y="403925"/>
                <a:ext cx="1054100" cy="1417725"/>
              </a:xfrm>
              <a:custGeom>
                <a:avLst/>
                <a:gdLst/>
                <a:ahLst/>
                <a:cxnLst/>
                <a:rect l="l" t="t" r="r" b="b"/>
                <a:pathLst>
                  <a:path w="42164" h="56709" fill="none" extrusionOk="0">
                    <a:moveTo>
                      <a:pt x="33091" y="15679"/>
                    </a:moveTo>
                    <a:cubicBezTo>
                      <a:pt x="33158" y="14778"/>
                      <a:pt x="33057" y="13911"/>
                      <a:pt x="32924" y="13044"/>
                    </a:cubicBezTo>
                    <a:cubicBezTo>
                      <a:pt x="31590" y="5238"/>
                      <a:pt x="23484" y="1"/>
                      <a:pt x="14811" y="1402"/>
                    </a:cubicBezTo>
                    <a:cubicBezTo>
                      <a:pt x="6038" y="2836"/>
                      <a:pt x="1" y="10408"/>
                      <a:pt x="1301" y="18281"/>
                    </a:cubicBezTo>
                    <a:cubicBezTo>
                      <a:pt x="1402" y="19115"/>
                      <a:pt x="1635" y="19915"/>
                      <a:pt x="1902" y="20682"/>
                    </a:cubicBezTo>
                    <a:cubicBezTo>
                      <a:pt x="3169" y="24085"/>
                      <a:pt x="3236" y="27854"/>
                      <a:pt x="1835" y="31290"/>
                    </a:cubicBezTo>
                    <a:cubicBezTo>
                      <a:pt x="568" y="34292"/>
                      <a:pt x="201" y="37628"/>
                      <a:pt x="901" y="41030"/>
                    </a:cubicBezTo>
                    <a:cubicBezTo>
                      <a:pt x="2836" y="50437"/>
                      <a:pt x="12743" y="56708"/>
                      <a:pt x="23317" y="55107"/>
                    </a:cubicBezTo>
                    <a:cubicBezTo>
                      <a:pt x="34425" y="53439"/>
                      <a:pt x="42164" y="43832"/>
                      <a:pt x="40496" y="33892"/>
                    </a:cubicBezTo>
                    <a:cubicBezTo>
                      <a:pt x="39996" y="30756"/>
                      <a:pt x="38595" y="27921"/>
                      <a:pt x="36593" y="25619"/>
                    </a:cubicBezTo>
                    <a:cubicBezTo>
                      <a:pt x="34192" y="22851"/>
                      <a:pt x="33024" y="19281"/>
                      <a:pt x="33091" y="1567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38"/>
              <p:cNvSpPr/>
              <p:nvPr/>
            </p:nvSpPr>
            <p:spPr>
              <a:xfrm>
                <a:off x="1784775" y="807475"/>
                <a:ext cx="626300" cy="649000"/>
              </a:xfrm>
              <a:custGeom>
                <a:avLst/>
                <a:gdLst/>
                <a:ahLst/>
                <a:cxnLst/>
                <a:rect l="l" t="t" r="r" b="b"/>
                <a:pathLst>
                  <a:path w="25052" h="25960" extrusionOk="0">
                    <a:moveTo>
                      <a:pt x="12109" y="0"/>
                    </a:moveTo>
                    <a:cubicBezTo>
                      <a:pt x="11557" y="0"/>
                      <a:pt x="11000" y="45"/>
                      <a:pt x="10441" y="137"/>
                    </a:cubicBezTo>
                    <a:cubicBezTo>
                      <a:pt x="4170" y="1171"/>
                      <a:pt x="1" y="7743"/>
                      <a:pt x="1168" y="14848"/>
                    </a:cubicBezTo>
                    <a:cubicBezTo>
                      <a:pt x="2231" y="21316"/>
                      <a:pt x="7330" y="25960"/>
                      <a:pt x="12968" y="25960"/>
                    </a:cubicBezTo>
                    <a:cubicBezTo>
                      <a:pt x="13522" y="25960"/>
                      <a:pt x="14083" y="25915"/>
                      <a:pt x="14644" y="25822"/>
                    </a:cubicBezTo>
                    <a:cubicBezTo>
                      <a:pt x="20916" y="24788"/>
                      <a:pt x="25052" y="18217"/>
                      <a:pt x="23884" y="11112"/>
                    </a:cubicBezTo>
                    <a:cubicBezTo>
                      <a:pt x="22821" y="4670"/>
                      <a:pt x="17745" y="0"/>
                      <a:pt x="12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38"/>
              <p:cNvSpPr/>
              <p:nvPr/>
            </p:nvSpPr>
            <p:spPr>
              <a:xfrm>
                <a:off x="1738925" y="754925"/>
                <a:ext cx="626300" cy="648200"/>
              </a:xfrm>
              <a:custGeom>
                <a:avLst/>
                <a:gdLst/>
                <a:ahLst/>
                <a:cxnLst/>
                <a:rect l="l" t="t" r="r" b="b"/>
                <a:pathLst>
                  <a:path w="25052" h="25928" extrusionOk="0">
                    <a:moveTo>
                      <a:pt x="12117" y="0"/>
                    </a:moveTo>
                    <a:cubicBezTo>
                      <a:pt x="11563" y="0"/>
                      <a:pt x="11003" y="45"/>
                      <a:pt x="10441" y="138"/>
                    </a:cubicBezTo>
                    <a:cubicBezTo>
                      <a:pt x="4170" y="1139"/>
                      <a:pt x="0" y="7743"/>
                      <a:pt x="1168" y="14815"/>
                    </a:cubicBezTo>
                    <a:cubicBezTo>
                      <a:pt x="2230" y="21283"/>
                      <a:pt x="7330" y="25927"/>
                      <a:pt x="12967" y="25927"/>
                    </a:cubicBezTo>
                    <a:cubicBezTo>
                      <a:pt x="13522" y="25927"/>
                      <a:pt x="14082" y="25882"/>
                      <a:pt x="14644" y="25789"/>
                    </a:cubicBezTo>
                    <a:cubicBezTo>
                      <a:pt x="20915" y="24755"/>
                      <a:pt x="25051" y="18184"/>
                      <a:pt x="23884" y="11112"/>
                    </a:cubicBezTo>
                    <a:cubicBezTo>
                      <a:pt x="22821" y="4644"/>
                      <a:pt x="17749" y="0"/>
                      <a:pt x="12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38"/>
              <p:cNvSpPr/>
              <p:nvPr/>
            </p:nvSpPr>
            <p:spPr>
              <a:xfrm>
                <a:off x="1861500" y="780050"/>
                <a:ext cx="503725" cy="623625"/>
              </a:xfrm>
              <a:custGeom>
                <a:avLst/>
                <a:gdLst/>
                <a:ahLst/>
                <a:cxnLst/>
                <a:rect l="l" t="t" r="r" b="b"/>
                <a:pathLst>
                  <a:path w="20149" h="24945" extrusionOk="0">
                    <a:moveTo>
                      <a:pt x="11642" y="0"/>
                    </a:moveTo>
                    <a:lnTo>
                      <a:pt x="11642" y="0"/>
                    </a:lnTo>
                    <a:cubicBezTo>
                      <a:pt x="13510" y="1901"/>
                      <a:pt x="14878" y="4537"/>
                      <a:pt x="15378" y="7539"/>
                    </a:cubicBezTo>
                    <a:cubicBezTo>
                      <a:pt x="16546" y="14611"/>
                      <a:pt x="12376" y="21215"/>
                      <a:pt x="6138" y="22249"/>
                    </a:cubicBezTo>
                    <a:cubicBezTo>
                      <a:pt x="5590" y="22335"/>
                      <a:pt x="5047" y="22377"/>
                      <a:pt x="4509" y="22377"/>
                    </a:cubicBezTo>
                    <a:cubicBezTo>
                      <a:pt x="2951" y="22377"/>
                      <a:pt x="1439" y="22027"/>
                      <a:pt x="1" y="21382"/>
                    </a:cubicBezTo>
                    <a:lnTo>
                      <a:pt x="1" y="21382"/>
                    </a:lnTo>
                    <a:cubicBezTo>
                      <a:pt x="2183" y="23621"/>
                      <a:pt x="5039" y="24945"/>
                      <a:pt x="8078" y="24945"/>
                    </a:cubicBezTo>
                    <a:cubicBezTo>
                      <a:pt x="8616" y="24945"/>
                      <a:pt x="9160" y="24903"/>
                      <a:pt x="9707" y="24818"/>
                    </a:cubicBezTo>
                    <a:cubicBezTo>
                      <a:pt x="16012" y="23750"/>
                      <a:pt x="20148" y="17179"/>
                      <a:pt x="18981" y="10074"/>
                    </a:cubicBezTo>
                    <a:cubicBezTo>
                      <a:pt x="18214" y="5404"/>
                      <a:pt x="15311" y="1701"/>
                      <a:pt x="11642" y="0"/>
                    </a:cubicBezTo>
                    <a:close/>
                  </a:path>
                </a:pathLst>
              </a:custGeom>
              <a:solidFill>
                <a:srgbClr val="D49B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38"/>
              <p:cNvSpPr/>
              <p:nvPr/>
            </p:nvSpPr>
            <p:spPr>
              <a:xfrm>
                <a:off x="1738925" y="732500"/>
                <a:ext cx="626300" cy="693025"/>
              </a:xfrm>
              <a:custGeom>
                <a:avLst/>
                <a:gdLst/>
                <a:ahLst/>
                <a:cxnLst/>
                <a:rect l="l" t="t" r="r" b="b"/>
                <a:pathLst>
                  <a:path w="25052" h="27721" fill="none" extrusionOk="0">
                    <a:moveTo>
                      <a:pt x="23884" y="12009"/>
                    </a:moveTo>
                    <a:cubicBezTo>
                      <a:pt x="25051" y="19081"/>
                      <a:pt x="20915" y="25652"/>
                      <a:pt x="14644" y="26686"/>
                    </a:cubicBezTo>
                    <a:cubicBezTo>
                      <a:pt x="8373" y="27721"/>
                      <a:pt x="2335" y="22817"/>
                      <a:pt x="1168" y="15712"/>
                    </a:cubicBezTo>
                    <a:cubicBezTo>
                      <a:pt x="0" y="8640"/>
                      <a:pt x="4170" y="2036"/>
                      <a:pt x="10441" y="1035"/>
                    </a:cubicBezTo>
                    <a:cubicBezTo>
                      <a:pt x="16712" y="1"/>
                      <a:pt x="22716" y="4904"/>
                      <a:pt x="23884" y="12009"/>
                    </a:cubicBezTo>
                    <a:close/>
                  </a:path>
                </a:pathLst>
              </a:custGeom>
              <a:noFill/>
              <a:ln w="10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38"/>
              <p:cNvSpPr/>
              <p:nvPr/>
            </p:nvSpPr>
            <p:spPr>
              <a:xfrm>
                <a:off x="1853150" y="1088775"/>
                <a:ext cx="135125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5058" extrusionOk="0">
                    <a:moveTo>
                      <a:pt x="2696" y="0"/>
                    </a:moveTo>
                    <a:cubicBezTo>
                      <a:pt x="2577" y="0"/>
                      <a:pt x="2457" y="9"/>
                      <a:pt x="2336" y="27"/>
                    </a:cubicBezTo>
                    <a:cubicBezTo>
                      <a:pt x="968" y="227"/>
                      <a:pt x="1" y="1528"/>
                      <a:pt x="201" y="2895"/>
                    </a:cubicBezTo>
                    <a:cubicBezTo>
                      <a:pt x="383" y="4169"/>
                      <a:pt x="1475" y="5057"/>
                      <a:pt x="2725" y="5057"/>
                    </a:cubicBezTo>
                    <a:cubicBezTo>
                      <a:pt x="2850" y="5057"/>
                      <a:pt x="2976" y="5048"/>
                      <a:pt x="3103" y="5030"/>
                    </a:cubicBezTo>
                    <a:cubicBezTo>
                      <a:pt x="4471" y="4830"/>
                      <a:pt x="5405" y="3529"/>
                      <a:pt x="5205" y="2161"/>
                    </a:cubicBezTo>
                    <a:cubicBezTo>
                      <a:pt x="5022" y="915"/>
                      <a:pt x="3925" y="0"/>
                      <a:pt x="26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38"/>
              <p:cNvSpPr/>
              <p:nvPr/>
            </p:nvSpPr>
            <p:spPr>
              <a:xfrm>
                <a:off x="2144200" y="1045200"/>
                <a:ext cx="135125" cy="126625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5065" extrusionOk="0">
                    <a:moveTo>
                      <a:pt x="2753" y="0"/>
                    </a:moveTo>
                    <a:cubicBezTo>
                      <a:pt x="2616" y="0"/>
                      <a:pt x="2477" y="12"/>
                      <a:pt x="2336" y="35"/>
                    </a:cubicBezTo>
                    <a:cubicBezTo>
                      <a:pt x="968" y="235"/>
                      <a:pt x="1" y="1536"/>
                      <a:pt x="201" y="2904"/>
                    </a:cubicBezTo>
                    <a:cubicBezTo>
                      <a:pt x="383" y="4151"/>
                      <a:pt x="1481" y="5065"/>
                      <a:pt x="2710" y="5065"/>
                    </a:cubicBezTo>
                    <a:cubicBezTo>
                      <a:pt x="2829" y="5065"/>
                      <a:pt x="2949" y="5056"/>
                      <a:pt x="3069" y="5039"/>
                    </a:cubicBezTo>
                    <a:cubicBezTo>
                      <a:pt x="4470" y="4805"/>
                      <a:pt x="5404" y="3538"/>
                      <a:pt x="5204" y="2137"/>
                    </a:cubicBezTo>
                    <a:cubicBezTo>
                      <a:pt x="5024" y="906"/>
                      <a:pt x="3981" y="0"/>
                      <a:pt x="27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38"/>
              <p:cNvSpPr/>
              <p:nvPr/>
            </p:nvSpPr>
            <p:spPr>
              <a:xfrm>
                <a:off x="1959900" y="1051900"/>
                <a:ext cx="3337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72" extrusionOk="0">
                    <a:moveTo>
                      <a:pt x="568" y="1"/>
                    </a:moveTo>
                    <a:cubicBezTo>
                      <a:pt x="201" y="34"/>
                      <a:pt x="1" y="367"/>
                      <a:pt x="34" y="701"/>
                    </a:cubicBezTo>
                    <a:cubicBezTo>
                      <a:pt x="65" y="1073"/>
                      <a:pt x="355" y="1272"/>
                      <a:pt x="663" y="1272"/>
                    </a:cubicBezTo>
                    <a:cubicBezTo>
                      <a:pt x="687" y="1272"/>
                      <a:pt x="711" y="1270"/>
                      <a:pt x="735" y="1268"/>
                    </a:cubicBezTo>
                    <a:cubicBezTo>
                      <a:pt x="1101" y="1201"/>
                      <a:pt x="1335" y="868"/>
                      <a:pt x="1268" y="534"/>
                    </a:cubicBezTo>
                    <a:cubicBezTo>
                      <a:pt x="1235" y="201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38"/>
              <p:cNvSpPr/>
              <p:nvPr/>
            </p:nvSpPr>
            <p:spPr>
              <a:xfrm>
                <a:off x="2115850" y="1029125"/>
                <a:ext cx="33375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49" extrusionOk="0">
                    <a:moveTo>
                      <a:pt x="705" y="1"/>
                    </a:moveTo>
                    <a:cubicBezTo>
                      <a:pt x="670" y="1"/>
                      <a:pt x="636" y="4"/>
                      <a:pt x="601" y="11"/>
                    </a:cubicBezTo>
                    <a:cubicBezTo>
                      <a:pt x="201" y="44"/>
                      <a:pt x="0" y="378"/>
                      <a:pt x="34" y="711"/>
                    </a:cubicBezTo>
                    <a:cubicBezTo>
                      <a:pt x="96" y="1052"/>
                      <a:pt x="387" y="1249"/>
                      <a:pt x="696" y="1249"/>
                    </a:cubicBezTo>
                    <a:cubicBezTo>
                      <a:pt x="720" y="1249"/>
                      <a:pt x="744" y="1248"/>
                      <a:pt x="768" y="1245"/>
                    </a:cubicBezTo>
                    <a:cubicBezTo>
                      <a:pt x="1135" y="1212"/>
                      <a:pt x="1335" y="878"/>
                      <a:pt x="1301" y="545"/>
                    </a:cubicBezTo>
                    <a:cubicBezTo>
                      <a:pt x="1271" y="246"/>
                      <a:pt x="100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38"/>
              <p:cNvSpPr/>
              <p:nvPr/>
            </p:nvSpPr>
            <p:spPr>
              <a:xfrm>
                <a:off x="2021625" y="1052725"/>
                <a:ext cx="659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1002" fill="none" extrusionOk="0">
                    <a:moveTo>
                      <a:pt x="2635" y="1"/>
                    </a:moveTo>
                    <a:cubicBezTo>
                      <a:pt x="2435" y="468"/>
                      <a:pt x="1968" y="835"/>
                      <a:pt x="1434" y="935"/>
                    </a:cubicBezTo>
                    <a:cubicBezTo>
                      <a:pt x="901" y="1002"/>
                      <a:pt x="400" y="801"/>
                      <a:pt x="0" y="435"/>
                    </a:cubicBezTo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83" name="Google Shape;4583;p38"/>
          <p:cNvGrpSpPr/>
          <p:nvPr/>
        </p:nvGrpSpPr>
        <p:grpSpPr>
          <a:xfrm rot="750440" flipH="1">
            <a:off x="7845335" y="209429"/>
            <a:ext cx="1168648" cy="1154159"/>
            <a:chOff x="446279" y="1298224"/>
            <a:chExt cx="1062501" cy="1049328"/>
          </a:xfrm>
        </p:grpSpPr>
        <p:sp>
          <p:nvSpPr>
            <p:cNvPr id="4584" name="Google Shape;4584;p38"/>
            <p:cNvSpPr/>
            <p:nvPr/>
          </p:nvSpPr>
          <p:spPr>
            <a:xfrm>
              <a:off x="446279" y="1298224"/>
              <a:ext cx="1062501" cy="1049328"/>
            </a:xfrm>
            <a:custGeom>
              <a:avLst/>
              <a:gdLst/>
              <a:ahLst/>
              <a:cxnLst/>
              <a:rect l="l" t="t" r="r" b="b"/>
              <a:pathLst>
                <a:path w="69117" h="68249" extrusionOk="0">
                  <a:moveTo>
                    <a:pt x="35059" y="0"/>
                  </a:moveTo>
                  <a:cubicBezTo>
                    <a:pt x="32824" y="0"/>
                    <a:pt x="30556" y="200"/>
                    <a:pt x="28354" y="667"/>
                  </a:cubicBezTo>
                  <a:cubicBezTo>
                    <a:pt x="19414" y="2469"/>
                    <a:pt x="11809" y="7639"/>
                    <a:pt x="6739" y="15211"/>
                  </a:cubicBezTo>
                  <a:cubicBezTo>
                    <a:pt x="1735" y="22816"/>
                    <a:pt x="0" y="31890"/>
                    <a:pt x="1802" y="40829"/>
                  </a:cubicBezTo>
                  <a:cubicBezTo>
                    <a:pt x="3336" y="48602"/>
                    <a:pt x="7572" y="55607"/>
                    <a:pt x="13710" y="60610"/>
                  </a:cubicBezTo>
                  <a:cubicBezTo>
                    <a:pt x="19748" y="65547"/>
                    <a:pt x="27353" y="68249"/>
                    <a:pt x="35092" y="68249"/>
                  </a:cubicBezTo>
                  <a:cubicBezTo>
                    <a:pt x="37360" y="68249"/>
                    <a:pt x="39595" y="68049"/>
                    <a:pt x="41864" y="67582"/>
                  </a:cubicBezTo>
                  <a:cubicBezTo>
                    <a:pt x="49569" y="66047"/>
                    <a:pt x="56574" y="61778"/>
                    <a:pt x="61544" y="55673"/>
                  </a:cubicBezTo>
                  <a:cubicBezTo>
                    <a:pt x="66414" y="49602"/>
                    <a:pt x="69083" y="42030"/>
                    <a:pt x="69116" y="34258"/>
                  </a:cubicBezTo>
                  <a:cubicBezTo>
                    <a:pt x="69116" y="31990"/>
                    <a:pt x="68916" y="29655"/>
                    <a:pt x="68449" y="27386"/>
                  </a:cubicBezTo>
                  <a:cubicBezTo>
                    <a:pt x="67682" y="23484"/>
                    <a:pt x="66214" y="19781"/>
                    <a:pt x="64180" y="16379"/>
                  </a:cubicBezTo>
                  <a:lnTo>
                    <a:pt x="64079" y="16212"/>
                  </a:lnTo>
                  <a:cubicBezTo>
                    <a:pt x="63779" y="15778"/>
                    <a:pt x="63546" y="15344"/>
                    <a:pt x="63246" y="14944"/>
                  </a:cubicBezTo>
                  <a:cubicBezTo>
                    <a:pt x="63212" y="14877"/>
                    <a:pt x="63212" y="14844"/>
                    <a:pt x="63179" y="14811"/>
                  </a:cubicBezTo>
                  <a:cubicBezTo>
                    <a:pt x="62912" y="14444"/>
                    <a:pt x="62612" y="14044"/>
                    <a:pt x="62378" y="13677"/>
                  </a:cubicBezTo>
                  <a:lnTo>
                    <a:pt x="62345" y="13643"/>
                  </a:lnTo>
                  <a:cubicBezTo>
                    <a:pt x="62278" y="13610"/>
                    <a:pt x="62245" y="13510"/>
                    <a:pt x="62211" y="13476"/>
                  </a:cubicBezTo>
                  <a:cubicBezTo>
                    <a:pt x="61911" y="13110"/>
                    <a:pt x="61678" y="12776"/>
                    <a:pt x="61344" y="12376"/>
                  </a:cubicBezTo>
                  <a:cubicBezTo>
                    <a:pt x="61244" y="12309"/>
                    <a:pt x="61177" y="12209"/>
                    <a:pt x="61077" y="12109"/>
                  </a:cubicBezTo>
                  <a:cubicBezTo>
                    <a:pt x="60744" y="11709"/>
                    <a:pt x="60444" y="11342"/>
                    <a:pt x="60177" y="11041"/>
                  </a:cubicBezTo>
                  <a:lnTo>
                    <a:pt x="60043" y="10941"/>
                  </a:lnTo>
                  <a:lnTo>
                    <a:pt x="60010" y="10875"/>
                  </a:lnTo>
                  <a:cubicBezTo>
                    <a:pt x="59710" y="10608"/>
                    <a:pt x="59409" y="10274"/>
                    <a:pt x="59109" y="9974"/>
                  </a:cubicBezTo>
                  <a:lnTo>
                    <a:pt x="59076" y="9941"/>
                  </a:lnTo>
                  <a:cubicBezTo>
                    <a:pt x="59043" y="9874"/>
                    <a:pt x="59009" y="9807"/>
                    <a:pt x="58909" y="9774"/>
                  </a:cubicBezTo>
                  <a:cubicBezTo>
                    <a:pt x="58576" y="9440"/>
                    <a:pt x="58242" y="9107"/>
                    <a:pt x="57875" y="8806"/>
                  </a:cubicBezTo>
                  <a:lnTo>
                    <a:pt x="57708" y="8673"/>
                  </a:lnTo>
                  <a:lnTo>
                    <a:pt x="57675" y="8640"/>
                  </a:lnTo>
                  <a:cubicBezTo>
                    <a:pt x="55073" y="6305"/>
                    <a:pt x="52171" y="4403"/>
                    <a:pt x="49002" y="2969"/>
                  </a:cubicBezTo>
                  <a:cubicBezTo>
                    <a:pt x="48835" y="2869"/>
                    <a:pt x="48668" y="2836"/>
                    <a:pt x="48535" y="2802"/>
                  </a:cubicBezTo>
                  <a:cubicBezTo>
                    <a:pt x="44232" y="901"/>
                    <a:pt x="39729" y="0"/>
                    <a:pt x="35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5" name="Google Shape;4585;p38"/>
            <p:cNvGrpSpPr/>
            <p:nvPr/>
          </p:nvGrpSpPr>
          <p:grpSpPr>
            <a:xfrm>
              <a:off x="491643" y="1328221"/>
              <a:ext cx="984563" cy="989335"/>
              <a:chOff x="2835313" y="3242100"/>
              <a:chExt cx="1601175" cy="1608675"/>
            </a:xfrm>
          </p:grpSpPr>
          <p:sp>
            <p:nvSpPr>
              <p:cNvPr id="4586" name="Google Shape;4586;p38"/>
              <p:cNvSpPr/>
              <p:nvPr/>
            </p:nvSpPr>
            <p:spPr>
              <a:xfrm>
                <a:off x="2835313" y="3307650"/>
                <a:ext cx="1601175" cy="1477050"/>
              </a:xfrm>
              <a:custGeom>
                <a:avLst/>
                <a:gdLst/>
                <a:ahLst/>
                <a:cxnLst/>
                <a:rect l="l" t="t" r="r" b="b"/>
                <a:pathLst>
                  <a:path w="64047" h="59082" extrusionOk="0">
                    <a:moveTo>
                      <a:pt x="31998" y="17764"/>
                    </a:moveTo>
                    <a:cubicBezTo>
                      <a:pt x="37463" y="17764"/>
                      <a:pt x="42353" y="21612"/>
                      <a:pt x="43465" y="27233"/>
                    </a:cubicBezTo>
                    <a:cubicBezTo>
                      <a:pt x="44800" y="33605"/>
                      <a:pt x="40730" y="39809"/>
                      <a:pt x="34359" y="41110"/>
                    </a:cubicBezTo>
                    <a:cubicBezTo>
                      <a:pt x="33572" y="41271"/>
                      <a:pt x="32787" y="41349"/>
                      <a:pt x="32015" y="41349"/>
                    </a:cubicBezTo>
                    <a:cubicBezTo>
                      <a:pt x="26563" y="41349"/>
                      <a:pt x="21688" y="37483"/>
                      <a:pt x="20549" y="31903"/>
                    </a:cubicBezTo>
                    <a:cubicBezTo>
                      <a:pt x="19248" y="25499"/>
                      <a:pt x="23351" y="19294"/>
                      <a:pt x="29689" y="17993"/>
                    </a:cubicBezTo>
                    <a:cubicBezTo>
                      <a:pt x="30464" y="17838"/>
                      <a:pt x="31236" y="17764"/>
                      <a:pt x="31998" y="17764"/>
                    </a:cubicBezTo>
                    <a:close/>
                    <a:moveTo>
                      <a:pt x="31986" y="1"/>
                    </a:moveTo>
                    <a:cubicBezTo>
                      <a:pt x="30073" y="1"/>
                      <a:pt x="28133" y="189"/>
                      <a:pt x="26186" y="581"/>
                    </a:cubicBezTo>
                    <a:cubicBezTo>
                      <a:pt x="10242" y="3783"/>
                      <a:pt x="1" y="19361"/>
                      <a:pt x="3203" y="35373"/>
                    </a:cubicBezTo>
                    <a:cubicBezTo>
                      <a:pt x="6010" y="49405"/>
                      <a:pt x="18270" y="59082"/>
                      <a:pt x="31991" y="59082"/>
                    </a:cubicBezTo>
                    <a:cubicBezTo>
                      <a:pt x="33926" y="59082"/>
                      <a:pt x="35890" y="58889"/>
                      <a:pt x="37861" y="58489"/>
                    </a:cubicBezTo>
                    <a:cubicBezTo>
                      <a:pt x="53773" y="55287"/>
                      <a:pt x="64047" y="39742"/>
                      <a:pt x="60811" y="23731"/>
                    </a:cubicBezTo>
                    <a:cubicBezTo>
                      <a:pt x="58000" y="9707"/>
                      <a:pt x="45708" y="1"/>
                      <a:pt x="31986" y="1"/>
                    </a:cubicBezTo>
                    <a:close/>
                  </a:path>
                </a:pathLst>
              </a:custGeom>
              <a:solidFill>
                <a:srgbClr val="D49B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38"/>
              <p:cNvSpPr/>
              <p:nvPr/>
            </p:nvSpPr>
            <p:spPr>
              <a:xfrm>
                <a:off x="2942913" y="3348000"/>
                <a:ext cx="1385175" cy="1396050"/>
              </a:xfrm>
              <a:custGeom>
                <a:avLst/>
                <a:gdLst/>
                <a:ahLst/>
                <a:cxnLst/>
                <a:rect l="l" t="t" r="r" b="b"/>
                <a:pathLst>
                  <a:path w="55407" h="55842" extrusionOk="0">
                    <a:moveTo>
                      <a:pt x="27694" y="16150"/>
                    </a:moveTo>
                    <a:cubicBezTo>
                      <a:pt x="33159" y="16150"/>
                      <a:pt x="38049" y="19998"/>
                      <a:pt x="39161" y="25619"/>
                    </a:cubicBezTo>
                    <a:cubicBezTo>
                      <a:pt x="40496" y="31991"/>
                      <a:pt x="36426" y="38195"/>
                      <a:pt x="30055" y="39496"/>
                    </a:cubicBezTo>
                    <a:cubicBezTo>
                      <a:pt x="29268" y="39657"/>
                      <a:pt x="28483" y="39735"/>
                      <a:pt x="27711" y="39735"/>
                    </a:cubicBezTo>
                    <a:cubicBezTo>
                      <a:pt x="22259" y="39735"/>
                      <a:pt x="17384" y="35869"/>
                      <a:pt x="16245" y="30289"/>
                    </a:cubicBezTo>
                    <a:cubicBezTo>
                      <a:pt x="14944" y="23885"/>
                      <a:pt x="19047" y="17680"/>
                      <a:pt x="25385" y="16379"/>
                    </a:cubicBezTo>
                    <a:cubicBezTo>
                      <a:pt x="26160" y="16224"/>
                      <a:pt x="26932" y="16150"/>
                      <a:pt x="27694" y="16150"/>
                    </a:cubicBezTo>
                    <a:close/>
                    <a:moveTo>
                      <a:pt x="28276" y="0"/>
                    </a:moveTo>
                    <a:cubicBezTo>
                      <a:pt x="26302" y="0"/>
                      <a:pt x="24391" y="1240"/>
                      <a:pt x="22349" y="1636"/>
                    </a:cubicBezTo>
                    <a:cubicBezTo>
                      <a:pt x="20315" y="2069"/>
                      <a:pt x="18013" y="1636"/>
                      <a:pt x="16245" y="2469"/>
                    </a:cubicBezTo>
                    <a:cubicBezTo>
                      <a:pt x="14344" y="3303"/>
                      <a:pt x="13143" y="5305"/>
                      <a:pt x="11508" y="6506"/>
                    </a:cubicBezTo>
                    <a:cubicBezTo>
                      <a:pt x="9907" y="7773"/>
                      <a:pt x="7639" y="8374"/>
                      <a:pt x="6338" y="9941"/>
                    </a:cubicBezTo>
                    <a:cubicBezTo>
                      <a:pt x="5070" y="11509"/>
                      <a:pt x="4803" y="13811"/>
                      <a:pt x="3903" y="15646"/>
                    </a:cubicBezTo>
                    <a:cubicBezTo>
                      <a:pt x="2969" y="17480"/>
                      <a:pt x="1234" y="18981"/>
                      <a:pt x="734" y="20983"/>
                    </a:cubicBezTo>
                    <a:cubicBezTo>
                      <a:pt x="234" y="22951"/>
                      <a:pt x="1001" y="25152"/>
                      <a:pt x="967" y="27187"/>
                    </a:cubicBezTo>
                    <a:cubicBezTo>
                      <a:pt x="934" y="29189"/>
                      <a:pt x="0" y="31357"/>
                      <a:pt x="434" y="33392"/>
                    </a:cubicBezTo>
                    <a:cubicBezTo>
                      <a:pt x="834" y="35460"/>
                      <a:pt x="2502" y="37061"/>
                      <a:pt x="3336" y="38896"/>
                    </a:cubicBezTo>
                    <a:cubicBezTo>
                      <a:pt x="4170" y="40797"/>
                      <a:pt x="4303" y="43132"/>
                      <a:pt x="5571" y="44733"/>
                    </a:cubicBezTo>
                    <a:cubicBezTo>
                      <a:pt x="6805" y="46368"/>
                      <a:pt x="9006" y="47135"/>
                      <a:pt x="10574" y="48469"/>
                    </a:cubicBezTo>
                    <a:cubicBezTo>
                      <a:pt x="12142" y="49803"/>
                      <a:pt x="13243" y="51838"/>
                      <a:pt x="15077" y="52739"/>
                    </a:cubicBezTo>
                    <a:cubicBezTo>
                      <a:pt x="16845" y="53673"/>
                      <a:pt x="19147" y="53406"/>
                      <a:pt x="21148" y="53906"/>
                    </a:cubicBezTo>
                    <a:cubicBezTo>
                      <a:pt x="23117" y="54407"/>
                      <a:pt x="24985" y="55808"/>
                      <a:pt x="27019" y="55841"/>
                    </a:cubicBezTo>
                    <a:cubicBezTo>
                      <a:pt x="27046" y="55841"/>
                      <a:pt x="27073" y="55842"/>
                      <a:pt x="27099" y="55842"/>
                    </a:cubicBezTo>
                    <a:cubicBezTo>
                      <a:pt x="29073" y="55842"/>
                      <a:pt x="31016" y="54634"/>
                      <a:pt x="33024" y="54206"/>
                    </a:cubicBezTo>
                    <a:cubicBezTo>
                      <a:pt x="35092" y="53806"/>
                      <a:pt x="37360" y="54206"/>
                      <a:pt x="39161" y="53373"/>
                    </a:cubicBezTo>
                    <a:cubicBezTo>
                      <a:pt x="41029" y="52539"/>
                      <a:pt x="42264" y="50537"/>
                      <a:pt x="43865" y="49336"/>
                    </a:cubicBezTo>
                    <a:cubicBezTo>
                      <a:pt x="45499" y="48069"/>
                      <a:pt x="47767" y="47468"/>
                      <a:pt x="49035" y="45901"/>
                    </a:cubicBezTo>
                    <a:cubicBezTo>
                      <a:pt x="50336" y="44333"/>
                      <a:pt x="50603" y="42031"/>
                      <a:pt x="51503" y="40196"/>
                    </a:cubicBezTo>
                    <a:cubicBezTo>
                      <a:pt x="52437" y="38362"/>
                      <a:pt x="54172" y="36861"/>
                      <a:pt x="54672" y="34859"/>
                    </a:cubicBezTo>
                    <a:cubicBezTo>
                      <a:pt x="55173" y="32925"/>
                      <a:pt x="54406" y="30690"/>
                      <a:pt x="54439" y="28655"/>
                    </a:cubicBezTo>
                    <a:cubicBezTo>
                      <a:pt x="54472" y="26653"/>
                      <a:pt x="55406" y="24485"/>
                      <a:pt x="54973" y="22450"/>
                    </a:cubicBezTo>
                    <a:cubicBezTo>
                      <a:pt x="54572" y="20416"/>
                      <a:pt x="52904" y="18781"/>
                      <a:pt x="52071" y="16946"/>
                    </a:cubicBezTo>
                    <a:cubicBezTo>
                      <a:pt x="51237" y="15078"/>
                      <a:pt x="51103" y="12743"/>
                      <a:pt x="49836" y="11109"/>
                    </a:cubicBezTo>
                    <a:cubicBezTo>
                      <a:pt x="48601" y="9474"/>
                      <a:pt x="46366" y="8741"/>
                      <a:pt x="44832" y="7406"/>
                    </a:cubicBezTo>
                    <a:cubicBezTo>
                      <a:pt x="43264" y="6072"/>
                      <a:pt x="42163" y="4004"/>
                      <a:pt x="40329" y="3103"/>
                    </a:cubicBezTo>
                    <a:cubicBezTo>
                      <a:pt x="38528" y="2169"/>
                      <a:pt x="36259" y="2436"/>
                      <a:pt x="34258" y="1936"/>
                    </a:cubicBezTo>
                    <a:cubicBezTo>
                      <a:pt x="32290" y="1435"/>
                      <a:pt x="30422" y="68"/>
                      <a:pt x="28354" y="1"/>
                    </a:cubicBezTo>
                    <a:cubicBezTo>
                      <a:pt x="28328" y="1"/>
                      <a:pt x="28302" y="0"/>
                      <a:pt x="28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38"/>
              <p:cNvSpPr/>
              <p:nvPr/>
            </p:nvSpPr>
            <p:spPr>
              <a:xfrm>
                <a:off x="2835313" y="3242100"/>
                <a:ext cx="1601175" cy="1608675"/>
              </a:xfrm>
              <a:custGeom>
                <a:avLst/>
                <a:gdLst/>
                <a:ahLst/>
                <a:cxnLst/>
                <a:rect l="l" t="t" r="r" b="b"/>
                <a:pathLst>
                  <a:path w="64047" h="64347" fill="none" extrusionOk="0">
                    <a:moveTo>
                      <a:pt x="26186" y="3203"/>
                    </a:moveTo>
                    <a:cubicBezTo>
                      <a:pt x="10242" y="6405"/>
                      <a:pt x="1" y="21983"/>
                      <a:pt x="3203" y="37995"/>
                    </a:cubicBezTo>
                    <a:cubicBezTo>
                      <a:pt x="6406" y="54006"/>
                      <a:pt x="21917" y="64347"/>
                      <a:pt x="37861" y="61111"/>
                    </a:cubicBezTo>
                    <a:cubicBezTo>
                      <a:pt x="53773" y="57909"/>
                      <a:pt x="64047" y="42364"/>
                      <a:pt x="60811" y="26353"/>
                    </a:cubicBezTo>
                    <a:cubicBezTo>
                      <a:pt x="57609" y="10375"/>
                      <a:pt x="42098" y="1"/>
                      <a:pt x="26186" y="3203"/>
                    </a:cubicBezTo>
                    <a:close/>
                    <a:moveTo>
                      <a:pt x="34359" y="43732"/>
                    </a:moveTo>
                    <a:cubicBezTo>
                      <a:pt x="28021" y="45033"/>
                      <a:pt x="21850" y="40897"/>
                      <a:pt x="20549" y="34525"/>
                    </a:cubicBezTo>
                    <a:cubicBezTo>
                      <a:pt x="19248" y="28121"/>
                      <a:pt x="23351" y="21916"/>
                      <a:pt x="29689" y="20615"/>
                    </a:cubicBezTo>
                    <a:cubicBezTo>
                      <a:pt x="36027" y="19348"/>
                      <a:pt x="42198" y="23451"/>
                      <a:pt x="43465" y="29855"/>
                    </a:cubicBezTo>
                    <a:cubicBezTo>
                      <a:pt x="44800" y="36227"/>
                      <a:pt x="40730" y="42431"/>
                      <a:pt x="34359" y="43732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38"/>
              <p:cNvSpPr/>
              <p:nvPr/>
            </p:nvSpPr>
            <p:spPr>
              <a:xfrm>
                <a:off x="2942913" y="3347175"/>
                <a:ext cx="1385175" cy="1397700"/>
              </a:xfrm>
              <a:custGeom>
                <a:avLst/>
                <a:gdLst/>
                <a:ahLst/>
                <a:cxnLst/>
                <a:rect l="l" t="t" r="r" b="b"/>
                <a:pathLst>
                  <a:path w="55407" h="55908" fill="none" extrusionOk="0">
                    <a:moveTo>
                      <a:pt x="52071" y="16979"/>
                    </a:moveTo>
                    <a:cubicBezTo>
                      <a:pt x="51237" y="15111"/>
                      <a:pt x="51103" y="12776"/>
                      <a:pt x="49836" y="11142"/>
                    </a:cubicBezTo>
                    <a:cubicBezTo>
                      <a:pt x="48601" y="9507"/>
                      <a:pt x="46366" y="8774"/>
                      <a:pt x="44832" y="7439"/>
                    </a:cubicBezTo>
                    <a:cubicBezTo>
                      <a:pt x="43264" y="6105"/>
                      <a:pt x="42163" y="4037"/>
                      <a:pt x="40329" y="3136"/>
                    </a:cubicBezTo>
                    <a:cubicBezTo>
                      <a:pt x="38528" y="2202"/>
                      <a:pt x="36259" y="2469"/>
                      <a:pt x="34258" y="1969"/>
                    </a:cubicBezTo>
                    <a:cubicBezTo>
                      <a:pt x="32290" y="1468"/>
                      <a:pt x="30422" y="101"/>
                      <a:pt x="28354" y="34"/>
                    </a:cubicBezTo>
                    <a:cubicBezTo>
                      <a:pt x="26352" y="1"/>
                      <a:pt x="24417" y="1268"/>
                      <a:pt x="22349" y="1669"/>
                    </a:cubicBezTo>
                    <a:cubicBezTo>
                      <a:pt x="20315" y="2102"/>
                      <a:pt x="18013" y="1669"/>
                      <a:pt x="16245" y="2502"/>
                    </a:cubicBezTo>
                    <a:cubicBezTo>
                      <a:pt x="14344" y="3336"/>
                      <a:pt x="13143" y="5338"/>
                      <a:pt x="11508" y="6539"/>
                    </a:cubicBezTo>
                    <a:cubicBezTo>
                      <a:pt x="9907" y="7806"/>
                      <a:pt x="7639" y="8407"/>
                      <a:pt x="6338" y="9974"/>
                    </a:cubicBezTo>
                    <a:cubicBezTo>
                      <a:pt x="5070" y="11542"/>
                      <a:pt x="4803" y="13844"/>
                      <a:pt x="3903" y="15679"/>
                    </a:cubicBezTo>
                    <a:cubicBezTo>
                      <a:pt x="2969" y="17513"/>
                      <a:pt x="1234" y="19014"/>
                      <a:pt x="734" y="21016"/>
                    </a:cubicBezTo>
                    <a:cubicBezTo>
                      <a:pt x="234" y="22984"/>
                      <a:pt x="1001" y="25185"/>
                      <a:pt x="967" y="27220"/>
                    </a:cubicBezTo>
                    <a:cubicBezTo>
                      <a:pt x="934" y="29222"/>
                      <a:pt x="0" y="31390"/>
                      <a:pt x="434" y="33425"/>
                    </a:cubicBezTo>
                    <a:cubicBezTo>
                      <a:pt x="834" y="35493"/>
                      <a:pt x="2502" y="37094"/>
                      <a:pt x="3336" y="38929"/>
                    </a:cubicBezTo>
                    <a:cubicBezTo>
                      <a:pt x="4170" y="40830"/>
                      <a:pt x="4303" y="43165"/>
                      <a:pt x="5571" y="44766"/>
                    </a:cubicBezTo>
                    <a:cubicBezTo>
                      <a:pt x="6805" y="46401"/>
                      <a:pt x="9006" y="47168"/>
                      <a:pt x="10574" y="48502"/>
                    </a:cubicBezTo>
                    <a:cubicBezTo>
                      <a:pt x="12142" y="49836"/>
                      <a:pt x="13243" y="51871"/>
                      <a:pt x="15077" y="52772"/>
                    </a:cubicBezTo>
                    <a:cubicBezTo>
                      <a:pt x="16845" y="53706"/>
                      <a:pt x="19147" y="53439"/>
                      <a:pt x="21148" y="53939"/>
                    </a:cubicBezTo>
                    <a:cubicBezTo>
                      <a:pt x="23117" y="54440"/>
                      <a:pt x="24985" y="55841"/>
                      <a:pt x="27019" y="55874"/>
                    </a:cubicBezTo>
                    <a:cubicBezTo>
                      <a:pt x="29021" y="55907"/>
                      <a:pt x="30989" y="54673"/>
                      <a:pt x="33024" y="54239"/>
                    </a:cubicBezTo>
                    <a:cubicBezTo>
                      <a:pt x="35092" y="53839"/>
                      <a:pt x="37360" y="54239"/>
                      <a:pt x="39161" y="53406"/>
                    </a:cubicBezTo>
                    <a:cubicBezTo>
                      <a:pt x="41029" y="52572"/>
                      <a:pt x="42264" y="50570"/>
                      <a:pt x="43865" y="49369"/>
                    </a:cubicBezTo>
                    <a:cubicBezTo>
                      <a:pt x="45499" y="48102"/>
                      <a:pt x="47767" y="47501"/>
                      <a:pt x="49035" y="45934"/>
                    </a:cubicBezTo>
                    <a:cubicBezTo>
                      <a:pt x="50336" y="44366"/>
                      <a:pt x="50603" y="42064"/>
                      <a:pt x="51503" y="40229"/>
                    </a:cubicBezTo>
                    <a:cubicBezTo>
                      <a:pt x="52437" y="38395"/>
                      <a:pt x="54172" y="36894"/>
                      <a:pt x="54672" y="34892"/>
                    </a:cubicBezTo>
                    <a:cubicBezTo>
                      <a:pt x="55173" y="32958"/>
                      <a:pt x="54406" y="30723"/>
                      <a:pt x="54439" y="28688"/>
                    </a:cubicBezTo>
                    <a:cubicBezTo>
                      <a:pt x="54472" y="26686"/>
                      <a:pt x="55406" y="24518"/>
                      <a:pt x="54973" y="22483"/>
                    </a:cubicBezTo>
                    <a:cubicBezTo>
                      <a:pt x="54572" y="20449"/>
                      <a:pt x="52904" y="18814"/>
                      <a:pt x="52071" y="1697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38"/>
              <p:cNvSpPr/>
              <p:nvPr/>
            </p:nvSpPr>
            <p:spPr>
              <a:xfrm>
                <a:off x="3233113" y="3589000"/>
                <a:ext cx="203500" cy="18462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7385" extrusionOk="0">
                    <a:moveTo>
                      <a:pt x="4027" y="1"/>
                    </a:moveTo>
                    <a:cubicBezTo>
                      <a:pt x="3744" y="1"/>
                      <a:pt x="3456" y="33"/>
                      <a:pt x="3169" y="101"/>
                    </a:cubicBezTo>
                    <a:cubicBezTo>
                      <a:pt x="1201" y="535"/>
                      <a:pt x="0" y="2536"/>
                      <a:pt x="501" y="4538"/>
                    </a:cubicBezTo>
                    <a:cubicBezTo>
                      <a:pt x="926" y="6238"/>
                      <a:pt x="2434" y="7384"/>
                      <a:pt x="4085" y="7384"/>
                    </a:cubicBezTo>
                    <a:cubicBezTo>
                      <a:pt x="4377" y="7384"/>
                      <a:pt x="4674" y="7348"/>
                      <a:pt x="4971" y="7273"/>
                    </a:cubicBezTo>
                    <a:cubicBezTo>
                      <a:pt x="6939" y="6806"/>
                      <a:pt x="8139" y="4805"/>
                      <a:pt x="7639" y="2803"/>
                    </a:cubicBezTo>
                    <a:cubicBezTo>
                      <a:pt x="7212" y="1122"/>
                      <a:pt x="5689" y="1"/>
                      <a:pt x="40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38"/>
              <p:cNvSpPr/>
              <p:nvPr/>
            </p:nvSpPr>
            <p:spPr>
              <a:xfrm>
                <a:off x="3666763" y="3492775"/>
                <a:ext cx="203500" cy="1849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7398" extrusionOk="0">
                    <a:moveTo>
                      <a:pt x="4084" y="1"/>
                    </a:moveTo>
                    <a:cubicBezTo>
                      <a:pt x="3783" y="1"/>
                      <a:pt x="3476" y="38"/>
                      <a:pt x="3169" y="114"/>
                    </a:cubicBezTo>
                    <a:cubicBezTo>
                      <a:pt x="1201" y="548"/>
                      <a:pt x="0" y="2549"/>
                      <a:pt x="500" y="4551"/>
                    </a:cubicBezTo>
                    <a:cubicBezTo>
                      <a:pt x="925" y="6251"/>
                      <a:pt x="2434" y="7397"/>
                      <a:pt x="4084" y="7397"/>
                    </a:cubicBezTo>
                    <a:cubicBezTo>
                      <a:pt x="4377" y="7397"/>
                      <a:pt x="4674" y="7361"/>
                      <a:pt x="4970" y="7286"/>
                    </a:cubicBezTo>
                    <a:cubicBezTo>
                      <a:pt x="6938" y="6819"/>
                      <a:pt x="8139" y="4818"/>
                      <a:pt x="7639" y="2816"/>
                    </a:cubicBezTo>
                    <a:cubicBezTo>
                      <a:pt x="7243" y="1122"/>
                      <a:pt x="5748" y="1"/>
                      <a:pt x="40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38"/>
              <p:cNvSpPr/>
              <p:nvPr/>
            </p:nvSpPr>
            <p:spPr>
              <a:xfrm>
                <a:off x="3377388" y="3529850"/>
                <a:ext cx="50875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866" extrusionOk="0">
                    <a:moveTo>
                      <a:pt x="1007" y="1"/>
                    </a:moveTo>
                    <a:cubicBezTo>
                      <a:pt x="928" y="1"/>
                      <a:pt x="848" y="11"/>
                      <a:pt x="767" y="32"/>
                    </a:cubicBezTo>
                    <a:cubicBezTo>
                      <a:pt x="267" y="166"/>
                      <a:pt x="0" y="666"/>
                      <a:pt x="100" y="1166"/>
                    </a:cubicBezTo>
                    <a:cubicBezTo>
                      <a:pt x="212" y="1586"/>
                      <a:pt x="583" y="1865"/>
                      <a:pt x="994" y="1865"/>
                    </a:cubicBezTo>
                    <a:cubicBezTo>
                      <a:pt x="1073" y="1865"/>
                      <a:pt x="1154" y="1855"/>
                      <a:pt x="1234" y="1834"/>
                    </a:cubicBezTo>
                    <a:cubicBezTo>
                      <a:pt x="1735" y="1700"/>
                      <a:pt x="2035" y="1200"/>
                      <a:pt x="1901" y="699"/>
                    </a:cubicBezTo>
                    <a:cubicBezTo>
                      <a:pt x="1789" y="279"/>
                      <a:pt x="1419" y="1"/>
                      <a:pt x="10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38"/>
              <p:cNvSpPr/>
              <p:nvPr/>
            </p:nvSpPr>
            <p:spPr>
              <a:xfrm>
                <a:off x="3600038" y="3473500"/>
                <a:ext cx="50900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851" extrusionOk="0">
                    <a:moveTo>
                      <a:pt x="981" y="0"/>
                    </a:moveTo>
                    <a:cubicBezTo>
                      <a:pt x="922" y="0"/>
                      <a:pt x="861" y="6"/>
                      <a:pt x="801" y="18"/>
                    </a:cubicBezTo>
                    <a:cubicBezTo>
                      <a:pt x="301" y="151"/>
                      <a:pt x="0" y="652"/>
                      <a:pt x="134" y="1152"/>
                    </a:cubicBezTo>
                    <a:cubicBezTo>
                      <a:pt x="246" y="1572"/>
                      <a:pt x="616" y="1851"/>
                      <a:pt x="1028" y="1851"/>
                    </a:cubicBezTo>
                    <a:cubicBezTo>
                      <a:pt x="1107" y="1851"/>
                      <a:pt x="1188" y="1841"/>
                      <a:pt x="1268" y="1819"/>
                    </a:cubicBezTo>
                    <a:cubicBezTo>
                      <a:pt x="1768" y="1686"/>
                      <a:pt x="2035" y="1219"/>
                      <a:pt x="1935" y="718"/>
                    </a:cubicBezTo>
                    <a:cubicBezTo>
                      <a:pt x="1818" y="308"/>
                      <a:pt x="1417" y="0"/>
                      <a:pt x="9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38"/>
              <p:cNvSpPr/>
              <p:nvPr/>
            </p:nvSpPr>
            <p:spPr>
              <a:xfrm>
                <a:off x="3468288" y="3514800"/>
                <a:ext cx="9342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1736" fill="none" extrusionOk="0">
                    <a:moveTo>
                      <a:pt x="3736" y="0"/>
                    </a:moveTo>
                    <a:cubicBezTo>
                      <a:pt x="3469" y="734"/>
                      <a:pt x="2902" y="1301"/>
                      <a:pt x="2102" y="1502"/>
                    </a:cubicBezTo>
                    <a:cubicBezTo>
                      <a:pt x="1301" y="1735"/>
                      <a:pt x="567" y="1468"/>
                      <a:pt x="0" y="968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38"/>
              <p:cNvSpPr/>
              <p:nvPr/>
            </p:nvSpPr>
            <p:spPr>
              <a:xfrm>
                <a:off x="3996163" y="3773325"/>
                <a:ext cx="32550" cy="1101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4404" extrusionOk="0">
                    <a:moveTo>
                      <a:pt x="500" y="0"/>
                    </a:moveTo>
                    <a:cubicBezTo>
                      <a:pt x="200" y="0"/>
                      <a:pt x="0" y="300"/>
                      <a:pt x="0" y="601"/>
                    </a:cubicBezTo>
                    <a:lnTo>
                      <a:pt x="200" y="3836"/>
                    </a:lnTo>
                    <a:cubicBezTo>
                      <a:pt x="200" y="4170"/>
                      <a:pt x="500" y="4403"/>
                      <a:pt x="801" y="4403"/>
                    </a:cubicBezTo>
                    <a:cubicBezTo>
                      <a:pt x="1101" y="4403"/>
                      <a:pt x="1301" y="4103"/>
                      <a:pt x="1301" y="3803"/>
                    </a:cubicBezTo>
                    <a:lnTo>
                      <a:pt x="1101" y="567"/>
                    </a:lnTo>
                    <a:cubicBezTo>
                      <a:pt x="1101" y="467"/>
                      <a:pt x="1034" y="400"/>
                      <a:pt x="1001" y="300"/>
                    </a:cubicBezTo>
                    <a:cubicBezTo>
                      <a:pt x="867" y="134"/>
                      <a:pt x="701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38"/>
              <p:cNvSpPr/>
              <p:nvPr/>
            </p:nvSpPr>
            <p:spPr>
              <a:xfrm>
                <a:off x="3083013" y="3769100"/>
                <a:ext cx="77575" cy="9352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741" extrusionOk="0">
                    <a:moveTo>
                      <a:pt x="2484" y="1"/>
                    </a:moveTo>
                    <a:cubicBezTo>
                      <a:pt x="2305" y="1"/>
                      <a:pt x="2134" y="77"/>
                      <a:pt x="2035" y="236"/>
                    </a:cubicBezTo>
                    <a:lnTo>
                      <a:pt x="167" y="2838"/>
                    </a:lnTo>
                    <a:cubicBezTo>
                      <a:pt x="0" y="3105"/>
                      <a:pt x="33" y="3472"/>
                      <a:pt x="300" y="3638"/>
                    </a:cubicBezTo>
                    <a:cubicBezTo>
                      <a:pt x="394" y="3706"/>
                      <a:pt x="510" y="3740"/>
                      <a:pt x="628" y="3740"/>
                    </a:cubicBezTo>
                    <a:cubicBezTo>
                      <a:pt x="802" y="3740"/>
                      <a:pt x="981" y="3664"/>
                      <a:pt x="1101" y="3505"/>
                    </a:cubicBezTo>
                    <a:lnTo>
                      <a:pt x="2969" y="903"/>
                    </a:lnTo>
                    <a:cubicBezTo>
                      <a:pt x="3002" y="803"/>
                      <a:pt x="3036" y="736"/>
                      <a:pt x="3036" y="636"/>
                    </a:cubicBezTo>
                    <a:cubicBezTo>
                      <a:pt x="3102" y="436"/>
                      <a:pt x="3002" y="236"/>
                      <a:pt x="2835" y="102"/>
                    </a:cubicBezTo>
                    <a:cubicBezTo>
                      <a:pt x="2728" y="35"/>
                      <a:pt x="2604" y="1"/>
                      <a:pt x="24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38"/>
              <p:cNvSpPr/>
              <p:nvPr/>
            </p:nvSpPr>
            <p:spPr>
              <a:xfrm>
                <a:off x="3346513" y="4326800"/>
                <a:ext cx="103450" cy="65325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2613" extrusionOk="0">
                    <a:moveTo>
                      <a:pt x="643" y="0"/>
                    </a:moveTo>
                    <a:cubicBezTo>
                      <a:pt x="428" y="0"/>
                      <a:pt x="230" y="96"/>
                      <a:pt x="134" y="311"/>
                    </a:cubicBezTo>
                    <a:cubicBezTo>
                      <a:pt x="1" y="577"/>
                      <a:pt x="101" y="911"/>
                      <a:pt x="401" y="1044"/>
                    </a:cubicBezTo>
                    <a:lnTo>
                      <a:pt x="3270" y="2546"/>
                    </a:lnTo>
                    <a:cubicBezTo>
                      <a:pt x="3370" y="2612"/>
                      <a:pt x="3470" y="2612"/>
                      <a:pt x="3570" y="2612"/>
                    </a:cubicBezTo>
                    <a:cubicBezTo>
                      <a:pt x="3770" y="2612"/>
                      <a:pt x="3970" y="2479"/>
                      <a:pt x="4004" y="2312"/>
                    </a:cubicBezTo>
                    <a:cubicBezTo>
                      <a:pt x="4137" y="2012"/>
                      <a:pt x="4070" y="1678"/>
                      <a:pt x="3770" y="1545"/>
                    </a:cubicBezTo>
                    <a:lnTo>
                      <a:pt x="902" y="44"/>
                    </a:lnTo>
                    <a:cubicBezTo>
                      <a:pt x="816" y="15"/>
                      <a:pt x="728" y="0"/>
                      <a:pt x="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38"/>
              <p:cNvSpPr/>
              <p:nvPr/>
            </p:nvSpPr>
            <p:spPr>
              <a:xfrm>
                <a:off x="4067038" y="4372925"/>
                <a:ext cx="3255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4370" extrusionOk="0">
                    <a:moveTo>
                      <a:pt x="501" y="0"/>
                    </a:moveTo>
                    <a:cubicBezTo>
                      <a:pt x="201" y="0"/>
                      <a:pt x="0" y="300"/>
                      <a:pt x="0" y="600"/>
                    </a:cubicBezTo>
                    <a:lnTo>
                      <a:pt x="201" y="3836"/>
                    </a:lnTo>
                    <a:cubicBezTo>
                      <a:pt x="201" y="4170"/>
                      <a:pt x="501" y="4370"/>
                      <a:pt x="801" y="4370"/>
                    </a:cubicBezTo>
                    <a:cubicBezTo>
                      <a:pt x="1101" y="4370"/>
                      <a:pt x="1301" y="4103"/>
                      <a:pt x="1301" y="3803"/>
                    </a:cubicBezTo>
                    <a:lnTo>
                      <a:pt x="1101" y="534"/>
                    </a:lnTo>
                    <a:cubicBezTo>
                      <a:pt x="1101" y="467"/>
                      <a:pt x="1035" y="367"/>
                      <a:pt x="1001" y="300"/>
                    </a:cubicBezTo>
                    <a:cubicBezTo>
                      <a:pt x="868" y="133"/>
                      <a:pt x="701" y="33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38"/>
              <p:cNvSpPr/>
              <p:nvPr/>
            </p:nvSpPr>
            <p:spPr>
              <a:xfrm>
                <a:off x="4017013" y="4018225"/>
                <a:ext cx="78400" cy="9375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750" extrusionOk="0">
                    <a:moveTo>
                      <a:pt x="645" y="1"/>
                    </a:moveTo>
                    <a:cubicBezTo>
                      <a:pt x="535" y="1"/>
                      <a:pt x="417" y="33"/>
                      <a:pt x="300" y="111"/>
                    </a:cubicBezTo>
                    <a:cubicBezTo>
                      <a:pt x="33" y="311"/>
                      <a:pt x="0" y="645"/>
                      <a:pt x="167" y="878"/>
                    </a:cubicBezTo>
                    <a:lnTo>
                      <a:pt x="2035" y="3514"/>
                    </a:lnTo>
                    <a:cubicBezTo>
                      <a:pt x="2174" y="3673"/>
                      <a:pt x="2349" y="3749"/>
                      <a:pt x="2517" y="3749"/>
                    </a:cubicBezTo>
                    <a:cubicBezTo>
                      <a:pt x="2631" y="3749"/>
                      <a:pt x="2741" y="3714"/>
                      <a:pt x="2835" y="3647"/>
                    </a:cubicBezTo>
                    <a:cubicBezTo>
                      <a:pt x="3102" y="3447"/>
                      <a:pt x="3136" y="3113"/>
                      <a:pt x="2969" y="2847"/>
                    </a:cubicBezTo>
                    <a:lnTo>
                      <a:pt x="1101" y="211"/>
                    </a:lnTo>
                    <a:cubicBezTo>
                      <a:pt x="1034" y="145"/>
                      <a:pt x="967" y="111"/>
                      <a:pt x="867" y="45"/>
                    </a:cubicBezTo>
                    <a:cubicBezTo>
                      <a:pt x="798" y="17"/>
                      <a:pt x="723" y="1"/>
                      <a:pt x="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38"/>
              <p:cNvSpPr/>
              <p:nvPr/>
            </p:nvSpPr>
            <p:spPr>
              <a:xfrm>
                <a:off x="3178913" y="4171200"/>
                <a:ext cx="50050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4215" extrusionOk="0">
                    <a:moveTo>
                      <a:pt x="1425" y="1"/>
                    </a:moveTo>
                    <a:cubicBezTo>
                      <a:pt x="1192" y="1"/>
                      <a:pt x="988" y="156"/>
                      <a:pt x="934" y="397"/>
                    </a:cubicBezTo>
                    <a:lnTo>
                      <a:pt x="100" y="3532"/>
                    </a:lnTo>
                    <a:cubicBezTo>
                      <a:pt x="0" y="3833"/>
                      <a:pt x="167" y="4100"/>
                      <a:pt x="467" y="4200"/>
                    </a:cubicBezTo>
                    <a:cubicBezTo>
                      <a:pt x="512" y="4210"/>
                      <a:pt x="556" y="4214"/>
                      <a:pt x="599" y="4214"/>
                    </a:cubicBezTo>
                    <a:cubicBezTo>
                      <a:pt x="843" y="4214"/>
                      <a:pt x="1049" y="4060"/>
                      <a:pt x="1134" y="3833"/>
                    </a:cubicBezTo>
                    <a:lnTo>
                      <a:pt x="1968" y="697"/>
                    </a:lnTo>
                    <a:cubicBezTo>
                      <a:pt x="2002" y="564"/>
                      <a:pt x="2002" y="497"/>
                      <a:pt x="1968" y="397"/>
                    </a:cubicBezTo>
                    <a:cubicBezTo>
                      <a:pt x="1935" y="197"/>
                      <a:pt x="1801" y="30"/>
                      <a:pt x="1601" y="30"/>
                    </a:cubicBezTo>
                    <a:cubicBezTo>
                      <a:pt x="1542" y="10"/>
                      <a:pt x="1483" y="1"/>
                      <a:pt x="1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38"/>
              <p:cNvSpPr/>
              <p:nvPr/>
            </p:nvSpPr>
            <p:spPr>
              <a:xfrm>
                <a:off x="3699263" y="4575450"/>
                <a:ext cx="84275" cy="88850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3554" extrusionOk="0">
                    <a:moveTo>
                      <a:pt x="2759" y="0"/>
                    </a:moveTo>
                    <a:cubicBezTo>
                      <a:pt x="2612" y="0"/>
                      <a:pt x="2473" y="67"/>
                      <a:pt x="2369" y="205"/>
                    </a:cubicBezTo>
                    <a:lnTo>
                      <a:pt x="201" y="2607"/>
                    </a:lnTo>
                    <a:cubicBezTo>
                      <a:pt x="1" y="2874"/>
                      <a:pt x="34" y="3207"/>
                      <a:pt x="234" y="3407"/>
                    </a:cubicBezTo>
                    <a:cubicBezTo>
                      <a:pt x="363" y="3503"/>
                      <a:pt x="506" y="3553"/>
                      <a:pt x="643" y="3553"/>
                    </a:cubicBezTo>
                    <a:cubicBezTo>
                      <a:pt x="791" y="3553"/>
                      <a:pt x="931" y="3495"/>
                      <a:pt x="1035" y="3374"/>
                    </a:cubicBezTo>
                    <a:lnTo>
                      <a:pt x="3203" y="939"/>
                    </a:lnTo>
                    <a:cubicBezTo>
                      <a:pt x="3303" y="872"/>
                      <a:pt x="3337" y="772"/>
                      <a:pt x="3337" y="705"/>
                    </a:cubicBezTo>
                    <a:cubicBezTo>
                      <a:pt x="3370" y="505"/>
                      <a:pt x="3303" y="272"/>
                      <a:pt x="3170" y="172"/>
                    </a:cubicBezTo>
                    <a:cubicBezTo>
                      <a:pt x="3041" y="59"/>
                      <a:pt x="2896" y="0"/>
                      <a:pt x="27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38"/>
              <p:cNvSpPr/>
              <p:nvPr/>
            </p:nvSpPr>
            <p:spPr>
              <a:xfrm>
                <a:off x="3951113" y="3609875"/>
                <a:ext cx="1059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2286" extrusionOk="0">
                    <a:moveTo>
                      <a:pt x="501" y="0"/>
                    </a:moveTo>
                    <a:cubicBezTo>
                      <a:pt x="334" y="0"/>
                      <a:pt x="134" y="167"/>
                      <a:pt x="101" y="367"/>
                    </a:cubicBezTo>
                    <a:cubicBezTo>
                      <a:pt x="1" y="667"/>
                      <a:pt x="134" y="968"/>
                      <a:pt x="434" y="1101"/>
                    </a:cubicBezTo>
                    <a:lnTo>
                      <a:pt x="3437" y="2268"/>
                    </a:lnTo>
                    <a:cubicBezTo>
                      <a:pt x="3488" y="2280"/>
                      <a:pt x="3539" y="2285"/>
                      <a:pt x="3588" y="2285"/>
                    </a:cubicBezTo>
                    <a:cubicBezTo>
                      <a:pt x="3824" y="2285"/>
                      <a:pt x="4027" y="2156"/>
                      <a:pt x="4137" y="1935"/>
                    </a:cubicBezTo>
                    <a:cubicBezTo>
                      <a:pt x="4237" y="1635"/>
                      <a:pt x="4104" y="1334"/>
                      <a:pt x="3804" y="1201"/>
                    </a:cubicBezTo>
                    <a:lnTo>
                      <a:pt x="801" y="34"/>
                    </a:lnTo>
                    <a:cubicBezTo>
                      <a:pt x="668" y="0"/>
                      <a:pt x="601" y="0"/>
                      <a:pt x="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38"/>
              <p:cNvSpPr/>
              <p:nvPr/>
            </p:nvSpPr>
            <p:spPr>
              <a:xfrm>
                <a:off x="3444088" y="4520200"/>
                <a:ext cx="55900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197" extrusionOk="0">
                    <a:moveTo>
                      <a:pt x="1566" y="0"/>
                    </a:moveTo>
                    <a:cubicBezTo>
                      <a:pt x="1344" y="0"/>
                      <a:pt x="1119" y="151"/>
                      <a:pt x="1068" y="380"/>
                    </a:cubicBezTo>
                    <a:lnTo>
                      <a:pt x="34" y="3449"/>
                    </a:lnTo>
                    <a:cubicBezTo>
                      <a:pt x="1" y="3582"/>
                      <a:pt x="1" y="3649"/>
                      <a:pt x="1" y="3749"/>
                    </a:cubicBezTo>
                    <a:cubicBezTo>
                      <a:pt x="1" y="3949"/>
                      <a:pt x="167" y="4116"/>
                      <a:pt x="368" y="4150"/>
                    </a:cubicBezTo>
                    <a:cubicBezTo>
                      <a:pt x="439" y="4181"/>
                      <a:pt x="512" y="4196"/>
                      <a:pt x="584" y="4196"/>
                    </a:cubicBezTo>
                    <a:cubicBezTo>
                      <a:pt x="811" y="4196"/>
                      <a:pt x="1017" y="4045"/>
                      <a:pt x="1068" y="3816"/>
                    </a:cubicBezTo>
                    <a:lnTo>
                      <a:pt x="2102" y="747"/>
                    </a:lnTo>
                    <a:cubicBezTo>
                      <a:pt x="2236" y="447"/>
                      <a:pt x="2069" y="113"/>
                      <a:pt x="1769" y="47"/>
                    </a:cubicBezTo>
                    <a:cubicBezTo>
                      <a:pt x="1705" y="15"/>
                      <a:pt x="1636" y="0"/>
                      <a:pt x="15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38"/>
              <p:cNvSpPr/>
              <p:nvPr/>
            </p:nvSpPr>
            <p:spPr>
              <a:xfrm>
                <a:off x="3219763" y="3908925"/>
                <a:ext cx="55900" cy="10575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230" extrusionOk="0">
                    <a:moveTo>
                      <a:pt x="1585" y="0"/>
                    </a:moveTo>
                    <a:cubicBezTo>
                      <a:pt x="1356" y="0"/>
                      <a:pt x="1144" y="152"/>
                      <a:pt x="1068" y="380"/>
                    </a:cubicBezTo>
                    <a:lnTo>
                      <a:pt x="34" y="3483"/>
                    </a:lnTo>
                    <a:cubicBezTo>
                      <a:pt x="1" y="3583"/>
                      <a:pt x="1" y="3683"/>
                      <a:pt x="1" y="3749"/>
                    </a:cubicBezTo>
                    <a:cubicBezTo>
                      <a:pt x="34" y="3983"/>
                      <a:pt x="167" y="4150"/>
                      <a:pt x="368" y="4183"/>
                    </a:cubicBezTo>
                    <a:cubicBezTo>
                      <a:pt x="439" y="4215"/>
                      <a:pt x="512" y="4230"/>
                      <a:pt x="583" y="4230"/>
                    </a:cubicBezTo>
                    <a:cubicBezTo>
                      <a:pt x="811" y="4230"/>
                      <a:pt x="1017" y="4078"/>
                      <a:pt x="1068" y="3849"/>
                    </a:cubicBezTo>
                    <a:lnTo>
                      <a:pt x="2135" y="747"/>
                    </a:lnTo>
                    <a:cubicBezTo>
                      <a:pt x="2236" y="480"/>
                      <a:pt x="2069" y="147"/>
                      <a:pt x="1802" y="47"/>
                    </a:cubicBezTo>
                    <a:cubicBezTo>
                      <a:pt x="1730" y="15"/>
                      <a:pt x="165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38"/>
              <p:cNvSpPr/>
              <p:nvPr/>
            </p:nvSpPr>
            <p:spPr>
              <a:xfrm>
                <a:off x="3944438" y="4239675"/>
                <a:ext cx="984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2786" extrusionOk="0">
                    <a:moveTo>
                      <a:pt x="3329" y="0"/>
                    </a:moveTo>
                    <a:cubicBezTo>
                      <a:pt x="3227" y="0"/>
                      <a:pt x="3125" y="30"/>
                      <a:pt x="3036" y="93"/>
                    </a:cubicBezTo>
                    <a:lnTo>
                      <a:pt x="268" y="1794"/>
                    </a:lnTo>
                    <a:cubicBezTo>
                      <a:pt x="201" y="1828"/>
                      <a:pt x="101" y="1928"/>
                      <a:pt x="68" y="1994"/>
                    </a:cubicBezTo>
                    <a:cubicBezTo>
                      <a:pt x="1" y="2194"/>
                      <a:pt x="1" y="2428"/>
                      <a:pt x="101" y="2528"/>
                    </a:cubicBezTo>
                    <a:cubicBezTo>
                      <a:pt x="207" y="2697"/>
                      <a:pt x="379" y="2786"/>
                      <a:pt x="559" y="2786"/>
                    </a:cubicBezTo>
                    <a:cubicBezTo>
                      <a:pt x="664" y="2786"/>
                      <a:pt x="770" y="2756"/>
                      <a:pt x="868" y="2695"/>
                    </a:cubicBezTo>
                    <a:lnTo>
                      <a:pt x="3604" y="994"/>
                    </a:lnTo>
                    <a:cubicBezTo>
                      <a:pt x="3870" y="860"/>
                      <a:pt x="3937" y="493"/>
                      <a:pt x="3770" y="226"/>
                    </a:cubicBezTo>
                    <a:cubicBezTo>
                      <a:pt x="3666" y="81"/>
                      <a:pt x="3498" y="0"/>
                      <a:pt x="3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38"/>
              <p:cNvSpPr/>
              <p:nvPr/>
            </p:nvSpPr>
            <p:spPr>
              <a:xfrm>
                <a:off x="4162113" y="4124175"/>
                <a:ext cx="90925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3317" extrusionOk="0">
                    <a:moveTo>
                      <a:pt x="2988" y="0"/>
                    </a:moveTo>
                    <a:cubicBezTo>
                      <a:pt x="2857" y="0"/>
                      <a:pt x="2728" y="50"/>
                      <a:pt x="2635" y="143"/>
                    </a:cubicBezTo>
                    <a:lnTo>
                      <a:pt x="234" y="2311"/>
                    </a:lnTo>
                    <a:cubicBezTo>
                      <a:pt x="167" y="2411"/>
                      <a:pt x="134" y="2478"/>
                      <a:pt x="67" y="2578"/>
                    </a:cubicBezTo>
                    <a:cubicBezTo>
                      <a:pt x="0" y="2745"/>
                      <a:pt x="34" y="2945"/>
                      <a:pt x="200" y="3112"/>
                    </a:cubicBezTo>
                    <a:cubicBezTo>
                      <a:pt x="304" y="3250"/>
                      <a:pt x="461" y="3316"/>
                      <a:pt x="616" y="3316"/>
                    </a:cubicBezTo>
                    <a:cubicBezTo>
                      <a:pt x="761" y="3316"/>
                      <a:pt x="904" y="3258"/>
                      <a:pt x="1001" y="3145"/>
                    </a:cubicBezTo>
                    <a:lnTo>
                      <a:pt x="3369" y="977"/>
                    </a:lnTo>
                    <a:cubicBezTo>
                      <a:pt x="3636" y="777"/>
                      <a:pt x="3636" y="410"/>
                      <a:pt x="3403" y="210"/>
                    </a:cubicBezTo>
                    <a:cubicBezTo>
                      <a:pt x="3295" y="67"/>
                      <a:pt x="3140" y="0"/>
                      <a:pt x="29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38"/>
              <p:cNvSpPr/>
              <p:nvPr/>
            </p:nvSpPr>
            <p:spPr>
              <a:xfrm>
                <a:off x="3025463" y="4033400"/>
                <a:ext cx="90075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317" extrusionOk="0">
                    <a:moveTo>
                      <a:pt x="2975" y="0"/>
                    </a:moveTo>
                    <a:cubicBezTo>
                      <a:pt x="2835" y="0"/>
                      <a:pt x="2699" y="59"/>
                      <a:pt x="2602" y="171"/>
                    </a:cubicBezTo>
                    <a:lnTo>
                      <a:pt x="234" y="2340"/>
                    </a:lnTo>
                    <a:cubicBezTo>
                      <a:pt x="134" y="2406"/>
                      <a:pt x="100" y="2506"/>
                      <a:pt x="67" y="2573"/>
                    </a:cubicBezTo>
                    <a:cubicBezTo>
                      <a:pt x="0" y="2773"/>
                      <a:pt x="67" y="3007"/>
                      <a:pt x="167" y="3107"/>
                    </a:cubicBezTo>
                    <a:cubicBezTo>
                      <a:pt x="292" y="3250"/>
                      <a:pt x="456" y="3316"/>
                      <a:pt x="611" y="3316"/>
                    </a:cubicBezTo>
                    <a:cubicBezTo>
                      <a:pt x="746" y="3316"/>
                      <a:pt x="875" y="3266"/>
                      <a:pt x="968" y="3174"/>
                    </a:cubicBezTo>
                    <a:lnTo>
                      <a:pt x="3336" y="1005"/>
                    </a:lnTo>
                    <a:cubicBezTo>
                      <a:pt x="3603" y="772"/>
                      <a:pt x="3603" y="405"/>
                      <a:pt x="3403" y="205"/>
                    </a:cubicBezTo>
                    <a:cubicBezTo>
                      <a:pt x="3282" y="67"/>
                      <a:pt x="3126" y="0"/>
                      <a:pt x="29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38"/>
              <p:cNvSpPr/>
              <p:nvPr/>
            </p:nvSpPr>
            <p:spPr>
              <a:xfrm>
                <a:off x="3583363" y="4427950"/>
                <a:ext cx="10842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1235" extrusionOk="0">
                    <a:moveTo>
                      <a:pt x="3736" y="1"/>
                    </a:moveTo>
                    <a:lnTo>
                      <a:pt x="534" y="101"/>
                    </a:lnTo>
                    <a:cubicBezTo>
                      <a:pt x="467" y="101"/>
                      <a:pt x="367" y="134"/>
                      <a:pt x="301" y="167"/>
                    </a:cubicBezTo>
                    <a:cubicBezTo>
                      <a:pt x="134" y="267"/>
                      <a:pt x="0" y="434"/>
                      <a:pt x="0" y="668"/>
                    </a:cubicBezTo>
                    <a:cubicBezTo>
                      <a:pt x="34" y="968"/>
                      <a:pt x="301" y="1235"/>
                      <a:pt x="567" y="1235"/>
                    </a:cubicBezTo>
                    <a:lnTo>
                      <a:pt x="3803" y="1135"/>
                    </a:lnTo>
                    <a:cubicBezTo>
                      <a:pt x="4103" y="1135"/>
                      <a:pt x="4337" y="835"/>
                      <a:pt x="4337" y="568"/>
                    </a:cubicBezTo>
                    <a:cubicBezTo>
                      <a:pt x="4303" y="267"/>
                      <a:pt x="4037" y="1"/>
                      <a:pt x="37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38"/>
              <p:cNvSpPr/>
              <p:nvPr/>
            </p:nvSpPr>
            <p:spPr>
              <a:xfrm>
                <a:off x="4155438" y="3842525"/>
                <a:ext cx="60900" cy="1041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167" extrusionOk="0">
                    <a:moveTo>
                      <a:pt x="643" y="1"/>
                    </a:moveTo>
                    <a:cubicBezTo>
                      <a:pt x="582" y="1"/>
                      <a:pt x="523" y="12"/>
                      <a:pt x="467" y="34"/>
                    </a:cubicBezTo>
                    <a:cubicBezTo>
                      <a:pt x="167" y="134"/>
                      <a:pt x="0" y="468"/>
                      <a:pt x="134" y="735"/>
                    </a:cubicBezTo>
                    <a:lnTo>
                      <a:pt x="1268" y="3804"/>
                    </a:lnTo>
                    <a:cubicBezTo>
                      <a:pt x="1321" y="4017"/>
                      <a:pt x="1545" y="4166"/>
                      <a:pt x="1787" y="4166"/>
                    </a:cubicBezTo>
                    <a:cubicBezTo>
                      <a:pt x="1847" y="4166"/>
                      <a:pt x="1908" y="4157"/>
                      <a:pt x="1968" y="4137"/>
                    </a:cubicBezTo>
                    <a:cubicBezTo>
                      <a:pt x="2269" y="4037"/>
                      <a:pt x="2435" y="3703"/>
                      <a:pt x="2302" y="3403"/>
                    </a:cubicBezTo>
                    <a:lnTo>
                      <a:pt x="1168" y="368"/>
                    </a:lnTo>
                    <a:cubicBezTo>
                      <a:pt x="1134" y="234"/>
                      <a:pt x="1101" y="168"/>
                      <a:pt x="1001" y="134"/>
                    </a:cubicBezTo>
                    <a:cubicBezTo>
                      <a:pt x="890" y="45"/>
                      <a:pt x="764" y="1"/>
                      <a:pt x="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38"/>
              <p:cNvSpPr/>
              <p:nvPr/>
            </p:nvSpPr>
            <p:spPr>
              <a:xfrm>
                <a:off x="3194738" y="4401275"/>
                <a:ext cx="60075" cy="1041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4166" extrusionOk="0">
                    <a:moveTo>
                      <a:pt x="643" y="0"/>
                    </a:moveTo>
                    <a:cubicBezTo>
                      <a:pt x="583" y="0"/>
                      <a:pt x="523" y="11"/>
                      <a:pt x="468" y="34"/>
                    </a:cubicBezTo>
                    <a:cubicBezTo>
                      <a:pt x="168" y="134"/>
                      <a:pt x="1" y="467"/>
                      <a:pt x="134" y="734"/>
                    </a:cubicBezTo>
                    <a:lnTo>
                      <a:pt x="1235" y="3803"/>
                    </a:lnTo>
                    <a:cubicBezTo>
                      <a:pt x="1315" y="4016"/>
                      <a:pt x="1545" y="4166"/>
                      <a:pt x="1787" y="4166"/>
                    </a:cubicBezTo>
                    <a:cubicBezTo>
                      <a:pt x="1848" y="4166"/>
                      <a:pt x="1909" y="4156"/>
                      <a:pt x="1969" y="4136"/>
                    </a:cubicBezTo>
                    <a:cubicBezTo>
                      <a:pt x="2236" y="4036"/>
                      <a:pt x="2403" y="3703"/>
                      <a:pt x="2303" y="3403"/>
                    </a:cubicBezTo>
                    <a:lnTo>
                      <a:pt x="1168" y="367"/>
                    </a:lnTo>
                    <a:cubicBezTo>
                      <a:pt x="1135" y="234"/>
                      <a:pt x="1068" y="167"/>
                      <a:pt x="1002" y="134"/>
                    </a:cubicBezTo>
                    <a:cubicBezTo>
                      <a:pt x="890" y="45"/>
                      <a:pt x="764" y="0"/>
                      <a:pt x="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38"/>
              <p:cNvSpPr/>
              <p:nvPr/>
            </p:nvSpPr>
            <p:spPr>
              <a:xfrm>
                <a:off x="3834363" y="4450475"/>
                <a:ext cx="109275" cy="38475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539" extrusionOk="0">
                    <a:moveTo>
                      <a:pt x="668" y="0"/>
                    </a:moveTo>
                    <a:cubicBezTo>
                      <a:pt x="568" y="0"/>
                      <a:pt x="468" y="0"/>
                      <a:pt x="401" y="34"/>
                    </a:cubicBezTo>
                    <a:cubicBezTo>
                      <a:pt x="234" y="100"/>
                      <a:pt x="68" y="267"/>
                      <a:pt x="68" y="434"/>
                    </a:cubicBezTo>
                    <a:cubicBezTo>
                      <a:pt x="1" y="734"/>
                      <a:pt x="234" y="1034"/>
                      <a:pt x="501" y="1068"/>
                    </a:cubicBezTo>
                    <a:lnTo>
                      <a:pt x="3737" y="1535"/>
                    </a:lnTo>
                    <a:cubicBezTo>
                      <a:pt x="3756" y="1537"/>
                      <a:pt x="3776" y="1538"/>
                      <a:pt x="3796" y="1538"/>
                    </a:cubicBezTo>
                    <a:cubicBezTo>
                      <a:pt x="4046" y="1538"/>
                      <a:pt x="4306" y="1346"/>
                      <a:pt x="4337" y="1068"/>
                    </a:cubicBezTo>
                    <a:cubicBezTo>
                      <a:pt x="4371" y="767"/>
                      <a:pt x="4170" y="501"/>
                      <a:pt x="3904" y="434"/>
                    </a:cubicBezTo>
                    <a:lnTo>
                      <a:pt x="6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013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20" y="431296"/>
            <a:ext cx="3254179" cy="43389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30" y="431297"/>
            <a:ext cx="3254179" cy="433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87493"/>
      </p:ext>
    </p:extLst>
  </p:cSld>
  <p:clrMapOvr>
    <a:masterClrMapping/>
  </p:clrMapOvr>
</p:sld>
</file>

<file path=ppt/theme/theme1.xml><?xml version="1.0" encoding="utf-8"?>
<a:theme xmlns:a="http://schemas.openxmlformats.org/drawingml/2006/main" name="Kawaii Food Vocabulary for Pre-K">
  <a:themeElements>
    <a:clrScheme name="Simple Light">
      <a:dk1>
        <a:srgbClr val="182648"/>
      </a:dk1>
      <a:lt1>
        <a:srgbClr val="E0A882"/>
      </a:lt1>
      <a:dk2>
        <a:srgbClr val="F9C9C9"/>
      </a:dk2>
      <a:lt2>
        <a:srgbClr val="FFCD6C"/>
      </a:lt2>
      <a:accent1>
        <a:srgbClr val="FFFFFF"/>
      </a:accent1>
      <a:accent2>
        <a:srgbClr val="FC6F87"/>
      </a:accent2>
      <a:accent3>
        <a:srgbClr val="C2CC89"/>
      </a:accent3>
      <a:accent4>
        <a:srgbClr val="DBE4F8"/>
      </a:accent4>
      <a:accent5>
        <a:srgbClr val="A5A6C9"/>
      </a:accent5>
      <a:accent6>
        <a:srgbClr val="FFF3DD"/>
      </a:accent6>
      <a:hlink>
        <a:srgbClr val="1827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1205</Words>
  <Application>Microsoft Office PowerPoint</Application>
  <PresentationFormat>Presentación en pantalla (16:9)</PresentationFormat>
  <Paragraphs>87</Paragraphs>
  <Slides>15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Open Sans</vt:lpstr>
      <vt:lpstr>Gaegu</vt:lpstr>
      <vt:lpstr>Arial</vt:lpstr>
      <vt:lpstr>Wingdings</vt:lpstr>
      <vt:lpstr>Euphemia</vt:lpstr>
      <vt:lpstr>Chewy</vt:lpstr>
      <vt:lpstr>Kawaii Food Vocabulary for Pre-K</vt:lpstr>
      <vt:lpstr>LACTANTES 2 explorando…</vt:lpstr>
      <vt:lpstr>LECTURA POR SEMANA </vt:lpstr>
      <vt:lpstr>LUNES 19 DE JUNIO DEL 2023</vt:lpstr>
      <vt:lpstr>MARTES 2O DE JUNIO 2023</vt:lpstr>
      <vt:lpstr>MIERCOLES 21 DE JUNIO 2023</vt:lpstr>
      <vt:lpstr> JUEVES 22 DE JUNIO 2023</vt:lpstr>
      <vt:lpstr>VIERNES 23 DE JUNIO 2023</vt:lpstr>
      <vt:lpstr>MATERIALES POR SEMANA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LACTANTES 2</dc:title>
  <dc:creator>Monica Martinez</dc:creator>
  <cp:lastModifiedBy>pc</cp:lastModifiedBy>
  <cp:revision>61</cp:revision>
  <dcterms:modified xsi:type="dcterms:W3CDTF">2023-07-03T21:07:02Z</dcterms:modified>
</cp:coreProperties>
</file>