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11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51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91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72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4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41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6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89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7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0A2A4-A404-4666-A250-050EB0666524}" type="datetimeFigureOut">
              <a:rPr lang="es-MX" smtClean="0"/>
              <a:t>24/06/2023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2E91-4080-444A-8CBB-A83465D123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9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5438"/>
            <a:ext cx="838200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3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1275"/>
            <a:ext cx="6942137" cy="677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98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412875"/>
            <a:ext cx="7108825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53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33350"/>
            <a:ext cx="9129713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65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2023-06-24T06:29:25Z</dcterms:created>
  <dcterms:modified xsi:type="dcterms:W3CDTF">2023-06-24T06:44:26Z</dcterms:modified>
</cp:coreProperties>
</file>