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2A4-A404-4666-A250-050EB0666524}" type="datetimeFigureOut">
              <a:rPr lang="es-MX" smtClean="0"/>
              <a:t>24/06/2023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92E91-4080-444A-8CBB-A83465D123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0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2A4-A404-4666-A250-050EB0666524}" type="datetimeFigureOut">
              <a:rPr lang="es-MX" smtClean="0"/>
              <a:t>24/06/2023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92E91-4080-444A-8CBB-A83465D123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1113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2A4-A404-4666-A250-050EB0666524}" type="datetimeFigureOut">
              <a:rPr lang="es-MX" smtClean="0"/>
              <a:t>24/06/2023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92E91-4080-444A-8CBB-A83465D123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3518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2A4-A404-4666-A250-050EB0666524}" type="datetimeFigureOut">
              <a:rPr lang="es-MX" smtClean="0"/>
              <a:t>24/06/2023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92E91-4080-444A-8CBB-A83465D123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4915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2A4-A404-4666-A250-050EB0666524}" type="datetimeFigureOut">
              <a:rPr lang="es-MX" smtClean="0"/>
              <a:t>24/06/2023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92E91-4080-444A-8CBB-A83465D123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341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2A4-A404-4666-A250-050EB0666524}" type="datetimeFigureOut">
              <a:rPr lang="es-MX" smtClean="0"/>
              <a:t>24/06/2023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92E91-4080-444A-8CBB-A83465D123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672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2A4-A404-4666-A250-050EB0666524}" type="datetimeFigureOut">
              <a:rPr lang="es-MX" smtClean="0"/>
              <a:t>24/06/2023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92E91-4080-444A-8CBB-A83465D123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64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2A4-A404-4666-A250-050EB0666524}" type="datetimeFigureOut">
              <a:rPr lang="es-MX" smtClean="0"/>
              <a:t>24/06/2023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92E91-4080-444A-8CBB-A83465D123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841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2A4-A404-4666-A250-050EB0666524}" type="datetimeFigureOut">
              <a:rPr lang="es-MX" smtClean="0"/>
              <a:t>24/06/2023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92E91-4080-444A-8CBB-A83465D123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6868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2A4-A404-4666-A250-050EB0666524}" type="datetimeFigureOut">
              <a:rPr lang="es-MX" smtClean="0"/>
              <a:t>24/06/2023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92E91-4080-444A-8CBB-A83465D123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989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0A2A4-A404-4666-A250-050EB0666524}" type="datetimeFigureOut">
              <a:rPr lang="es-MX" smtClean="0"/>
              <a:t>24/06/2023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92E91-4080-444A-8CBB-A83465D123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274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0A2A4-A404-4666-A250-050EB0666524}" type="datetimeFigureOut">
              <a:rPr lang="es-MX" smtClean="0"/>
              <a:t>24/06/2023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92E91-4080-444A-8CBB-A83465D123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391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95438"/>
            <a:ext cx="8382000" cy="366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932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8" y="41275"/>
            <a:ext cx="6942137" cy="677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9986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88" y="1412875"/>
            <a:ext cx="7108825" cy="403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9535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133350"/>
            <a:ext cx="9129713" cy="659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69658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2</cp:revision>
  <dcterms:created xsi:type="dcterms:W3CDTF">2023-06-24T06:29:25Z</dcterms:created>
  <dcterms:modified xsi:type="dcterms:W3CDTF">2023-06-24T06:44:26Z</dcterms:modified>
</cp:coreProperties>
</file>