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313" r:id="rId6"/>
    <p:sldId id="262" r:id="rId7"/>
    <p:sldId id="314" r:id="rId8"/>
    <p:sldId id="315" r:id="rId9"/>
    <p:sldId id="316" r:id="rId10"/>
    <p:sldId id="317" r:id="rId11"/>
  </p:sldIdLst>
  <p:sldSz cx="9144000" cy="5143500" type="screen16x9"/>
  <p:notesSz cx="6858000" cy="9144000"/>
  <p:embeddedFontLst>
    <p:embeddedFont>
      <p:font typeface="Anaheim" panose="020B0604020202020204" charset="0"/>
      <p:regular r:id="rId13"/>
    </p:embeddedFont>
    <p:embeddedFont>
      <p:font typeface="Barlow Medium" panose="020B0604020202020204" charset="0"/>
      <p:regular r:id="rId14"/>
      <p:bold r:id="rId15"/>
      <p:italic r:id="rId16"/>
      <p:boldItalic r:id="rId17"/>
    </p:embeddedFont>
    <p:embeddedFont>
      <p:font typeface="Bebas Neue" panose="020B0604020202020204" charset="0"/>
      <p:regular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Patrick Hand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767">
          <p15:clr>
            <a:srgbClr val="9AA0A6"/>
          </p15:clr>
        </p15:guide>
        <p15:guide id="3" orient="horz" pos="207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FF2E59-CDC3-43AA-BE86-8FCE69C7ACF2}">
  <a:tblStyle styleId="{CFFF2E59-CDC3-43AA-BE86-8FCE69C7AC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12"/>
      </p:cViewPr>
      <p:guideLst>
        <p:guide pos="2880"/>
        <p:guide orient="horz" pos="767"/>
        <p:guide orient="horz" pos="20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1044b0d6ec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1044b0d6ec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26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044b0d6ec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044b0d6ec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10467667cc2_0_1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10467667cc2_0_1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1044b0d6ec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1044b0d6ec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1044b0d6ec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1044b0d6ec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633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1044b0d6ec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1044b0d6ec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10467667cc2_0_1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10467667cc2_0_1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095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1044b0d6ec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1044b0d6ec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06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1044b0d6ec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1044b0d6ec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87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/>
          <p:nvPr/>
        </p:nvSpPr>
        <p:spPr>
          <a:xfrm>
            <a:off x="165315" y="2970308"/>
            <a:ext cx="340398" cy="375255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-44062" y="3571652"/>
            <a:ext cx="759174" cy="1698051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rgbClr val="DE80D7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715099" y="-749742"/>
            <a:ext cx="748453" cy="1751944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-2225305">
            <a:off x="8513182" y="3745809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8054827" y="-79728"/>
            <a:ext cx="1054835" cy="1431162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8877766" y="3133802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747700" y="1353000"/>
            <a:ext cx="44175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 b="1">
                <a:solidFill>
                  <a:srgbClr val="19191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747700" y="35334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8032959" y="4096946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194988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715108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3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52" name="Google Shape;52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" name="Google Shape;80;p3"/>
          <p:cNvGrpSpPr/>
          <p:nvPr/>
        </p:nvGrpSpPr>
        <p:grpSpPr>
          <a:xfrm flipH="1"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81" name="Google Shape;81;p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rot="-2225305">
              <a:off x="8520032" y="12613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228250" y="2671825"/>
            <a:ext cx="4687500" cy="10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title" idx="2" hasCustomPrompt="1"/>
          </p:nvPr>
        </p:nvSpPr>
        <p:spPr>
          <a:xfrm>
            <a:off x="4047000" y="1418750"/>
            <a:ext cx="105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2391900" y="3859075"/>
            <a:ext cx="43602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194988" y="4096946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flipH="1">
            <a:off x="8056863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flipH="1">
            <a:off x="7810615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9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310" name="Google Shape;310;p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8" name="Google Shape;338;p9"/>
          <p:cNvGrpSpPr/>
          <p:nvPr/>
        </p:nvGrpSpPr>
        <p:grpSpPr>
          <a:xfrm rot="10800000" flipH="1"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339" name="Google Shape;339;p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5" name="Google Shape;345;p9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9"/>
          <p:cNvSpPr txBox="1">
            <a:spLocks noGrp="1"/>
          </p:cNvSpPr>
          <p:nvPr>
            <p:ph type="title"/>
          </p:nvPr>
        </p:nvSpPr>
        <p:spPr>
          <a:xfrm>
            <a:off x="715100" y="2513863"/>
            <a:ext cx="41088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subTitle" idx="1"/>
          </p:nvPr>
        </p:nvSpPr>
        <p:spPr>
          <a:xfrm>
            <a:off x="720000" y="3285788"/>
            <a:ext cx="410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/>
          <p:nvPr/>
        </p:nvSpPr>
        <p:spPr>
          <a:xfrm rot="10800000" flipH="1">
            <a:off x="8032959" y="730363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9"/>
          <p:cNvSpPr/>
          <p:nvPr/>
        </p:nvSpPr>
        <p:spPr>
          <a:xfrm rot="10800000" flipH="1">
            <a:off x="194988" y="4410687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9"/>
          <p:cNvSpPr/>
          <p:nvPr/>
        </p:nvSpPr>
        <p:spPr>
          <a:xfrm rot="10800000" flipH="1">
            <a:off x="715108" y="1082890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406" name="Google Shape;406;p1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4" name="Google Shape;434;p13"/>
          <p:cNvGrpSpPr/>
          <p:nvPr/>
        </p:nvGrpSpPr>
        <p:grpSpPr>
          <a:xfrm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435" name="Google Shape;435;p1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13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/>
          </p:nvPr>
        </p:nvSpPr>
        <p:spPr>
          <a:xfrm>
            <a:off x="1427263" y="1712888"/>
            <a:ext cx="266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746650"/>
            <a:ext cx="6489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1"/>
          </p:nvPr>
        </p:nvSpPr>
        <p:spPr>
          <a:xfrm>
            <a:off x="1427276" y="2299425"/>
            <a:ext cx="266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3"/>
          </p:nvPr>
        </p:nvSpPr>
        <p:spPr>
          <a:xfrm>
            <a:off x="5754900" y="1712888"/>
            <a:ext cx="266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4" hasCustomPrompt="1"/>
          </p:nvPr>
        </p:nvSpPr>
        <p:spPr>
          <a:xfrm>
            <a:off x="5052700" y="1746638"/>
            <a:ext cx="6489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5"/>
          </p:nvPr>
        </p:nvSpPr>
        <p:spPr>
          <a:xfrm>
            <a:off x="5754900" y="2299425"/>
            <a:ext cx="266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6"/>
          </p:nvPr>
        </p:nvSpPr>
        <p:spPr>
          <a:xfrm>
            <a:off x="3591081" y="3286300"/>
            <a:ext cx="266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7" hasCustomPrompt="1"/>
          </p:nvPr>
        </p:nvSpPr>
        <p:spPr>
          <a:xfrm>
            <a:off x="2883894" y="3241825"/>
            <a:ext cx="6489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8"/>
          </p:nvPr>
        </p:nvSpPr>
        <p:spPr>
          <a:xfrm>
            <a:off x="3591088" y="3870925"/>
            <a:ext cx="266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9"/>
          </p:nvPr>
        </p:nvSpPr>
        <p:spPr>
          <a:xfrm>
            <a:off x="720000" y="819425"/>
            <a:ext cx="77040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/>
          <p:nvPr/>
        </p:nvSpPr>
        <p:spPr>
          <a:xfrm>
            <a:off x="8032959" y="4096946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3"/>
          <p:cNvSpPr/>
          <p:nvPr/>
        </p:nvSpPr>
        <p:spPr>
          <a:xfrm>
            <a:off x="194988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3"/>
          <p:cNvSpPr/>
          <p:nvPr/>
        </p:nvSpPr>
        <p:spPr>
          <a:xfrm>
            <a:off x="715108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8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631" name="Google Shape;631;p1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9" name="Google Shape;659;p18"/>
          <p:cNvGrpSpPr/>
          <p:nvPr/>
        </p:nvGrpSpPr>
        <p:grpSpPr>
          <a:xfrm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660" name="Google Shape;660;p1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6" name="Google Shape;666;p18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8"/>
          <p:cNvSpPr txBox="1">
            <a:spLocks noGrp="1"/>
          </p:cNvSpPr>
          <p:nvPr>
            <p:ph type="subTitle" idx="1"/>
          </p:nvPr>
        </p:nvSpPr>
        <p:spPr>
          <a:xfrm>
            <a:off x="2185950" y="3121350"/>
            <a:ext cx="477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8"/>
          <p:cNvSpPr txBox="1">
            <a:spLocks noGrp="1"/>
          </p:cNvSpPr>
          <p:nvPr>
            <p:ph type="title"/>
          </p:nvPr>
        </p:nvSpPr>
        <p:spPr>
          <a:xfrm>
            <a:off x="2185950" y="1601850"/>
            <a:ext cx="4772100" cy="144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8"/>
          <p:cNvSpPr/>
          <p:nvPr/>
        </p:nvSpPr>
        <p:spPr>
          <a:xfrm rot="10800000">
            <a:off x="194988" y="730363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8"/>
          <p:cNvSpPr/>
          <p:nvPr/>
        </p:nvSpPr>
        <p:spPr>
          <a:xfrm rot="10800000">
            <a:off x="8056863" y="4410687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8"/>
          <p:cNvSpPr/>
          <p:nvPr/>
        </p:nvSpPr>
        <p:spPr>
          <a:xfrm rot="10800000">
            <a:off x="7810615" y="1082890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1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31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1229" name="Google Shape;1229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7" name="Google Shape;1257;p31"/>
          <p:cNvSpPr/>
          <p:nvPr/>
        </p:nvSpPr>
        <p:spPr>
          <a:xfrm>
            <a:off x="165315" y="2970308"/>
            <a:ext cx="340398" cy="375255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31"/>
          <p:cNvSpPr/>
          <p:nvPr/>
        </p:nvSpPr>
        <p:spPr>
          <a:xfrm>
            <a:off x="-44062" y="3571652"/>
            <a:ext cx="759174" cy="1698051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31"/>
          <p:cNvSpPr/>
          <p:nvPr/>
        </p:nvSpPr>
        <p:spPr>
          <a:xfrm rot="4240344">
            <a:off x="715076" y="-583501"/>
            <a:ext cx="748466" cy="175197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31"/>
          <p:cNvSpPr/>
          <p:nvPr/>
        </p:nvSpPr>
        <p:spPr>
          <a:xfrm rot="-2225305">
            <a:off x="8513182" y="3745809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1"/>
          <p:cNvSpPr/>
          <p:nvPr/>
        </p:nvSpPr>
        <p:spPr>
          <a:xfrm>
            <a:off x="8054827" y="-79728"/>
            <a:ext cx="1054835" cy="1431162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1"/>
          <p:cNvSpPr/>
          <p:nvPr/>
        </p:nvSpPr>
        <p:spPr>
          <a:xfrm>
            <a:off x="8877766" y="3133802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31"/>
          <p:cNvSpPr/>
          <p:nvPr/>
        </p:nvSpPr>
        <p:spPr>
          <a:xfrm>
            <a:off x="-112759" y="1281602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31"/>
          <p:cNvSpPr/>
          <p:nvPr/>
        </p:nvSpPr>
        <p:spPr>
          <a:xfrm rot="-2225305">
            <a:off x="8513182" y="113934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1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1"/>
          <p:cNvSpPr/>
          <p:nvPr/>
        </p:nvSpPr>
        <p:spPr>
          <a:xfrm rot="2114296" flipH="1">
            <a:off x="5798111" y="67620"/>
            <a:ext cx="543992" cy="934767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31"/>
          <p:cNvSpPr/>
          <p:nvPr/>
        </p:nvSpPr>
        <p:spPr>
          <a:xfrm flipH="1">
            <a:off x="8056863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31"/>
          <p:cNvSpPr/>
          <p:nvPr/>
        </p:nvSpPr>
        <p:spPr>
          <a:xfrm flipH="1">
            <a:off x="7881940" y="4356613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1"/>
          <p:cNvSpPr/>
          <p:nvPr/>
        </p:nvSpPr>
        <p:spPr>
          <a:xfrm rot="5626181" flipH="1">
            <a:off x="1833758" y="4191374"/>
            <a:ext cx="544009" cy="93479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2"/>
          <p:cNvGrpSpPr/>
          <p:nvPr/>
        </p:nvGrpSpPr>
        <p:grpSpPr>
          <a:xfrm rot="10800000">
            <a:off x="32318" y="-11277"/>
            <a:ext cx="9142800" cy="5143500"/>
            <a:chOff x="10900" y="0"/>
            <a:chExt cx="9142800" cy="5143500"/>
          </a:xfrm>
        </p:grpSpPr>
        <p:cxnSp>
          <p:nvCxnSpPr>
            <p:cNvPr id="1272" name="Google Shape;1272;p3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3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3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3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3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3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3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3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3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3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3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3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3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3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3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3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3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3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3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00" name="Google Shape;1300;p32"/>
          <p:cNvSpPr/>
          <p:nvPr/>
        </p:nvSpPr>
        <p:spPr>
          <a:xfrm rot="10800000">
            <a:off x="8680305" y="1786659"/>
            <a:ext cx="340398" cy="375255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2"/>
          <p:cNvSpPr/>
          <p:nvPr/>
        </p:nvSpPr>
        <p:spPr>
          <a:xfrm rot="10800000">
            <a:off x="8470906" y="-137480"/>
            <a:ext cx="759174" cy="1698051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2"/>
          <p:cNvSpPr/>
          <p:nvPr/>
        </p:nvSpPr>
        <p:spPr>
          <a:xfrm rot="-6559656">
            <a:off x="7722476" y="3963748"/>
            <a:ext cx="748466" cy="175197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2"/>
          <p:cNvSpPr/>
          <p:nvPr/>
        </p:nvSpPr>
        <p:spPr>
          <a:xfrm rot="8574695">
            <a:off x="237072" y="-36659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2"/>
          <p:cNvSpPr/>
          <p:nvPr/>
        </p:nvSpPr>
        <p:spPr>
          <a:xfrm rot="10800000">
            <a:off x="76357" y="3780789"/>
            <a:ext cx="1054835" cy="1431162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2"/>
          <p:cNvSpPr/>
          <p:nvPr/>
        </p:nvSpPr>
        <p:spPr>
          <a:xfrm rot="10800000">
            <a:off x="-154797" y="1212214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2"/>
          <p:cNvSpPr/>
          <p:nvPr/>
        </p:nvSpPr>
        <p:spPr>
          <a:xfrm rot="10800000">
            <a:off x="8835728" y="3064414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2"/>
          <p:cNvSpPr/>
          <p:nvPr/>
        </p:nvSpPr>
        <p:spPr>
          <a:xfrm rot="8574695">
            <a:off x="237072" y="3595216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2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2"/>
          <p:cNvSpPr/>
          <p:nvPr/>
        </p:nvSpPr>
        <p:spPr>
          <a:xfrm rot="6333257">
            <a:off x="2160455" y="4330648"/>
            <a:ext cx="544028" cy="934830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2"/>
          <p:cNvSpPr/>
          <p:nvPr/>
        </p:nvSpPr>
        <p:spPr>
          <a:xfrm rot="10800000">
            <a:off x="343713" y="2376762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2"/>
          <p:cNvSpPr/>
          <p:nvPr/>
        </p:nvSpPr>
        <p:spPr>
          <a:xfrm rot="10800000">
            <a:off x="7810615" y="1082890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2"/>
          <p:cNvSpPr/>
          <p:nvPr/>
        </p:nvSpPr>
        <p:spPr>
          <a:xfrm rot="10800000">
            <a:off x="8056838" y="3364712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4" r:id="rId6"/>
    <p:sldLayoutId id="2147483677" r:id="rId7"/>
    <p:sldLayoutId id="214748367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3" name="Google Shape;1323;p36"/>
          <p:cNvGrpSpPr/>
          <p:nvPr/>
        </p:nvGrpSpPr>
        <p:grpSpPr>
          <a:xfrm>
            <a:off x="6948372" y="1807293"/>
            <a:ext cx="732822" cy="694261"/>
            <a:chOff x="7193957" y="3695477"/>
            <a:chExt cx="459623" cy="435437"/>
          </a:xfrm>
        </p:grpSpPr>
        <p:sp>
          <p:nvSpPr>
            <p:cNvPr id="1324" name="Google Shape;1324;p36"/>
            <p:cNvSpPr/>
            <p:nvPr/>
          </p:nvSpPr>
          <p:spPr>
            <a:xfrm>
              <a:off x="7310228" y="4010903"/>
              <a:ext cx="134680" cy="120011"/>
            </a:xfrm>
            <a:custGeom>
              <a:avLst/>
              <a:gdLst/>
              <a:ahLst/>
              <a:cxnLst/>
              <a:rect l="l" t="t" r="r" b="b"/>
              <a:pathLst>
                <a:path w="3856" h="3436" extrusionOk="0">
                  <a:moveTo>
                    <a:pt x="3003" y="1"/>
                  </a:moveTo>
                  <a:cubicBezTo>
                    <a:pt x="2963" y="1"/>
                    <a:pt x="2917" y="9"/>
                    <a:pt x="2863" y="27"/>
                  </a:cubicBezTo>
                  <a:cubicBezTo>
                    <a:pt x="2507" y="144"/>
                    <a:pt x="2141" y="793"/>
                    <a:pt x="1905" y="1078"/>
                  </a:cubicBezTo>
                  <a:cubicBezTo>
                    <a:pt x="1634" y="1403"/>
                    <a:pt x="1366" y="1730"/>
                    <a:pt x="1099" y="2059"/>
                  </a:cubicBezTo>
                  <a:cubicBezTo>
                    <a:pt x="728" y="2514"/>
                    <a:pt x="363" y="2973"/>
                    <a:pt x="1" y="3435"/>
                  </a:cubicBezTo>
                  <a:lnTo>
                    <a:pt x="3856" y="532"/>
                  </a:lnTo>
                  <a:cubicBezTo>
                    <a:pt x="3710" y="435"/>
                    <a:pt x="3564" y="338"/>
                    <a:pt x="3421" y="239"/>
                  </a:cubicBezTo>
                  <a:cubicBezTo>
                    <a:pt x="3232" y="109"/>
                    <a:pt x="3151" y="1"/>
                    <a:pt x="3003" y="1"/>
                  </a:cubicBezTo>
                  <a:close/>
                </a:path>
              </a:pathLst>
            </a:custGeom>
            <a:solidFill>
              <a:srgbClr val="D2D5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6"/>
            <p:cNvSpPr/>
            <p:nvPr/>
          </p:nvSpPr>
          <p:spPr>
            <a:xfrm>
              <a:off x="7287754" y="3743572"/>
              <a:ext cx="313230" cy="375401"/>
            </a:xfrm>
            <a:custGeom>
              <a:avLst/>
              <a:gdLst/>
              <a:ahLst/>
              <a:cxnLst/>
              <a:rect l="l" t="t" r="r" b="b"/>
              <a:pathLst>
                <a:path w="8968" h="10748" extrusionOk="0">
                  <a:moveTo>
                    <a:pt x="8967" y="1"/>
                  </a:moveTo>
                  <a:cubicBezTo>
                    <a:pt x="6354" y="1996"/>
                    <a:pt x="3522" y="3704"/>
                    <a:pt x="748" y="5460"/>
                  </a:cubicBezTo>
                  <a:cubicBezTo>
                    <a:pt x="738" y="5494"/>
                    <a:pt x="721" y="5525"/>
                    <a:pt x="699" y="5551"/>
                  </a:cubicBezTo>
                  <a:cubicBezTo>
                    <a:pt x="448" y="7280"/>
                    <a:pt x="215" y="9012"/>
                    <a:pt x="0" y="10747"/>
                  </a:cubicBezTo>
                  <a:cubicBezTo>
                    <a:pt x="529" y="10072"/>
                    <a:pt x="1065" y="9402"/>
                    <a:pt x="1607" y="8737"/>
                  </a:cubicBezTo>
                  <a:cubicBezTo>
                    <a:pt x="1983" y="8278"/>
                    <a:pt x="2363" y="7823"/>
                    <a:pt x="2745" y="7369"/>
                  </a:cubicBezTo>
                  <a:cubicBezTo>
                    <a:pt x="2866" y="7226"/>
                    <a:pt x="3008" y="6987"/>
                    <a:pt x="3185" y="6862"/>
                  </a:cubicBezTo>
                  <a:cubicBezTo>
                    <a:pt x="5052" y="4524"/>
                    <a:pt x="6979" y="2238"/>
                    <a:pt x="8967" y="1"/>
                  </a:cubicBezTo>
                  <a:close/>
                </a:path>
              </a:pathLst>
            </a:custGeom>
            <a:solidFill>
              <a:srgbClr val="E6E7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6"/>
            <p:cNvSpPr/>
            <p:nvPr/>
          </p:nvSpPr>
          <p:spPr>
            <a:xfrm>
              <a:off x="7193957" y="3695477"/>
              <a:ext cx="423182" cy="214001"/>
            </a:xfrm>
            <a:custGeom>
              <a:avLst/>
              <a:gdLst/>
              <a:ahLst/>
              <a:cxnLst/>
              <a:rect l="l" t="t" r="r" b="b"/>
              <a:pathLst>
                <a:path w="12116" h="6127" extrusionOk="0">
                  <a:moveTo>
                    <a:pt x="12116" y="1"/>
                  </a:moveTo>
                  <a:cubicBezTo>
                    <a:pt x="8025" y="1008"/>
                    <a:pt x="3957" y="2026"/>
                    <a:pt x="1" y="3493"/>
                  </a:cubicBezTo>
                  <a:cubicBezTo>
                    <a:pt x="1013" y="4377"/>
                    <a:pt x="2030" y="5255"/>
                    <a:pt x="3052" y="6127"/>
                  </a:cubicBezTo>
                  <a:cubicBezTo>
                    <a:pt x="6129" y="4178"/>
                    <a:pt x="9278" y="2294"/>
                    <a:pt x="1211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7427354" y="3721684"/>
              <a:ext cx="226225" cy="357343"/>
            </a:xfrm>
            <a:custGeom>
              <a:avLst/>
              <a:gdLst/>
              <a:ahLst/>
              <a:cxnLst/>
              <a:rect l="l" t="t" r="r" b="b"/>
              <a:pathLst>
                <a:path w="6477" h="10231" extrusionOk="0">
                  <a:moveTo>
                    <a:pt x="6477" y="0"/>
                  </a:moveTo>
                  <a:lnTo>
                    <a:pt x="6477" y="0"/>
                  </a:lnTo>
                  <a:cubicBezTo>
                    <a:pt x="4244" y="2474"/>
                    <a:pt x="2085" y="5011"/>
                    <a:pt x="1" y="7611"/>
                  </a:cubicBezTo>
                  <a:cubicBezTo>
                    <a:pt x="136" y="7687"/>
                    <a:pt x="259" y="7798"/>
                    <a:pt x="363" y="7870"/>
                  </a:cubicBezTo>
                  <a:cubicBezTo>
                    <a:pt x="813" y="8184"/>
                    <a:pt x="1272" y="8484"/>
                    <a:pt x="1739" y="8774"/>
                  </a:cubicBezTo>
                  <a:cubicBezTo>
                    <a:pt x="2595" y="9303"/>
                    <a:pt x="3476" y="9784"/>
                    <a:pt x="4377" y="10230"/>
                  </a:cubicBezTo>
                  <a:cubicBezTo>
                    <a:pt x="5077" y="6820"/>
                    <a:pt x="5777" y="3410"/>
                    <a:pt x="647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>
            <a:off x="5165212" y="1807308"/>
            <a:ext cx="940638" cy="1077670"/>
            <a:chOff x="7156626" y="3330831"/>
            <a:chExt cx="547838" cy="627647"/>
          </a:xfrm>
        </p:grpSpPr>
        <p:sp>
          <p:nvSpPr>
            <p:cNvPr id="1329" name="Google Shape;1329;p36"/>
            <p:cNvSpPr/>
            <p:nvPr/>
          </p:nvSpPr>
          <p:spPr>
            <a:xfrm>
              <a:off x="7252257" y="3597223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3" y="0"/>
                  </a:moveTo>
                  <a:cubicBezTo>
                    <a:pt x="1368" y="98"/>
                    <a:pt x="646" y="277"/>
                    <a:pt x="1" y="584"/>
                  </a:cubicBezTo>
                  <a:cubicBezTo>
                    <a:pt x="186" y="1211"/>
                    <a:pt x="399" y="1831"/>
                    <a:pt x="630" y="2445"/>
                  </a:cubicBezTo>
                  <a:cubicBezTo>
                    <a:pt x="1296" y="2332"/>
                    <a:pt x="1959" y="2047"/>
                    <a:pt x="2580" y="1778"/>
                  </a:cubicBezTo>
                  <a:cubicBezTo>
                    <a:pt x="2466" y="1173"/>
                    <a:pt x="2287" y="578"/>
                    <a:pt x="2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6"/>
            <p:cNvSpPr/>
            <p:nvPr/>
          </p:nvSpPr>
          <p:spPr>
            <a:xfrm>
              <a:off x="7398254" y="3678709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4" y="0"/>
                  </a:moveTo>
                  <a:cubicBezTo>
                    <a:pt x="1369" y="98"/>
                    <a:pt x="647" y="277"/>
                    <a:pt x="1" y="584"/>
                  </a:cubicBezTo>
                  <a:cubicBezTo>
                    <a:pt x="186" y="1211"/>
                    <a:pt x="399" y="1831"/>
                    <a:pt x="630" y="2445"/>
                  </a:cubicBezTo>
                  <a:cubicBezTo>
                    <a:pt x="1297" y="2332"/>
                    <a:pt x="1959" y="2047"/>
                    <a:pt x="2580" y="1778"/>
                  </a:cubicBezTo>
                  <a:cubicBezTo>
                    <a:pt x="2467" y="1174"/>
                    <a:pt x="2288" y="578"/>
                    <a:pt x="20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6"/>
            <p:cNvSpPr/>
            <p:nvPr/>
          </p:nvSpPr>
          <p:spPr>
            <a:xfrm>
              <a:off x="7284530" y="3710982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2" y="0"/>
                  </a:moveTo>
                  <a:cubicBezTo>
                    <a:pt x="1368" y="98"/>
                    <a:pt x="646" y="278"/>
                    <a:pt x="0" y="584"/>
                  </a:cubicBezTo>
                  <a:cubicBezTo>
                    <a:pt x="186" y="1212"/>
                    <a:pt x="398" y="1832"/>
                    <a:pt x="630" y="2444"/>
                  </a:cubicBezTo>
                  <a:cubicBezTo>
                    <a:pt x="1296" y="2333"/>
                    <a:pt x="1959" y="2046"/>
                    <a:pt x="2579" y="1778"/>
                  </a:cubicBezTo>
                  <a:cubicBezTo>
                    <a:pt x="2466" y="1173"/>
                    <a:pt x="2286" y="577"/>
                    <a:pt x="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7428362" y="3784889"/>
              <a:ext cx="90148" cy="85398"/>
            </a:xfrm>
            <a:custGeom>
              <a:avLst/>
              <a:gdLst/>
              <a:ahLst/>
              <a:cxnLst/>
              <a:rect l="l" t="t" r="r" b="b"/>
              <a:pathLst>
                <a:path w="2581" h="2445" extrusionOk="0">
                  <a:moveTo>
                    <a:pt x="2074" y="1"/>
                  </a:moveTo>
                  <a:cubicBezTo>
                    <a:pt x="1369" y="98"/>
                    <a:pt x="647" y="278"/>
                    <a:pt x="1" y="583"/>
                  </a:cubicBezTo>
                  <a:cubicBezTo>
                    <a:pt x="186" y="1211"/>
                    <a:pt x="400" y="1832"/>
                    <a:pt x="631" y="2445"/>
                  </a:cubicBezTo>
                  <a:cubicBezTo>
                    <a:pt x="1298" y="2332"/>
                    <a:pt x="1960" y="2047"/>
                    <a:pt x="2581" y="1777"/>
                  </a:cubicBezTo>
                  <a:cubicBezTo>
                    <a:pt x="2467" y="1173"/>
                    <a:pt x="2288" y="578"/>
                    <a:pt x="2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7483547" y="3531629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4" y="0"/>
                  </a:moveTo>
                  <a:cubicBezTo>
                    <a:pt x="1368" y="98"/>
                    <a:pt x="646" y="277"/>
                    <a:pt x="1" y="583"/>
                  </a:cubicBezTo>
                  <a:cubicBezTo>
                    <a:pt x="186" y="1211"/>
                    <a:pt x="399" y="1831"/>
                    <a:pt x="630" y="2445"/>
                  </a:cubicBezTo>
                  <a:cubicBezTo>
                    <a:pt x="1296" y="2332"/>
                    <a:pt x="1959" y="2047"/>
                    <a:pt x="2580" y="1777"/>
                  </a:cubicBezTo>
                  <a:cubicBezTo>
                    <a:pt x="2467" y="1172"/>
                    <a:pt x="2287" y="578"/>
                    <a:pt x="20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7214291" y="3400511"/>
              <a:ext cx="323010" cy="172437"/>
            </a:xfrm>
            <a:custGeom>
              <a:avLst/>
              <a:gdLst/>
              <a:ahLst/>
              <a:cxnLst/>
              <a:rect l="l" t="t" r="r" b="b"/>
              <a:pathLst>
                <a:path w="9248" h="4937" extrusionOk="0">
                  <a:moveTo>
                    <a:pt x="8604" y="1"/>
                  </a:moveTo>
                  <a:cubicBezTo>
                    <a:pt x="5712" y="702"/>
                    <a:pt x="2811" y="1457"/>
                    <a:pt x="1" y="2438"/>
                  </a:cubicBezTo>
                  <a:cubicBezTo>
                    <a:pt x="179" y="3285"/>
                    <a:pt x="426" y="4119"/>
                    <a:pt x="711" y="4936"/>
                  </a:cubicBezTo>
                  <a:cubicBezTo>
                    <a:pt x="3546" y="4024"/>
                    <a:pt x="6383" y="3107"/>
                    <a:pt x="9248" y="2288"/>
                  </a:cubicBezTo>
                  <a:cubicBezTo>
                    <a:pt x="9077" y="1517"/>
                    <a:pt x="8888" y="736"/>
                    <a:pt x="8604" y="1"/>
                  </a:cubicBezTo>
                  <a:close/>
                </a:path>
              </a:pathLst>
            </a:custGeom>
            <a:solidFill>
              <a:srgbClr val="FF9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6"/>
            <p:cNvSpPr/>
            <p:nvPr/>
          </p:nvSpPr>
          <p:spPr>
            <a:xfrm>
              <a:off x="7314638" y="3817162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3" y="0"/>
                  </a:moveTo>
                  <a:cubicBezTo>
                    <a:pt x="1369" y="98"/>
                    <a:pt x="647" y="277"/>
                    <a:pt x="0" y="583"/>
                  </a:cubicBezTo>
                  <a:cubicBezTo>
                    <a:pt x="187" y="1211"/>
                    <a:pt x="398" y="1831"/>
                    <a:pt x="629" y="2444"/>
                  </a:cubicBezTo>
                  <a:cubicBezTo>
                    <a:pt x="1296" y="2332"/>
                    <a:pt x="1958" y="2046"/>
                    <a:pt x="2579" y="1777"/>
                  </a:cubicBezTo>
                  <a:cubicBezTo>
                    <a:pt x="2467" y="1172"/>
                    <a:pt x="2287" y="578"/>
                    <a:pt x="2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6"/>
            <p:cNvSpPr/>
            <p:nvPr/>
          </p:nvSpPr>
          <p:spPr>
            <a:xfrm>
              <a:off x="7518021" y="3646890"/>
              <a:ext cx="126752" cy="179877"/>
            </a:xfrm>
            <a:custGeom>
              <a:avLst/>
              <a:gdLst/>
              <a:ahLst/>
              <a:cxnLst/>
              <a:rect l="l" t="t" r="r" b="b"/>
              <a:pathLst>
                <a:path w="3629" h="5150" extrusionOk="0">
                  <a:moveTo>
                    <a:pt x="2362" y="0"/>
                  </a:moveTo>
                  <a:cubicBezTo>
                    <a:pt x="1568" y="234"/>
                    <a:pt x="783" y="500"/>
                    <a:pt x="0" y="774"/>
                  </a:cubicBezTo>
                  <a:lnTo>
                    <a:pt x="1242" y="5150"/>
                  </a:lnTo>
                  <a:cubicBezTo>
                    <a:pt x="2059" y="5051"/>
                    <a:pt x="2870" y="4785"/>
                    <a:pt x="3629" y="4468"/>
                  </a:cubicBezTo>
                  <a:lnTo>
                    <a:pt x="2362" y="0"/>
                  </a:lnTo>
                  <a:close/>
                </a:path>
              </a:pathLst>
            </a:custGeom>
            <a:solidFill>
              <a:srgbClr val="FF9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7366016" y="3564950"/>
              <a:ext cx="90113" cy="85433"/>
            </a:xfrm>
            <a:custGeom>
              <a:avLst/>
              <a:gdLst/>
              <a:ahLst/>
              <a:cxnLst/>
              <a:rect l="l" t="t" r="r" b="b"/>
              <a:pathLst>
                <a:path w="2580" h="2446" extrusionOk="0">
                  <a:moveTo>
                    <a:pt x="2074" y="1"/>
                  </a:moveTo>
                  <a:cubicBezTo>
                    <a:pt x="1368" y="99"/>
                    <a:pt x="646" y="278"/>
                    <a:pt x="0" y="583"/>
                  </a:cubicBezTo>
                  <a:cubicBezTo>
                    <a:pt x="186" y="1211"/>
                    <a:pt x="398" y="1832"/>
                    <a:pt x="630" y="2445"/>
                  </a:cubicBezTo>
                  <a:cubicBezTo>
                    <a:pt x="1296" y="2333"/>
                    <a:pt x="1959" y="2047"/>
                    <a:pt x="2579" y="1778"/>
                  </a:cubicBezTo>
                  <a:cubicBezTo>
                    <a:pt x="2467" y="1173"/>
                    <a:pt x="2286" y="578"/>
                    <a:pt x="2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7156626" y="3330831"/>
              <a:ext cx="547838" cy="627647"/>
            </a:xfrm>
            <a:custGeom>
              <a:avLst/>
              <a:gdLst/>
              <a:ahLst/>
              <a:cxnLst/>
              <a:rect l="l" t="t" r="r" b="b"/>
              <a:pathLst>
                <a:path w="15685" h="17970" extrusionOk="0">
                  <a:moveTo>
                    <a:pt x="10357" y="1627"/>
                  </a:moveTo>
                  <a:cubicBezTo>
                    <a:pt x="10433" y="1627"/>
                    <a:pt x="10491" y="1676"/>
                    <a:pt x="10520" y="1750"/>
                  </a:cubicBezTo>
                  <a:cubicBezTo>
                    <a:pt x="10860" y="2582"/>
                    <a:pt x="11068" y="3477"/>
                    <a:pt x="11260" y="4355"/>
                  </a:cubicBezTo>
                  <a:cubicBezTo>
                    <a:pt x="11279" y="4444"/>
                    <a:pt x="11235" y="4538"/>
                    <a:pt x="11143" y="4564"/>
                  </a:cubicBezTo>
                  <a:cubicBezTo>
                    <a:pt x="8176" y="5408"/>
                    <a:pt x="5239" y="6361"/>
                    <a:pt x="2304" y="7306"/>
                  </a:cubicBezTo>
                  <a:cubicBezTo>
                    <a:pt x="2288" y="7311"/>
                    <a:pt x="2272" y="7313"/>
                    <a:pt x="2257" y="7313"/>
                  </a:cubicBezTo>
                  <a:cubicBezTo>
                    <a:pt x="2184" y="7313"/>
                    <a:pt x="2119" y="7258"/>
                    <a:pt x="2095" y="7190"/>
                  </a:cubicBezTo>
                  <a:cubicBezTo>
                    <a:pt x="1767" y="6270"/>
                    <a:pt x="1484" y="5325"/>
                    <a:pt x="1293" y="4367"/>
                  </a:cubicBezTo>
                  <a:cubicBezTo>
                    <a:pt x="1286" y="4329"/>
                    <a:pt x="1290" y="4291"/>
                    <a:pt x="1307" y="4256"/>
                  </a:cubicBezTo>
                  <a:cubicBezTo>
                    <a:pt x="1324" y="4209"/>
                    <a:pt x="1363" y="4173"/>
                    <a:pt x="1410" y="4157"/>
                  </a:cubicBezTo>
                  <a:cubicBezTo>
                    <a:pt x="4315" y="3135"/>
                    <a:pt x="7319" y="2357"/>
                    <a:pt x="10311" y="1632"/>
                  </a:cubicBezTo>
                  <a:cubicBezTo>
                    <a:pt x="10327" y="1629"/>
                    <a:pt x="10342" y="1627"/>
                    <a:pt x="10357" y="1627"/>
                  </a:cubicBezTo>
                  <a:close/>
                  <a:moveTo>
                    <a:pt x="11557" y="5394"/>
                  </a:moveTo>
                  <a:cubicBezTo>
                    <a:pt x="11628" y="5394"/>
                    <a:pt x="11685" y="5459"/>
                    <a:pt x="11707" y="5518"/>
                  </a:cubicBezTo>
                  <a:cubicBezTo>
                    <a:pt x="11962" y="6185"/>
                    <a:pt x="12173" y="6877"/>
                    <a:pt x="12292" y="7580"/>
                  </a:cubicBezTo>
                  <a:cubicBezTo>
                    <a:pt x="12309" y="7682"/>
                    <a:pt x="12267" y="7751"/>
                    <a:pt x="12176" y="7789"/>
                  </a:cubicBezTo>
                  <a:cubicBezTo>
                    <a:pt x="11446" y="8105"/>
                    <a:pt x="10672" y="8442"/>
                    <a:pt x="9882" y="8552"/>
                  </a:cubicBezTo>
                  <a:cubicBezTo>
                    <a:pt x="9878" y="8553"/>
                    <a:pt x="9873" y="8553"/>
                    <a:pt x="9868" y="8553"/>
                  </a:cubicBezTo>
                  <a:cubicBezTo>
                    <a:pt x="9798" y="8553"/>
                    <a:pt x="9740" y="8487"/>
                    <a:pt x="9718" y="8429"/>
                  </a:cubicBezTo>
                  <a:cubicBezTo>
                    <a:pt x="9448" y="7725"/>
                    <a:pt x="9202" y="7011"/>
                    <a:pt x="8993" y="6287"/>
                  </a:cubicBezTo>
                  <a:cubicBezTo>
                    <a:pt x="8991" y="6279"/>
                    <a:pt x="8990" y="6269"/>
                    <a:pt x="8988" y="6260"/>
                  </a:cubicBezTo>
                  <a:cubicBezTo>
                    <a:pt x="8988" y="6258"/>
                    <a:pt x="8987" y="6255"/>
                    <a:pt x="8987" y="6253"/>
                  </a:cubicBezTo>
                  <a:lnTo>
                    <a:pt x="8987" y="6248"/>
                  </a:lnTo>
                  <a:cubicBezTo>
                    <a:pt x="8977" y="6191"/>
                    <a:pt x="9000" y="6131"/>
                    <a:pt x="9069" y="6097"/>
                  </a:cubicBezTo>
                  <a:cubicBezTo>
                    <a:pt x="9837" y="5710"/>
                    <a:pt x="10696" y="5501"/>
                    <a:pt x="11544" y="5395"/>
                  </a:cubicBezTo>
                  <a:cubicBezTo>
                    <a:pt x="11548" y="5394"/>
                    <a:pt x="11553" y="5394"/>
                    <a:pt x="11557" y="5394"/>
                  </a:cubicBezTo>
                  <a:close/>
                  <a:moveTo>
                    <a:pt x="8192" y="6348"/>
                  </a:moveTo>
                  <a:cubicBezTo>
                    <a:pt x="8262" y="6348"/>
                    <a:pt x="8320" y="6413"/>
                    <a:pt x="8342" y="6473"/>
                  </a:cubicBezTo>
                  <a:cubicBezTo>
                    <a:pt x="8597" y="7139"/>
                    <a:pt x="8809" y="7831"/>
                    <a:pt x="8927" y="8535"/>
                  </a:cubicBezTo>
                  <a:lnTo>
                    <a:pt x="8927" y="8536"/>
                  </a:lnTo>
                  <a:cubicBezTo>
                    <a:pt x="8944" y="8636"/>
                    <a:pt x="8902" y="8706"/>
                    <a:pt x="8810" y="8745"/>
                  </a:cubicBezTo>
                  <a:cubicBezTo>
                    <a:pt x="8081" y="9059"/>
                    <a:pt x="7307" y="9397"/>
                    <a:pt x="6517" y="9507"/>
                  </a:cubicBezTo>
                  <a:cubicBezTo>
                    <a:pt x="6512" y="9507"/>
                    <a:pt x="6507" y="9508"/>
                    <a:pt x="6503" y="9508"/>
                  </a:cubicBezTo>
                  <a:cubicBezTo>
                    <a:pt x="6432" y="9508"/>
                    <a:pt x="6375" y="9442"/>
                    <a:pt x="6353" y="9383"/>
                  </a:cubicBezTo>
                  <a:cubicBezTo>
                    <a:pt x="6083" y="8680"/>
                    <a:pt x="5837" y="7966"/>
                    <a:pt x="5628" y="7243"/>
                  </a:cubicBezTo>
                  <a:cubicBezTo>
                    <a:pt x="5626" y="7233"/>
                    <a:pt x="5624" y="7223"/>
                    <a:pt x="5623" y="7215"/>
                  </a:cubicBezTo>
                  <a:cubicBezTo>
                    <a:pt x="5623" y="7212"/>
                    <a:pt x="5622" y="7210"/>
                    <a:pt x="5622" y="7208"/>
                  </a:cubicBezTo>
                  <a:cubicBezTo>
                    <a:pt x="5621" y="7206"/>
                    <a:pt x="5622" y="7205"/>
                    <a:pt x="5622" y="7203"/>
                  </a:cubicBezTo>
                  <a:cubicBezTo>
                    <a:pt x="5612" y="7145"/>
                    <a:pt x="5634" y="7086"/>
                    <a:pt x="5704" y="7051"/>
                  </a:cubicBezTo>
                  <a:cubicBezTo>
                    <a:pt x="6471" y="6666"/>
                    <a:pt x="7331" y="6457"/>
                    <a:pt x="8179" y="6349"/>
                  </a:cubicBezTo>
                  <a:cubicBezTo>
                    <a:pt x="8183" y="6349"/>
                    <a:pt x="8187" y="6348"/>
                    <a:pt x="8192" y="6348"/>
                  </a:cubicBezTo>
                  <a:close/>
                  <a:moveTo>
                    <a:pt x="4935" y="7272"/>
                  </a:moveTo>
                  <a:cubicBezTo>
                    <a:pt x="5006" y="7272"/>
                    <a:pt x="5062" y="7337"/>
                    <a:pt x="5085" y="7396"/>
                  </a:cubicBezTo>
                  <a:cubicBezTo>
                    <a:pt x="5339" y="8064"/>
                    <a:pt x="5551" y="8755"/>
                    <a:pt x="5670" y="9460"/>
                  </a:cubicBezTo>
                  <a:cubicBezTo>
                    <a:pt x="5687" y="9560"/>
                    <a:pt x="5645" y="9629"/>
                    <a:pt x="5554" y="9669"/>
                  </a:cubicBezTo>
                  <a:cubicBezTo>
                    <a:pt x="4824" y="9983"/>
                    <a:pt x="4050" y="10321"/>
                    <a:pt x="3259" y="10430"/>
                  </a:cubicBezTo>
                  <a:cubicBezTo>
                    <a:pt x="3254" y="10431"/>
                    <a:pt x="3250" y="10431"/>
                    <a:pt x="3245" y="10431"/>
                  </a:cubicBezTo>
                  <a:cubicBezTo>
                    <a:pt x="3175" y="10431"/>
                    <a:pt x="3118" y="10366"/>
                    <a:pt x="3096" y="10307"/>
                  </a:cubicBezTo>
                  <a:cubicBezTo>
                    <a:pt x="2827" y="9603"/>
                    <a:pt x="2580" y="8890"/>
                    <a:pt x="2372" y="8167"/>
                  </a:cubicBezTo>
                  <a:cubicBezTo>
                    <a:pt x="2369" y="8157"/>
                    <a:pt x="2367" y="8148"/>
                    <a:pt x="2365" y="8138"/>
                  </a:cubicBezTo>
                  <a:cubicBezTo>
                    <a:pt x="2365" y="8136"/>
                    <a:pt x="2365" y="8133"/>
                    <a:pt x="2364" y="8132"/>
                  </a:cubicBezTo>
                  <a:lnTo>
                    <a:pt x="2364" y="8127"/>
                  </a:lnTo>
                  <a:cubicBezTo>
                    <a:pt x="2355" y="8069"/>
                    <a:pt x="2378" y="8009"/>
                    <a:pt x="2447" y="7975"/>
                  </a:cubicBezTo>
                  <a:cubicBezTo>
                    <a:pt x="3215" y="7589"/>
                    <a:pt x="4074" y="7380"/>
                    <a:pt x="4922" y="7273"/>
                  </a:cubicBezTo>
                  <a:cubicBezTo>
                    <a:pt x="4927" y="7272"/>
                    <a:pt x="4931" y="7272"/>
                    <a:pt x="4935" y="7272"/>
                  </a:cubicBezTo>
                  <a:close/>
                  <a:moveTo>
                    <a:pt x="9117" y="9606"/>
                  </a:moveTo>
                  <a:cubicBezTo>
                    <a:pt x="9187" y="9606"/>
                    <a:pt x="9244" y="9670"/>
                    <a:pt x="9267" y="9730"/>
                  </a:cubicBezTo>
                  <a:cubicBezTo>
                    <a:pt x="9520" y="10397"/>
                    <a:pt x="9733" y="11088"/>
                    <a:pt x="9851" y="11793"/>
                  </a:cubicBezTo>
                  <a:cubicBezTo>
                    <a:pt x="9868" y="11893"/>
                    <a:pt x="9826" y="11962"/>
                    <a:pt x="9734" y="12002"/>
                  </a:cubicBezTo>
                  <a:cubicBezTo>
                    <a:pt x="9005" y="12316"/>
                    <a:pt x="8231" y="12654"/>
                    <a:pt x="7441" y="12763"/>
                  </a:cubicBezTo>
                  <a:cubicBezTo>
                    <a:pt x="7435" y="12764"/>
                    <a:pt x="7430" y="12764"/>
                    <a:pt x="7424" y="12764"/>
                  </a:cubicBezTo>
                  <a:cubicBezTo>
                    <a:pt x="7354" y="12764"/>
                    <a:pt x="7298" y="12698"/>
                    <a:pt x="7276" y="12640"/>
                  </a:cubicBezTo>
                  <a:cubicBezTo>
                    <a:pt x="7007" y="11936"/>
                    <a:pt x="6762" y="11223"/>
                    <a:pt x="6552" y="10500"/>
                  </a:cubicBezTo>
                  <a:cubicBezTo>
                    <a:pt x="6549" y="10490"/>
                    <a:pt x="6548" y="10481"/>
                    <a:pt x="6547" y="10471"/>
                  </a:cubicBezTo>
                  <a:cubicBezTo>
                    <a:pt x="6547" y="10469"/>
                    <a:pt x="6545" y="10467"/>
                    <a:pt x="6545" y="10465"/>
                  </a:cubicBezTo>
                  <a:lnTo>
                    <a:pt x="6545" y="10460"/>
                  </a:lnTo>
                  <a:cubicBezTo>
                    <a:pt x="6537" y="10403"/>
                    <a:pt x="6558" y="10344"/>
                    <a:pt x="6627" y="10308"/>
                  </a:cubicBezTo>
                  <a:cubicBezTo>
                    <a:pt x="7395" y="9922"/>
                    <a:pt x="8254" y="9713"/>
                    <a:pt x="9102" y="9607"/>
                  </a:cubicBezTo>
                  <a:cubicBezTo>
                    <a:pt x="9107" y="9606"/>
                    <a:pt x="9112" y="9606"/>
                    <a:pt x="9117" y="9606"/>
                  </a:cubicBezTo>
                  <a:close/>
                  <a:moveTo>
                    <a:pt x="5860" y="10529"/>
                  </a:moveTo>
                  <a:cubicBezTo>
                    <a:pt x="5930" y="10529"/>
                    <a:pt x="5987" y="10594"/>
                    <a:pt x="6010" y="10654"/>
                  </a:cubicBezTo>
                  <a:cubicBezTo>
                    <a:pt x="6264" y="11320"/>
                    <a:pt x="6476" y="12012"/>
                    <a:pt x="6594" y="12716"/>
                  </a:cubicBezTo>
                  <a:cubicBezTo>
                    <a:pt x="6611" y="12818"/>
                    <a:pt x="6569" y="12887"/>
                    <a:pt x="6477" y="12925"/>
                  </a:cubicBezTo>
                  <a:cubicBezTo>
                    <a:pt x="5748" y="13240"/>
                    <a:pt x="4974" y="13578"/>
                    <a:pt x="4183" y="13687"/>
                  </a:cubicBezTo>
                  <a:cubicBezTo>
                    <a:pt x="4178" y="13688"/>
                    <a:pt x="4172" y="13688"/>
                    <a:pt x="4167" y="13688"/>
                  </a:cubicBezTo>
                  <a:cubicBezTo>
                    <a:pt x="4099" y="13688"/>
                    <a:pt x="4041" y="13622"/>
                    <a:pt x="4020" y="13563"/>
                  </a:cubicBezTo>
                  <a:cubicBezTo>
                    <a:pt x="3750" y="12860"/>
                    <a:pt x="3504" y="12146"/>
                    <a:pt x="3295" y="11423"/>
                  </a:cubicBezTo>
                  <a:cubicBezTo>
                    <a:pt x="3293" y="11413"/>
                    <a:pt x="3290" y="11405"/>
                    <a:pt x="3290" y="11395"/>
                  </a:cubicBezTo>
                  <a:cubicBezTo>
                    <a:pt x="3290" y="11392"/>
                    <a:pt x="3289" y="11391"/>
                    <a:pt x="3289" y="11388"/>
                  </a:cubicBezTo>
                  <a:cubicBezTo>
                    <a:pt x="3289" y="11386"/>
                    <a:pt x="3289" y="11385"/>
                    <a:pt x="3289" y="11383"/>
                  </a:cubicBezTo>
                  <a:cubicBezTo>
                    <a:pt x="3280" y="11327"/>
                    <a:pt x="3301" y="11267"/>
                    <a:pt x="3371" y="11233"/>
                  </a:cubicBezTo>
                  <a:cubicBezTo>
                    <a:pt x="4138" y="10846"/>
                    <a:pt x="4998" y="10637"/>
                    <a:pt x="5846" y="10530"/>
                  </a:cubicBezTo>
                  <a:cubicBezTo>
                    <a:pt x="5851" y="10530"/>
                    <a:pt x="5856" y="10529"/>
                    <a:pt x="5860" y="10529"/>
                  </a:cubicBezTo>
                  <a:close/>
                  <a:moveTo>
                    <a:pt x="12823" y="8668"/>
                  </a:moveTo>
                  <a:cubicBezTo>
                    <a:pt x="12898" y="8668"/>
                    <a:pt x="12965" y="8717"/>
                    <a:pt x="12988" y="8791"/>
                  </a:cubicBezTo>
                  <a:lnTo>
                    <a:pt x="14342" y="13568"/>
                  </a:lnTo>
                  <a:cubicBezTo>
                    <a:pt x="14370" y="13666"/>
                    <a:pt x="14310" y="13741"/>
                    <a:pt x="14226" y="13777"/>
                  </a:cubicBezTo>
                  <a:cubicBezTo>
                    <a:pt x="13352" y="14153"/>
                    <a:pt x="12416" y="14460"/>
                    <a:pt x="11466" y="14554"/>
                  </a:cubicBezTo>
                  <a:cubicBezTo>
                    <a:pt x="11462" y="14554"/>
                    <a:pt x="11458" y="14554"/>
                    <a:pt x="11455" y="14554"/>
                  </a:cubicBezTo>
                  <a:cubicBezTo>
                    <a:pt x="11386" y="14554"/>
                    <a:pt x="11321" y="14493"/>
                    <a:pt x="11303" y="14430"/>
                  </a:cubicBezTo>
                  <a:lnTo>
                    <a:pt x="9979" y="9761"/>
                  </a:lnTo>
                  <a:cubicBezTo>
                    <a:pt x="9959" y="9701"/>
                    <a:pt x="9979" y="9634"/>
                    <a:pt x="10028" y="9594"/>
                  </a:cubicBezTo>
                  <a:cubicBezTo>
                    <a:pt x="10047" y="9576"/>
                    <a:pt x="10070" y="9561"/>
                    <a:pt x="10095" y="9552"/>
                  </a:cubicBezTo>
                  <a:cubicBezTo>
                    <a:pt x="10983" y="9241"/>
                    <a:pt x="11874" y="8934"/>
                    <a:pt x="12778" y="8675"/>
                  </a:cubicBezTo>
                  <a:cubicBezTo>
                    <a:pt x="12793" y="8670"/>
                    <a:pt x="12808" y="8668"/>
                    <a:pt x="12823" y="8668"/>
                  </a:cubicBezTo>
                  <a:close/>
                  <a:moveTo>
                    <a:pt x="9979" y="12645"/>
                  </a:moveTo>
                  <a:cubicBezTo>
                    <a:pt x="10050" y="12645"/>
                    <a:pt x="10106" y="12710"/>
                    <a:pt x="10128" y="12769"/>
                  </a:cubicBezTo>
                  <a:cubicBezTo>
                    <a:pt x="10383" y="13436"/>
                    <a:pt x="10595" y="14128"/>
                    <a:pt x="10713" y="14832"/>
                  </a:cubicBezTo>
                  <a:lnTo>
                    <a:pt x="10713" y="14833"/>
                  </a:lnTo>
                  <a:cubicBezTo>
                    <a:pt x="10731" y="14933"/>
                    <a:pt x="10687" y="15002"/>
                    <a:pt x="10596" y="15042"/>
                  </a:cubicBezTo>
                  <a:cubicBezTo>
                    <a:pt x="9868" y="15356"/>
                    <a:pt x="9094" y="15693"/>
                    <a:pt x="8302" y="15803"/>
                  </a:cubicBezTo>
                  <a:cubicBezTo>
                    <a:pt x="8297" y="15804"/>
                    <a:pt x="8293" y="15804"/>
                    <a:pt x="8288" y="15804"/>
                  </a:cubicBezTo>
                  <a:cubicBezTo>
                    <a:pt x="8218" y="15804"/>
                    <a:pt x="8161" y="15739"/>
                    <a:pt x="8138" y="15680"/>
                  </a:cubicBezTo>
                  <a:cubicBezTo>
                    <a:pt x="7870" y="14976"/>
                    <a:pt x="7624" y="14262"/>
                    <a:pt x="7415" y="13538"/>
                  </a:cubicBezTo>
                  <a:cubicBezTo>
                    <a:pt x="7411" y="13530"/>
                    <a:pt x="7410" y="13520"/>
                    <a:pt x="7408" y="13511"/>
                  </a:cubicBezTo>
                  <a:cubicBezTo>
                    <a:pt x="7408" y="13509"/>
                    <a:pt x="7408" y="13506"/>
                    <a:pt x="7407" y="13504"/>
                  </a:cubicBezTo>
                  <a:cubicBezTo>
                    <a:pt x="7407" y="13503"/>
                    <a:pt x="7407" y="13501"/>
                    <a:pt x="7407" y="13499"/>
                  </a:cubicBezTo>
                  <a:cubicBezTo>
                    <a:pt x="7399" y="13442"/>
                    <a:pt x="7421" y="13383"/>
                    <a:pt x="7490" y="13348"/>
                  </a:cubicBezTo>
                  <a:cubicBezTo>
                    <a:pt x="8257" y="12961"/>
                    <a:pt x="9117" y="12752"/>
                    <a:pt x="9964" y="12646"/>
                  </a:cubicBezTo>
                  <a:cubicBezTo>
                    <a:pt x="9969" y="12645"/>
                    <a:pt x="9974" y="12645"/>
                    <a:pt x="9979" y="12645"/>
                  </a:cubicBezTo>
                  <a:close/>
                  <a:moveTo>
                    <a:pt x="6722" y="13568"/>
                  </a:moveTo>
                  <a:cubicBezTo>
                    <a:pt x="6793" y="13568"/>
                    <a:pt x="6849" y="13634"/>
                    <a:pt x="6872" y="13693"/>
                  </a:cubicBezTo>
                  <a:cubicBezTo>
                    <a:pt x="7125" y="14359"/>
                    <a:pt x="7338" y="15052"/>
                    <a:pt x="7457" y="15755"/>
                  </a:cubicBezTo>
                  <a:cubicBezTo>
                    <a:pt x="7473" y="15857"/>
                    <a:pt x="7431" y="15926"/>
                    <a:pt x="7339" y="15964"/>
                  </a:cubicBezTo>
                  <a:cubicBezTo>
                    <a:pt x="6610" y="16279"/>
                    <a:pt x="5837" y="16617"/>
                    <a:pt x="5046" y="16727"/>
                  </a:cubicBezTo>
                  <a:cubicBezTo>
                    <a:pt x="5041" y="16728"/>
                    <a:pt x="5036" y="16728"/>
                    <a:pt x="5031" y="16728"/>
                  </a:cubicBezTo>
                  <a:cubicBezTo>
                    <a:pt x="4961" y="16728"/>
                    <a:pt x="4905" y="16661"/>
                    <a:pt x="4881" y="16603"/>
                  </a:cubicBezTo>
                  <a:cubicBezTo>
                    <a:pt x="4612" y="15900"/>
                    <a:pt x="4367" y="15185"/>
                    <a:pt x="4157" y="14462"/>
                  </a:cubicBezTo>
                  <a:cubicBezTo>
                    <a:pt x="4154" y="14453"/>
                    <a:pt x="4153" y="14443"/>
                    <a:pt x="4152" y="14435"/>
                  </a:cubicBezTo>
                  <a:cubicBezTo>
                    <a:pt x="4152" y="14432"/>
                    <a:pt x="4152" y="14430"/>
                    <a:pt x="4151" y="14427"/>
                  </a:cubicBezTo>
                  <a:lnTo>
                    <a:pt x="4151" y="14422"/>
                  </a:lnTo>
                  <a:cubicBezTo>
                    <a:pt x="4142" y="14366"/>
                    <a:pt x="4163" y="14306"/>
                    <a:pt x="4232" y="14272"/>
                  </a:cubicBezTo>
                  <a:cubicBezTo>
                    <a:pt x="5000" y="13885"/>
                    <a:pt x="5859" y="13676"/>
                    <a:pt x="6707" y="13569"/>
                  </a:cubicBezTo>
                  <a:cubicBezTo>
                    <a:pt x="6712" y="13569"/>
                    <a:pt x="6717" y="13568"/>
                    <a:pt x="6722" y="13568"/>
                  </a:cubicBezTo>
                  <a:close/>
                  <a:moveTo>
                    <a:pt x="11088" y="0"/>
                  </a:moveTo>
                  <a:cubicBezTo>
                    <a:pt x="7334" y="931"/>
                    <a:pt x="3605" y="2081"/>
                    <a:pt x="0" y="3484"/>
                  </a:cubicBezTo>
                  <a:cubicBezTo>
                    <a:pt x="255" y="4177"/>
                    <a:pt x="434" y="4905"/>
                    <a:pt x="638" y="5611"/>
                  </a:cubicBezTo>
                  <a:cubicBezTo>
                    <a:pt x="1828" y="9721"/>
                    <a:pt x="2963" y="13845"/>
                    <a:pt x="4097" y="17970"/>
                  </a:cubicBezTo>
                  <a:cubicBezTo>
                    <a:pt x="8061" y="17620"/>
                    <a:pt x="12154" y="16429"/>
                    <a:pt x="15685" y="14568"/>
                  </a:cubicBezTo>
                  <a:cubicBezTo>
                    <a:pt x="15435" y="13580"/>
                    <a:pt x="15136" y="12604"/>
                    <a:pt x="14838" y="11630"/>
                  </a:cubicBezTo>
                  <a:cubicBezTo>
                    <a:pt x="13647" y="7735"/>
                    <a:pt x="12376" y="3864"/>
                    <a:pt x="11088" y="0"/>
                  </a:cubicBezTo>
                  <a:close/>
                </a:path>
              </a:pathLst>
            </a:custGeom>
            <a:solidFill>
              <a:srgbClr val="FFBD39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9" name="Google Shape;1339;p36"/>
          <p:cNvSpPr txBox="1">
            <a:spLocks noGrp="1"/>
          </p:cNvSpPr>
          <p:nvPr>
            <p:ph type="ctrTitle"/>
          </p:nvPr>
        </p:nvSpPr>
        <p:spPr>
          <a:xfrm>
            <a:off x="747710" y="1625137"/>
            <a:ext cx="44175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chemeClr val="dk1"/>
                </a:solidFill>
              </a:rPr>
              <a:t>PENSAMIENTO MATEMÁTICO </a:t>
            </a:r>
            <a:endParaRPr sz="3700" dirty="0">
              <a:solidFill>
                <a:schemeClr val="lt1"/>
              </a:solidFill>
            </a:endParaRPr>
          </a:p>
        </p:txBody>
      </p:sp>
      <p:grpSp>
        <p:nvGrpSpPr>
          <p:cNvPr id="1341" name="Google Shape;1341;p36"/>
          <p:cNvGrpSpPr/>
          <p:nvPr/>
        </p:nvGrpSpPr>
        <p:grpSpPr>
          <a:xfrm>
            <a:off x="5977416" y="2718499"/>
            <a:ext cx="1924848" cy="1922353"/>
            <a:chOff x="5977416" y="2718499"/>
            <a:chExt cx="1924848" cy="1922353"/>
          </a:xfrm>
        </p:grpSpPr>
        <p:sp>
          <p:nvSpPr>
            <p:cNvPr id="1342" name="Google Shape;1342;p36"/>
            <p:cNvSpPr/>
            <p:nvPr/>
          </p:nvSpPr>
          <p:spPr>
            <a:xfrm rot="833552">
              <a:off x="6150419" y="3934581"/>
              <a:ext cx="1080029" cy="349819"/>
            </a:xfrm>
            <a:custGeom>
              <a:avLst/>
              <a:gdLst/>
              <a:ahLst/>
              <a:cxnLst/>
              <a:rect l="l" t="t" r="r" b="b"/>
              <a:pathLst>
                <a:path w="15014" h="4863" extrusionOk="0">
                  <a:moveTo>
                    <a:pt x="554" y="0"/>
                  </a:moveTo>
                  <a:cubicBezTo>
                    <a:pt x="365" y="0"/>
                    <a:pt x="179" y="13"/>
                    <a:pt x="1" y="44"/>
                  </a:cubicBezTo>
                  <a:cubicBezTo>
                    <a:pt x="2268" y="654"/>
                    <a:pt x="4420" y="1601"/>
                    <a:pt x="6604" y="2450"/>
                  </a:cubicBezTo>
                  <a:cubicBezTo>
                    <a:pt x="7881" y="2946"/>
                    <a:pt x="9173" y="3390"/>
                    <a:pt x="10501" y="3729"/>
                  </a:cubicBezTo>
                  <a:cubicBezTo>
                    <a:pt x="11629" y="4017"/>
                    <a:pt x="12755" y="4294"/>
                    <a:pt x="13779" y="4863"/>
                  </a:cubicBezTo>
                  <a:cubicBezTo>
                    <a:pt x="14132" y="4558"/>
                    <a:pt x="14558" y="4351"/>
                    <a:pt x="15014" y="4259"/>
                  </a:cubicBezTo>
                  <a:cubicBezTo>
                    <a:pt x="12360" y="3573"/>
                    <a:pt x="9790" y="2607"/>
                    <a:pt x="7198" y="1720"/>
                  </a:cubicBezTo>
                  <a:cubicBezTo>
                    <a:pt x="5702" y="1209"/>
                    <a:pt x="4196" y="724"/>
                    <a:pt x="2662" y="346"/>
                  </a:cubicBezTo>
                  <a:cubicBezTo>
                    <a:pt x="2051" y="195"/>
                    <a:pt x="1277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 rot="833552">
              <a:off x="6018658" y="3982516"/>
              <a:ext cx="1044709" cy="470813"/>
            </a:xfrm>
            <a:custGeom>
              <a:avLst/>
              <a:gdLst/>
              <a:ahLst/>
              <a:cxnLst/>
              <a:rect l="l" t="t" r="r" b="b"/>
              <a:pathLst>
                <a:path w="14523" h="6545" extrusionOk="0">
                  <a:moveTo>
                    <a:pt x="7" y="0"/>
                  </a:moveTo>
                  <a:lnTo>
                    <a:pt x="7" y="0"/>
                  </a:lnTo>
                  <a:cubicBezTo>
                    <a:pt x="0" y="253"/>
                    <a:pt x="38" y="504"/>
                    <a:pt x="115" y="743"/>
                  </a:cubicBezTo>
                  <a:cubicBezTo>
                    <a:pt x="136" y="746"/>
                    <a:pt x="156" y="752"/>
                    <a:pt x="175" y="761"/>
                  </a:cubicBezTo>
                  <a:cubicBezTo>
                    <a:pt x="2537" y="1941"/>
                    <a:pt x="4894" y="3219"/>
                    <a:pt x="7352" y="4193"/>
                  </a:cubicBezTo>
                  <a:cubicBezTo>
                    <a:pt x="8575" y="4677"/>
                    <a:pt x="9858" y="4993"/>
                    <a:pt x="11113" y="5383"/>
                  </a:cubicBezTo>
                  <a:cubicBezTo>
                    <a:pt x="12259" y="5741"/>
                    <a:pt x="13395" y="6128"/>
                    <a:pt x="14523" y="6544"/>
                  </a:cubicBezTo>
                  <a:cubicBezTo>
                    <a:pt x="14383" y="6186"/>
                    <a:pt x="14315" y="5812"/>
                    <a:pt x="14342" y="5428"/>
                  </a:cubicBezTo>
                  <a:cubicBezTo>
                    <a:pt x="9601" y="3529"/>
                    <a:pt x="4788" y="1798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6"/>
            <p:cNvSpPr/>
            <p:nvPr/>
          </p:nvSpPr>
          <p:spPr>
            <a:xfrm rot="833552">
              <a:off x="6469625" y="3161879"/>
              <a:ext cx="1062477" cy="843507"/>
            </a:xfrm>
            <a:custGeom>
              <a:avLst/>
              <a:gdLst/>
              <a:ahLst/>
              <a:cxnLst/>
              <a:rect l="l" t="t" r="r" b="b"/>
              <a:pathLst>
                <a:path w="14770" h="11726" extrusionOk="0">
                  <a:moveTo>
                    <a:pt x="4607" y="0"/>
                  </a:moveTo>
                  <a:cubicBezTo>
                    <a:pt x="4439" y="426"/>
                    <a:pt x="4193" y="811"/>
                    <a:pt x="3690" y="867"/>
                  </a:cubicBezTo>
                  <a:cubicBezTo>
                    <a:pt x="3648" y="872"/>
                    <a:pt x="3607" y="874"/>
                    <a:pt x="3565" y="874"/>
                  </a:cubicBezTo>
                  <a:cubicBezTo>
                    <a:pt x="3270" y="874"/>
                    <a:pt x="2974" y="761"/>
                    <a:pt x="2761" y="564"/>
                  </a:cubicBezTo>
                  <a:cubicBezTo>
                    <a:pt x="1840" y="2708"/>
                    <a:pt x="920" y="4853"/>
                    <a:pt x="0" y="6997"/>
                  </a:cubicBezTo>
                  <a:cubicBezTo>
                    <a:pt x="45" y="6990"/>
                    <a:pt x="89" y="6987"/>
                    <a:pt x="134" y="6987"/>
                  </a:cubicBezTo>
                  <a:cubicBezTo>
                    <a:pt x="353" y="6987"/>
                    <a:pt x="566" y="7069"/>
                    <a:pt x="744" y="7254"/>
                  </a:cubicBezTo>
                  <a:cubicBezTo>
                    <a:pt x="1097" y="7627"/>
                    <a:pt x="992" y="8096"/>
                    <a:pt x="783" y="8499"/>
                  </a:cubicBezTo>
                  <a:lnTo>
                    <a:pt x="1954" y="8855"/>
                  </a:lnTo>
                  <a:lnTo>
                    <a:pt x="11406" y="11726"/>
                  </a:lnTo>
                  <a:cubicBezTo>
                    <a:pt x="11437" y="11040"/>
                    <a:pt x="11863" y="10595"/>
                    <a:pt x="12507" y="10595"/>
                  </a:cubicBezTo>
                  <a:cubicBezTo>
                    <a:pt x="12602" y="10595"/>
                    <a:pt x="12701" y="10604"/>
                    <a:pt x="12805" y="10624"/>
                  </a:cubicBezTo>
                  <a:cubicBezTo>
                    <a:pt x="13461" y="8861"/>
                    <a:pt x="14115" y="7099"/>
                    <a:pt x="14770" y="5336"/>
                  </a:cubicBezTo>
                  <a:cubicBezTo>
                    <a:pt x="13984" y="5047"/>
                    <a:pt x="13723" y="4305"/>
                    <a:pt x="14019" y="3534"/>
                  </a:cubicBezTo>
                  <a:lnTo>
                    <a:pt x="12959" y="3136"/>
                  </a:lnTo>
                  <a:lnTo>
                    <a:pt x="4607" y="0"/>
                  </a:lnTo>
                  <a:close/>
                </a:path>
              </a:pathLst>
            </a:custGeom>
            <a:solidFill>
              <a:srgbClr val="FFB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6"/>
            <p:cNvSpPr/>
            <p:nvPr/>
          </p:nvSpPr>
          <p:spPr>
            <a:xfrm rot="833552">
              <a:off x="6024630" y="4075867"/>
              <a:ext cx="1054348" cy="444917"/>
            </a:xfrm>
            <a:custGeom>
              <a:avLst/>
              <a:gdLst/>
              <a:ahLst/>
              <a:cxnLst/>
              <a:rect l="l" t="t" r="r" b="b"/>
              <a:pathLst>
                <a:path w="14657" h="6185" extrusionOk="0">
                  <a:moveTo>
                    <a:pt x="1" y="0"/>
                  </a:moveTo>
                  <a:lnTo>
                    <a:pt x="1" y="0"/>
                  </a:lnTo>
                  <a:cubicBezTo>
                    <a:pt x="489" y="761"/>
                    <a:pt x="1399" y="1254"/>
                    <a:pt x="2139" y="1703"/>
                  </a:cubicBezTo>
                  <a:cubicBezTo>
                    <a:pt x="5963" y="4021"/>
                    <a:pt x="10235" y="5537"/>
                    <a:pt x="14657" y="6185"/>
                  </a:cubicBezTo>
                  <a:cubicBezTo>
                    <a:pt x="14558" y="6046"/>
                    <a:pt x="14466" y="5903"/>
                    <a:pt x="14382" y="5753"/>
                  </a:cubicBezTo>
                  <a:cubicBezTo>
                    <a:pt x="13078" y="5267"/>
                    <a:pt x="11760" y="4818"/>
                    <a:pt x="10430" y="4405"/>
                  </a:cubicBezTo>
                  <a:cubicBezTo>
                    <a:pt x="9238" y="4037"/>
                    <a:pt x="8022" y="3733"/>
                    <a:pt x="6861" y="3273"/>
                  </a:cubicBezTo>
                  <a:cubicBezTo>
                    <a:pt x="4514" y="2343"/>
                    <a:pt x="2258" y="113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 rot="833552">
              <a:off x="6050787" y="3926773"/>
              <a:ext cx="1062117" cy="428875"/>
            </a:xfrm>
            <a:custGeom>
              <a:avLst/>
              <a:gdLst/>
              <a:ahLst/>
              <a:cxnLst/>
              <a:rect l="l" t="t" r="r" b="b"/>
              <a:pathLst>
                <a:path w="14765" h="5962" extrusionOk="0">
                  <a:moveTo>
                    <a:pt x="635" y="0"/>
                  </a:moveTo>
                  <a:cubicBezTo>
                    <a:pt x="375" y="134"/>
                    <a:pt x="157" y="334"/>
                    <a:pt x="1" y="580"/>
                  </a:cubicBezTo>
                  <a:cubicBezTo>
                    <a:pt x="4742" y="2363"/>
                    <a:pt x="9516" y="4081"/>
                    <a:pt x="14219" y="5962"/>
                  </a:cubicBezTo>
                  <a:cubicBezTo>
                    <a:pt x="14263" y="5765"/>
                    <a:pt x="14330" y="5574"/>
                    <a:pt x="14419" y="5393"/>
                  </a:cubicBezTo>
                  <a:cubicBezTo>
                    <a:pt x="14511" y="5205"/>
                    <a:pt x="14627" y="5031"/>
                    <a:pt x="14764" y="4873"/>
                  </a:cubicBezTo>
                  <a:cubicBezTo>
                    <a:pt x="13674" y="4294"/>
                    <a:pt x="12473" y="4037"/>
                    <a:pt x="11286" y="3723"/>
                  </a:cubicBezTo>
                  <a:cubicBezTo>
                    <a:pt x="10134" y="3417"/>
                    <a:pt x="9009" y="3024"/>
                    <a:pt x="7896" y="2596"/>
                  </a:cubicBezTo>
                  <a:cubicBezTo>
                    <a:pt x="5495" y="1673"/>
                    <a:pt x="3144" y="60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 rot="833552">
              <a:off x="6191301" y="2886155"/>
              <a:ext cx="1566452" cy="1394600"/>
            </a:xfrm>
            <a:custGeom>
              <a:avLst/>
              <a:gdLst/>
              <a:ahLst/>
              <a:cxnLst/>
              <a:rect l="l" t="t" r="r" b="b"/>
              <a:pathLst>
                <a:path w="21776" h="19387" extrusionOk="0">
                  <a:moveTo>
                    <a:pt x="8367" y="3358"/>
                  </a:moveTo>
                  <a:cubicBezTo>
                    <a:pt x="8392" y="3358"/>
                    <a:pt x="8417" y="3363"/>
                    <a:pt x="8439" y="3371"/>
                  </a:cubicBezTo>
                  <a:lnTo>
                    <a:pt x="9655" y="3828"/>
                  </a:lnTo>
                  <a:lnTo>
                    <a:pt x="18178" y="7028"/>
                  </a:lnTo>
                  <a:cubicBezTo>
                    <a:pt x="18263" y="7060"/>
                    <a:pt x="18299" y="7176"/>
                    <a:pt x="18261" y="7254"/>
                  </a:cubicBezTo>
                  <a:cubicBezTo>
                    <a:pt x="17929" y="7933"/>
                    <a:pt x="18102" y="8613"/>
                    <a:pt x="18879" y="8806"/>
                  </a:cubicBezTo>
                  <a:cubicBezTo>
                    <a:pt x="18991" y="8834"/>
                    <a:pt x="19046" y="8936"/>
                    <a:pt x="19005" y="9046"/>
                  </a:cubicBezTo>
                  <a:lnTo>
                    <a:pt x="16928" y="14639"/>
                  </a:lnTo>
                  <a:cubicBezTo>
                    <a:pt x="16907" y="14694"/>
                    <a:pt x="16836" y="14739"/>
                    <a:pt x="16774" y="14739"/>
                  </a:cubicBezTo>
                  <a:cubicBezTo>
                    <a:pt x="16764" y="14739"/>
                    <a:pt x="16754" y="14738"/>
                    <a:pt x="16745" y="14735"/>
                  </a:cubicBezTo>
                  <a:cubicBezTo>
                    <a:pt x="16613" y="14700"/>
                    <a:pt x="16491" y="14683"/>
                    <a:pt x="16379" y="14683"/>
                  </a:cubicBezTo>
                  <a:cubicBezTo>
                    <a:pt x="15853" y="14683"/>
                    <a:pt x="15554" y="15061"/>
                    <a:pt x="15607" y="15682"/>
                  </a:cubicBezTo>
                  <a:cubicBezTo>
                    <a:pt x="15615" y="15769"/>
                    <a:pt x="15540" y="15873"/>
                    <a:pt x="15447" y="15873"/>
                  </a:cubicBezTo>
                  <a:cubicBezTo>
                    <a:pt x="15435" y="15873"/>
                    <a:pt x="15422" y="15872"/>
                    <a:pt x="15409" y="15868"/>
                  </a:cubicBezTo>
                  <a:lnTo>
                    <a:pt x="14016" y="15444"/>
                  </a:lnTo>
                  <a:lnTo>
                    <a:pt x="4363" y="12512"/>
                  </a:lnTo>
                  <a:cubicBezTo>
                    <a:pt x="4270" y="12484"/>
                    <a:pt x="4172" y="12379"/>
                    <a:pt x="4237" y="12272"/>
                  </a:cubicBezTo>
                  <a:cubicBezTo>
                    <a:pt x="4374" y="12046"/>
                    <a:pt x="4415" y="11960"/>
                    <a:pt x="4443" y="11685"/>
                  </a:cubicBezTo>
                  <a:cubicBezTo>
                    <a:pt x="4537" y="11429"/>
                    <a:pt x="4447" y="11234"/>
                    <a:pt x="4172" y="11102"/>
                  </a:cubicBezTo>
                  <a:lnTo>
                    <a:pt x="3653" y="11159"/>
                  </a:lnTo>
                  <a:cubicBezTo>
                    <a:pt x="3622" y="11176"/>
                    <a:pt x="3590" y="11184"/>
                    <a:pt x="3558" y="11184"/>
                  </a:cubicBezTo>
                  <a:cubicBezTo>
                    <a:pt x="3444" y="11184"/>
                    <a:pt x="3344" y="11079"/>
                    <a:pt x="3400" y="10948"/>
                  </a:cubicBezTo>
                  <a:cubicBezTo>
                    <a:pt x="4396" y="8626"/>
                    <a:pt x="5393" y="6305"/>
                    <a:pt x="6389" y="3983"/>
                  </a:cubicBezTo>
                  <a:cubicBezTo>
                    <a:pt x="6361" y="3873"/>
                    <a:pt x="6460" y="3795"/>
                    <a:pt x="6561" y="3795"/>
                  </a:cubicBezTo>
                  <a:cubicBezTo>
                    <a:pt x="6623" y="3795"/>
                    <a:pt x="6686" y="3825"/>
                    <a:pt x="6719" y="3895"/>
                  </a:cubicBezTo>
                  <a:cubicBezTo>
                    <a:pt x="6836" y="4141"/>
                    <a:pt x="7082" y="4250"/>
                    <a:pt x="7328" y="4250"/>
                  </a:cubicBezTo>
                  <a:cubicBezTo>
                    <a:pt x="7471" y="4250"/>
                    <a:pt x="7615" y="4213"/>
                    <a:pt x="7733" y="4145"/>
                  </a:cubicBezTo>
                  <a:cubicBezTo>
                    <a:pt x="8027" y="3975"/>
                    <a:pt x="8103" y="3761"/>
                    <a:pt x="8213" y="3454"/>
                  </a:cubicBezTo>
                  <a:cubicBezTo>
                    <a:pt x="8236" y="3387"/>
                    <a:pt x="8302" y="3358"/>
                    <a:pt x="8367" y="3358"/>
                  </a:cubicBezTo>
                  <a:close/>
                  <a:moveTo>
                    <a:pt x="6536" y="0"/>
                  </a:moveTo>
                  <a:cubicBezTo>
                    <a:pt x="5410" y="2394"/>
                    <a:pt x="4285" y="4788"/>
                    <a:pt x="3230" y="7213"/>
                  </a:cubicBezTo>
                  <a:cubicBezTo>
                    <a:pt x="2276" y="9407"/>
                    <a:pt x="1379" y="11626"/>
                    <a:pt x="595" y="13886"/>
                  </a:cubicBezTo>
                  <a:cubicBezTo>
                    <a:pt x="408" y="14424"/>
                    <a:pt x="144" y="15047"/>
                    <a:pt x="1" y="15674"/>
                  </a:cubicBezTo>
                  <a:cubicBezTo>
                    <a:pt x="152" y="15518"/>
                    <a:pt x="326" y="15387"/>
                    <a:pt x="518" y="15287"/>
                  </a:cubicBezTo>
                  <a:cubicBezTo>
                    <a:pt x="540" y="15233"/>
                    <a:pt x="586" y="15193"/>
                    <a:pt x="651" y="15193"/>
                  </a:cubicBezTo>
                  <a:cubicBezTo>
                    <a:pt x="665" y="15193"/>
                    <a:pt x="678" y="15194"/>
                    <a:pt x="693" y="15198"/>
                  </a:cubicBezTo>
                  <a:lnTo>
                    <a:pt x="699" y="15199"/>
                  </a:lnTo>
                  <a:cubicBezTo>
                    <a:pt x="1084" y="15036"/>
                    <a:pt x="1519" y="14968"/>
                    <a:pt x="1954" y="14968"/>
                  </a:cubicBezTo>
                  <a:cubicBezTo>
                    <a:pt x="2167" y="14968"/>
                    <a:pt x="2380" y="14984"/>
                    <a:pt x="2587" y="15013"/>
                  </a:cubicBezTo>
                  <a:cubicBezTo>
                    <a:pt x="4149" y="15235"/>
                    <a:pt x="5700" y="15754"/>
                    <a:pt x="7198" y="16237"/>
                  </a:cubicBezTo>
                  <a:cubicBezTo>
                    <a:pt x="10460" y="17293"/>
                    <a:pt x="13649" y="18584"/>
                    <a:pt x="16990" y="19386"/>
                  </a:cubicBezTo>
                  <a:cubicBezTo>
                    <a:pt x="18487" y="14415"/>
                    <a:pt x="20082" y="9475"/>
                    <a:pt x="21775" y="4565"/>
                  </a:cubicBezTo>
                  <a:cubicBezTo>
                    <a:pt x="17023" y="2113"/>
                    <a:pt x="11855" y="564"/>
                    <a:pt x="6536" y="0"/>
                  </a:cubicBezTo>
                  <a:close/>
                </a:path>
              </a:pathLst>
            </a:custGeom>
            <a:solidFill>
              <a:srgbClr val="FF92A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8" name="Google Shape;1348;p36"/>
            <p:cNvGrpSpPr/>
            <p:nvPr/>
          </p:nvGrpSpPr>
          <p:grpSpPr>
            <a:xfrm rot="3254912">
              <a:off x="6591171" y="3276159"/>
              <a:ext cx="835313" cy="627453"/>
              <a:chOff x="5165189" y="3719901"/>
              <a:chExt cx="835271" cy="627422"/>
            </a:xfrm>
          </p:grpSpPr>
          <p:sp>
            <p:nvSpPr>
              <p:cNvPr id="1349" name="Google Shape;1349;p36"/>
              <p:cNvSpPr/>
              <p:nvPr/>
            </p:nvSpPr>
            <p:spPr>
              <a:xfrm rot="-1058202">
                <a:off x="5216481" y="3970066"/>
                <a:ext cx="153895" cy="362462"/>
              </a:xfrm>
              <a:custGeom>
                <a:avLst/>
                <a:gdLst/>
                <a:ahLst/>
                <a:cxnLst/>
                <a:rect l="l" t="t" r="r" b="b"/>
                <a:pathLst>
                  <a:path w="867" h="2042" extrusionOk="0">
                    <a:moveTo>
                      <a:pt x="572" y="1"/>
                    </a:moveTo>
                    <a:cubicBezTo>
                      <a:pt x="546" y="1"/>
                      <a:pt x="521" y="7"/>
                      <a:pt x="498" y="20"/>
                    </a:cubicBezTo>
                    <a:cubicBezTo>
                      <a:pt x="345" y="101"/>
                      <a:pt x="215" y="288"/>
                      <a:pt x="94" y="417"/>
                    </a:cubicBezTo>
                    <a:cubicBezTo>
                      <a:pt x="0" y="517"/>
                      <a:pt x="98" y="664"/>
                      <a:pt x="208" y="664"/>
                    </a:cubicBezTo>
                    <a:cubicBezTo>
                      <a:pt x="240" y="664"/>
                      <a:pt x="274" y="651"/>
                      <a:pt x="304" y="620"/>
                    </a:cubicBezTo>
                    <a:cubicBezTo>
                      <a:pt x="361" y="563"/>
                      <a:pt x="417" y="482"/>
                      <a:pt x="490" y="409"/>
                    </a:cubicBezTo>
                    <a:lnTo>
                      <a:pt x="490" y="409"/>
                    </a:lnTo>
                    <a:cubicBezTo>
                      <a:pt x="490" y="482"/>
                      <a:pt x="482" y="563"/>
                      <a:pt x="490" y="595"/>
                    </a:cubicBezTo>
                    <a:lnTo>
                      <a:pt x="515" y="1057"/>
                    </a:lnTo>
                    <a:cubicBezTo>
                      <a:pt x="531" y="1340"/>
                      <a:pt x="555" y="1615"/>
                      <a:pt x="571" y="1899"/>
                    </a:cubicBezTo>
                    <a:cubicBezTo>
                      <a:pt x="575" y="1995"/>
                      <a:pt x="649" y="2042"/>
                      <a:pt x="721" y="2042"/>
                    </a:cubicBezTo>
                    <a:cubicBezTo>
                      <a:pt x="794" y="2042"/>
                      <a:pt x="867" y="1993"/>
                      <a:pt x="863" y="1899"/>
                    </a:cubicBezTo>
                    <a:cubicBezTo>
                      <a:pt x="838" y="1510"/>
                      <a:pt x="814" y="1122"/>
                      <a:pt x="790" y="725"/>
                    </a:cubicBezTo>
                    <a:cubicBezTo>
                      <a:pt x="774" y="539"/>
                      <a:pt x="830" y="182"/>
                      <a:pt x="676" y="45"/>
                    </a:cubicBezTo>
                    <a:cubicBezTo>
                      <a:pt x="647" y="16"/>
                      <a:pt x="609" y="1"/>
                      <a:pt x="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36"/>
              <p:cNvSpPr/>
              <p:nvPr/>
            </p:nvSpPr>
            <p:spPr>
              <a:xfrm rot="-1058202">
                <a:off x="5711232" y="3748710"/>
                <a:ext cx="243179" cy="34169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925" extrusionOk="0">
                    <a:moveTo>
                      <a:pt x="575" y="0"/>
                    </a:moveTo>
                    <a:cubicBezTo>
                      <a:pt x="401" y="0"/>
                      <a:pt x="225" y="61"/>
                      <a:pt x="106" y="172"/>
                    </a:cubicBezTo>
                    <a:cubicBezTo>
                      <a:pt x="0" y="272"/>
                      <a:pt x="100" y="419"/>
                      <a:pt x="215" y="419"/>
                    </a:cubicBezTo>
                    <a:cubicBezTo>
                      <a:pt x="249" y="419"/>
                      <a:pt x="285" y="406"/>
                      <a:pt x="317" y="374"/>
                    </a:cubicBezTo>
                    <a:cubicBezTo>
                      <a:pt x="366" y="325"/>
                      <a:pt x="464" y="298"/>
                      <a:pt x="561" y="298"/>
                    </a:cubicBezTo>
                    <a:cubicBezTo>
                      <a:pt x="736" y="298"/>
                      <a:pt x="906" y="387"/>
                      <a:pt x="770" y="601"/>
                    </a:cubicBezTo>
                    <a:cubicBezTo>
                      <a:pt x="697" y="714"/>
                      <a:pt x="479" y="795"/>
                      <a:pt x="365" y="836"/>
                    </a:cubicBezTo>
                    <a:cubicBezTo>
                      <a:pt x="200" y="896"/>
                      <a:pt x="258" y="1124"/>
                      <a:pt x="409" y="1124"/>
                    </a:cubicBezTo>
                    <a:cubicBezTo>
                      <a:pt x="421" y="1124"/>
                      <a:pt x="433" y="1122"/>
                      <a:pt x="446" y="1119"/>
                    </a:cubicBezTo>
                    <a:cubicBezTo>
                      <a:pt x="475" y="1115"/>
                      <a:pt x="544" y="1110"/>
                      <a:pt x="625" y="1110"/>
                    </a:cubicBezTo>
                    <a:cubicBezTo>
                      <a:pt x="883" y="1110"/>
                      <a:pt x="1272" y="1167"/>
                      <a:pt x="964" y="1524"/>
                    </a:cubicBezTo>
                    <a:cubicBezTo>
                      <a:pt x="883" y="1619"/>
                      <a:pt x="755" y="1645"/>
                      <a:pt x="626" y="1645"/>
                    </a:cubicBezTo>
                    <a:cubicBezTo>
                      <a:pt x="511" y="1645"/>
                      <a:pt x="396" y="1625"/>
                      <a:pt x="308" y="1613"/>
                    </a:cubicBezTo>
                    <a:cubicBezTo>
                      <a:pt x="301" y="1612"/>
                      <a:pt x="293" y="1612"/>
                      <a:pt x="286" y="1612"/>
                    </a:cubicBezTo>
                    <a:cubicBezTo>
                      <a:pt x="116" y="1612"/>
                      <a:pt x="49" y="1873"/>
                      <a:pt x="236" y="1897"/>
                    </a:cubicBezTo>
                    <a:cubicBezTo>
                      <a:pt x="336" y="1913"/>
                      <a:pt x="450" y="1924"/>
                      <a:pt x="567" y="1924"/>
                    </a:cubicBezTo>
                    <a:cubicBezTo>
                      <a:pt x="921" y="1924"/>
                      <a:pt x="1294" y="1817"/>
                      <a:pt x="1337" y="1403"/>
                    </a:cubicBezTo>
                    <a:cubicBezTo>
                      <a:pt x="1369" y="1087"/>
                      <a:pt x="1175" y="925"/>
                      <a:pt x="932" y="860"/>
                    </a:cubicBezTo>
                    <a:cubicBezTo>
                      <a:pt x="1102" y="706"/>
                      <a:pt x="1215" y="512"/>
                      <a:pt x="1086" y="269"/>
                    </a:cubicBezTo>
                    <a:cubicBezTo>
                      <a:pt x="985" y="85"/>
                      <a:pt x="782" y="0"/>
                      <a:pt x="5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36"/>
              <p:cNvSpPr/>
              <p:nvPr/>
            </p:nvSpPr>
            <p:spPr>
              <a:xfrm rot="-1058202">
                <a:off x="5434331" y="3931896"/>
                <a:ext cx="246019" cy="215489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214" extrusionOk="0">
                    <a:moveTo>
                      <a:pt x="632" y="0"/>
                    </a:moveTo>
                    <a:cubicBezTo>
                      <a:pt x="579" y="0"/>
                      <a:pt x="527" y="35"/>
                      <a:pt x="527" y="104"/>
                    </a:cubicBezTo>
                    <a:cubicBezTo>
                      <a:pt x="494" y="225"/>
                      <a:pt x="486" y="338"/>
                      <a:pt x="494" y="460"/>
                    </a:cubicBezTo>
                    <a:cubicBezTo>
                      <a:pt x="349" y="476"/>
                      <a:pt x="211" y="508"/>
                      <a:pt x="73" y="549"/>
                    </a:cubicBezTo>
                    <a:cubicBezTo>
                      <a:pt x="1" y="589"/>
                      <a:pt x="17" y="711"/>
                      <a:pt x="98" y="735"/>
                    </a:cubicBezTo>
                    <a:cubicBezTo>
                      <a:pt x="235" y="735"/>
                      <a:pt x="373" y="735"/>
                      <a:pt x="503" y="719"/>
                    </a:cubicBezTo>
                    <a:cubicBezTo>
                      <a:pt x="503" y="865"/>
                      <a:pt x="527" y="1002"/>
                      <a:pt x="584" y="1140"/>
                    </a:cubicBezTo>
                    <a:cubicBezTo>
                      <a:pt x="605" y="1190"/>
                      <a:pt x="650" y="1213"/>
                      <a:pt x="696" y="1213"/>
                    </a:cubicBezTo>
                    <a:cubicBezTo>
                      <a:pt x="754" y="1213"/>
                      <a:pt x="813" y="1176"/>
                      <a:pt x="826" y="1108"/>
                    </a:cubicBezTo>
                    <a:cubicBezTo>
                      <a:pt x="835" y="970"/>
                      <a:pt x="818" y="824"/>
                      <a:pt x="794" y="687"/>
                    </a:cubicBezTo>
                    <a:cubicBezTo>
                      <a:pt x="964" y="678"/>
                      <a:pt x="1134" y="646"/>
                      <a:pt x="1288" y="581"/>
                    </a:cubicBezTo>
                    <a:cubicBezTo>
                      <a:pt x="1385" y="549"/>
                      <a:pt x="1369" y="411"/>
                      <a:pt x="1264" y="403"/>
                    </a:cubicBezTo>
                    <a:cubicBezTo>
                      <a:pt x="1200" y="394"/>
                      <a:pt x="1135" y="389"/>
                      <a:pt x="1069" y="389"/>
                    </a:cubicBezTo>
                    <a:cubicBezTo>
                      <a:pt x="969" y="389"/>
                      <a:pt x="868" y="400"/>
                      <a:pt x="770" y="419"/>
                    </a:cubicBezTo>
                    <a:cubicBezTo>
                      <a:pt x="770" y="314"/>
                      <a:pt x="754" y="209"/>
                      <a:pt x="737" y="104"/>
                    </a:cubicBezTo>
                    <a:cubicBezTo>
                      <a:pt x="737" y="35"/>
                      <a:pt x="685" y="0"/>
                      <a:pt x="6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2" name="Google Shape;1352;p36"/>
          <p:cNvGrpSpPr/>
          <p:nvPr/>
        </p:nvGrpSpPr>
        <p:grpSpPr>
          <a:xfrm>
            <a:off x="5165207" y="873863"/>
            <a:ext cx="797182" cy="536169"/>
            <a:chOff x="5620880" y="1052573"/>
            <a:chExt cx="705533" cy="474570"/>
          </a:xfrm>
        </p:grpSpPr>
        <p:sp>
          <p:nvSpPr>
            <p:cNvPr id="1353" name="Google Shape;1353;p36"/>
            <p:cNvSpPr/>
            <p:nvPr/>
          </p:nvSpPr>
          <p:spPr>
            <a:xfrm rot="636991">
              <a:off x="5642746" y="1249075"/>
              <a:ext cx="231975" cy="258915"/>
            </a:xfrm>
            <a:custGeom>
              <a:avLst/>
              <a:gdLst/>
              <a:ahLst/>
              <a:cxnLst/>
              <a:rect l="l" t="t" r="r" b="b"/>
              <a:pathLst>
                <a:path w="1808" h="2018" extrusionOk="0">
                  <a:moveTo>
                    <a:pt x="488" y="1"/>
                  </a:moveTo>
                  <a:cubicBezTo>
                    <a:pt x="202" y="1"/>
                    <a:pt x="1" y="340"/>
                    <a:pt x="31" y="679"/>
                  </a:cubicBezTo>
                  <a:cubicBezTo>
                    <a:pt x="41" y="761"/>
                    <a:pt x="99" y="797"/>
                    <a:pt x="161" y="797"/>
                  </a:cubicBezTo>
                  <a:cubicBezTo>
                    <a:pt x="245" y="797"/>
                    <a:pt x="336" y="730"/>
                    <a:pt x="322" y="622"/>
                  </a:cubicBezTo>
                  <a:cubicBezTo>
                    <a:pt x="289" y="454"/>
                    <a:pt x="337" y="371"/>
                    <a:pt x="464" y="371"/>
                  </a:cubicBezTo>
                  <a:cubicBezTo>
                    <a:pt x="520" y="371"/>
                    <a:pt x="592" y="388"/>
                    <a:pt x="679" y="420"/>
                  </a:cubicBezTo>
                  <a:cubicBezTo>
                    <a:pt x="743" y="542"/>
                    <a:pt x="768" y="679"/>
                    <a:pt x="752" y="817"/>
                  </a:cubicBezTo>
                  <a:cubicBezTo>
                    <a:pt x="752" y="922"/>
                    <a:pt x="735" y="1027"/>
                    <a:pt x="719" y="1125"/>
                  </a:cubicBezTo>
                  <a:cubicBezTo>
                    <a:pt x="679" y="1376"/>
                    <a:pt x="630" y="1610"/>
                    <a:pt x="598" y="1861"/>
                  </a:cubicBezTo>
                  <a:cubicBezTo>
                    <a:pt x="591" y="1949"/>
                    <a:pt x="663" y="2018"/>
                    <a:pt x="744" y="2018"/>
                  </a:cubicBezTo>
                  <a:cubicBezTo>
                    <a:pt x="768" y="2018"/>
                    <a:pt x="793" y="2012"/>
                    <a:pt x="816" y="1999"/>
                  </a:cubicBezTo>
                  <a:cubicBezTo>
                    <a:pt x="1116" y="1837"/>
                    <a:pt x="1399" y="1659"/>
                    <a:pt x="1683" y="1465"/>
                  </a:cubicBezTo>
                  <a:cubicBezTo>
                    <a:pt x="1808" y="1379"/>
                    <a:pt x="1697" y="1218"/>
                    <a:pt x="1568" y="1218"/>
                  </a:cubicBezTo>
                  <a:cubicBezTo>
                    <a:pt x="1539" y="1218"/>
                    <a:pt x="1509" y="1226"/>
                    <a:pt x="1480" y="1246"/>
                  </a:cubicBezTo>
                  <a:cubicBezTo>
                    <a:pt x="1310" y="1359"/>
                    <a:pt x="1132" y="1473"/>
                    <a:pt x="946" y="1578"/>
                  </a:cubicBezTo>
                  <a:cubicBezTo>
                    <a:pt x="1051" y="1084"/>
                    <a:pt x="1213" y="452"/>
                    <a:pt x="800" y="129"/>
                  </a:cubicBezTo>
                  <a:cubicBezTo>
                    <a:pt x="690" y="39"/>
                    <a:pt x="584" y="1"/>
                    <a:pt x="48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 rot="636991">
              <a:off x="6072604" y="1071705"/>
              <a:ext cx="231847" cy="259941"/>
            </a:xfrm>
            <a:custGeom>
              <a:avLst/>
              <a:gdLst/>
              <a:ahLst/>
              <a:cxnLst/>
              <a:rect l="l" t="t" r="r" b="b"/>
              <a:pathLst>
                <a:path w="1807" h="2026" extrusionOk="0">
                  <a:moveTo>
                    <a:pt x="485" y="1"/>
                  </a:moveTo>
                  <a:cubicBezTo>
                    <a:pt x="199" y="1"/>
                    <a:pt x="0" y="340"/>
                    <a:pt x="36" y="680"/>
                  </a:cubicBezTo>
                  <a:cubicBezTo>
                    <a:pt x="43" y="762"/>
                    <a:pt x="99" y="797"/>
                    <a:pt x="160" y="797"/>
                  </a:cubicBezTo>
                  <a:cubicBezTo>
                    <a:pt x="244" y="797"/>
                    <a:pt x="337" y="730"/>
                    <a:pt x="328" y="623"/>
                  </a:cubicBezTo>
                  <a:cubicBezTo>
                    <a:pt x="289" y="455"/>
                    <a:pt x="335" y="372"/>
                    <a:pt x="461" y="372"/>
                  </a:cubicBezTo>
                  <a:cubicBezTo>
                    <a:pt x="517" y="372"/>
                    <a:pt x="589" y="388"/>
                    <a:pt x="676" y="420"/>
                  </a:cubicBezTo>
                  <a:cubicBezTo>
                    <a:pt x="741" y="542"/>
                    <a:pt x="765" y="680"/>
                    <a:pt x="749" y="817"/>
                  </a:cubicBezTo>
                  <a:cubicBezTo>
                    <a:pt x="749" y="922"/>
                    <a:pt x="733" y="1028"/>
                    <a:pt x="717" y="1133"/>
                  </a:cubicBezTo>
                  <a:cubicBezTo>
                    <a:pt x="676" y="1376"/>
                    <a:pt x="627" y="1619"/>
                    <a:pt x="595" y="1862"/>
                  </a:cubicBezTo>
                  <a:cubicBezTo>
                    <a:pt x="589" y="1956"/>
                    <a:pt x="666" y="2026"/>
                    <a:pt x="749" y="2026"/>
                  </a:cubicBezTo>
                  <a:cubicBezTo>
                    <a:pt x="774" y="2026"/>
                    <a:pt x="798" y="2020"/>
                    <a:pt x="822" y="2007"/>
                  </a:cubicBezTo>
                  <a:cubicBezTo>
                    <a:pt x="1113" y="1837"/>
                    <a:pt x="1405" y="1659"/>
                    <a:pt x="1688" y="1465"/>
                  </a:cubicBezTo>
                  <a:cubicBezTo>
                    <a:pt x="1806" y="1380"/>
                    <a:pt x="1702" y="1215"/>
                    <a:pt x="1572" y="1215"/>
                  </a:cubicBezTo>
                  <a:cubicBezTo>
                    <a:pt x="1541" y="1215"/>
                    <a:pt x="1509" y="1225"/>
                    <a:pt x="1478" y="1246"/>
                  </a:cubicBezTo>
                  <a:cubicBezTo>
                    <a:pt x="1308" y="1368"/>
                    <a:pt x="1130" y="1473"/>
                    <a:pt x="943" y="1586"/>
                  </a:cubicBezTo>
                  <a:cubicBezTo>
                    <a:pt x="1049" y="1084"/>
                    <a:pt x="1210" y="453"/>
                    <a:pt x="798" y="129"/>
                  </a:cubicBezTo>
                  <a:cubicBezTo>
                    <a:pt x="687" y="39"/>
                    <a:pt x="582" y="1"/>
                    <a:pt x="485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 rot="636991">
              <a:off x="5883916" y="1199003"/>
              <a:ext cx="154223" cy="138054"/>
            </a:xfrm>
            <a:custGeom>
              <a:avLst/>
              <a:gdLst/>
              <a:ahLst/>
              <a:cxnLst/>
              <a:rect l="l" t="t" r="r" b="b"/>
              <a:pathLst>
                <a:path w="1202" h="1076" extrusionOk="0">
                  <a:moveTo>
                    <a:pt x="366" y="0"/>
                  </a:moveTo>
                  <a:cubicBezTo>
                    <a:pt x="302" y="0"/>
                    <a:pt x="242" y="56"/>
                    <a:pt x="264" y="139"/>
                  </a:cubicBezTo>
                  <a:cubicBezTo>
                    <a:pt x="288" y="252"/>
                    <a:pt x="329" y="365"/>
                    <a:pt x="385" y="471"/>
                  </a:cubicBezTo>
                  <a:cubicBezTo>
                    <a:pt x="264" y="552"/>
                    <a:pt x="151" y="641"/>
                    <a:pt x="45" y="730"/>
                  </a:cubicBezTo>
                  <a:cubicBezTo>
                    <a:pt x="0" y="805"/>
                    <a:pt x="53" y="894"/>
                    <a:pt x="131" y="894"/>
                  </a:cubicBezTo>
                  <a:cubicBezTo>
                    <a:pt x="138" y="894"/>
                    <a:pt x="144" y="893"/>
                    <a:pt x="151" y="892"/>
                  </a:cubicBezTo>
                  <a:cubicBezTo>
                    <a:pt x="272" y="835"/>
                    <a:pt x="394" y="770"/>
                    <a:pt x="507" y="697"/>
                  </a:cubicBezTo>
                  <a:cubicBezTo>
                    <a:pt x="572" y="827"/>
                    <a:pt x="661" y="948"/>
                    <a:pt x="766" y="1046"/>
                  </a:cubicBezTo>
                  <a:cubicBezTo>
                    <a:pt x="791" y="1066"/>
                    <a:pt x="819" y="1075"/>
                    <a:pt x="846" y="1075"/>
                  </a:cubicBezTo>
                  <a:cubicBezTo>
                    <a:pt x="923" y="1075"/>
                    <a:pt x="993" y="1000"/>
                    <a:pt x="968" y="916"/>
                  </a:cubicBezTo>
                  <a:cubicBezTo>
                    <a:pt x="912" y="778"/>
                    <a:pt x="839" y="657"/>
                    <a:pt x="758" y="544"/>
                  </a:cubicBezTo>
                  <a:cubicBezTo>
                    <a:pt x="904" y="463"/>
                    <a:pt x="1041" y="357"/>
                    <a:pt x="1163" y="228"/>
                  </a:cubicBezTo>
                  <a:cubicBezTo>
                    <a:pt x="1202" y="158"/>
                    <a:pt x="1151" y="73"/>
                    <a:pt x="1076" y="73"/>
                  </a:cubicBezTo>
                  <a:cubicBezTo>
                    <a:pt x="1073" y="73"/>
                    <a:pt x="1069" y="74"/>
                    <a:pt x="1066" y="74"/>
                  </a:cubicBezTo>
                  <a:cubicBezTo>
                    <a:pt x="904" y="131"/>
                    <a:pt x="758" y="212"/>
                    <a:pt x="628" y="317"/>
                  </a:cubicBezTo>
                  <a:cubicBezTo>
                    <a:pt x="572" y="220"/>
                    <a:pt x="515" y="131"/>
                    <a:pt x="450" y="42"/>
                  </a:cubicBezTo>
                  <a:cubicBezTo>
                    <a:pt x="427" y="13"/>
                    <a:pt x="396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6" name="Google Shape;1356;p36"/>
          <p:cNvSpPr txBox="1"/>
          <p:nvPr/>
        </p:nvSpPr>
        <p:spPr>
          <a:xfrm>
            <a:off x="6830875" y="923252"/>
            <a:ext cx="1469400" cy="37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3ER GRADO</a:t>
            </a:r>
            <a:endParaRPr sz="2100" dirty="0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1357" name="Google Shape;1357;p36"/>
          <p:cNvGrpSpPr/>
          <p:nvPr/>
        </p:nvGrpSpPr>
        <p:grpSpPr>
          <a:xfrm>
            <a:off x="8133254" y="675472"/>
            <a:ext cx="275229" cy="351227"/>
            <a:chOff x="6472041" y="1958998"/>
            <a:chExt cx="275229" cy="351227"/>
          </a:xfrm>
        </p:grpSpPr>
        <p:cxnSp>
          <p:nvCxnSpPr>
            <p:cNvPr id="1358" name="Google Shape;1358;p36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9" name="Google Shape;1359;p36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4" name="Google Shape;1514;p42"/>
          <p:cNvGrpSpPr/>
          <p:nvPr/>
        </p:nvGrpSpPr>
        <p:grpSpPr>
          <a:xfrm>
            <a:off x="7094299" y="1011339"/>
            <a:ext cx="1312725" cy="770575"/>
            <a:chOff x="9724850" y="817950"/>
            <a:chExt cx="1312725" cy="770575"/>
          </a:xfrm>
        </p:grpSpPr>
        <p:sp>
          <p:nvSpPr>
            <p:cNvPr id="1515" name="Google Shape;1515;p42"/>
            <p:cNvSpPr/>
            <p:nvPr/>
          </p:nvSpPr>
          <p:spPr>
            <a:xfrm>
              <a:off x="9724850" y="817950"/>
              <a:ext cx="954075" cy="567150"/>
            </a:xfrm>
            <a:custGeom>
              <a:avLst/>
              <a:gdLst/>
              <a:ahLst/>
              <a:cxnLst/>
              <a:rect l="l" t="t" r="r" b="b"/>
              <a:pathLst>
                <a:path w="38163" h="22686" extrusionOk="0">
                  <a:moveTo>
                    <a:pt x="4394" y="0"/>
                  </a:moveTo>
                  <a:cubicBezTo>
                    <a:pt x="3956" y="0"/>
                    <a:pt x="3530" y="199"/>
                    <a:pt x="3250" y="564"/>
                  </a:cubicBezTo>
                  <a:cubicBezTo>
                    <a:pt x="2250" y="1858"/>
                    <a:pt x="556" y="4459"/>
                    <a:pt x="88" y="7669"/>
                  </a:cubicBezTo>
                  <a:cubicBezTo>
                    <a:pt x="1" y="8288"/>
                    <a:pt x="322" y="8894"/>
                    <a:pt x="883" y="9171"/>
                  </a:cubicBezTo>
                  <a:cubicBezTo>
                    <a:pt x="1457" y="9453"/>
                    <a:pt x="2285" y="9857"/>
                    <a:pt x="3300" y="10353"/>
                  </a:cubicBezTo>
                  <a:cubicBezTo>
                    <a:pt x="3947" y="10670"/>
                    <a:pt x="4670" y="11023"/>
                    <a:pt x="5453" y="11402"/>
                  </a:cubicBezTo>
                  <a:cubicBezTo>
                    <a:pt x="5974" y="11655"/>
                    <a:pt x="6520" y="11922"/>
                    <a:pt x="7088" y="12200"/>
                  </a:cubicBezTo>
                  <a:cubicBezTo>
                    <a:pt x="12514" y="14839"/>
                    <a:pt x="19877" y="18399"/>
                    <a:pt x="24829" y="20703"/>
                  </a:cubicBezTo>
                  <a:cubicBezTo>
                    <a:pt x="25426" y="20982"/>
                    <a:pt x="25987" y="21241"/>
                    <a:pt x="26508" y="21480"/>
                  </a:cubicBezTo>
                  <a:cubicBezTo>
                    <a:pt x="27057" y="21730"/>
                    <a:pt x="27558" y="21958"/>
                    <a:pt x="28006" y="22156"/>
                  </a:cubicBezTo>
                  <a:lnTo>
                    <a:pt x="28057" y="22178"/>
                  </a:lnTo>
                  <a:cubicBezTo>
                    <a:pt x="28057" y="22178"/>
                    <a:pt x="29874" y="22331"/>
                    <a:pt x="31811" y="22430"/>
                  </a:cubicBezTo>
                  <a:cubicBezTo>
                    <a:pt x="32728" y="22477"/>
                    <a:pt x="33673" y="22512"/>
                    <a:pt x="34465" y="22512"/>
                  </a:cubicBezTo>
                  <a:cubicBezTo>
                    <a:pt x="35120" y="22512"/>
                    <a:pt x="35670" y="22488"/>
                    <a:pt x="36014" y="22429"/>
                  </a:cubicBezTo>
                  <a:lnTo>
                    <a:pt x="36467" y="22629"/>
                  </a:lnTo>
                  <a:cubicBezTo>
                    <a:pt x="36553" y="22667"/>
                    <a:pt x="36643" y="22685"/>
                    <a:pt x="36732" y="22685"/>
                  </a:cubicBezTo>
                  <a:cubicBezTo>
                    <a:pt x="36984" y="22685"/>
                    <a:pt x="37225" y="22540"/>
                    <a:pt x="37334" y="22294"/>
                  </a:cubicBezTo>
                  <a:lnTo>
                    <a:pt x="38016" y="20756"/>
                  </a:lnTo>
                  <a:cubicBezTo>
                    <a:pt x="38162" y="20424"/>
                    <a:pt x="38013" y="20036"/>
                    <a:pt x="37681" y="19888"/>
                  </a:cubicBezTo>
                  <a:lnTo>
                    <a:pt x="37229" y="19689"/>
                  </a:lnTo>
                  <a:cubicBezTo>
                    <a:pt x="37229" y="19689"/>
                    <a:pt x="35714" y="17851"/>
                    <a:pt x="34247" y="16079"/>
                  </a:cubicBezTo>
                  <a:cubicBezTo>
                    <a:pt x="33401" y="15053"/>
                    <a:pt x="32573" y="14045"/>
                    <a:pt x="32064" y="13428"/>
                  </a:cubicBezTo>
                  <a:cubicBezTo>
                    <a:pt x="32034" y="13395"/>
                    <a:pt x="32007" y="13360"/>
                    <a:pt x="31980" y="13328"/>
                  </a:cubicBezTo>
                  <a:cubicBezTo>
                    <a:pt x="31921" y="13258"/>
                    <a:pt x="31438" y="12962"/>
                    <a:pt x="30260" y="12334"/>
                  </a:cubicBezTo>
                  <a:cubicBezTo>
                    <a:pt x="29909" y="12149"/>
                    <a:pt x="29494" y="11931"/>
                    <a:pt x="29009" y="11681"/>
                  </a:cubicBezTo>
                  <a:cubicBezTo>
                    <a:pt x="26052" y="10157"/>
                    <a:pt x="20500" y="7416"/>
                    <a:pt x="10691" y="2801"/>
                  </a:cubicBezTo>
                  <a:cubicBezTo>
                    <a:pt x="10258" y="2594"/>
                    <a:pt x="9816" y="2386"/>
                    <a:pt x="9365" y="2176"/>
                  </a:cubicBezTo>
                  <a:cubicBezTo>
                    <a:pt x="8736" y="1882"/>
                    <a:pt x="8092" y="1579"/>
                    <a:pt x="7429" y="1268"/>
                  </a:cubicBezTo>
                  <a:cubicBezTo>
                    <a:pt x="6645" y="903"/>
                    <a:pt x="5836" y="524"/>
                    <a:pt x="5002" y="135"/>
                  </a:cubicBezTo>
                  <a:cubicBezTo>
                    <a:pt x="4806" y="44"/>
                    <a:pt x="4599" y="0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9807350" y="849650"/>
              <a:ext cx="719125" cy="522200"/>
            </a:xfrm>
            <a:custGeom>
              <a:avLst/>
              <a:gdLst/>
              <a:ahLst/>
              <a:cxnLst/>
              <a:rect l="l" t="t" r="r" b="b"/>
              <a:pathLst>
                <a:path w="28765" h="20888" extrusionOk="0">
                  <a:moveTo>
                    <a:pt x="4129" y="0"/>
                  </a:moveTo>
                  <a:cubicBezTo>
                    <a:pt x="3241" y="1349"/>
                    <a:pt x="2432" y="2750"/>
                    <a:pt x="1746" y="4196"/>
                  </a:cubicBezTo>
                  <a:cubicBezTo>
                    <a:pt x="1000" y="5771"/>
                    <a:pt x="400" y="7403"/>
                    <a:pt x="0" y="9085"/>
                  </a:cubicBezTo>
                  <a:cubicBezTo>
                    <a:pt x="647" y="9402"/>
                    <a:pt x="1370" y="9755"/>
                    <a:pt x="2153" y="10134"/>
                  </a:cubicBezTo>
                  <a:cubicBezTo>
                    <a:pt x="2674" y="10387"/>
                    <a:pt x="3220" y="10654"/>
                    <a:pt x="3788" y="10932"/>
                  </a:cubicBezTo>
                  <a:cubicBezTo>
                    <a:pt x="9214" y="13571"/>
                    <a:pt x="16577" y="17131"/>
                    <a:pt x="21529" y="19435"/>
                  </a:cubicBezTo>
                  <a:cubicBezTo>
                    <a:pt x="22126" y="19714"/>
                    <a:pt x="22687" y="19973"/>
                    <a:pt x="23206" y="20212"/>
                  </a:cubicBezTo>
                  <a:cubicBezTo>
                    <a:pt x="23756" y="20462"/>
                    <a:pt x="24258" y="20690"/>
                    <a:pt x="24705" y="20888"/>
                  </a:cubicBezTo>
                  <a:cubicBezTo>
                    <a:pt x="25316" y="19441"/>
                    <a:pt x="26154" y="17511"/>
                    <a:pt x="26771" y="16093"/>
                  </a:cubicBezTo>
                  <a:cubicBezTo>
                    <a:pt x="27185" y="15155"/>
                    <a:pt x="27499" y="14441"/>
                    <a:pt x="27589" y="14249"/>
                  </a:cubicBezTo>
                  <a:cubicBezTo>
                    <a:pt x="27847" y="13696"/>
                    <a:pt x="28339" y="12948"/>
                    <a:pt x="28764" y="12160"/>
                  </a:cubicBezTo>
                  <a:cubicBezTo>
                    <a:pt x="28734" y="12127"/>
                    <a:pt x="28707" y="12092"/>
                    <a:pt x="28680" y="12060"/>
                  </a:cubicBezTo>
                  <a:cubicBezTo>
                    <a:pt x="28621" y="11990"/>
                    <a:pt x="28138" y="11694"/>
                    <a:pt x="26960" y="11066"/>
                  </a:cubicBezTo>
                  <a:cubicBezTo>
                    <a:pt x="26609" y="10881"/>
                    <a:pt x="26194" y="10663"/>
                    <a:pt x="25709" y="10413"/>
                  </a:cubicBezTo>
                  <a:cubicBezTo>
                    <a:pt x="22752" y="8889"/>
                    <a:pt x="17200" y="6148"/>
                    <a:pt x="7391" y="1533"/>
                  </a:cubicBezTo>
                  <a:cubicBezTo>
                    <a:pt x="6958" y="1326"/>
                    <a:pt x="6516" y="1118"/>
                    <a:pt x="6065" y="908"/>
                  </a:cubicBezTo>
                  <a:cubicBezTo>
                    <a:pt x="5436" y="614"/>
                    <a:pt x="4792" y="311"/>
                    <a:pt x="412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10345550" y="1109950"/>
              <a:ext cx="135825" cy="245000"/>
            </a:xfrm>
            <a:custGeom>
              <a:avLst/>
              <a:gdLst/>
              <a:ahLst/>
              <a:cxnLst/>
              <a:rect l="l" t="t" r="r" b="b"/>
              <a:pathLst>
                <a:path w="5433" h="9800" extrusionOk="0">
                  <a:moveTo>
                    <a:pt x="4180" y="1"/>
                  </a:moveTo>
                  <a:cubicBezTo>
                    <a:pt x="2164" y="2652"/>
                    <a:pt x="639" y="5750"/>
                    <a:pt x="1" y="9023"/>
                  </a:cubicBezTo>
                  <a:cubicBezTo>
                    <a:pt x="598" y="9302"/>
                    <a:pt x="1159" y="9561"/>
                    <a:pt x="1680" y="9800"/>
                  </a:cubicBezTo>
                  <a:cubicBezTo>
                    <a:pt x="2164" y="7697"/>
                    <a:pt x="2792" y="5655"/>
                    <a:pt x="3733" y="3691"/>
                  </a:cubicBezTo>
                  <a:cubicBezTo>
                    <a:pt x="4233" y="2647"/>
                    <a:pt x="4797" y="1626"/>
                    <a:pt x="5432" y="654"/>
                  </a:cubicBezTo>
                  <a:cubicBezTo>
                    <a:pt x="5081" y="469"/>
                    <a:pt x="4664" y="25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9861175" y="872350"/>
              <a:ext cx="130975" cy="250600"/>
            </a:xfrm>
            <a:custGeom>
              <a:avLst/>
              <a:gdLst/>
              <a:ahLst/>
              <a:cxnLst/>
              <a:rect l="l" t="t" r="r" b="b"/>
              <a:pathLst>
                <a:path w="5239" h="10024" extrusionOk="0">
                  <a:moveTo>
                    <a:pt x="3912" y="0"/>
                  </a:moveTo>
                  <a:cubicBezTo>
                    <a:pt x="1945" y="2731"/>
                    <a:pt x="507" y="5902"/>
                    <a:pt x="0" y="9226"/>
                  </a:cubicBezTo>
                  <a:cubicBezTo>
                    <a:pt x="521" y="9479"/>
                    <a:pt x="1067" y="9746"/>
                    <a:pt x="1635" y="10024"/>
                  </a:cubicBezTo>
                  <a:cubicBezTo>
                    <a:pt x="2147" y="7654"/>
                    <a:pt x="2808" y="5355"/>
                    <a:pt x="3861" y="3152"/>
                  </a:cubicBezTo>
                  <a:cubicBezTo>
                    <a:pt x="4276" y="2286"/>
                    <a:pt x="4736" y="1443"/>
                    <a:pt x="5238" y="625"/>
                  </a:cubicBezTo>
                  <a:cubicBezTo>
                    <a:pt x="4805" y="418"/>
                    <a:pt x="4363" y="21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9956300" y="1001750"/>
              <a:ext cx="396250" cy="208975"/>
            </a:xfrm>
            <a:custGeom>
              <a:avLst/>
              <a:gdLst/>
              <a:ahLst/>
              <a:cxnLst/>
              <a:rect l="l" t="t" r="r" b="b"/>
              <a:pathLst>
                <a:path w="15850" h="8359" extrusionOk="0">
                  <a:moveTo>
                    <a:pt x="1347" y="0"/>
                  </a:moveTo>
                  <a:cubicBezTo>
                    <a:pt x="644" y="0"/>
                    <a:pt x="1" y="843"/>
                    <a:pt x="451" y="1663"/>
                  </a:cubicBezTo>
                  <a:cubicBezTo>
                    <a:pt x="1851" y="4211"/>
                    <a:pt x="4115" y="6900"/>
                    <a:pt x="7268" y="6900"/>
                  </a:cubicBezTo>
                  <a:cubicBezTo>
                    <a:pt x="7330" y="6900"/>
                    <a:pt x="7392" y="6899"/>
                    <a:pt x="7454" y="6897"/>
                  </a:cubicBezTo>
                  <a:cubicBezTo>
                    <a:pt x="8762" y="6854"/>
                    <a:pt x="9897" y="6185"/>
                    <a:pt x="11166" y="5979"/>
                  </a:cubicBezTo>
                  <a:cubicBezTo>
                    <a:pt x="11319" y="5955"/>
                    <a:pt x="11462" y="5943"/>
                    <a:pt x="11598" y="5943"/>
                  </a:cubicBezTo>
                  <a:cubicBezTo>
                    <a:pt x="13155" y="5943"/>
                    <a:pt x="13629" y="7479"/>
                    <a:pt x="14880" y="8253"/>
                  </a:cubicBezTo>
                  <a:cubicBezTo>
                    <a:pt x="14989" y="8321"/>
                    <a:pt x="15131" y="8358"/>
                    <a:pt x="15271" y="8358"/>
                  </a:cubicBezTo>
                  <a:cubicBezTo>
                    <a:pt x="15540" y="8358"/>
                    <a:pt x="15802" y="8220"/>
                    <a:pt x="15811" y="7895"/>
                  </a:cubicBezTo>
                  <a:cubicBezTo>
                    <a:pt x="15850" y="6500"/>
                    <a:pt x="14925" y="5073"/>
                    <a:pt x="13788" y="4294"/>
                  </a:cubicBezTo>
                  <a:cubicBezTo>
                    <a:pt x="13107" y="3829"/>
                    <a:pt x="12392" y="3643"/>
                    <a:pt x="11655" y="3643"/>
                  </a:cubicBezTo>
                  <a:cubicBezTo>
                    <a:pt x="11119" y="3643"/>
                    <a:pt x="10572" y="3741"/>
                    <a:pt x="10016" y="3900"/>
                  </a:cubicBezTo>
                  <a:cubicBezTo>
                    <a:pt x="9014" y="4187"/>
                    <a:pt x="8101" y="4599"/>
                    <a:pt x="7138" y="4599"/>
                  </a:cubicBezTo>
                  <a:cubicBezTo>
                    <a:pt x="6709" y="4599"/>
                    <a:pt x="6270" y="4517"/>
                    <a:pt x="5808" y="4306"/>
                  </a:cubicBezTo>
                  <a:cubicBezTo>
                    <a:pt x="4131" y="3540"/>
                    <a:pt x="3192" y="1868"/>
                    <a:pt x="2141" y="444"/>
                  </a:cubicBezTo>
                  <a:cubicBezTo>
                    <a:pt x="1909" y="131"/>
                    <a:pt x="1624" y="0"/>
                    <a:pt x="134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10669025" y="1356725"/>
              <a:ext cx="368550" cy="231800"/>
            </a:xfrm>
            <a:custGeom>
              <a:avLst/>
              <a:gdLst/>
              <a:ahLst/>
              <a:cxnLst/>
              <a:rect l="l" t="t" r="r" b="b"/>
              <a:pathLst>
                <a:path w="14742" h="9272" extrusionOk="0">
                  <a:moveTo>
                    <a:pt x="1542" y="0"/>
                  </a:moveTo>
                  <a:cubicBezTo>
                    <a:pt x="746" y="0"/>
                    <a:pt x="1" y="864"/>
                    <a:pt x="326" y="1723"/>
                  </a:cubicBezTo>
                  <a:cubicBezTo>
                    <a:pt x="996" y="3492"/>
                    <a:pt x="2422" y="5090"/>
                    <a:pt x="3781" y="6387"/>
                  </a:cubicBezTo>
                  <a:cubicBezTo>
                    <a:pt x="4515" y="7090"/>
                    <a:pt x="5460" y="7558"/>
                    <a:pt x="6412" y="7558"/>
                  </a:cubicBezTo>
                  <a:cubicBezTo>
                    <a:pt x="6982" y="7558"/>
                    <a:pt x="7556" y="7390"/>
                    <a:pt x="8088" y="7004"/>
                  </a:cubicBezTo>
                  <a:cubicBezTo>
                    <a:pt x="8687" y="6570"/>
                    <a:pt x="9099" y="5966"/>
                    <a:pt x="9470" y="5339"/>
                  </a:cubicBezTo>
                  <a:cubicBezTo>
                    <a:pt x="9496" y="5298"/>
                    <a:pt x="9539" y="5233"/>
                    <a:pt x="9592" y="5158"/>
                  </a:cubicBezTo>
                  <a:cubicBezTo>
                    <a:pt x="10902" y="6193"/>
                    <a:pt x="11716" y="7508"/>
                    <a:pt x="12683" y="8837"/>
                  </a:cubicBezTo>
                  <a:cubicBezTo>
                    <a:pt x="12902" y="9139"/>
                    <a:pt x="13221" y="9272"/>
                    <a:pt x="13539" y="9272"/>
                  </a:cubicBezTo>
                  <a:cubicBezTo>
                    <a:pt x="14141" y="9272"/>
                    <a:pt x="14741" y="8794"/>
                    <a:pt x="14649" y="8078"/>
                  </a:cubicBezTo>
                  <a:cubicBezTo>
                    <a:pt x="14447" y="6496"/>
                    <a:pt x="13548" y="4898"/>
                    <a:pt x="12495" y="3726"/>
                  </a:cubicBezTo>
                  <a:cubicBezTo>
                    <a:pt x="11677" y="2817"/>
                    <a:pt x="10498" y="1565"/>
                    <a:pt x="9177" y="1565"/>
                  </a:cubicBezTo>
                  <a:cubicBezTo>
                    <a:pt x="8945" y="1565"/>
                    <a:pt x="8707" y="1604"/>
                    <a:pt x="8467" y="1691"/>
                  </a:cubicBezTo>
                  <a:cubicBezTo>
                    <a:pt x="7750" y="1949"/>
                    <a:pt x="7322" y="2560"/>
                    <a:pt x="6988" y="3210"/>
                  </a:cubicBezTo>
                  <a:cubicBezTo>
                    <a:pt x="6868" y="3442"/>
                    <a:pt x="6548" y="4468"/>
                    <a:pt x="6248" y="4524"/>
                  </a:cubicBezTo>
                  <a:cubicBezTo>
                    <a:pt x="6235" y="4527"/>
                    <a:pt x="6222" y="4528"/>
                    <a:pt x="6208" y="4528"/>
                  </a:cubicBezTo>
                  <a:cubicBezTo>
                    <a:pt x="5686" y="4528"/>
                    <a:pt x="4477" y="2792"/>
                    <a:pt x="4226" y="2481"/>
                  </a:cubicBezTo>
                  <a:cubicBezTo>
                    <a:pt x="3604" y="1713"/>
                    <a:pt x="3034" y="962"/>
                    <a:pt x="2293" y="298"/>
                  </a:cubicBezTo>
                  <a:cubicBezTo>
                    <a:pt x="2060" y="90"/>
                    <a:pt x="1798" y="0"/>
                    <a:pt x="154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42"/>
          <p:cNvGrpSpPr/>
          <p:nvPr/>
        </p:nvGrpSpPr>
        <p:grpSpPr>
          <a:xfrm rot="1238870">
            <a:off x="98049" y="684585"/>
            <a:ext cx="927047" cy="1439059"/>
            <a:chOff x="1808738" y="1647900"/>
            <a:chExt cx="834775" cy="1295825"/>
          </a:xfrm>
        </p:grpSpPr>
        <p:sp>
          <p:nvSpPr>
            <p:cNvPr id="1522" name="Google Shape;1522;p42"/>
            <p:cNvSpPr/>
            <p:nvPr/>
          </p:nvSpPr>
          <p:spPr>
            <a:xfrm>
              <a:off x="1808738" y="1647900"/>
              <a:ext cx="834775" cy="1295825"/>
            </a:xfrm>
            <a:custGeom>
              <a:avLst/>
              <a:gdLst/>
              <a:ahLst/>
              <a:cxnLst/>
              <a:rect l="l" t="t" r="r" b="b"/>
              <a:pathLst>
                <a:path w="33391" h="51833" extrusionOk="0">
                  <a:moveTo>
                    <a:pt x="27682" y="3288"/>
                  </a:moveTo>
                  <a:cubicBezTo>
                    <a:pt x="27729" y="3288"/>
                    <a:pt x="27775" y="3290"/>
                    <a:pt x="27822" y="3296"/>
                  </a:cubicBezTo>
                  <a:cubicBezTo>
                    <a:pt x="27828" y="3295"/>
                    <a:pt x="27835" y="3295"/>
                    <a:pt x="27841" y="3295"/>
                  </a:cubicBezTo>
                  <a:cubicBezTo>
                    <a:pt x="28025" y="3295"/>
                    <a:pt x="28206" y="3341"/>
                    <a:pt x="28367" y="3431"/>
                  </a:cubicBezTo>
                  <a:cubicBezTo>
                    <a:pt x="28435" y="3464"/>
                    <a:pt x="28498" y="3503"/>
                    <a:pt x="28559" y="3547"/>
                  </a:cubicBezTo>
                  <a:cubicBezTo>
                    <a:pt x="28802" y="3724"/>
                    <a:pt x="28975" y="3972"/>
                    <a:pt x="29082" y="4257"/>
                  </a:cubicBezTo>
                  <a:cubicBezTo>
                    <a:pt x="29161" y="4490"/>
                    <a:pt x="29176" y="4742"/>
                    <a:pt x="29128" y="4983"/>
                  </a:cubicBezTo>
                  <a:cubicBezTo>
                    <a:pt x="29086" y="5104"/>
                    <a:pt x="29047" y="5224"/>
                    <a:pt x="29004" y="5345"/>
                  </a:cubicBezTo>
                  <a:cubicBezTo>
                    <a:pt x="28926" y="5520"/>
                    <a:pt x="28804" y="5670"/>
                    <a:pt x="28649" y="5782"/>
                  </a:cubicBezTo>
                  <a:cubicBezTo>
                    <a:pt x="28373" y="6003"/>
                    <a:pt x="28033" y="6119"/>
                    <a:pt x="27688" y="6119"/>
                  </a:cubicBezTo>
                  <a:cubicBezTo>
                    <a:pt x="27552" y="6119"/>
                    <a:pt x="27414" y="6101"/>
                    <a:pt x="27279" y="6064"/>
                  </a:cubicBezTo>
                  <a:cubicBezTo>
                    <a:pt x="27213" y="6043"/>
                    <a:pt x="27150" y="6015"/>
                    <a:pt x="27089" y="5982"/>
                  </a:cubicBezTo>
                  <a:cubicBezTo>
                    <a:pt x="26744" y="5809"/>
                    <a:pt x="26510" y="5512"/>
                    <a:pt x="26375" y="5156"/>
                  </a:cubicBezTo>
                  <a:cubicBezTo>
                    <a:pt x="26297" y="4922"/>
                    <a:pt x="26280" y="4672"/>
                    <a:pt x="26329" y="4431"/>
                  </a:cubicBezTo>
                  <a:cubicBezTo>
                    <a:pt x="26372" y="4308"/>
                    <a:pt x="26411" y="4189"/>
                    <a:pt x="26453" y="4069"/>
                  </a:cubicBezTo>
                  <a:cubicBezTo>
                    <a:pt x="26532" y="3894"/>
                    <a:pt x="26654" y="3742"/>
                    <a:pt x="26809" y="3632"/>
                  </a:cubicBezTo>
                  <a:cubicBezTo>
                    <a:pt x="27048" y="3411"/>
                    <a:pt x="27360" y="3288"/>
                    <a:pt x="27682" y="3288"/>
                  </a:cubicBezTo>
                  <a:close/>
                  <a:moveTo>
                    <a:pt x="23559" y="0"/>
                  </a:moveTo>
                  <a:lnTo>
                    <a:pt x="21427" y="4281"/>
                  </a:lnTo>
                  <a:lnTo>
                    <a:pt x="21083" y="4975"/>
                  </a:lnTo>
                  <a:lnTo>
                    <a:pt x="20279" y="6589"/>
                  </a:lnTo>
                  <a:lnTo>
                    <a:pt x="19916" y="7318"/>
                  </a:lnTo>
                  <a:lnTo>
                    <a:pt x="19228" y="8698"/>
                  </a:lnTo>
                  <a:lnTo>
                    <a:pt x="18942" y="9272"/>
                  </a:lnTo>
                  <a:lnTo>
                    <a:pt x="18193" y="10778"/>
                  </a:lnTo>
                  <a:lnTo>
                    <a:pt x="17895" y="11375"/>
                  </a:lnTo>
                  <a:lnTo>
                    <a:pt x="16804" y="13567"/>
                  </a:lnTo>
                  <a:lnTo>
                    <a:pt x="16507" y="14165"/>
                  </a:lnTo>
                  <a:lnTo>
                    <a:pt x="15450" y="16289"/>
                  </a:lnTo>
                  <a:lnTo>
                    <a:pt x="15086" y="17022"/>
                  </a:lnTo>
                  <a:lnTo>
                    <a:pt x="14398" y="18400"/>
                  </a:lnTo>
                  <a:lnTo>
                    <a:pt x="14111" y="18979"/>
                  </a:lnTo>
                  <a:lnTo>
                    <a:pt x="13363" y="20480"/>
                  </a:lnTo>
                  <a:lnTo>
                    <a:pt x="13065" y="21078"/>
                  </a:lnTo>
                  <a:lnTo>
                    <a:pt x="11976" y="23269"/>
                  </a:lnTo>
                  <a:lnTo>
                    <a:pt x="11679" y="23867"/>
                  </a:lnTo>
                  <a:lnTo>
                    <a:pt x="10620" y="25993"/>
                  </a:lnTo>
                  <a:lnTo>
                    <a:pt x="10255" y="26727"/>
                  </a:lnTo>
                  <a:lnTo>
                    <a:pt x="9570" y="28102"/>
                  </a:lnTo>
                  <a:lnTo>
                    <a:pt x="9281" y="28685"/>
                  </a:lnTo>
                  <a:lnTo>
                    <a:pt x="8535" y="30182"/>
                  </a:lnTo>
                  <a:lnTo>
                    <a:pt x="8236" y="30782"/>
                  </a:lnTo>
                  <a:lnTo>
                    <a:pt x="7146" y="32971"/>
                  </a:lnTo>
                  <a:lnTo>
                    <a:pt x="6849" y="33571"/>
                  </a:lnTo>
                  <a:lnTo>
                    <a:pt x="5790" y="35695"/>
                  </a:lnTo>
                  <a:lnTo>
                    <a:pt x="5425" y="36429"/>
                  </a:lnTo>
                  <a:lnTo>
                    <a:pt x="4742" y="37802"/>
                  </a:lnTo>
                  <a:lnTo>
                    <a:pt x="4449" y="38388"/>
                  </a:lnTo>
                  <a:lnTo>
                    <a:pt x="3707" y="39882"/>
                  </a:lnTo>
                  <a:lnTo>
                    <a:pt x="3406" y="40486"/>
                  </a:lnTo>
                  <a:lnTo>
                    <a:pt x="2318" y="42673"/>
                  </a:lnTo>
                  <a:lnTo>
                    <a:pt x="2019" y="43273"/>
                  </a:lnTo>
                  <a:lnTo>
                    <a:pt x="0" y="47327"/>
                  </a:lnTo>
                  <a:cubicBezTo>
                    <a:pt x="2051" y="48442"/>
                    <a:pt x="4052" y="49375"/>
                    <a:pt x="5727" y="50096"/>
                  </a:cubicBezTo>
                  <a:cubicBezTo>
                    <a:pt x="8334" y="51217"/>
                    <a:pt x="10156" y="51833"/>
                    <a:pt x="10156" y="51833"/>
                  </a:cubicBezTo>
                  <a:cubicBezTo>
                    <a:pt x="17457" y="38069"/>
                    <a:pt x="33391" y="5347"/>
                    <a:pt x="33391" y="5347"/>
                  </a:cubicBezTo>
                  <a:cubicBezTo>
                    <a:pt x="32075" y="4137"/>
                    <a:pt x="30563" y="3146"/>
                    <a:pt x="29122" y="2357"/>
                  </a:cubicBezTo>
                  <a:cubicBezTo>
                    <a:pt x="26187" y="751"/>
                    <a:pt x="23559" y="0"/>
                    <a:pt x="23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2321438" y="1783625"/>
              <a:ext cx="115025" cy="54700"/>
            </a:xfrm>
            <a:custGeom>
              <a:avLst/>
              <a:gdLst/>
              <a:ahLst/>
              <a:cxnLst/>
              <a:rect l="l" t="t" r="r" b="b"/>
              <a:pathLst>
                <a:path w="4601" h="2188" extrusionOk="0">
                  <a:moveTo>
                    <a:pt x="344" y="1"/>
                  </a:moveTo>
                  <a:lnTo>
                    <a:pt x="1" y="693"/>
                  </a:lnTo>
                  <a:cubicBezTo>
                    <a:pt x="424" y="900"/>
                    <a:pt x="864" y="1075"/>
                    <a:pt x="1264" y="1245"/>
                  </a:cubicBezTo>
                  <a:cubicBezTo>
                    <a:pt x="2151" y="1621"/>
                    <a:pt x="3058" y="1981"/>
                    <a:pt x="4005" y="2180"/>
                  </a:cubicBezTo>
                  <a:cubicBezTo>
                    <a:pt x="4030" y="2185"/>
                    <a:pt x="4055" y="2187"/>
                    <a:pt x="4078" y="2187"/>
                  </a:cubicBezTo>
                  <a:cubicBezTo>
                    <a:pt x="4425" y="2187"/>
                    <a:pt x="4600" y="1649"/>
                    <a:pt x="4238" y="1493"/>
                  </a:cubicBezTo>
                  <a:cubicBezTo>
                    <a:pt x="3342" y="1106"/>
                    <a:pt x="2407" y="815"/>
                    <a:pt x="1495" y="473"/>
                  </a:cubicBezTo>
                  <a:cubicBezTo>
                    <a:pt x="1121" y="332"/>
                    <a:pt x="735" y="159"/>
                    <a:pt x="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2292263" y="1841300"/>
              <a:ext cx="56675" cy="29925"/>
            </a:xfrm>
            <a:custGeom>
              <a:avLst/>
              <a:gdLst/>
              <a:ahLst/>
              <a:cxnLst/>
              <a:rect l="l" t="t" r="r" b="b"/>
              <a:pathLst>
                <a:path w="2267" h="1197" extrusionOk="0">
                  <a:moveTo>
                    <a:pt x="364" y="0"/>
                  </a:moveTo>
                  <a:lnTo>
                    <a:pt x="0" y="729"/>
                  </a:lnTo>
                  <a:cubicBezTo>
                    <a:pt x="525" y="984"/>
                    <a:pt x="1134" y="1139"/>
                    <a:pt x="1649" y="1193"/>
                  </a:cubicBezTo>
                  <a:cubicBezTo>
                    <a:pt x="1668" y="1195"/>
                    <a:pt x="1686" y="1196"/>
                    <a:pt x="1703" y="1196"/>
                  </a:cubicBezTo>
                  <a:cubicBezTo>
                    <a:pt x="2158" y="1196"/>
                    <a:pt x="2266" y="566"/>
                    <a:pt x="1798" y="428"/>
                  </a:cubicBezTo>
                  <a:cubicBezTo>
                    <a:pt x="1385" y="306"/>
                    <a:pt x="962" y="218"/>
                    <a:pt x="554" y="73"/>
                  </a:cubicBezTo>
                  <a:cubicBezTo>
                    <a:pt x="492" y="49"/>
                    <a:pt x="427" y="26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2267913" y="1894050"/>
              <a:ext cx="44625" cy="25700"/>
            </a:xfrm>
            <a:custGeom>
              <a:avLst/>
              <a:gdLst/>
              <a:ahLst/>
              <a:cxnLst/>
              <a:rect l="l" t="t" r="r" b="b"/>
              <a:pathLst>
                <a:path w="1785" h="1028" extrusionOk="0">
                  <a:moveTo>
                    <a:pt x="286" y="1"/>
                  </a:moveTo>
                  <a:lnTo>
                    <a:pt x="1" y="577"/>
                  </a:lnTo>
                  <a:cubicBezTo>
                    <a:pt x="70" y="614"/>
                    <a:pt x="140" y="650"/>
                    <a:pt x="213" y="682"/>
                  </a:cubicBezTo>
                  <a:cubicBezTo>
                    <a:pt x="542" y="836"/>
                    <a:pt x="909" y="1028"/>
                    <a:pt x="1277" y="1028"/>
                  </a:cubicBezTo>
                  <a:cubicBezTo>
                    <a:pt x="1312" y="1028"/>
                    <a:pt x="1347" y="1026"/>
                    <a:pt x="1382" y="1022"/>
                  </a:cubicBezTo>
                  <a:cubicBezTo>
                    <a:pt x="1627" y="998"/>
                    <a:pt x="1785" y="662"/>
                    <a:pt x="1567" y="494"/>
                  </a:cubicBezTo>
                  <a:cubicBezTo>
                    <a:pt x="1280" y="269"/>
                    <a:pt x="935" y="215"/>
                    <a:pt x="594" y="104"/>
                  </a:cubicBezTo>
                  <a:cubicBezTo>
                    <a:pt x="492" y="70"/>
                    <a:pt x="390" y="36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2241788" y="1946100"/>
              <a:ext cx="46275" cy="29800"/>
            </a:xfrm>
            <a:custGeom>
              <a:avLst/>
              <a:gdLst/>
              <a:ahLst/>
              <a:cxnLst/>
              <a:rect l="l" t="t" r="r" b="b"/>
              <a:pathLst>
                <a:path w="1851" h="1192" extrusionOk="0">
                  <a:moveTo>
                    <a:pt x="298" y="1"/>
                  </a:moveTo>
                  <a:lnTo>
                    <a:pt x="0" y="595"/>
                  </a:lnTo>
                  <a:cubicBezTo>
                    <a:pt x="92" y="636"/>
                    <a:pt x="186" y="679"/>
                    <a:pt x="276" y="721"/>
                  </a:cubicBezTo>
                  <a:cubicBezTo>
                    <a:pt x="638" y="889"/>
                    <a:pt x="993" y="1117"/>
                    <a:pt x="1387" y="1187"/>
                  </a:cubicBezTo>
                  <a:cubicBezTo>
                    <a:pt x="1407" y="1190"/>
                    <a:pt x="1426" y="1192"/>
                    <a:pt x="1444" y="1192"/>
                  </a:cubicBezTo>
                  <a:cubicBezTo>
                    <a:pt x="1708" y="1192"/>
                    <a:pt x="1851" y="857"/>
                    <a:pt x="1651" y="662"/>
                  </a:cubicBezTo>
                  <a:cubicBezTo>
                    <a:pt x="1321" y="342"/>
                    <a:pt x="835" y="191"/>
                    <a:pt x="410" y="40"/>
                  </a:cubicBezTo>
                  <a:cubicBezTo>
                    <a:pt x="373" y="24"/>
                    <a:pt x="335" y="12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2207038" y="2015775"/>
              <a:ext cx="89750" cy="44800"/>
            </a:xfrm>
            <a:custGeom>
              <a:avLst/>
              <a:gdLst/>
              <a:ahLst/>
              <a:cxnLst/>
              <a:rect l="l" t="t" r="r" b="b"/>
              <a:pathLst>
                <a:path w="3590" h="1792" extrusionOk="0">
                  <a:moveTo>
                    <a:pt x="298" y="1"/>
                  </a:moveTo>
                  <a:lnTo>
                    <a:pt x="0" y="599"/>
                  </a:lnTo>
                  <a:cubicBezTo>
                    <a:pt x="288" y="716"/>
                    <a:pt x="582" y="823"/>
                    <a:pt x="857" y="937"/>
                  </a:cubicBezTo>
                  <a:cubicBezTo>
                    <a:pt x="1572" y="1228"/>
                    <a:pt x="2284" y="1530"/>
                    <a:pt x="3017" y="1775"/>
                  </a:cubicBezTo>
                  <a:cubicBezTo>
                    <a:pt x="3052" y="1786"/>
                    <a:pt x="3085" y="1792"/>
                    <a:pt x="3117" y="1792"/>
                  </a:cubicBezTo>
                  <a:cubicBezTo>
                    <a:pt x="3439" y="1792"/>
                    <a:pt x="3590" y="1242"/>
                    <a:pt x="3250" y="1095"/>
                  </a:cubicBezTo>
                  <a:cubicBezTo>
                    <a:pt x="2485" y="764"/>
                    <a:pt x="1688" y="504"/>
                    <a:pt x="906" y="223"/>
                  </a:cubicBezTo>
                  <a:cubicBezTo>
                    <a:pt x="706" y="152"/>
                    <a:pt x="502" y="74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2171513" y="2083875"/>
              <a:ext cx="56075" cy="29675"/>
            </a:xfrm>
            <a:custGeom>
              <a:avLst/>
              <a:gdLst/>
              <a:ahLst/>
              <a:cxnLst/>
              <a:rect l="l" t="t" r="r" b="b"/>
              <a:pathLst>
                <a:path w="2243" h="1187" extrusionOk="0">
                  <a:moveTo>
                    <a:pt x="364" y="1"/>
                  </a:moveTo>
                  <a:lnTo>
                    <a:pt x="1" y="733"/>
                  </a:lnTo>
                  <a:cubicBezTo>
                    <a:pt x="521" y="978"/>
                    <a:pt x="1117" y="1131"/>
                    <a:pt x="1625" y="1184"/>
                  </a:cubicBezTo>
                  <a:cubicBezTo>
                    <a:pt x="1644" y="1186"/>
                    <a:pt x="1662" y="1186"/>
                    <a:pt x="1680" y="1186"/>
                  </a:cubicBezTo>
                  <a:cubicBezTo>
                    <a:pt x="2133" y="1186"/>
                    <a:pt x="2243" y="556"/>
                    <a:pt x="1775" y="419"/>
                  </a:cubicBezTo>
                  <a:cubicBezTo>
                    <a:pt x="1362" y="298"/>
                    <a:pt x="939" y="210"/>
                    <a:pt x="531" y="64"/>
                  </a:cubicBezTo>
                  <a:cubicBezTo>
                    <a:pt x="475" y="43"/>
                    <a:pt x="420" y="21"/>
                    <a:pt x="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2147138" y="2136650"/>
              <a:ext cx="44025" cy="25450"/>
            </a:xfrm>
            <a:custGeom>
              <a:avLst/>
              <a:gdLst/>
              <a:ahLst/>
              <a:cxnLst/>
              <a:rect l="l" t="t" r="r" b="b"/>
              <a:pathLst>
                <a:path w="1761" h="1018" extrusionOk="0">
                  <a:moveTo>
                    <a:pt x="287" y="0"/>
                  </a:moveTo>
                  <a:lnTo>
                    <a:pt x="0" y="578"/>
                  </a:lnTo>
                  <a:cubicBezTo>
                    <a:pt x="61" y="612"/>
                    <a:pt x="126" y="641"/>
                    <a:pt x="189" y="672"/>
                  </a:cubicBezTo>
                  <a:cubicBezTo>
                    <a:pt x="519" y="825"/>
                    <a:pt x="885" y="1017"/>
                    <a:pt x="1253" y="1017"/>
                  </a:cubicBezTo>
                  <a:cubicBezTo>
                    <a:pt x="1288" y="1017"/>
                    <a:pt x="1323" y="1015"/>
                    <a:pt x="1358" y="1012"/>
                  </a:cubicBezTo>
                  <a:cubicBezTo>
                    <a:pt x="1603" y="988"/>
                    <a:pt x="1761" y="651"/>
                    <a:pt x="1545" y="483"/>
                  </a:cubicBezTo>
                  <a:cubicBezTo>
                    <a:pt x="1258" y="259"/>
                    <a:pt x="913" y="204"/>
                    <a:pt x="571" y="94"/>
                  </a:cubicBezTo>
                  <a:cubicBezTo>
                    <a:pt x="476" y="65"/>
                    <a:pt x="381" y="33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2121038" y="2188600"/>
              <a:ext cx="45700" cy="29650"/>
            </a:xfrm>
            <a:custGeom>
              <a:avLst/>
              <a:gdLst/>
              <a:ahLst/>
              <a:cxnLst/>
              <a:rect l="l" t="t" r="r" b="b"/>
              <a:pathLst>
                <a:path w="1828" h="1186" extrusionOk="0">
                  <a:moveTo>
                    <a:pt x="298" y="1"/>
                  </a:moveTo>
                  <a:lnTo>
                    <a:pt x="1" y="601"/>
                  </a:lnTo>
                  <a:cubicBezTo>
                    <a:pt x="86" y="638"/>
                    <a:pt x="169" y="676"/>
                    <a:pt x="252" y="715"/>
                  </a:cubicBezTo>
                  <a:cubicBezTo>
                    <a:pt x="614" y="883"/>
                    <a:pt x="968" y="1111"/>
                    <a:pt x="1364" y="1180"/>
                  </a:cubicBezTo>
                  <a:cubicBezTo>
                    <a:pt x="1383" y="1184"/>
                    <a:pt x="1402" y="1185"/>
                    <a:pt x="1421" y="1185"/>
                  </a:cubicBezTo>
                  <a:cubicBezTo>
                    <a:pt x="1683" y="1185"/>
                    <a:pt x="1827" y="852"/>
                    <a:pt x="1627" y="655"/>
                  </a:cubicBezTo>
                  <a:cubicBezTo>
                    <a:pt x="1297" y="336"/>
                    <a:pt x="811" y="184"/>
                    <a:pt x="386" y="33"/>
                  </a:cubicBezTo>
                  <a:cubicBezTo>
                    <a:pt x="356" y="23"/>
                    <a:pt x="329" y="1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2086288" y="2258375"/>
              <a:ext cx="89125" cy="44550"/>
            </a:xfrm>
            <a:custGeom>
              <a:avLst/>
              <a:gdLst/>
              <a:ahLst/>
              <a:cxnLst/>
              <a:rect l="l" t="t" r="r" b="b"/>
              <a:pathLst>
                <a:path w="3565" h="1782" extrusionOk="0">
                  <a:moveTo>
                    <a:pt x="298" y="0"/>
                  </a:moveTo>
                  <a:lnTo>
                    <a:pt x="1" y="598"/>
                  </a:lnTo>
                  <a:cubicBezTo>
                    <a:pt x="281" y="714"/>
                    <a:pt x="563" y="816"/>
                    <a:pt x="833" y="926"/>
                  </a:cubicBezTo>
                  <a:cubicBezTo>
                    <a:pt x="1547" y="1217"/>
                    <a:pt x="2261" y="1520"/>
                    <a:pt x="2992" y="1764"/>
                  </a:cubicBezTo>
                  <a:cubicBezTo>
                    <a:pt x="3026" y="1776"/>
                    <a:pt x="3060" y="1781"/>
                    <a:pt x="3091" y="1781"/>
                  </a:cubicBezTo>
                  <a:cubicBezTo>
                    <a:pt x="3414" y="1781"/>
                    <a:pt x="3565" y="1231"/>
                    <a:pt x="3226" y="1085"/>
                  </a:cubicBezTo>
                  <a:cubicBezTo>
                    <a:pt x="2461" y="753"/>
                    <a:pt x="1664" y="493"/>
                    <a:pt x="881" y="213"/>
                  </a:cubicBezTo>
                  <a:cubicBezTo>
                    <a:pt x="689" y="145"/>
                    <a:pt x="495" y="7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2050688" y="2326475"/>
              <a:ext cx="55525" cy="29400"/>
            </a:xfrm>
            <a:custGeom>
              <a:avLst/>
              <a:gdLst/>
              <a:ahLst/>
              <a:cxnLst/>
              <a:rect l="l" t="t" r="r" b="b"/>
              <a:pathLst>
                <a:path w="2221" h="1176" extrusionOk="0">
                  <a:moveTo>
                    <a:pt x="366" y="0"/>
                  </a:moveTo>
                  <a:lnTo>
                    <a:pt x="0" y="733"/>
                  </a:lnTo>
                  <a:cubicBezTo>
                    <a:pt x="515" y="974"/>
                    <a:pt x="1103" y="1120"/>
                    <a:pt x="1603" y="1173"/>
                  </a:cubicBezTo>
                  <a:cubicBezTo>
                    <a:pt x="1622" y="1175"/>
                    <a:pt x="1640" y="1176"/>
                    <a:pt x="1657" y="1176"/>
                  </a:cubicBezTo>
                  <a:cubicBezTo>
                    <a:pt x="2110" y="1176"/>
                    <a:pt x="2220" y="546"/>
                    <a:pt x="1753" y="408"/>
                  </a:cubicBezTo>
                  <a:cubicBezTo>
                    <a:pt x="1340" y="288"/>
                    <a:pt x="916" y="198"/>
                    <a:pt x="510" y="53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2"/>
            <p:cNvSpPr/>
            <p:nvPr/>
          </p:nvSpPr>
          <p:spPr>
            <a:xfrm>
              <a:off x="2026338" y="2379200"/>
              <a:ext cx="43450" cy="25225"/>
            </a:xfrm>
            <a:custGeom>
              <a:avLst/>
              <a:gdLst/>
              <a:ahLst/>
              <a:cxnLst/>
              <a:rect l="l" t="t" r="r" b="b"/>
              <a:pathLst>
                <a:path w="1738" h="1009" extrusionOk="0">
                  <a:moveTo>
                    <a:pt x="291" y="0"/>
                  </a:moveTo>
                  <a:lnTo>
                    <a:pt x="1" y="583"/>
                  </a:lnTo>
                  <a:cubicBezTo>
                    <a:pt x="55" y="612"/>
                    <a:pt x="111" y="638"/>
                    <a:pt x="166" y="663"/>
                  </a:cubicBezTo>
                  <a:cubicBezTo>
                    <a:pt x="496" y="817"/>
                    <a:pt x="862" y="1009"/>
                    <a:pt x="1231" y="1009"/>
                  </a:cubicBezTo>
                  <a:cubicBezTo>
                    <a:pt x="1266" y="1009"/>
                    <a:pt x="1301" y="1007"/>
                    <a:pt x="1336" y="1003"/>
                  </a:cubicBezTo>
                  <a:cubicBezTo>
                    <a:pt x="1579" y="979"/>
                    <a:pt x="1737" y="643"/>
                    <a:pt x="1522" y="475"/>
                  </a:cubicBezTo>
                  <a:cubicBezTo>
                    <a:pt x="1234" y="250"/>
                    <a:pt x="889" y="196"/>
                    <a:pt x="548" y="85"/>
                  </a:cubicBezTo>
                  <a:cubicBezTo>
                    <a:pt x="463" y="60"/>
                    <a:pt x="376" y="31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2"/>
            <p:cNvSpPr/>
            <p:nvPr/>
          </p:nvSpPr>
          <p:spPr>
            <a:xfrm>
              <a:off x="2000263" y="2431200"/>
              <a:ext cx="45125" cy="29375"/>
            </a:xfrm>
            <a:custGeom>
              <a:avLst/>
              <a:gdLst/>
              <a:ahLst/>
              <a:cxnLst/>
              <a:rect l="l" t="t" r="r" b="b"/>
              <a:pathLst>
                <a:path w="1805" h="1175" extrusionOk="0">
                  <a:moveTo>
                    <a:pt x="299" y="1"/>
                  </a:moveTo>
                  <a:lnTo>
                    <a:pt x="0" y="600"/>
                  </a:lnTo>
                  <a:cubicBezTo>
                    <a:pt x="77" y="634"/>
                    <a:pt x="151" y="668"/>
                    <a:pt x="228" y="704"/>
                  </a:cubicBezTo>
                  <a:cubicBezTo>
                    <a:pt x="590" y="872"/>
                    <a:pt x="943" y="1100"/>
                    <a:pt x="1339" y="1170"/>
                  </a:cubicBezTo>
                  <a:cubicBezTo>
                    <a:pt x="1359" y="1173"/>
                    <a:pt x="1378" y="1175"/>
                    <a:pt x="1396" y="1175"/>
                  </a:cubicBezTo>
                  <a:cubicBezTo>
                    <a:pt x="1660" y="1175"/>
                    <a:pt x="1804" y="840"/>
                    <a:pt x="1601" y="645"/>
                  </a:cubicBezTo>
                  <a:cubicBezTo>
                    <a:pt x="1271" y="325"/>
                    <a:pt x="785" y="174"/>
                    <a:pt x="360" y="21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2"/>
            <p:cNvSpPr/>
            <p:nvPr/>
          </p:nvSpPr>
          <p:spPr>
            <a:xfrm>
              <a:off x="1965538" y="2500925"/>
              <a:ext cx="88550" cy="44325"/>
            </a:xfrm>
            <a:custGeom>
              <a:avLst/>
              <a:gdLst/>
              <a:ahLst/>
              <a:cxnLst/>
              <a:rect l="l" t="t" r="r" b="b"/>
              <a:pathLst>
                <a:path w="3542" h="1773" extrusionOk="0">
                  <a:moveTo>
                    <a:pt x="298" y="0"/>
                  </a:moveTo>
                  <a:lnTo>
                    <a:pt x="1" y="602"/>
                  </a:lnTo>
                  <a:cubicBezTo>
                    <a:pt x="273" y="709"/>
                    <a:pt x="546" y="811"/>
                    <a:pt x="808" y="918"/>
                  </a:cubicBezTo>
                  <a:cubicBezTo>
                    <a:pt x="1523" y="1209"/>
                    <a:pt x="2236" y="1511"/>
                    <a:pt x="2968" y="1756"/>
                  </a:cubicBezTo>
                  <a:cubicBezTo>
                    <a:pt x="3003" y="1767"/>
                    <a:pt x="3036" y="1773"/>
                    <a:pt x="3068" y="1773"/>
                  </a:cubicBezTo>
                  <a:cubicBezTo>
                    <a:pt x="3390" y="1773"/>
                    <a:pt x="3541" y="1223"/>
                    <a:pt x="3201" y="1076"/>
                  </a:cubicBezTo>
                  <a:cubicBezTo>
                    <a:pt x="2436" y="746"/>
                    <a:pt x="1639" y="485"/>
                    <a:pt x="856" y="204"/>
                  </a:cubicBezTo>
                  <a:cubicBezTo>
                    <a:pt x="672" y="138"/>
                    <a:pt x="487" y="68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2"/>
            <p:cNvSpPr/>
            <p:nvPr/>
          </p:nvSpPr>
          <p:spPr>
            <a:xfrm>
              <a:off x="1929938" y="2569075"/>
              <a:ext cx="54900" cy="29150"/>
            </a:xfrm>
            <a:custGeom>
              <a:avLst/>
              <a:gdLst/>
              <a:ahLst/>
              <a:cxnLst/>
              <a:rect l="l" t="t" r="r" b="b"/>
              <a:pathLst>
                <a:path w="2196" h="1166" extrusionOk="0">
                  <a:moveTo>
                    <a:pt x="368" y="0"/>
                  </a:moveTo>
                  <a:lnTo>
                    <a:pt x="1" y="734"/>
                  </a:lnTo>
                  <a:cubicBezTo>
                    <a:pt x="500" y="959"/>
                    <a:pt x="1032" y="1103"/>
                    <a:pt x="1578" y="1163"/>
                  </a:cubicBezTo>
                  <a:cubicBezTo>
                    <a:pt x="1596" y="1164"/>
                    <a:pt x="1615" y="1165"/>
                    <a:pt x="1632" y="1165"/>
                  </a:cubicBezTo>
                  <a:cubicBezTo>
                    <a:pt x="2087" y="1165"/>
                    <a:pt x="2195" y="535"/>
                    <a:pt x="1729" y="398"/>
                  </a:cubicBezTo>
                  <a:cubicBezTo>
                    <a:pt x="1314" y="275"/>
                    <a:pt x="893" y="187"/>
                    <a:pt x="485" y="43"/>
                  </a:cubicBezTo>
                  <a:cubicBezTo>
                    <a:pt x="446" y="29"/>
                    <a:pt x="407" y="15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2"/>
            <p:cNvSpPr/>
            <p:nvPr/>
          </p:nvSpPr>
          <p:spPr>
            <a:xfrm>
              <a:off x="1905588" y="2621750"/>
              <a:ext cx="42850" cy="25025"/>
            </a:xfrm>
            <a:custGeom>
              <a:avLst/>
              <a:gdLst/>
              <a:ahLst/>
              <a:cxnLst/>
              <a:rect l="l" t="t" r="r" b="b"/>
              <a:pathLst>
                <a:path w="1714" h="1001" extrusionOk="0">
                  <a:moveTo>
                    <a:pt x="293" y="0"/>
                  </a:moveTo>
                  <a:lnTo>
                    <a:pt x="1" y="587"/>
                  </a:lnTo>
                  <a:cubicBezTo>
                    <a:pt x="45" y="610"/>
                    <a:pt x="94" y="633"/>
                    <a:pt x="142" y="655"/>
                  </a:cubicBezTo>
                  <a:cubicBezTo>
                    <a:pt x="471" y="808"/>
                    <a:pt x="836" y="1000"/>
                    <a:pt x="1205" y="1000"/>
                  </a:cubicBezTo>
                  <a:cubicBezTo>
                    <a:pt x="1241" y="1000"/>
                    <a:pt x="1276" y="998"/>
                    <a:pt x="1311" y="995"/>
                  </a:cubicBezTo>
                  <a:cubicBezTo>
                    <a:pt x="1554" y="971"/>
                    <a:pt x="1714" y="636"/>
                    <a:pt x="1496" y="466"/>
                  </a:cubicBezTo>
                  <a:cubicBezTo>
                    <a:pt x="1209" y="243"/>
                    <a:pt x="866" y="189"/>
                    <a:pt x="523" y="77"/>
                  </a:cubicBezTo>
                  <a:cubicBezTo>
                    <a:pt x="446" y="53"/>
                    <a:pt x="370" y="28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2"/>
            <p:cNvSpPr/>
            <p:nvPr/>
          </p:nvSpPr>
          <p:spPr>
            <a:xfrm>
              <a:off x="1879513" y="2673750"/>
              <a:ext cx="44500" cy="29175"/>
            </a:xfrm>
            <a:custGeom>
              <a:avLst/>
              <a:gdLst/>
              <a:ahLst/>
              <a:cxnLst/>
              <a:rect l="l" t="t" r="r" b="b"/>
              <a:pathLst>
                <a:path w="1780" h="1167" extrusionOk="0">
                  <a:moveTo>
                    <a:pt x="300" y="0"/>
                  </a:moveTo>
                  <a:lnTo>
                    <a:pt x="0" y="604"/>
                  </a:lnTo>
                  <a:lnTo>
                    <a:pt x="203" y="696"/>
                  </a:lnTo>
                  <a:cubicBezTo>
                    <a:pt x="565" y="864"/>
                    <a:pt x="920" y="1092"/>
                    <a:pt x="1314" y="1161"/>
                  </a:cubicBezTo>
                  <a:cubicBezTo>
                    <a:pt x="1334" y="1165"/>
                    <a:pt x="1353" y="1166"/>
                    <a:pt x="1371" y="1166"/>
                  </a:cubicBezTo>
                  <a:cubicBezTo>
                    <a:pt x="1635" y="1166"/>
                    <a:pt x="1779" y="831"/>
                    <a:pt x="1576" y="636"/>
                  </a:cubicBezTo>
                  <a:cubicBezTo>
                    <a:pt x="1246" y="317"/>
                    <a:pt x="760" y="165"/>
                    <a:pt x="335" y="14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2"/>
            <p:cNvSpPr/>
            <p:nvPr/>
          </p:nvSpPr>
          <p:spPr>
            <a:xfrm>
              <a:off x="1844813" y="2743475"/>
              <a:ext cx="87875" cy="44125"/>
            </a:xfrm>
            <a:custGeom>
              <a:avLst/>
              <a:gdLst/>
              <a:ahLst/>
              <a:cxnLst/>
              <a:rect l="l" t="t" r="r" b="b"/>
              <a:pathLst>
                <a:path w="3515" h="1765" extrusionOk="0">
                  <a:moveTo>
                    <a:pt x="299" y="0"/>
                  </a:moveTo>
                  <a:lnTo>
                    <a:pt x="0" y="602"/>
                  </a:lnTo>
                  <a:cubicBezTo>
                    <a:pt x="262" y="707"/>
                    <a:pt x="529" y="806"/>
                    <a:pt x="782" y="909"/>
                  </a:cubicBezTo>
                  <a:cubicBezTo>
                    <a:pt x="1497" y="1200"/>
                    <a:pt x="2209" y="1503"/>
                    <a:pt x="2942" y="1747"/>
                  </a:cubicBezTo>
                  <a:cubicBezTo>
                    <a:pt x="2976" y="1759"/>
                    <a:pt x="3010" y="1764"/>
                    <a:pt x="3042" y="1764"/>
                  </a:cubicBezTo>
                  <a:cubicBezTo>
                    <a:pt x="3364" y="1764"/>
                    <a:pt x="3515" y="1214"/>
                    <a:pt x="3175" y="1067"/>
                  </a:cubicBezTo>
                  <a:cubicBezTo>
                    <a:pt x="2410" y="738"/>
                    <a:pt x="1613" y="478"/>
                    <a:pt x="831" y="196"/>
                  </a:cubicBezTo>
                  <a:cubicBezTo>
                    <a:pt x="656" y="133"/>
                    <a:pt x="478" y="65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42"/>
          <p:cNvGrpSpPr/>
          <p:nvPr/>
        </p:nvGrpSpPr>
        <p:grpSpPr>
          <a:xfrm>
            <a:off x="8038474" y="3565012"/>
            <a:ext cx="1105538" cy="1047321"/>
            <a:chOff x="3149950" y="767963"/>
            <a:chExt cx="931450" cy="882400"/>
          </a:xfrm>
        </p:grpSpPr>
        <p:sp>
          <p:nvSpPr>
            <p:cNvPr id="1541" name="Google Shape;1541;p42"/>
            <p:cNvSpPr/>
            <p:nvPr/>
          </p:nvSpPr>
          <p:spPr>
            <a:xfrm>
              <a:off x="3149950" y="767963"/>
              <a:ext cx="931450" cy="880575"/>
            </a:xfrm>
            <a:custGeom>
              <a:avLst/>
              <a:gdLst/>
              <a:ahLst/>
              <a:cxnLst/>
              <a:rect l="l" t="t" r="r" b="b"/>
              <a:pathLst>
                <a:path w="37258" h="35223" extrusionOk="0">
                  <a:moveTo>
                    <a:pt x="14325" y="1"/>
                  </a:moveTo>
                  <a:cubicBezTo>
                    <a:pt x="9208" y="8387"/>
                    <a:pt x="1" y="27431"/>
                    <a:pt x="1" y="27431"/>
                  </a:cubicBezTo>
                  <a:cubicBezTo>
                    <a:pt x="1846" y="28474"/>
                    <a:pt x="4299" y="29649"/>
                    <a:pt x="6781" y="30762"/>
                  </a:cubicBezTo>
                  <a:cubicBezTo>
                    <a:pt x="12058" y="33126"/>
                    <a:pt x="17466" y="35223"/>
                    <a:pt x="17466" y="35223"/>
                  </a:cubicBezTo>
                  <a:lnTo>
                    <a:pt x="25286" y="33297"/>
                  </a:lnTo>
                  <a:lnTo>
                    <a:pt x="37257" y="9529"/>
                  </a:lnTo>
                  <a:cubicBezTo>
                    <a:pt x="36207" y="8892"/>
                    <a:pt x="35090" y="8275"/>
                    <a:pt x="33933" y="7679"/>
                  </a:cubicBezTo>
                  <a:cubicBezTo>
                    <a:pt x="25224" y="3192"/>
                    <a:pt x="14325" y="1"/>
                    <a:pt x="14325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2"/>
            <p:cNvSpPr/>
            <p:nvPr/>
          </p:nvSpPr>
          <p:spPr>
            <a:xfrm>
              <a:off x="3515925" y="890988"/>
              <a:ext cx="441775" cy="212975"/>
            </a:xfrm>
            <a:custGeom>
              <a:avLst/>
              <a:gdLst/>
              <a:ahLst/>
              <a:cxnLst/>
              <a:rect l="l" t="t" r="r" b="b"/>
              <a:pathLst>
                <a:path w="17671" h="8519" extrusionOk="0">
                  <a:moveTo>
                    <a:pt x="659" y="0"/>
                  </a:moveTo>
                  <a:cubicBezTo>
                    <a:pt x="248" y="0"/>
                    <a:pt x="0" y="606"/>
                    <a:pt x="446" y="759"/>
                  </a:cubicBezTo>
                  <a:cubicBezTo>
                    <a:pt x="6200" y="2729"/>
                    <a:pt x="11572" y="5594"/>
                    <a:pt x="16915" y="8468"/>
                  </a:cubicBezTo>
                  <a:cubicBezTo>
                    <a:pt x="16980" y="8503"/>
                    <a:pt x="17044" y="8518"/>
                    <a:pt x="17103" y="8518"/>
                  </a:cubicBezTo>
                  <a:cubicBezTo>
                    <a:pt x="17463" y="8518"/>
                    <a:pt x="17671" y="7947"/>
                    <a:pt x="17274" y="7734"/>
                  </a:cubicBezTo>
                  <a:cubicBezTo>
                    <a:pt x="11931" y="4860"/>
                    <a:pt x="6560" y="1995"/>
                    <a:pt x="804" y="25"/>
                  </a:cubicBezTo>
                  <a:cubicBezTo>
                    <a:pt x="754" y="8"/>
                    <a:pt x="706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2"/>
            <p:cNvSpPr/>
            <p:nvPr/>
          </p:nvSpPr>
          <p:spPr>
            <a:xfrm>
              <a:off x="3445425" y="1043913"/>
              <a:ext cx="441825" cy="213000"/>
            </a:xfrm>
            <a:custGeom>
              <a:avLst/>
              <a:gdLst/>
              <a:ahLst/>
              <a:cxnLst/>
              <a:rect l="l" t="t" r="r" b="b"/>
              <a:pathLst>
                <a:path w="17673" h="8520" extrusionOk="0">
                  <a:moveTo>
                    <a:pt x="661" y="1"/>
                  </a:moveTo>
                  <a:cubicBezTo>
                    <a:pt x="250" y="1"/>
                    <a:pt x="1" y="607"/>
                    <a:pt x="446" y="760"/>
                  </a:cubicBezTo>
                  <a:cubicBezTo>
                    <a:pt x="6202" y="2730"/>
                    <a:pt x="11573" y="5595"/>
                    <a:pt x="16916" y="8469"/>
                  </a:cubicBezTo>
                  <a:cubicBezTo>
                    <a:pt x="16981" y="8504"/>
                    <a:pt x="17045" y="8519"/>
                    <a:pt x="17104" y="8519"/>
                  </a:cubicBezTo>
                  <a:cubicBezTo>
                    <a:pt x="17464" y="8519"/>
                    <a:pt x="17673" y="7948"/>
                    <a:pt x="17276" y="7734"/>
                  </a:cubicBezTo>
                  <a:cubicBezTo>
                    <a:pt x="11933" y="4861"/>
                    <a:pt x="6563" y="1997"/>
                    <a:pt x="807" y="26"/>
                  </a:cubicBezTo>
                  <a:cubicBezTo>
                    <a:pt x="757" y="9"/>
                    <a:pt x="708" y="1"/>
                    <a:pt x="6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60875" y="1189063"/>
              <a:ext cx="441825" cy="212950"/>
            </a:xfrm>
            <a:custGeom>
              <a:avLst/>
              <a:gdLst/>
              <a:ahLst/>
              <a:cxnLst/>
              <a:rect l="l" t="t" r="r" b="b"/>
              <a:pathLst>
                <a:path w="17673" h="8518" extrusionOk="0">
                  <a:moveTo>
                    <a:pt x="661" y="0"/>
                  </a:moveTo>
                  <a:cubicBezTo>
                    <a:pt x="249" y="0"/>
                    <a:pt x="1" y="607"/>
                    <a:pt x="447" y="759"/>
                  </a:cubicBezTo>
                  <a:cubicBezTo>
                    <a:pt x="6203" y="2729"/>
                    <a:pt x="11573" y="5592"/>
                    <a:pt x="16916" y="8466"/>
                  </a:cubicBezTo>
                  <a:cubicBezTo>
                    <a:pt x="16982" y="8502"/>
                    <a:pt x="17045" y="8517"/>
                    <a:pt x="17105" y="8517"/>
                  </a:cubicBezTo>
                  <a:cubicBezTo>
                    <a:pt x="17465" y="8517"/>
                    <a:pt x="17673" y="7947"/>
                    <a:pt x="17276" y="7734"/>
                  </a:cubicBezTo>
                  <a:cubicBezTo>
                    <a:pt x="11933" y="4860"/>
                    <a:pt x="6561" y="1995"/>
                    <a:pt x="807" y="25"/>
                  </a:cubicBezTo>
                  <a:cubicBezTo>
                    <a:pt x="757" y="8"/>
                    <a:pt x="708" y="0"/>
                    <a:pt x="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288225" y="1325988"/>
              <a:ext cx="441825" cy="213000"/>
            </a:xfrm>
            <a:custGeom>
              <a:avLst/>
              <a:gdLst/>
              <a:ahLst/>
              <a:cxnLst/>
              <a:rect l="l" t="t" r="r" b="b"/>
              <a:pathLst>
                <a:path w="17673" h="8520" extrusionOk="0">
                  <a:moveTo>
                    <a:pt x="662" y="0"/>
                  </a:moveTo>
                  <a:cubicBezTo>
                    <a:pt x="250" y="0"/>
                    <a:pt x="1" y="607"/>
                    <a:pt x="447" y="759"/>
                  </a:cubicBezTo>
                  <a:cubicBezTo>
                    <a:pt x="6203" y="2729"/>
                    <a:pt x="11573" y="5594"/>
                    <a:pt x="16917" y="8468"/>
                  </a:cubicBezTo>
                  <a:cubicBezTo>
                    <a:pt x="16983" y="8503"/>
                    <a:pt x="17047" y="8519"/>
                    <a:pt x="17106" y="8519"/>
                  </a:cubicBezTo>
                  <a:cubicBezTo>
                    <a:pt x="17466" y="8519"/>
                    <a:pt x="17673" y="7947"/>
                    <a:pt x="17276" y="7734"/>
                  </a:cubicBezTo>
                  <a:cubicBezTo>
                    <a:pt x="11933" y="4860"/>
                    <a:pt x="6563" y="1997"/>
                    <a:pt x="807" y="25"/>
                  </a:cubicBezTo>
                  <a:cubicBezTo>
                    <a:pt x="757" y="8"/>
                    <a:pt x="708" y="0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585600" y="1526538"/>
              <a:ext cx="196725" cy="123825"/>
            </a:xfrm>
            <a:custGeom>
              <a:avLst/>
              <a:gdLst/>
              <a:ahLst/>
              <a:cxnLst/>
              <a:rect l="l" t="t" r="r" b="b"/>
              <a:pathLst>
                <a:path w="7869" h="4953" extrusionOk="0">
                  <a:moveTo>
                    <a:pt x="2392" y="1"/>
                  </a:moveTo>
                  <a:cubicBezTo>
                    <a:pt x="1409" y="1894"/>
                    <a:pt x="1" y="4953"/>
                    <a:pt x="1" y="4953"/>
                  </a:cubicBezTo>
                  <a:lnTo>
                    <a:pt x="7869" y="2907"/>
                  </a:lnTo>
                  <a:lnTo>
                    <a:pt x="239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E8D0FD4-35EA-4EB4-AC49-0829212F8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334051"/>
              </p:ext>
            </p:extLst>
          </p:nvPr>
        </p:nvGraphicFramePr>
        <p:xfrm>
          <a:off x="470586" y="507253"/>
          <a:ext cx="7847367" cy="5054664"/>
        </p:xfrm>
        <a:graphic>
          <a:graphicData uri="http://schemas.openxmlformats.org/drawingml/2006/table">
            <a:tbl>
              <a:tblPr firstRow="1" firstCol="1" bandRow="1">
                <a:tableStyleId>{CFFF2E59-CDC3-43AA-BE86-8FCE69C7ACF2}</a:tableStyleId>
              </a:tblPr>
              <a:tblGrid>
                <a:gridCol w="1972940">
                  <a:extLst>
                    <a:ext uri="{9D8B030D-6E8A-4147-A177-3AD203B41FA5}">
                      <a16:colId xmlns:a16="http://schemas.microsoft.com/office/drawing/2014/main" val="1137078837"/>
                    </a:ext>
                  </a:extLst>
                </a:gridCol>
                <a:gridCol w="1399081">
                  <a:extLst>
                    <a:ext uri="{9D8B030D-6E8A-4147-A177-3AD203B41FA5}">
                      <a16:colId xmlns:a16="http://schemas.microsoft.com/office/drawing/2014/main" val="3959755875"/>
                    </a:ext>
                  </a:extLst>
                </a:gridCol>
                <a:gridCol w="1442936">
                  <a:extLst>
                    <a:ext uri="{9D8B030D-6E8A-4147-A177-3AD203B41FA5}">
                      <a16:colId xmlns:a16="http://schemas.microsoft.com/office/drawing/2014/main" val="1100594270"/>
                    </a:ext>
                  </a:extLst>
                </a:gridCol>
                <a:gridCol w="1516205">
                  <a:extLst>
                    <a:ext uri="{9D8B030D-6E8A-4147-A177-3AD203B41FA5}">
                      <a16:colId xmlns:a16="http://schemas.microsoft.com/office/drawing/2014/main" val="1816978488"/>
                    </a:ext>
                  </a:extLst>
                </a:gridCol>
                <a:gridCol w="1516205">
                  <a:extLst>
                    <a:ext uri="{9D8B030D-6E8A-4147-A177-3AD203B41FA5}">
                      <a16:colId xmlns:a16="http://schemas.microsoft.com/office/drawing/2014/main" val="4070203204"/>
                    </a:ext>
                  </a:extLst>
                </a:gridCol>
              </a:tblGrid>
              <a:tr h="14180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Comic Sans MS" panose="030F0702030302020204" pitchFamily="66" charset="0"/>
                        </a:rPr>
                        <a:t>  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7556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         RUBROS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NIVELES DE DESEMPEÑO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343407"/>
                  </a:ext>
                </a:extLst>
              </a:tr>
              <a:tr h="758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SOBRESALIENTE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(4)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SATISFACTORIO 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(3)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BÁSICO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(2)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INSUFICIENTE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(1)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126838"/>
                  </a:ext>
                </a:extLst>
              </a:tr>
              <a:tr h="1622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Relaciona el número de elementos de una colección con la sucesión numérica escrita, el 1 al 30.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Con un alto grado de efectividad relaciona el número de elementos de una colección con la sucesión numérica escrita, el 1 al 30.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Con efectividad relaciona el número de elementos de una colección con la sucesión numérica escrita, el 1 al 30.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effectLst/>
                          <a:latin typeface="Comic Sans MS" panose="030F0702030302020204" pitchFamily="66" charset="0"/>
                        </a:rPr>
                        <a:t>Tiene dificultades para relacionar el número de elementos de una colección con la sucesión numérica escrita, el 1 al 30.</a:t>
                      </a:r>
                      <a:endParaRPr lang="en-US" sz="120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effectLst/>
                          <a:latin typeface="Comic Sans MS" panose="030F0702030302020204" pitchFamily="66" charset="0"/>
                        </a:rPr>
                        <a:t>Tiene carencias fundamentales para relacionar el número de elementos de una colección con la sucesión numérica escrita, el 1 al 30.</a:t>
                      </a:r>
                      <a:endParaRPr lang="en-US" sz="120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0978"/>
                  </a:ext>
                </a:extLst>
              </a:tr>
              <a:tr h="21540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MIÉRCOLES 26 DE OCTUBRE DE 2022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</a:rPr>
                        <a:t>Aidan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Gerardo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Levi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</a:rPr>
                        <a:t>Naidelyn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omic Sans MS" panose="030F0702030302020204" pitchFamily="66" charset="0"/>
                        </a:rPr>
                        <a:t>Sol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omic Sans MS" panose="030F0702030302020204" pitchFamily="66" charset="0"/>
                        </a:rPr>
                        <a:t>Raul </a:t>
                      </a: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</a:rPr>
                        <a:t>Dominic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Erick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Gael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Genesis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Othon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Mario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Brayan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Cloe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Keimy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Luisa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Romina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Caled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793082"/>
                  </a:ext>
                </a:extLst>
              </a:tr>
            </a:tbl>
          </a:graphicData>
        </a:graphic>
      </p:graphicFrame>
      <p:sp>
        <p:nvSpPr>
          <p:cNvPr id="1511" name="Google Shape;1511;p42"/>
          <p:cNvSpPr txBox="1">
            <a:spLocks noGrp="1"/>
          </p:cNvSpPr>
          <p:nvPr>
            <p:ph type="title"/>
          </p:nvPr>
        </p:nvSpPr>
        <p:spPr>
          <a:xfrm>
            <a:off x="633856" y="281955"/>
            <a:ext cx="2343750" cy="589596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Rúbrica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31697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8"/>
          <p:cNvSpPr txBox="1">
            <a:spLocks noGrp="1"/>
          </p:cNvSpPr>
          <p:nvPr>
            <p:ph type="title"/>
          </p:nvPr>
        </p:nvSpPr>
        <p:spPr>
          <a:xfrm>
            <a:off x="2435779" y="2845322"/>
            <a:ext cx="4772100" cy="9391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APRENDIZAJE ESPERADO </a:t>
            </a:r>
            <a:endParaRPr sz="4000" dirty="0"/>
          </a:p>
        </p:txBody>
      </p:sp>
      <p:grpSp>
        <p:nvGrpSpPr>
          <p:cNvPr id="1377" name="Google Shape;1377;p38"/>
          <p:cNvGrpSpPr/>
          <p:nvPr/>
        </p:nvGrpSpPr>
        <p:grpSpPr>
          <a:xfrm>
            <a:off x="7130213" y="1662438"/>
            <a:ext cx="978550" cy="840000"/>
            <a:chOff x="3856138" y="919713"/>
            <a:chExt cx="978550" cy="840000"/>
          </a:xfrm>
        </p:grpSpPr>
        <p:sp>
          <p:nvSpPr>
            <p:cNvPr id="1378" name="Google Shape;1378;p38"/>
            <p:cNvSpPr/>
            <p:nvPr/>
          </p:nvSpPr>
          <p:spPr>
            <a:xfrm>
              <a:off x="4000663" y="1741913"/>
              <a:ext cx="425" cy="325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8" y="1"/>
                  </a:moveTo>
                  <a:cubicBezTo>
                    <a:pt x="7" y="1"/>
                    <a:pt x="6" y="1"/>
                    <a:pt x="5" y="2"/>
                  </a:cubicBezTo>
                  <a:cubicBezTo>
                    <a:pt x="1" y="6"/>
                    <a:pt x="4" y="12"/>
                    <a:pt x="8" y="12"/>
                  </a:cubicBezTo>
                  <a:cubicBezTo>
                    <a:pt x="9" y="12"/>
                    <a:pt x="10" y="12"/>
                    <a:pt x="11" y="11"/>
                  </a:cubicBezTo>
                  <a:cubicBezTo>
                    <a:pt x="16" y="7"/>
                    <a:pt x="12" y="1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8"/>
            <p:cNvSpPr/>
            <p:nvPr/>
          </p:nvSpPr>
          <p:spPr>
            <a:xfrm>
              <a:off x="3856138" y="919713"/>
              <a:ext cx="978550" cy="840000"/>
            </a:xfrm>
            <a:custGeom>
              <a:avLst/>
              <a:gdLst/>
              <a:ahLst/>
              <a:cxnLst/>
              <a:rect l="l" t="t" r="r" b="b"/>
              <a:pathLst>
                <a:path w="39142" h="33600" extrusionOk="0">
                  <a:moveTo>
                    <a:pt x="20051" y="6941"/>
                  </a:moveTo>
                  <a:cubicBezTo>
                    <a:pt x="22119" y="6941"/>
                    <a:pt x="24355" y="7533"/>
                    <a:pt x="26638" y="9116"/>
                  </a:cubicBezTo>
                  <a:cubicBezTo>
                    <a:pt x="26638" y="9116"/>
                    <a:pt x="35326" y="14955"/>
                    <a:pt x="30366" y="24849"/>
                  </a:cubicBezTo>
                  <a:cubicBezTo>
                    <a:pt x="30237" y="25108"/>
                    <a:pt x="29968" y="25249"/>
                    <a:pt x="29675" y="25249"/>
                  </a:cubicBezTo>
                  <a:cubicBezTo>
                    <a:pt x="29495" y="25249"/>
                    <a:pt x="29305" y="25196"/>
                    <a:pt x="29133" y="25084"/>
                  </a:cubicBezTo>
                  <a:lnTo>
                    <a:pt x="10180" y="12745"/>
                  </a:lnTo>
                  <a:cubicBezTo>
                    <a:pt x="9694" y="12428"/>
                    <a:pt x="9585" y="11803"/>
                    <a:pt x="9953" y="11459"/>
                  </a:cubicBezTo>
                  <a:cubicBezTo>
                    <a:pt x="11466" y="10043"/>
                    <a:pt x="15318" y="6941"/>
                    <a:pt x="20051" y="6941"/>
                  </a:cubicBezTo>
                  <a:close/>
                  <a:moveTo>
                    <a:pt x="20499" y="1"/>
                  </a:moveTo>
                  <a:cubicBezTo>
                    <a:pt x="20254" y="1"/>
                    <a:pt x="20010" y="6"/>
                    <a:pt x="19766" y="16"/>
                  </a:cubicBezTo>
                  <a:cubicBezTo>
                    <a:pt x="19464" y="28"/>
                    <a:pt x="19164" y="48"/>
                    <a:pt x="18864" y="75"/>
                  </a:cubicBezTo>
                  <a:cubicBezTo>
                    <a:pt x="17779" y="175"/>
                    <a:pt x="16703" y="362"/>
                    <a:pt x="15649" y="635"/>
                  </a:cubicBezTo>
                  <a:cubicBezTo>
                    <a:pt x="15368" y="706"/>
                    <a:pt x="15090" y="783"/>
                    <a:pt x="14816" y="866"/>
                  </a:cubicBezTo>
                  <a:cubicBezTo>
                    <a:pt x="13868" y="1148"/>
                    <a:pt x="12939" y="1486"/>
                    <a:pt x="12034" y="1879"/>
                  </a:cubicBezTo>
                  <a:cubicBezTo>
                    <a:pt x="11723" y="2014"/>
                    <a:pt x="11415" y="2152"/>
                    <a:pt x="11112" y="2294"/>
                  </a:cubicBezTo>
                  <a:cubicBezTo>
                    <a:pt x="10165" y="2744"/>
                    <a:pt x="9255" y="3239"/>
                    <a:pt x="8393" y="3755"/>
                  </a:cubicBezTo>
                  <a:cubicBezTo>
                    <a:pt x="8116" y="3922"/>
                    <a:pt x="7841" y="4090"/>
                    <a:pt x="7574" y="4261"/>
                  </a:cubicBezTo>
                  <a:cubicBezTo>
                    <a:pt x="6658" y="4845"/>
                    <a:pt x="5800" y="5449"/>
                    <a:pt x="5011" y="6046"/>
                  </a:cubicBezTo>
                  <a:cubicBezTo>
                    <a:pt x="4765" y="6233"/>
                    <a:pt x="4524" y="6420"/>
                    <a:pt x="4291" y="6606"/>
                  </a:cubicBezTo>
                  <a:cubicBezTo>
                    <a:pt x="3308" y="7383"/>
                    <a:pt x="2449" y="8136"/>
                    <a:pt x="1734" y="8797"/>
                  </a:cubicBezTo>
                  <a:cubicBezTo>
                    <a:pt x="1550" y="8969"/>
                    <a:pt x="1375" y="9134"/>
                    <a:pt x="1211" y="9294"/>
                  </a:cubicBezTo>
                  <a:cubicBezTo>
                    <a:pt x="1016" y="9480"/>
                    <a:pt x="835" y="9656"/>
                    <a:pt x="671" y="9822"/>
                  </a:cubicBezTo>
                  <a:cubicBezTo>
                    <a:pt x="1" y="10486"/>
                    <a:pt x="76" y="11575"/>
                    <a:pt x="799" y="12149"/>
                  </a:cubicBezTo>
                  <a:cubicBezTo>
                    <a:pt x="837" y="12179"/>
                    <a:pt x="876" y="12208"/>
                    <a:pt x="918" y="12233"/>
                  </a:cubicBezTo>
                  <a:lnTo>
                    <a:pt x="33347" y="33347"/>
                  </a:lnTo>
                  <a:cubicBezTo>
                    <a:pt x="33546" y="33478"/>
                    <a:pt x="33774" y="33561"/>
                    <a:pt x="34012" y="33588"/>
                  </a:cubicBezTo>
                  <a:cubicBezTo>
                    <a:pt x="34074" y="33596"/>
                    <a:pt x="34135" y="33599"/>
                    <a:pt x="34196" y="33599"/>
                  </a:cubicBezTo>
                  <a:cubicBezTo>
                    <a:pt x="34774" y="33599"/>
                    <a:pt x="35312" y="33277"/>
                    <a:pt x="35583" y="32754"/>
                  </a:cubicBezTo>
                  <a:cubicBezTo>
                    <a:pt x="35880" y="32182"/>
                    <a:pt x="36154" y="31621"/>
                    <a:pt x="36408" y="31067"/>
                  </a:cubicBezTo>
                  <a:cubicBezTo>
                    <a:pt x="36550" y="30761"/>
                    <a:pt x="36684" y="30455"/>
                    <a:pt x="36812" y="30153"/>
                  </a:cubicBezTo>
                  <a:cubicBezTo>
                    <a:pt x="37607" y="28287"/>
                    <a:pt x="38167" y="26516"/>
                    <a:pt x="38530" y="24841"/>
                  </a:cubicBezTo>
                  <a:cubicBezTo>
                    <a:pt x="38592" y="24558"/>
                    <a:pt x="38648" y="24278"/>
                    <a:pt x="38699" y="24001"/>
                  </a:cubicBezTo>
                  <a:cubicBezTo>
                    <a:pt x="39045" y="22118"/>
                    <a:pt x="39141" y="20360"/>
                    <a:pt x="39054" y="18731"/>
                  </a:cubicBezTo>
                  <a:cubicBezTo>
                    <a:pt x="39039" y="18405"/>
                    <a:pt x="39013" y="18082"/>
                    <a:pt x="38982" y="17766"/>
                  </a:cubicBezTo>
                  <a:cubicBezTo>
                    <a:pt x="38847" y="16421"/>
                    <a:pt x="38577" y="15095"/>
                    <a:pt x="38176" y="13805"/>
                  </a:cubicBezTo>
                  <a:cubicBezTo>
                    <a:pt x="38079" y="13491"/>
                    <a:pt x="37974" y="13184"/>
                    <a:pt x="37864" y="12885"/>
                  </a:cubicBezTo>
                  <a:cubicBezTo>
                    <a:pt x="37375" y="11545"/>
                    <a:pt x="36746" y="10261"/>
                    <a:pt x="35988" y="9053"/>
                  </a:cubicBezTo>
                  <a:cubicBezTo>
                    <a:pt x="35863" y="8849"/>
                    <a:pt x="35736" y="8653"/>
                    <a:pt x="35608" y="8463"/>
                  </a:cubicBezTo>
                  <a:cubicBezTo>
                    <a:pt x="34791" y="7244"/>
                    <a:pt x="33852" y="6113"/>
                    <a:pt x="32807" y="5082"/>
                  </a:cubicBezTo>
                  <a:cubicBezTo>
                    <a:pt x="32576" y="4856"/>
                    <a:pt x="32357" y="4651"/>
                    <a:pt x="32156" y="4468"/>
                  </a:cubicBezTo>
                  <a:cubicBezTo>
                    <a:pt x="31348" y="3740"/>
                    <a:pt x="30805" y="3373"/>
                    <a:pt x="30805" y="3373"/>
                  </a:cubicBezTo>
                  <a:cubicBezTo>
                    <a:pt x="30094" y="2874"/>
                    <a:pt x="29352" y="2421"/>
                    <a:pt x="28582" y="2017"/>
                  </a:cubicBezTo>
                  <a:cubicBezTo>
                    <a:pt x="28352" y="1894"/>
                    <a:pt x="28121" y="1780"/>
                    <a:pt x="27888" y="1671"/>
                  </a:cubicBezTo>
                  <a:cubicBezTo>
                    <a:pt x="26700" y="1105"/>
                    <a:pt x="25450" y="678"/>
                    <a:pt x="24166" y="396"/>
                  </a:cubicBezTo>
                  <a:cubicBezTo>
                    <a:pt x="23818" y="318"/>
                    <a:pt x="23471" y="254"/>
                    <a:pt x="23126" y="200"/>
                  </a:cubicBezTo>
                  <a:cubicBezTo>
                    <a:pt x="22256" y="67"/>
                    <a:pt x="21377" y="1"/>
                    <a:pt x="204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8"/>
            <p:cNvSpPr/>
            <p:nvPr/>
          </p:nvSpPr>
          <p:spPr>
            <a:xfrm>
              <a:off x="3886388" y="1139613"/>
              <a:ext cx="61725" cy="57275"/>
            </a:xfrm>
            <a:custGeom>
              <a:avLst/>
              <a:gdLst/>
              <a:ahLst/>
              <a:cxnLst/>
              <a:rect l="l" t="t" r="r" b="b"/>
              <a:pathLst>
                <a:path w="2469" h="2291" extrusionOk="0">
                  <a:moveTo>
                    <a:pt x="524" y="1"/>
                  </a:moveTo>
                  <a:cubicBezTo>
                    <a:pt x="340" y="174"/>
                    <a:pt x="165" y="338"/>
                    <a:pt x="1" y="498"/>
                  </a:cubicBezTo>
                  <a:cubicBezTo>
                    <a:pt x="177" y="741"/>
                    <a:pt x="369" y="974"/>
                    <a:pt x="572" y="1195"/>
                  </a:cubicBezTo>
                  <a:cubicBezTo>
                    <a:pt x="776" y="1419"/>
                    <a:pt x="983" y="1669"/>
                    <a:pt x="1217" y="1880"/>
                  </a:cubicBezTo>
                  <a:cubicBezTo>
                    <a:pt x="1410" y="2051"/>
                    <a:pt x="1619" y="2194"/>
                    <a:pt x="1859" y="2273"/>
                  </a:cubicBezTo>
                  <a:cubicBezTo>
                    <a:pt x="1898" y="2285"/>
                    <a:pt x="1936" y="2291"/>
                    <a:pt x="1974" y="2291"/>
                  </a:cubicBezTo>
                  <a:cubicBezTo>
                    <a:pt x="2247" y="2291"/>
                    <a:pt x="2468" y="1986"/>
                    <a:pt x="2332" y="1720"/>
                  </a:cubicBezTo>
                  <a:cubicBezTo>
                    <a:pt x="2241" y="1551"/>
                    <a:pt x="2123" y="1399"/>
                    <a:pt x="1983" y="1268"/>
                  </a:cubicBezTo>
                  <a:cubicBezTo>
                    <a:pt x="1722" y="1007"/>
                    <a:pt x="1399" y="793"/>
                    <a:pt x="1131" y="551"/>
                  </a:cubicBezTo>
                  <a:cubicBezTo>
                    <a:pt x="930" y="369"/>
                    <a:pt x="729" y="182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8"/>
            <p:cNvSpPr/>
            <p:nvPr/>
          </p:nvSpPr>
          <p:spPr>
            <a:xfrm>
              <a:off x="3963363" y="1070863"/>
              <a:ext cx="51550" cy="58175"/>
            </a:xfrm>
            <a:custGeom>
              <a:avLst/>
              <a:gdLst/>
              <a:ahLst/>
              <a:cxnLst/>
              <a:rect l="l" t="t" r="r" b="b"/>
              <a:pathLst>
                <a:path w="2062" h="2327" extrusionOk="0">
                  <a:moveTo>
                    <a:pt x="722" y="0"/>
                  </a:moveTo>
                  <a:cubicBezTo>
                    <a:pt x="476" y="187"/>
                    <a:pt x="235" y="374"/>
                    <a:pt x="1" y="560"/>
                  </a:cubicBezTo>
                  <a:cubicBezTo>
                    <a:pt x="7" y="566"/>
                    <a:pt x="11" y="575"/>
                    <a:pt x="16" y="583"/>
                  </a:cubicBezTo>
                  <a:cubicBezTo>
                    <a:pt x="386" y="1133"/>
                    <a:pt x="748" y="1697"/>
                    <a:pt x="1200" y="2185"/>
                  </a:cubicBezTo>
                  <a:cubicBezTo>
                    <a:pt x="1230" y="2219"/>
                    <a:pt x="1265" y="2247"/>
                    <a:pt x="1306" y="2269"/>
                  </a:cubicBezTo>
                  <a:cubicBezTo>
                    <a:pt x="1374" y="2309"/>
                    <a:pt x="1449" y="2326"/>
                    <a:pt x="1523" y="2326"/>
                  </a:cubicBezTo>
                  <a:cubicBezTo>
                    <a:pt x="1794" y="2326"/>
                    <a:pt x="2062" y="2090"/>
                    <a:pt x="1997" y="1805"/>
                  </a:cubicBezTo>
                  <a:cubicBezTo>
                    <a:pt x="1988" y="1761"/>
                    <a:pt x="1971" y="1717"/>
                    <a:pt x="1947" y="1678"/>
                  </a:cubicBezTo>
                  <a:cubicBezTo>
                    <a:pt x="1617" y="1102"/>
                    <a:pt x="1193" y="583"/>
                    <a:pt x="776" y="67"/>
                  </a:cubicBezTo>
                  <a:cubicBezTo>
                    <a:pt x="758" y="44"/>
                    <a:pt x="742" y="23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8"/>
            <p:cNvSpPr/>
            <p:nvPr/>
          </p:nvSpPr>
          <p:spPr>
            <a:xfrm>
              <a:off x="4045488" y="1013613"/>
              <a:ext cx="50225" cy="57525"/>
            </a:xfrm>
            <a:custGeom>
              <a:avLst/>
              <a:gdLst/>
              <a:ahLst/>
              <a:cxnLst/>
              <a:rect l="l" t="t" r="r" b="b"/>
              <a:pathLst>
                <a:path w="2009" h="2301" extrusionOk="0">
                  <a:moveTo>
                    <a:pt x="819" y="0"/>
                  </a:moveTo>
                  <a:cubicBezTo>
                    <a:pt x="542" y="168"/>
                    <a:pt x="267" y="335"/>
                    <a:pt x="0" y="507"/>
                  </a:cubicBezTo>
                  <a:cubicBezTo>
                    <a:pt x="62" y="595"/>
                    <a:pt x="121" y="681"/>
                    <a:pt x="180" y="770"/>
                  </a:cubicBezTo>
                  <a:cubicBezTo>
                    <a:pt x="528" y="1290"/>
                    <a:pt x="844" y="1893"/>
                    <a:pt x="1372" y="2243"/>
                  </a:cubicBezTo>
                  <a:cubicBezTo>
                    <a:pt x="1432" y="2283"/>
                    <a:pt x="1499" y="2301"/>
                    <a:pt x="1565" y="2301"/>
                  </a:cubicBezTo>
                  <a:cubicBezTo>
                    <a:pt x="1790" y="2301"/>
                    <a:pt x="2009" y="2098"/>
                    <a:pt x="1945" y="1851"/>
                  </a:cubicBezTo>
                  <a:cubicBezTo>
                    <a:pt x="1786" y="1240"/>
                    <a:pt x="1332" y="741"/>
                    <a:pt x="976" y="231"/>
                  </a:cubicBezTo>
                  <a:cubicBezTo>
                    <a:pt x="924" y="157"/>
                    <a:pt x="871" y="79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8"/>
            <p:cNvSpPr/>
            <p:nvPr/>
          </p:nvSpPr>
          <p:spPr>
            <a:xfrm>
              <a:off x="4133938" y="966713"/>
              <a:ext cx="46850" cy="65050"/>
            </a:xfrm>
            <a:custGeom>
              <a:avLst/>
              <a:gdLst/>
              <a:ahLst/>
              <a:cxnLst/>
              <a:rect l="l" t="t" r="r" b="b"/>
              <a:pathLst>
                <a:path w="1874" h="2602" extrusionOk="0">
                  <a:moveTo>
                    <a:pt x="922" y="1"/>
                  </a:moveTo>
                  <a:cubicBezTo>
                    <a:pt x="610" y="134"/>
                    <a:pt x="302" y="272"/>
                    <a:pt x="0" y="416"/>
                  </a:cubicBezTo>
                  <a:cubicBezTo>
                    <a:pt x="362" y="1107"/>
                    <a:pt x="631" y="1906"/>
                    <a:pt x="1129" y="2471"/>
                  </a:cubicBezTo>
                  <a:cubicBezTo>
                    <a:pt x="1169" y="2517"/>
                    <a:pt x="1221" y="2553"/>
                    <a:pt x="1279" y="2575"/>
                  </a:cubicBezTo>
                  <a:cubicBezTo>
                    <a:pt x="1325" y="2593"/>
                    <a:pt x="1373" y="2602"/>
                    <a:pt x="1421" y="2602"/>
                  </a:cubicBezTo>
                  <a:cubicBezTo>
                    <a:pt x="1586" y="2602"/>
                    <a:pt x="1749" y="2500"/>
                    <a:pt x="1807" y="2336"/>
                  </a:cubicBezTo>
                  <a:cubicBezTo>
                    <a:pt x="1819" y="2302"/>
                    <a:pt x="1827" y="2264"/>
                    <a:pt x="1829" y="2226"/>
                  </a:cubicBezTo>
                  <a:cubicBezTo>
                    <a:pt x="1874" y="1440"/>
                    <a:pt x="1367" y="656"/>
                    <a:pt x="940" y="28"/>
                  </a:cubicBezTo>
                  <a:cubicBezTo>
                    <a:pt x="934" y="19"/>
                    <a:pt x="928" y="10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8"/>
            <p:cNvSpPr/>
            <p:nvPr/>
          </p:nvSpPr>
          <p:spPr>
            <a:xfrm>
              <a:off x="4226513" y="935563"/>
              <a:ext cx="44575" cy="66550"/>
            </a:xfrm>
            <a:custGeom>
              <a:avLst/>
              <a:gdLst/>
              <a:ahLst/>
              <a:cxnLst/>
              <a:rect l="l" t="t" r="r" b="b"/>
              <a:pathLst>
                <a:path w="1783" h="2662" extrusionOk="0">
                  <a:moveTo>
                    <a:pt x="834" y="1"/>
                  </a:moveTo>
                  <a:cubicBezTo>
                    <a:pt x="553" y="72"/>
                    <a:pt x="275" y="149"/>
                    <a:pt x="1" y="233"/>
                  </a:cubicBezTo>
                  <a:cubicBezTo>
                    <a:pt x="48" y="387"/>
                    <a:pt x="100" y="532"/>
                    <a:pt x="143" y="658"/>
                  </a:cubicBezTo>
                  <a:cubicBezTo>
                    <a:pt x="361" y="1309"/>
                    <a:pt x="628" y="1894"/>
                    <a:pt x="1031" y="2445"/>
                  </a:cubicBezTo>
                  <a:cubicBezTo>
                    <a:pt x="1043" y="2466"/>
                    <a:pt x="1058" y="2484"/>
                    <a:pt x="1072" y="2504"/>
                  </a:cubicBezTo>
                  <a:cubicBezTo>
                    <a:pt x="1156" y="2615"/>
                    <a:pt x="1256" y="2662"/>
                    <a:pt x="1354" y="2662"/>
                  </a:cubicBezTo>
                  <a:cubicBezTo>
                    <a:pt x="1559" y="2662"/>
                    <a:pt x="1755" y="2460"/>
                    <a:pt x="1776" y="2230"/>
                  </a:cubicBezTo>
                  <a:cubicBezTo>
                    <a:pt x="1783" y="2166"/>
                    <a:pt x="1775" y="2102"/>
                    <a:pt x="1754" y="2042"/>
                  </a:cubicBezTo>
                  <a:cubicBezTo>
                    <a:pt x="1520" y="1395"/>
                    <a:pt x="1203" y="797"/>
                    <a:pt x="912" y="174"/>
                  </a:cubicBezTo>
                  <a:cubicBezTo>
                    <a:pt x="886" y="120"/>
                    <a:pt x="861" y="63"/>
                    <a:pt x="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8"/>
            <p:cNvSpPr/>
            <p:nvPr/>
          </p:nvSpPr>
          <p:spPr>
            <a:xfrm>
              <a:off x="4327763" y="920113"/>
              <a:ext cx="34325" cy="79550"/>
            </a:xfrm>
            <a:custGeom>
              <a:avLst/>
              <a:gdLst/>
              <a:ahLst/>
              <a:cxnLst/>
              <a:rect l="l" t="t" r="r" b="b"/>
              <a:pathLst>
                <a:path w="1373" h="3182" extrusionOk="0">
                  <a:moveTo>
                    <a:pt x="901" y="0"/>
                  </a:moveTo>
                  <a:cubicBezTo>
                    <a:pt x="599" y="12"/>
                    <a:pt x="299" y="32"/>
                    <a:pt x="0" y="59"/>
                  </a:cubicBezTo>
                  <a:cubicBezTo>
                    <a:pt x="29" y="846"/>
                    <a:pt x="139" y="1648"/>
                    <a:pt x="349" y="2393"/>
                  </a:cubicBezTo>
                  <a:cubicBezTo>
                    <a:pt x="391" y="2548"/>
                    <a:pt x="438" y="2698"/>
                    <a:pt x="489" y="2847"/>
                  </a:cubicBezTo>
                  <a:cubicBezTo>
                    <a:pt x="563" y="3061"/>
                    <a:pt x="781" y="3182"/>
                    <a:pt x="982" y="3182"/>
                  </a:cubicBezTo>
                  <a:cubicBezTo>
                    <a:pt x="1186" y="3182"/>
                    <a:pt x="1372" y="3056"/>
                    <a:pt x="1368" y="2776"/>
                  </a:cubicBezTo>
                  <a:cubicBezTo>
                    <a:pt x="1367" y="2636"/>
                    <a:pt x="1361" y="2494"/>
                    <a:pt x="1352" y="2352"/>
                  </a:cubicBezTo>
                  <a:cubicBezTo>
                    <a:pt x="1301" y="1563"/>
                    <a:pt x="1139" y="762"/>
                    <a:pt x="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8"/>
            <p:cNvSpPr/>
            <p:nvPr/>
          </p:nvSpPr>
          <p:spPr>
            <a:xfrm>
              <a:off x="4426263" y="924713"/>
              <a:ext cx="34050" cy="75550"/>
            </a:xfrm>
            <a:custGeom>
              <a:avLst/>
              <a:gdLst/>
              <a:ahLst/>
              <a:cxnLst/>
              <a:rect l="l" t="t" r="r" b="b"/>
              <a:pathLst>
                <a:path w="1362" h="3022" extrusionOk="0">
                  <a:moveTo>
                    <a:pt x="321" y="0"/>
                  </a:moveTo>
                  <a:cubicBezTo>
                    <a:pt x="287" y="187"/>
                    <a:pt x="259" y="377"/>
                    <a:pt x="224" y="563"/>
                  </a:cubicBezTo>
                  <a:cubicBezTo>
                    <a:pt x="118" y="1160"/>
                    <a:pt x="1" y="1771"/>
                    <a:pt x="10" y="2381"/>
                  </a:cubicBezTo>
                  <a:cubicBezTo>
                    <a:pt x="10" y="2456"/>
                    <a:pt x="13" y="2533"/>
                    <a:pt x="17" y="2610"/>
                  </a:cubicBezTo>
                  <a:cubicBezTo>
                    <a:pt x="32" y="2831"/>
                    <a:pt x="244" y="3022"/>
                    <a:pt x="446" y="3022"/>
                  </a:cubicBezTo>
                  <a:cubicBezTo>
                    <a:pt x="553" y="3022"/>
                    <a:pt x="657" y="2969"/>
                    <a:pt x="728" y="2839"/>
                  </a:cubicBezTo>
                  <a:cubicBezTo>
                    <a:pt x="781" y="2744"/>
                    <a:pt x="827" y="2646"/>
                    <a:pt x="871" y="2550"/>
                  </a:cubicBezTo>
                  <a:cubicBezTo>
                    <a:pt x="1114" y="2001"/>
                    <a:pt x="1226" y="1409"/>
                    <a:pt x="1300" y="810"/>
                  </a:cubicBezTo>
                  <a:cubicBezTo>
                    <a:pt x="1324" y="607"/>
                    <a:pt x="1349" y="401"/>
                    <a:pt x="1361" y="196"/>
                  </a:cubicBezTo>
                  <a:cubicBezTo>
                    <a:pt x="1015" y="118"/>
                    <a:pt x="666" y="54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8"/>
            <p:cNvSpPr/>
            <p:nvPr/>
          </p:nvSpPr>
          <p:spPr>
            <a:xfrm>
              <a:off x="4524263" y="961438"/>
              <a:ext cx="46450" cy="80475"/>
            </a:xfrm>
            <a:custGeom>
              <a:avLst/>
              <a:gdLst/>
              <a:ahLst/>
              <a:cxnLst/>
              <a:rect l="l" t="t" r="r" b="b"/>
              <a:pathLst>
                <a:path w="1858" h="3219" extrusionOk="0">
                  <a:moveTo>
                    <a:pt x="1163" y="1"/>
                  </a:moveTo>
                  <a:cubicBezTo>
                    <a:pt x="770" y="690"/>
                    <a:pt x="408" y="1404"/>
                    <a:pt x="187" y="2158"/>
                  </a:cubicBezTo>
                  <a:cubicBezTo>
                    <a:pt x="134" y="2333"/>
                    <a:pt x="91" y="2511"/>
                    <a:pt x="55" y="2691"/>
                  </a:cubicBezTo>
                  <a:cubicBezTo>
                    <a:pt x="0" y="2967"/>
                    <a:pt x="235" y="3218"/>
                    <a:pt x="469" y="3218"/>
                  </a:cubicBezTo>
                  <a:cubicBezTo>
                    <a:pt x="579" y="3218"/>
                    <a:pt x="688" y="3163"/>
                    <a:pt x="767" y="3030"/>
                  </a:cubicBezTo>
                  <a:cubicBezTo>
                    <a:pt x="859" y="2875"/>
                    <a:pt x="943" y="2716"/>
                    <a:pt x="1023" y="2556"/>
                  </a:cubicBezTo>
                  <a:cubicBezTo>
                    <a:pt x="1375" y="1852"/>
                    <a:pt x="1622" y="1100"/>
                    <a:pt x="1857" y="346"/>
                  </a:cubicBezTo>
                  <a:cubicBezTo>
                    <a:pt x="1627" y="225"/>
                    <a:pt x="1396" y="109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8"/>
            <p:cNvSpPr/>
            <p:nvPr/>
          </p:nvSpPr>
          <p:spPr>
            <a:xfrm>
              <a:off x="4614513" y="1031413"/>
              <a:ext cx="61800" cy="72625"/>
            </a:xfrm>
            <a:custGeom>
              <a:avLst/>
              <a:gdLst/>
              <a:ahLst/>
              <a:cxnLst/>
              <a:rect l="l" t="t" r="r" b="b"/>
              <a:pathLst>
                <a:path w="2472" h="2905" extrusionOk="0">
                  <a:moveTo>
                    <a:pt x="1821" y="0"/>
                  </a:moveTo>
                  <a:cubicBezTo>
                    <a:pt x="1690" y="148"/>
                    <a:pt x="1563" y="302"/>
                    <a:pt x="1435" y="453"/>
                  </a:cubicBezTo>
                  <a:cubicBezTo>
                    <a:pt x="1090" y="859"/>
                    <a:pt x="765" y="1261"/>
                    <a:pt x="479" y="1699"/>
                  </a:cubicBezTo>
                  <a:cubicBezTo>
                    <a:pt x="364" y="1872"/>
                    <a:pt x="257" y="2053"/>
                    <a:pt x="156" y="2242"/>
                  </a:cubicBezTo>
                  <a:cubicBezTo>
                    <a:pt x="1" y="2531"/>
                    <a:pt x="244" y="2905"/>
                    <a:pt x="520" y="2905"/>
                  </a:cubicBezTo>
                  <a:cubicBezTo>
                    <a:pt x="607" y="2905"/>
                    <a:pt x="697" y="2868"/>
                    <a:pt x="779" y="2779"/>
                  </a:cubicBezTo>
                  <a:cubicBezTo>
                    <a:pt x="927" y="2621"/>
                    <a:pt x="1067" y="2456"/>
                    <a:pt x="1203" y="2289"/>
                  </a:cubicBezTo>
                  <a:cubicBezTo>
                    <a:pt x="1494" y="1936"/>
                    <a:pt x="1763" y="1569"/>
                    <a:pt x="2034" y="1194"/>
                  </a:cubicBezTo>
                  <a:cubicBezTo>
                    <a:pt x="2174" y="1000"/>
                    <a:pt x="2327" y="809"/>
                    <a:pt x="2472" y="614"/>
                  </a:cubicBezTo>
                  <a:cubicBezTo>
                    <a:pt x="2242" y="388"/>
                    <a:pt x="2024" y="183"/>
                    <a:pt x="1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8"/>
            <p:cNvSpPr/>
            <p:nvPr/>
          </p:nvSpPr>
          <p:spPr>
            <a:xfrm>
              <a:off x="4683188" y="1131238"/>
              <a:ext cx="72675" cy="60025"/>
            </a:xfrm>
            <a:custGeom>
              <a:avLst/>
              <a:gdLst/>
              <a:ahLst/>
              <a:cxnLst/>
              <a:rect l="l" t="t" r="r" b="b"/>
              <a:pathLst>
                <a:path w="2907" h="2401" extrusionOk="0">
                  <a:moveTo>
                    <a:pt x="2525" y="1"/>
                  </a:moveTo>
                  <a:cubicBezTo>
                    <a:pt x="2004" y="293"/>
                    <a:pt x="1493" y="615"/>
                    <a:pt x="1034" y="989"/>
                  </a:cubicBezTo>
                  <a:cubicBezTo>
                    <a:pt x="735" y="1229"/>
                    <a:pt x="459" y="1496"/>
                    <a:pt x="210" y="1787"/>
                  </a:cubicBezTo>
                  <a:cubicBezTo>
                    <a:pt x="0" y="2035"/>
                    <a:pt x="270" y="2401"/>
                    <a:pt x="551" y="2401"/>
                  </a:cubicBezTo>
                  <a:cubicBezTo>
                    <a:pt x="607" y="2401"/>
                    <a:pt x="663" y="2387"/>
                    <a:pt x="716" y="2354"/>
                  </a:cubicBezTo>
                  <a:cubicBezTo>
                    <a:pt x="1018" y="2167"/>
                    <a:pt x="1306" y="1963"/>
                    <a:pt x="1582" y="1742"/>
                  </a:cubicBezTo>
                  <a:cubicBezTo>
                    <a:pt x="2040" y="1381"/>
                    <a:pt x="2472" y="984"/>
                    <a:pt x="2906" y="590"/>
                  </a:cubicBezTo>
                  <a:cubicBezTo>
                    <a:pt x="2780" y="388"/>
                    <a:pt x="2653" y="191"/>
                    <a:pt x="2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8"/>
            <p:cNvSpPr/>
            <p:nvPr/>
          </p:nvSpPr>
          <p:spPr>
            <a:xfrm>
              <a:off x="4728738" y="1241788"/>
              <a:ext cx="81800" cy="52050"/>
            </a:xfrm>
            <a:custGeom>
              <a:avLst/>
              <a:gdLst/>
              <a:ahLst/>
              <a:cxnLst/>
              <a:rect l="l" t="t" r="r" b="b"/>
              <a:pathLst>
                <a:path w="3272" h="2082" extrusionOk="0">
                  <a:moveTo>
                    <a:pt x="2960" y="0"/>
                  </a:moveTo>
                  <a:cubicBezTo>
                    <a:pt x="2739" y="86"/>
                    <a:pt x="2525" y="182"/>
                    <a:pt x="2309" y="269"/>
                  </a:cubicBezTo>
                  <a:cubicBezTo>
                    <a:pt x="2006" y="394"/>
                    <a:pt x="1706" y="516"/>
                    <a:pt x="1410" y="648"/>
                  </a:cubicBezTo>
                  <a:cubicBezTo>
                    <a:pt x="1066" y="800"/>
                    <a:pt x="727" y="963"/>
                    <a:pt x="398" y="1156"/>
                  </a:cubicBezTo>
                  <a:cubicBezTo>
                    <a:pt x="1" y="1389"/>
                    <a:pt x="131" y="2081"/>
                    <a:pt x="561" y="2081"/>
                  </a:cubicBezTo>
                  <a:cubicBezTo>
                    <a:pt x="608" y="2081"/>
                    <a:pt x="658" y="2073"/>
                    <a:pt x="712" y="2055"/>
                  </a:cubicBezTo>
                  <a:cubicBezTo>
                    <a:pt x="1044" y="1945"/>
                    <a:pt x="1362" y="1818"/>
                    <a:pt x="1676" y="1678"/>
                  </a:cubicBezTo>
                  <a:cubicBezTo>
                    <a:pt x="1962" y="1551"/>
                    <a:pt x="2248" y="1414"/>
                    <a:pt x="2534" y="1272"/>
                  </a:cubicBezTo>
                  <a:cubicBezTo>
                    <a:pt x="2771" y="1156"/>
                    <a:pt x="3025" y="1044"/>
                    <a:pt x="3272" y="922"/>
                  </a:cubicBezTo>
                  <a:cubicBezTo>
                    <a:pt x="3174" y="608"/>
                    <a:pt x="3070" y="301"/>
                    <a:pt x="29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8"/>
            <p:cNvSpPr/>
            <p:nvPr/>
          </p:nvSpPr>
          <p:spPr>
            <a:xfrm>
              <a:off x="4726838" y="1363838"/>
              <a:ext cx="105625" cy="34800"/>
            </a:xfrm>
            <a:custGeom>
              <a:avLst/>
              <a:gdLst/>
              <a:ahLst/>
              <a:cxnLst/>
              <a:rect l="l" t="t" r="r" b="b"/>
              <a:pathLst>
                <a:path w="4225" h="1392" extrusionOk="0">
                  <a:moveTo>
                    <a:pt x="4152" y="1"/>
                  </a:moveTo>
                  <a:cubicBezTo>
                    <a:pt x="3746" y="26"/>
                    <a:pt x="3339" y="61"/>
                    <a:pt x="2929" y="94"/>
                  </a:cubicBezTo>
                  <a:cubicBezTo>
                    <a:pt x="2642" y="117"/>
                    <a:pt x="2318" y="120"/>
                    <a:pt x="1989" y="133"/>
                  </a:cubicBezTo>
                  <a:cubicBezTo>
                    <a:pt x="1387" y="157"/>
                    <a:pt x="764" y="216"/>
                    <a:pt x="305" y="503"/>
                  </a:cubicBezTo>
                  <a:cubicBezTo>
                    <a:pt x="0" y="696"/>
                    <a:pt x="26" y="1112"/>
                    <a:pt x="365" y="1251"/>
                  </a:cubicBezTo>
                  <a:cubicBezTo>
                    <a:pt x="618" y="1353"/>
                    <a:pt x="902" y="1392"/>
                    <a:pt x="1200" y="1392"/>
                  </a:cubicBezTo>
                  <a:cubicBezTo>
                    <a:pt x="1438" y="1392"/>
                    <a:pt x="1685" y="1367"/>
                    <a:pt x="1931" y="1331"/>
                  </a:cubicBezTo>
                  <a:cubicBezTo>
                    <a:pt x="2408" y="1262"/>
                    <a:pt x="2882" y="1147"/>
                    <a:pt x="3282" y="1084"/>
                  </a:cubicBezTo>
                  <a:cubicBezTo>
                    <a:pt x="3541" y="1041"/>
                    <a:pt x="3881" y="1016"/>
                    <a:pt x="4224" y="966"/>
                  </a:cubicBezTo>
                  <a:cubicBezTo>
                    <a:pt x="4209" y="640"/>
                    <a:pt x="4182" y="317"/>
                    <a:pt x="4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8"/>
            <p:cNvSpPr/>
            <p:nvPr/>
          </p:nvSpPr>
          <p:spPr>
            <a:xfrm>
              <a:off x="4726313" y="1516138"/>
              <a:ext cx="97325" cy="27125"/>
            </a:xfrm>
            <a:custGeom>
              <a:avLst/>
              <a:gdLst/>
              <a:ahLst/>
              <a:cxnLst/>
              <a:rect l="l" t="t" r="r" b="b"/>
              <a:pathLst>
                <a:path w="3893" h="1085" extrusionOk="0">
                  <a:moveTo>
                    <a:pt x="1546" y="0"/>
                  </a:moveTo>
                  <a:cubicBezTo>
                    <a:pt x="1180" y="0"/>
                    <a:pt x="813" y="31"/>
                    <a:pt x="456" y="135"/>
                  </a:cubicBezTo>
                  <a:cubicBezTo>
                    <a:pt x="80" y="243"/>
                    <a:pt x="0" y="805"/>
                    <a:pt x="416" y="930"/>
                  </a:cubicBezTo>
                  <a:cubicBezTo>
                    <a:pt x="745" y="1029"/>
                    <a:pt x="1080" y="1070"/>
                    <a:pt x="1418" y="1081"/>
                  </a:cubicBezTo>
                  <a:cubicBezTo>
                    <a:pt x="1489" y="1083"/>
                    <a:pt x="1561" y="1084"/>
                    <a:pt x="1632" y="1084"/>
                  </a:cubicBezTo>
                  <a:cubicBezTo>
                    <a:pt x="2047" y="1084"/>
                    <a:pt x="2464" y="1048"/>
                    <a:pt x="2877" y="1032"/>
                  </a:cubicBezTo>
                  <a:cubicBezTo>
                    <a:pt x="3159" y="1019"/>
                    <a:pt x="3441" y="1004"/>
                    <a:pt x="3723" y="984"/>
                  </a:cubicBezTo>
                  <a:cubicBezTo>
                    <a:pt x="3785" y="701"/>
                    <a:pt x="3841" y="421"/>
                    <a:pt x="3892" y="144"/>
                  </a:cubicBezTo>
                  <a:cubicBezTo>
                    <a:pt x="3521" y="111"/>
                    <a:pt x="3150" y="85"/>
                    <a:pt x="2778" y="64"/>
                  </a:cubicBezTo>
                  <a:cubicBezTo>
                    <a:pt x="2369" y="41"/>
                    <a:pt x="1957" y="2"/>
                    <a:pt x="1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8"/>
            <p:cNvSpPr/>
            <p:nvPr/>
          </p:nvSpPr>
          <p:spPr>
            <a:xfrm>
              <a:off x="4687213" y="1648238"/>
              <a:ext cx="89275" cy="48175"/>
            </a:xfrm>
            <a:custGeom>
              <a:avLst/>
              <a:gdLst/>
              <a:ahLst/>
              <a:cxnLst/>
              <a:rect l="l" t="t" r="r" b="b"/>
              <a:pathLst>
                <a:path w="3571" h="1927" extrusionOk="0">
                  <a:moveTo>
                    <a:pt x="624" y="1"/>
                  </a:moveTo>
                  <a:cubicBezTo>
                    <a:pt x="175" y="1"/>
                    <a:pt x="0" y="697"/>
                    <a:pt x="393" y="931"/>
                  </a:cubicBezTo>
                  <a:cubicBezTo>
                    <a:pt x="851" y="1202"/>
                    <a:pt x="1329" y="1379"/>
                    <a:pt x="1827" y="1534"/>
                  </a:cubicBezTo>
                  <a:cubicBezTo>
                    <a:pt x="2020" y="1593"/>
                    <a:pt x="2216" y="1650"/>
                    <a:pt x="2417" y="1708"/>
                  </a:cubicBezTo>
                  <a:cubicBezTo>
                    <a:pt x="2662" y="1779"/>
                    <a:pt x="2913" y="1854"/>
                    <a:pt x="3165" y="1926"/>
                  </a:cubicBezTo>
                  <a:cubicBezTo>
                    <a:pt x="3307" y="1620"/>
                    <a:pt x="3441" y="1314"/>
                    <a:pt x="3571" y="1012"/>
                  </a:cubicBezTo>
                  <a:cubicBezTo>
                    <a:pt x="3295" y="894"/>
                    <a:pt x="3015" y="783"/>
                    <a:pt x="2747" y="668"/>
                  </a:cubicBezTo>
                  <a:cubicBezTo>
                    <a:pt x="2540" y="581"/>
                    <a:pt x="2337" y="495"/>
                    <a:pt x="2131" y="413"/>
                  </a:cubicBezTo>
                  <a:cubicBezTo>
                    <a:pt x="1665" y="232"/>
                    <a:pt x="1201" y="81"/>
                    <a:pt x="691" y="6"/>
                  </a:cubicBezTo>
                  <a:cubicBezTo>
                    <a:pt x="668" y="3"/>
                    <a:pt x="646" y="1"/>
                    <a:pt x="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4" name="Google Shape;1394;p38"/>
          <p:cNvGrpSpPr/>
          <p:nvPr/>
        </p:nvGrpSpPr>
        <p:grpSpPr>
          <a:xfrm>
            <a:off x="1069063" y="2955225"/>
            <a:ext cx="1029100" cy="1204975"/>
            <a:chOff x="1340363" y="3317850"/>
            <a:chExt cx="1029100" cy="1204975"/>
          </a:xfrm>
        </p:grpSpPr>
        <p:sp>
          <p:nvSpPr>
            <p:cNvPr id="1395" name="Google Shape;1395;p38"/>
            <p:cNvSpPr/>
            <p:nvPr/>
          </p:nvSpPr>
          <p:spPr>
            <a:xfrm>
              <a:off x="1340363" y="3423100"/>
              <a:ext cx="1029100" cy="1099725"/>
            </a:xfrm>
            <a:custGeom>
              <a:avLst/>
              <a:gdLst/>
              <a:ahLst/>
              <a:cxnLst/>
              <a:rect l="l" t="t" r="r" b="b"/>
              <a:pathLst>
                <a:path w="41164" h="43989" extrusionOk="0">
                  <a:moveTo>
                    <a:pt x="15965" y="1"/>
                  </a:moveTo>
                  <a:cubicBezTo>
                    <a:pt x="13710" y="1"/>
                    <a:pt x="11496" y="510"/>
                    <a:pt x="9472" y="1633"/>
                  </a:cubicBezTo>
                  <a:cubicBezTo>
                    <a:pt x="8160" y="2359"/>
                    <a:pt x="6922" y="3344"/>
                    <a:pt x="5808" y="4616"/>
                  </a:cubicBezTo>
                  <a:cubicBezTo>
                    <a:pt x="834" y="10276"/>
                    <a:pt x="1" y="18570"/>
                    <a:pt x="1433" y="25545"/>
                  </a:cubicBezTo>
                  <a:cubicBezTo>
                    <a:pt x="2190" y="29222"/>
                    <a:pt x="3476" y="32796"/>
                    <a:pt x="4881" y="36266"/>
                  </a:cubicBezTo>
                  <a:cubicBezTo>
                    <a:pt x="6536" y="40336"/>
                    <a:pt x="8118" y="43989"/>
                    <a:pt x="12900" y="43989"/>
                  </a:cubicBezTo>
                  <a:cubicBezTo>
                    <a:pt x="13183" y="43989"/>
                    <a:pt x="13479" y="43976"/>
                    <a:pt x="13786" y="43949"/>
                  </a:cubicBezTo>
                  <a:cubicBezTo>
                    <a:pt x="20603" y="43365"/>
                    <a:pt x="27039" y="40483"/>
                    <a:pt x="33032" y="37157"/>
                  </a:cubicBezTo>
                  <a:cubicBezTo>
                    <a:pt x="33955" y="36646"/>
                    <a:pt x="34905" y="36088"/>
                    <a:pt x="35813" y="35474"/>
                  </a:cubicBezTo>
                  <a:cubicBezTo>
                    <a:pt x="38697" y="33517"/>
                    <a:pt x="41164" y="30954"/>
                    <a:pt x="40979" y="27277"/>
                  </a:cubicBezTo>
                  <a:cubicBezTo>
                    <a:pt x="40877" y="25269"/>
                    <a:pt x="40151" y="23361"/>
                    <a:pt x="39393" y="21509"/>
                  </a:cubicBezTo>
                  <a:cubicBezTo>
                    <a:pt x="36365" y="14090"/>
                    <a:pt x="32415" y="6878"/>
                    <a:pt x="25219" y="2680"/>
                  </a:cubicBezTo>
                  <a:cubicBezTo>
                    <a:pt x="22316" y="986"/>
                    <a:pt x="19100" y="1"/>
                    <a:pt x="159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8"/>
            <p:cNvSpPr/>
            <p:nvPr/>
          </p:nvSpPr>
          <p:spPr>
            <a:xfrm>
              <a:off x="1504138" y="3317850"/>
              <a:ext cx="259100" cy="233225"/>
            </a:xfrm>
            <a:custGeom>
              <a:avLst/>
              <a:gdLst/>
              <a:ahLst/>
              <a:cxnLst/>
              <a:rect l="l" t="t" r="r" b="b"/>
              <a:pathLst>
                <a:path w="10364" h="9329" extrusionOk="0">
                  <a:moveTo>
                    <a:pt x="4849" y="1"/>
                  </a:moveTo>
                  <a:cubicBezTo>
                    <a:pt x="4454" y="1"/>
                    <a:pt x="4054" y="62"/>
                    <a:pt x="3661" y="194"/>
                  </a:cubicBezTo>
                  <a:cubicBezTo>
                    <a:pt x="1" y="1412"/>
                    <a:pt x="642" y="6202"/>
                    <a:pt x="2007" y="8889"/>
                  </a:cubicBezTo>
                  <a:cubicBezTo>
                    <a:pt x="2164" y="9198"/>
                    <a:pt x="2447" y="9329"/>
                    <a:pt x="2725" y="9329"/>
                  </a:cubicBezTo>
                  <a:cubicBezTo>
                    <a:pt x="3229" y="9329"/>
                    <a:pt x="3719" y="8903"/>
                    <a:pt x="3432" y="8338"/>
                  </a:cubicBezTo>
                  <a:cubicBezTo>
                    <a:pt x="2493" y="6492"/>
                    <a:pt x="1408" y="2494"/>
                    <a:pt x="4212" y="1617"/>
                  </a:cubicBezTo>
                  <a:cubicBezTo>
                    <a:pt x="4496" y="1528"/>
                    <a:pt x="4764" y="1487"/>
                    <a:pt x="5015" y="1487"/>
                  </a:cubicBezTo>
                  <a:cubicBezTo>
                    <a:pt x="7297" y="1487"/>
                    <a:pt x="8308" y="4856"/>
                    <a:pt x="8781" y="6624"/>
                  </a:cubicBezTo>
                  <a:cubicBezTo>
                    <a:pt x="8872" y="6969"/>
                    <a:pt x="9119" y="7114"/>
                    <a:pt x="9383" y="7114"/>
                  </a:cubicBezTo>
                  <a:cubicBezTo>
                    <a:pt x="9846" y="7114"/>
                    <a:pt x="10363" y="6669"/>
                    <a:pt x="10204" y="6072"/>
                  </a:cubicBezTo>
                  <a:cubicBezTo>
                    <a:pt x="9738" y="4319"/>
                    <a:pt x="9197" y="2529"/>
                    <a:pt x="7838" y="1250"/>
                  </a:cubicBezTo>
                  <a:cubicBezTo>
                    <a:pt x="7015" y="477"/>
                    <a:pt x="5948" y="1"/>
                    <a:pt x="4849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8"/>
            <p:cNvSpPr/>
            <p:nvPr/>
          </p:nvSpPr>
          <p:spPr>
            <a:xfrm>
              <a:off x="1365488" y="3403850"/>
              <a:ext cx="714500" cy="634125"/>
            </a:xfrm>
            <a:custGeom>
              <a:avLst/>
              <a:gdLst/>
              <a:ahLst/>
              <a:cxnLst/>
              <a:rect l="l" t="t" r="r" b="b"/>
              <a:pathLst>
                <a:path w="28580" h="25365" extrusionOk="0">
                  <a:moveTo>
                    <a:pt x="17433" y="1"/>
                  </a:moveTo>
                  <a:cubicBezTo>
                    <a:pt x="17107" y="1"/>
                    <a:pt x="16772" y="14"/>
                    <a:pt x="16430" y="39"/>
                  </a:cubicBezTo>
                  <a:cubicBezTo>
                    <a:pt x="12010" y="355"/>
                    <a:pt x="6435" y="2709"/>
                    <a:pt x="3900" y="5471"/>
                  </a:cubicBezTo>
                  <a:cubicBezTo>
                    <a:pt x="3699" y="5689"/>
                    <a:pt x="3515" y="5919"/>
                    <a:pt x="3341" y="6158"/>
                  </a:cubicBezTo>
                  <a:cubicBezTo>
                    <a:pt x="3094" y="6507"/>
                    <a:pt x="2866" y="6867"/>
                    <a:pt x="2656" y="7238"/>
                  </a:cubicBezTo>
                  <a:cubicBezTo>
                    <a:pt x="1" y="11905"/>
                    <a:pt x="141" y="18284"/>
                    <a:pt x="1834" y="22452"/>
                  </a:cubicBezTo>
                  <a:cubicBezTo>
                    <a:pt x="2219" y="23397"/>
                    <a:pt x="2729" y="24340"/>
                    <a:pt x="3681" y="24879"/>
                  </a:cubicBezTo>
                  <a:cubicBezTo>
                    <a:pt x="4303" y="25228"/>
                    <a:pt x="5026" y="25364"/>
                    <a:pt x="5796" y="25364"/>
                  </a:cubicBezTo>
                  <a:cubicBezTo>
                    <a:pt x="7139" y="25364"/>
                    <a:pt x="8628" y="24951"/>
                    <a:pt x="9978" y="24528"/>
                  </a:cubicBezTo>
                  <a:cubicBezTo>
                    <a:pt x="11390" y="24084"/>
                    <a:pt x="12804" y="23638"/>
                    <a:pt x="14217" y="23200"/>
                  </a:cubicBezTo>
                  <a:cubicBezTo>
                    <a:pt x="16128" y="22598"/>
                    <a:pt x="18038" y="21999"/>
                    <a:pt x="19947" y="21402"/>
                  </a:cubicBezTo>
                  <a:cubicBezTo>
                    <a:pt x="23043" y="20431"/>
                    <a:pt x="26578" y="19103"/>
                    <a:pt x="27775" y="16448"/>
                  </a:cubicBezTo>
                  <a:cubicBezTo>
                    <a:pt x="28579" y="14663"/>
                    <a:pt x="28037" y="12808"/>
                    <a:pt x="27406" y="11138"/>
                  </a:cubicBezTo>
                  <a:cubicBezTo>
                    <a:pt x="26609" y="9027"/>
                    <a:pt x="25678" y="6970"/>
                    <a:pt x="24616" y="4978"/>
                  </a:cubicBezTo>
                  <a:cubicBezTo>
                    <a:pt x="23647" y="3153"/>
                    <a:pt x="22449" y="1280"/>
                    <a:pt x="20320" y="459"/>
                  </a:cubicBezTo>
                  <a:cubicBezTo>
                    <a:pt x="20287" y="446"/>
                    <a:pt x="20258" y="434"/>
                    <a:pt x="20225" y="423"/>
                  </a:cubicBezTo>
                  <a:cubicBezTo>
                    <a:pt x="19863" y="293"/>
                    <a:pt x="19489" y="196"/>
                    <a:pt x="19110" y="136"/>
                  </a:cubicBezTo>
                  <a:cubicBezTo>
                    <a:pt x="18587" y="44"/>
                    <a:pt x="18025" y="1"/>
                    <a:pt x="1743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8"/>
            <p:cNvSpPr/>
            <p:nvPr/>
          </p:nvSpPr>
          <p:spPr>
            <a:xfrm>
              <a:off x="1652138" y="4098625"/>
              <a:ext cx="481200" cy="345200"/>
            </a:xfrm>
            <a:custGeom>
              <a:avLst/>
              <a:gdLst/>
              <a:ahLst/>
              <a:cxnLst/>
              <a:rect l="l" t="t" r="r" b="b"/>
              <a:pathLst>
                <a:path w="19248" h="13808" extrusionOk="0">
                  <a:moveTo>
                    <a:pt x="15128" y="1"/>
                  </a:moveTo>
                  <a:cubicBezTo>
                    <a:pt x="14639" y="1"/>
                    <a:pt x="14146" y="125"/>
                    <a:pt x="13665" y="253"/>
                  </a:cubicBezTo>
                  <a:cubicBezTo>
                    <a:pt x="13429" y="315"/>
                    <a:pt x="13194" y="381"/>
                    <a:pt x="12956" y="446"/>
                  </a:cubicBezTo>
                  <a:cubicBezTo>
                    <a:pt x="10400" y="1148"/>
                    <a:pt x="7845" y="1952"/>
                    <a:pt x="5417" y="3017"/>
                  </a:cubicBezTo>
                  <a:cubicBezTo>
                    <a:pt x="3880" y="3693"/>
                    <a:pt x="2077" y="4240"/>
                    <a:pt x="893" y="5477"/>
                  </a:cubicBezTo>
                  <a:cubicBezTo>
                    <a:pt x="125" y="6281"/>
                    <a:pt x="1" y="7458"/>
                    <a:pt x="266" y="8667"/>
                  </a:cubicBezTo>
                  <a:cubicBezTo>
                    <a:pt x="335" y="8983"/>
                    <a:pt x="427" y="9294"/>
                    <a:pt x="542" y="9595"/>
                  </a:cubicBezTo>
                  <a:cubicBezTo>
                    <a:pt x="739" y="10131"/>
                    <a:pt x="991" y="10642"/>
                    <a:pt x="1293" y="11127"/>
                  </a:cubicBezTo>
                  <a:cubicBezTo>
                    <a:pt x="1971" y="12216"/>
                    <a:pt x="2857" y="13102"/>
                    <a:pt x="3692" y="13449"/>
                  </a:cubicBezTo>
                  <a:cubicBezTo>
                    <a:pt x="4308" y="13702"/>
                    <a:pt x="4967" y="13807"/>
                    <a:pt x="5639" y="13807"/>
                  </a:cubicBezTo>
                  <a:cubicBezTo>
                    <a:pt x="6588" y="13807"/>
                    <a:pt x="7564" y="13597"/>
                    <a:pt x="8478" y="13298"/>
                  </a:cubicBezTo>
                  <a:cubicBezTo>
                    <a:pt x="9393" y="13000"/>
                    <a:pt x="10307" y="12674"/>
                    <a:pt x="11215" y="12327"/>
                  </a:cubicBezTo>
                  <a:cubicBezTo>
                    <a:pt x="12704" y="11757"/>
                    <a:pt x="14177" y="11127"/>
                    <a:pt x="15608" y="10454"/>
                  </a:cubicBezTo>
                  <a:cubicBezTo>
                    <a:pt x="16397" y="10082"/>
                    <a:pt x="17197" y="9694"/>
                    <a:pt x="17866" y="9137"/>
                  </a:cubicBezTo>
                  <a:cubicBezTo>
                    <a:pt x="18703" y="8441"/>
                    <a:pt x="19248" y="7540"/>
                    <a:pt x="19198" y="6471"/>
                  </a:cubicBezTo>
                  <a:cubicBezTo>
                    <a:pt x="19156" y="5630"/>
                    <a:pt x="18820" y="4883"/>
                    <a:pt x="18542" y="4110"/>
                  </a:cubicBezTo>
                  <a:cubicBezTo>
                    <a:pt x="18431" y="3790"/>
                    <a:pt x="18334" y="3467"/>
                    <a:pt x="18237" y="3138"/>
                  </a:cubicBezTo>
                  <a:cubicBezTo>
                    <a:pt x="18142" y="2827"/>
                    <a:pt x="18047" y="2513"/>
                    <a:pt x="17921" y="2210"/>
                  </a:cubicBezTo>
                  <a:cubicBezTo>
                    <a:pt x="17831" y="1978"/>
                    <a:pt x="17722" y="1755"/>
                    <a:pt x="17594" y="1541"/>
                  </a:cubicBezTo>
                  <a:cubicBezTo>
                    <a:pt x="17126" y="770"/>
                    <a:pt x="16355" y="125"/>
                    <a:pt x="15423" y="17"/>
                  </a:cubicBezTo>
                  <a:cubicBezTo>
                    <a:pt x="15325" y="6"/>
                    <a:pt x="15227" y="1"/>
                    <a:pt x="1512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8"/>
            <p:cNvSpPr/>
            <p:nvPr/>
          </p:nvSpPr>
          <p:spPr>
            <a:xfrm>
              <a:off x="1512138" y="3800250"/>
              <a:ext cx="218275" cy="357825"/>
            </a:xfrm>
            <a:custGeom>
              <a:avLst/>
              <a:gdLst/>
              <a:ahLst/>
              <a:cxnLst/>
              <a:rect l="l" t="t" r="r" b="b"/>
              <a:pathLst>
                <a:path w="8731" h="14313" extrusionOk="0">
                  <a:moveTo>
                    <a:pt x="2646" y="1"/>
                  </a:moveTo>
                  <a:cubicBezTo>
                    <a:pt x="1334" y="1"/>
                    <a:pt x="0" y="1233"/>
                    <a:pt x="612" y="2933"/>
                  </a:cubicBezTo>
                  <a:lnTo>
                    <a:pt x="4201" y="12897"/>
                  </a:lnTo>
                  <a:cubicBezTo>
                    <a:pt x="4559" y="13892"/>
                    <a:pt x="5318" y="14313"/>
                    <a:pt x="6085" y="14313"/>
                  </a:cubicBezTo>
                  <a:cubicBezTo>
                    <a:pt x="7397" y="14313"/>
                    <a:pt x="8730" y="13081"/>
                    <a:pt x="8117" y="11380"/>
                  </a:cubicBezTo>
                  <a:lnTo>
                    <a:pt x="4530" y="1416"/>
                  </a:lnTo>
                  <a:cubicBezTo>
                    <a:pt x="4172" y="422"/>
                    <a:pt x="3412" y="1"/>
                    <a:pt x="264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8"/>
            <p:cNvSpPr/>
            <p:nvPr/>
          </p:nvSpPr>
          <p:spPr>
            <a:xfrm>
              <a:off x="1802988" y="3697750"/>
              <a:ext cx="230600" cy="355125"/>
            </a:xfrm>
            <a:custGeom>
              <a:avLst/>
              <a:gdLst/>
              <a:ahLst/>
              <a:cxnLst/>
              <a:rect l="l" t="t" r="r" b="b"/>
              <a:pathLst>
                <a:path w="9224" h="14205" extrusionOk="0">
                  <a:moveTo>
                    <a:pt x="2702" y="0"/>
                  </a:moveTo>
                  <a:cubicBezTo>
                    <a:pt x="1369" y="0"/>
                    <a:pt x="0" y="1198"/>
                    <a:pt x="640" y="2806"/>
                  </a:cubicBezTo>
                  <a:lnTo>
                    <a:pt x="4666" y="12916"/>
                  </a:lnTo>
                  <a:cubicBezTo>
                    <a:pt x="5026" y="13823"/>
                    <a:pt x="5768" y="14205"/>
                    <a:pt x="6521" y="14205"/>
                  </a:cubicBezTo>
                  <a:cubicBezTo>
                    <a:pt x="7854" y="14205"/>
                    <a:pt x="9223" y="13008"/>
                    <a:pt x="8583" y="11400"/>
                  </a:cubicBezTo>
                  <a:cubicBezTo>
                    <a:pt x="7240" y="8028"/>
                    <a:pt x="5899" y="4659"/>
                    <a:pt x="4556" y="1288"/>
                  </a:cubicBezTo>
                  <a:cubicBezTo>
                    <a:pt x="4195" y="382"/>
                    <a:pt x="3454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38"/>
          <p:cNvGrpSpPr/>
          <p:nvPr/>
        </p:nvGrpSpPr>
        <p:grpSpPr>
          <a:xfrm>
            <a:off x="146512" y="2005541"/>
            <a:ext cx="868175" cy="737200"/>
            <a:chOff x="-4758675" y="2306100"/>
            <a:chExt cx="868175" cy="737200"/>
          </a:xfrm>
        </p:grpSpPr>
        <p:sp>
          <p:nvSpPr>
            <p:cNvPr id="1402" name="Google Shape;1402;p38"/>
            <p:cNvSpPr/>
            <p:nvPr/>
          </p:nvSpPr>
          <p:spPr>
            <a:xfrm>
              <a:off x="-4758675" y="2306100"/>
              <a:ext cx="868175" cy="737200"/>
            </a:xfrm>
            <a:custGeom>
              <a:avLst/>
              <a:gdLst/>
              <a:ahLst/>
              <a:cxnLst/>
              <a:rect l="l" t="t" r="r" b="b"/>
              <a:pathLst>
                <a:path w="34727" h="29488" extrusionOk="0">
                  <a:moveTo>
                    <a:pt x="10584" y="6407"/>
                  </a:moveTo>
                  <a:cubicBezTo>
                    <a:pt x="10624" y="6419"/>
                    <a:pt x="22215" y="10549"/>
                    <a:pt x="25638" y="13371"/>
                  </a:cubicBezTo>
                  <a:cubicBezTo>
                    <a:pt x="25638" y="13371"/>
                    <a:pt x="17346" y="17605"/>
                    <a:pt x="6389" y="22754"/>
                  </a:cubicBezTo>
                  <a:cubicBezTo>
                    <a:pt x="6389" y="22754"/>
                    <a:pt x="7752" y="13711"/>
                    <a:pt x="10584" y="6407"/>
                  </a:cubicBezTo>
                  <a:close/>
                  <a:moveTo>
                    <a:pt x="7570" y="0"/>
                  </a:moveTo>
                  <a:cubicBezTo>
                    <a:pt x="7131" y="1131"/>
                    <a:pt x="6713" y="2283"/>
                    <a:pt x="6316" y="3447"/>
                  </a:cubicBezTo>
                  <a:cubicBezTo>
                    <a:pt x="6276" y="3554"/>
                    <a:pt x="6241" y="3659"/>
                    <a:pt x="6205" y="3766"/>
                  </a:cubicBezTo>
                  <a:cubicBezTo>
                    <a:pt x="5869" y="4757"/>
                    <a:pt x="5546" y="5756"/>
                    <a:pt x="5238" y="6754"/>
                  </a:cubicBezTo>
                  <a:cubicBezTo>
                    <a:pt x="5196" y="6890"/>
                    <a:pt x="5155" y="7026"/>
                    <a:pt x="5112" y="7160"/>
                  </a:cubicBezTo>
                  <a:cubicBezTo>
                    <a:pt x="4810" y="8153"/>
                    <a:pt x="4521" y="9143"/>
                    <a:pt x="4246" y="10124"/>
                  </a:cubicBezTo>
                  <a:cubicBezTo>
                    <a:pt x="4210" y="10248"/>
                    <a:pt x="4176" y="10374"/>
                    <a:pt x="4140" y="10498"/>
                  </a:cubicBezTo>
                  <a:cubicBezTo>
                    <a:pt x="3913" y="11320"/>
                    <a:pt x="3693" y="12136"/>
                    <a:pt x="3483" y="12938"/>
                  </a:cubicBezTo>
                  <a:lnTo>
                    <a:pt x="3398" y="13271"/>
                  </a:lnTo>
                  <a:cubicBezTo>
                    <a:pt x="3121" y="14340"/>
                    <a:pt x="2862" y="15389"/>
                    <a:pt x="2621" y="16403"/>
                  </a:cubicBezTo>
                  <a:cubicBezTo>
                    <a:pt x="2585" y="16548"/>
                    <a:pt x="2551" y="16690"/>
                    <a:pt x="2519" y="16833"/>
                  </a:cubicBezTo>
                  <a:cubicBezTo>
                    <a:pt x="2296" y="17771"/>
                    <a:pt x="2091" y="18680"/>
                    <a:pt x="1899" y="19552"/>
                  </a:cubicBezTo>
                  <a:cubicBezTo>
                    <a:pt x="1875" y="19661"/>
                    <a:pt x="1851" y="19770"/>
                    <a:pt x="1827" y="19877"/>
                  </a:cubicBezTo>
                  <a:cubicBezTo>
                    <a:pt x="1645" y="20715"/>
                    <a:pt x="1476" y="21517"/>
                    <a:pt x="1323" y="22273"/>
                  </a:cubicBezTo>
                  <a:cubicBezTo>
                    <a:pt x="1299" y="22392"/>
                    <a:pt x="1273" y="22508"/>
                    <a:pt x="1251" y="22623"/>
                  </a:cubicBezTo>
                  <a:cubicBezTo>
                    <a:pt x="1051" y="23609"/>
                    <a:pt x="876" y="24513"/>
                    <a:pt x="724" y="25320"/>
                  </a:cubicBezTo>
                  <a:cubicBezTo>
                    <a:pt x="709" y="25408"/>
                    <a:pt x="692" y="25495"/>
                    <a:pt x="675" y="25580"/>
                  </a:cubicBezTo>
                  <a:cubicBezTo>
                    <a:pt x="225" y="28007"/>
                    <a:pt x="0" y="29487"/>
                    <a:pt x="0" y="29487"/>
                  </a:cubicBezTo>
                  <a:cubicBezTo>
                    <a:pt x="19768" y="20200"/>
                    <a:pt x="34727" y="12563"/>
                    <a:pt x="34727" y="12563"/>
                  </a:cubicBezTo>
                  <a:cubicBezTo>
                    <a:pt x="33797" y="11905"/>
                    <a:pt x="32752" y="11240"/>
                    <a:pt x="31632" y="10583"/>
                  </a:cubicBezTo>
                  <a:cubicBezTo>
                    <a:pt x="31501" y="10508"/>
                    <a:pt x="31370" y="10431"/>
                    <a:pt x="31238" y="10357"/>
                  </a:cubicBezTo>
                  <a:cubicBezTo>
                    <a:pt x="29829" y="9544"/>
                    <a:pt x="28306" y="8742"/>
                    <a:pt x="26734" y="7964"/>
                  </a:cubicBezTo>
                  <a:lnTo>
                    <a:pt x="26367" y="7784"/>
                  </a:lnTo>
                  <a:cubicBezTo>
                    <a:pt x="25138" y="7181"/>
                    <a:pt x="23884" y="6594"/>
                    <a:pt x="22635" y="6030"/>
                  </a:cubicBezTo>
                  <a:cubicBezTo>
                    <a:pt x="22513" y="5974"/>
                    <a:pt x="22390" y="5920"/>
                    <a:pt x="22268" y="5865"/>
                  </a:cubicBezTo>
                  <a:cubicBezTo>
                    <a:pt x="21087" y="5335"/>
                    <a:pt x="19913" y="4825"/>
                    <a:pt x="18774" y="4346"/>
                  </a:cubicBezTo>
                  <a:cubicBezTo>
                    <a:pt x="18647" y="4293"/>
                    <a:pt x="18519" y="4239"/>
                    <a:pt x="18393" y="4186"/>
                  </a:cubicBezTo>
                  <a:cubicBezTo>
                    <a:pt x="17234" y="3700"/>
                    <a:pt x="16114" y="3245"/>
                    <a:pt x="15064" y="2827"/>
                  </a:cubicBezTo>
                  <a:cubicBezTo>
                    <a:pt x="14952" y="2781"/>
                    <a:pt x="14836" y="2735"/>
                    <a:pt x="14726" y="2692"/>
                  </a:cubicBezTo>
                  <a:cubicBezTo>
                    <a:pt x="13113" y="2052"/>
                    <a:pt x="11674" y="1503"/>
                    <a:pt x="10516" y="1071"/>
                  </a:cubicBezTo>
                  <a:lnTo>
                    <a:pt x="10211" y="957"/>
                  </a:lnTo>
                  <a:cubicBezTo>
                    <a:pt x="8569" y="347"/>
                    <a:pt x="7570" y="0"/>
                    <a:pt x="757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8"/>
            <p:cNvSpPr/>
            <p:nvPr/>
          </p:nvSpPr>
          <p:spPr>
            <a:xfrm>
              <a:off x="-4741775" y="2939100"/>
              <a:ext cx="72100" cy="11700"/>
            </a:xfrm>
            <a:custGeom>
              <a:avLst/>
              <a:gdLst/>
              <a:ahLst/>
              <a:cxnLst/>
              <a:rect l="l" t="t" r="r" b="b"/>
              <a:pathLst>
                <a:path w="2884" h="468" extrusionOk="0">
                  <a:moveTo>
                    <a:pt x="48" y="0"/>
                  </a:moveTo>
                  <a:cubicBezTo>
                    <a:pt x="33" y="87"/>
                    <a:pt x="16" y="175"/>
                    <a:pt x="1" y="260"/>
                  </a:cubicBezTo>
                  <a:cubicBezTo>
                    <a:pt x="728" y="376"/>
                    <a:pt x="1465" y="467"/>
                    <a:pt x="2192" y="467"/>
                  </a:cubicBezTo>
                  <a:cubicBezTo>
                    <a:pt x="2382" y="467"/>
                    <a:pt x="2572" y="461"/>
                    <a:pt x="2761" y="447"/>
                  </a:cubicBezTo>
                  <a:cubicBezTo>
                    <a:pt x="2883" y="439"/>
                    <a:pt x="2866" y="258"/>
                    <a:pt x="2756" y="241"/>
                  </a:cubicBezTo>
                  <a:cubicBezTo>
                    <a:pt x="1862" y="104"/>
                    <a:pt x="952" y="65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8"/>
            <p:cNvSpPr/>
            <p:nvPr/>
          </p:nvSpPr>
          <p:spPr>
            <a:xfrm>
              <a:off x="-4727400" y="2862925"/>
              <a:ext cx="37425" cy="14100"/>
            </a:xfrm>
            <a:custGeom>
              <a:avLst/>
              <a:gdLst/>
              <a:ahLst/>
              <a:cxnLst/>
              <a:rect l="l" t="t" r="r" b="b"/>
              <a:pathLst>
                <a:path w="1497" h="564" extrusionOk="0">
                  <a:moveTo>
                    <a:pt x="72" y="0"/>
                  </a:moveTo>
                  <a:cubicBezTo>
                    <a:pt x="48" y="119"/>
                    <a:pt x="22" y="235"/>
                    <a:pt x="0" y="350"/>
                  </a:cubicBezTo>
                  <a:cubicBezTo>
                    <a:pt x="427" y="416"/>
                    <a:pt x="850" y="505"/>
                    <a:pt x="1276" y="563"/>
                  </a:cubicBezTo>
                  <a:cubicBezTo>
                    <a:pt x="1283" y="563"/>
                    <a:pt x="1289" y="564"/>
                    <a:pt x="1295" y="564"/>
                  </a:cubicBezTo>
                  <a:cubicBezTo>
                    <a:pt x="1444" y="564"/>
                    <a:pt x="1496" y="326"/>
                    <a:pt x="1343" y="280"/>
                  </a:cubicBezTo>
                  <a:cubicBezTo>
                    <a:pt x="928" y="153"/>
                    <a:pt x="502" y="6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8"/>
            <p:cNvSpPr/>
            <p:nvPr/>
          </p:nvSpPr>
          <p:spPr>
            <a:xfrm>
              <a:off x="-4712950" y="2794900"/>
              <a:ext cx="46900" cy="14350"/>
            </a:xfrm>
            <a:custGeom>
              <a:avLst/>
              <a:gdLst/>
              <a:ahLst/>
              <a:cxnLst/>
              <a:rect l="l" t="t" r="r" b="b"/>
              <a:pathLst>
                <a:path w="1876" h="574" extrusionOk="0">
                  <a:moveTo>
                    <a:pt x="71" y="0"/>
                  </a:moveTo>
                  <a:cubicBezTo>
                    <a:pt x="48" y="109"/>
                    <a:pt x="24" y="220"/>
                    <a:pt x="0" y="325"/>
                  </a:cubicBezTo>
                  <a:cubicBezTo>
                    <a:pt x="552" y="418"/>
                    <a:pt x="1105" y="525"/>
                    <a:pt x="1662" y="573"/>
                  </a:cubicBezTo>
                  <a:cubicBezTo>
                    <a:pt x="1668" y="573"/>
                    <a:pt x="1674" y="574"/>
                    <a:pt x="1680" y="574"/>
                  </a:cubicBezTo>
                  <a:cubicBezTo>
                    <a:pt x="1868" y="574"/>
                    <a:pt x="1876" y="308"/>
                    <a:pt x="1694" y="267"/>
                  </a:cubicBezTo>
                  <a:cubicBezTo>
                    <a:pt x="1159" y="145"/>
                    <a:pt x="614" y="78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8"/>
            <p:cNvSpPr/>
            <p:nvPr/>
          </p:nvSpPr>
          <p:spPr>
            <a:xfrm>
              <a:off x="-4695725" y="2716125"/>
              <a:ext cx="50050" cy="15425"/>
            </a:xfrm>
            <a:custGeom>
              <a:avLst/>
              <a:gdLst/>
              <a:ahLst/>
              <a:cxnLst/>
              <a:rect l="l" t="t" r="r" b="b"/>
              <a:pathLst>
                <a:path w="2002" h="617" extrusionOk="0">
                  <a:moveTo>
                    <a:pt x="103" y="1"/>
                  </a:moveTo>
                  <a:cubicBezTo>
                    <a:pt x="69" y="145"/>
                    <a:pt x="35" y="288"/>
                    <a:pt x="1" y="431"/>
                  </a:cubicBezTo>
                  <a:cubicBezTo>
                    <a:pt x="587" y="517"/>
                    <a:pt x="1180" y="570"/>
                    <a:pt x="1748" y="616"/>
                  </a:cubicBezTo>
                  <a:cubicBezTo>
                    <a:pt x="1754" y="616"/>
                    <a:pt x="1760" y="617"/>
                    <a:pt x="1766" y="617"/>
                  </a:cubicBezTo>
                  <a:cubicBezTo>
                    <a:pt x="1981" y="617"/>
                    <a:pt x="2002" y="300"/>
                    <a:pt x="1784" y="261"/>
                  </a:cubicBezTo>
                  <a:cubicBezTo>
                    <a:pt x="1242" y="165"/>
                    <a:pt x="674" y="69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8"/>
            <p:cNvSpPr/>
            <p:nvPr/>
          </p:nvSpPr>
          <p:spPr>
            <a:xfrm>
              <a:off x="-4673750" y="2629550"/>
              <a:ext cx="50450" cy="22500"/>
            </a:xfrm>
            <a:custGeom>
              <a:avLst/>
              <a:gdLst/>
              <a:ahLst/>
              <a:cxnLst/>
              <a:rect l="l" t="t" r="r" b="b"/>
              <a:pathLst>
                <a:path w="2018" h="900" extrusionOk="0">
                  <a:moveTo>
                    <a:pt x="87" y="0"/>
                  </a:moveTo>
                  <a:lnTo>
                    <a:pt x="1" y="332"/>
                  </a:lnTo>
                  <a:lnTo>
                    <a:pt x="75" y="360"/>
                  </a:lnTo>
                  <a:cubicBezTo>
                    <a:pt x="657" y="580"/>
                    <a:pt x="1234" y="795"/>
                    <a:pt x="1851" y="897"/>
                  </a:cubicBezTo>
                  <a:cubicBezTo>
                    <a:pt x="1860" y="899"/>
                    <a:pt x="1868" y="900"/>
                    <a:pt x="1875" y="900"/>
                  </a:cubicBezTo>
                  <a:cubicBezTo>
                    <a:pt x="2000" y="900"/>
                    <a:pt x="2018" y="712"/>
                    <a:pt x="1906" y="660"/>
                  </a:cubicBezTo>
                  <a:cubicBezTo>
                    <a:pt x="1326" y="381"/>
                    <a:pt x="709" y="207"/>
                    <a:pt x="101" y="5"/>
                  </a:cubicBezTo>
                  <a:cubicBezTo>
                    <a:pt x="96" y="4"/>
                    <a:pt x="91" y="2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8"/>
            <p:cNvSpPr/>
            <p:nvPr/>
          </p:nvSpPr>
          <p:spPr>
            <a:xfrm>
              <a:off x="-4655175" y="2559150"/>
              <a:ext cx="59325" cy="21675"/>
            </a:xfrm>
            <a:custGeom>
              <a:avLst/>
              <a:gdLst/>
              <a:ahLst/>
              <a:cxnLst/>
              <a:rect l="l" t="t" r="r" b="b"/>
              <a:pathLst>
                <a:path w="2373" h="867" extrusionOk="0">
                  <a:moveTo>
                    <a:pt x="106" y="0"/>
                  </a:moveTo>
                  <a:cubicBezTo>
                    <a:pt x="70" y="126"/>
                    <a:pt x="36" y="250"/>
                    <a:pt x="0" y="376"/>
                  </a:cubicBezTo>
                  <a:cubicBezTo>
                    <a:pt x="34" y="377"/>
                    <a:pt x="68" y="383"/>
                    <a:pt x="102" y="388"/>
                  </a:cubicBezTo>
                  <a:cubicBezTo>
                    <a:pt x="782" y="476"/>
                    <a:pt x="1433" y="677"/>
                    <a:pt x="2092" y="858"/>
                  </a:cubicBezTo>
                  <a:cubicBezTo>
                    <a:pt x="2111" y="864"/>
                    <a:pt x="2128" y="866"/>
                    <a:pt x="2145" y="866"/>
                  </a:cubicBezTo>
                  <a:cubicBezTo>
                    <a:pt x="2304" y="866"/>
                    <a:pt x="2372" y="640"/>
                    <a:pt x="2203" y="563"/>
                  </a:cubicBezTo>
                  <a:cubicBezTo>
                    <a:pt x="1596" y="282"/>
                    <a:pt x="853" y="78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8"/>
            <p:cNvSpPr/>
            <p:nvPr/>
          </p:nvSpPr>
          <p:spPr>
            <a:xfrm>
              <a:off x="-4630825" y="2474925"/>
              <a:ext cx="53975" cy="23700"/>
            </a:xfrm>
            <a:custGeom>
              <a:avLst/>
              <a:gdLst/>
              <a:ahLst/>
              <a:cxnLst/>
              <a:rect l="l" t="t" r="r" b="b"/>
              <a:pathLst>
                <a:path w="2159" h="948" extrusionOk="0">
                  <a:moveTo>
                    <a:pt x="126" y="1"/>
                  </a:moveTo>
                  <a:cubicBezTo>
                    <a:pt x="82" y="135"/>
                    <a:pt x="43" y="271"/>
                    <a:pt x="0" y="407"/>
                  </a:cubicBezTo>
                  <a:cubicBezTo>
                    <a:pt x="622" y="609"/>
                    <a:pt x="1258" y="781"/>
                    <a:pt x="1861" y="941"/>
                  </a:cubicBezTo>
                  <a:cubicBezTo>
                    <a:pt x="1878" y="945"/>
                    <a:pt x="1894" y="947"/>
                    <a:pt x="1909" y="947"/>
                  </a:cubicBezTo>
                  <a:cubicBezTo>
                    <a:pt x="2077" y="947"/>
                    <a:pt x="2158" y="703"/>
                    <a:pt x="1975" y="635"/>
                  </a:cubicBezTo>
                  <a:cubicBezTo>
                    <a:pt x="1385" y="419"/>
                    <a:pt x="760" y="193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8"/>
            <p:cNvSpPr/>
            <p:nvPr/>
          </p:nvSpPr>
          <p:spPr>
            <a:xfrm>
              <a:off x="-4603525" y="2392250"/>
              <a:ext cx="47225" cy="27925"/>
            </a:xfrm>
            <a:custGeom>
              <a:avLst/>
              <a:gdLst/>
              <a:ahLst/>
              <a:cxnLst/>
              <a:rect l="l" t="t" r="r" b="b"/>
              <a:pathLst>
                <a:path w="1889" h="1117" extrusionOk="0">
                  <a:moveTo>
                    <a:pt x="110" y="1"/>
                  </a:moveTo>
                  <a:cubicBezTo>
                    <a:pt x="72" y="106"/>
                    <a:pt x="35" y="213"/>
                    <a:pt x="1" y="319"/>
                  </a:cubicBezTo>
                  <a:cubicBezTo>
                    <a:pt x="55" y="349"/>
                    <a:pt x="108" y="378"/>
                    <a:pt x="160" y="407"/>
                  </a:cubicBezTo>
                  <a:cubicBezTo>
                    <a:pt x="628" y="665"/>
                    <a:pt x="1110" y="896"/>
                    <a:pt x="1603" y="1102"/>
                  </a:cubicBezTo>
                  <a:cubicBezTo>
                    <a:pt x="1627" y="1112"/>
                    <a:pt x="1650" y="1116"/>
                    <a:pt x="1670" y="1116"/>
                  </a:cubicBezTo>
                  <a:cubicBezTo>
                    <a:pt x="1826" y="1116"/>
                    <a:pt x="1888" y="869"/>
                    <a:pt x="1721" y="789"/>
                  </a:cubicBezTo>
                  <a:cubicBezTo>
                    <a:pt x="1224" y="552"/>
                    <a:pt x="726" y="315"/>
                    <a:pt x="237" y="67"/>
                  </a:cubicBezTo>
                  <a:cubicBezTo>
                    <a:pt x="194" y="45"/>
                    <a:pt x="152" y="23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8"/>
            <p:cNvSpPr/>
            <p:nvPr/>
          </p:nvSpPr>
          <p:spPr>
            <a:xfrm>
              <a:off x="-4509175" y="2329975"/>
              <a:ext cx="13425" cy="58575"/>
            </a:xfrm>
            <a:custGeom>
              <a:avLst/>
              <a:gdLst/>
              <a:ahLst/>
              <a:cxnLst/>
              <a:rect l="l" t="t" r="r" b="b"/>
              <a:pathLst>
                <a:path w="537" h="2343" extrusionOk="0">
                  <a:moveTo>
                    <a:pt x="232" y="1"/>
                  </a:moveTo>
                  <a:cubicBezTo>
                    <a:pt x="220" y="89"/>
                    <a:pt x="207" y="176"/>
                    <a:pt x="195" y="259"/>
                  </a:cubicBezTo>
                  <a:cubicBezTo>
                    <a:pt x="96" y="886"/>
                    <a:pt x="20" y="1511"/>
                    <a:pt x="3" y="2145"/>
                  </a:cubicBezTo>
                  <a:cubicBezTo>
                    <a:pt x="0" y="2272"/>
                    <a:pt x="99" y="2342"/>
                    <a:pt x="196" y="2342"/>
                  </a:cubicBezTo>
                  <a:cubicBezTo>
                    <a:pt x="277" y="2342"/>
                    <a:pt x="357" y="2292"/>
                    <a:pt x="370" y="2183"/>
                  </a:cubicBezTo>
                  <a:cubicBezTo>
                    <a:pt x="394" y="1987"/>
                    <a:pt x="448" y="969"/>
                    <a:pt x="536" y="116"/>
                  </a:cubicBezTo>
                  <a:lnTo>
                    <a:pt x="2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-4406025" y="2373350"/>
              <a:ext cx="23975" cy="47575"/>
            </a:xfrm>
            <a:custGeom>
              <a:avLst/>
              <a:gdLst/>
              <a:ahLst/>
              <a:cxnLst/>
              <a:rect l="l" t="t" r="r" b="b"/>
              <a:pathLst>
                <a:path w="959" h="1903" extrusionOk="0">
                  <a:moveTo>
                    <a:pt x="618" y="1"/>
                  </a:moveTo>
                  <a:cubicBezTo>
                    <a:pt x="615" y="11"/>
                    <a:pt x="610" y="21"/>
                    <a:pt x="606" y="31"/>
                  </a:cubicBezTo>
                  <a:cubicBezTo>
                    <a:pt x="372" y="578"/>
                    <a:pt x="80" y="1146"/>
                    <a:pt x="12" y="1743"/>
                  </a:cubicBezTo>
                  <a:cubicBezTo>
                    <a:pt x="0" y="1835"/>
                    <a:pt x="83" y="1902"/>
                    <a:pt x="163" y="1902"/>
                  </a:cubicBezTo>
                  <a:cubicBezTo>
                    <a:pt x="205" y="1902"/>
                    <a:pt x="246" y="1884"/>
                    <a:pt x="273" y="1841"/>
                  </a:cubicBezTo>
                  <a:cubicBezTo>
                    <a:pt x="579" y="1357"/>
                    <a:pt x="722" y="777"/>
                    <a:pt x="916" y="244"/>
                  </a:cubicBezTo>
                  <a:cubicBezTo>
                    <a:pt x="931" y="208"/>
                    <a:pt x="945" y="171"/>
                    <a:pt x="958" y="135"/>
                  </a:cubicBezTo>
                  <a:cubicBezTo>
                    <a:pt x="846" y="91"/>
                    <a:pt x="732" y="45"/>
                    <a:pt x="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8"/>
            <p:cNvSpPr/>
            <p:nvPr/>
          </p:nvSpPr>
          <p:spPr>
            <a:xfrm>
              <a:off x="-4313925" y="2410750"/>
              <a:ext cx="24650" cy="42875"/>
            </a:xfrm>
            <a:custGeom>
              <a:avLst/>
              <a:gdLst/>
              <a:ahLst/>
              <a:cxnLst/>
              <a:rect l="l" t="t" r="r" b="b"/>
              <a:pathLst>
                <a:path w="986" h="1715" extrusionOk="0">
                  <a:moveTo>
                    <a:pt x="607" y="0"/>
                  </a:moveTo>
                  <a:cubicBezTo>
                    <a:pt x="411" y="479"/>
                    <a:pt x="224" y="965"/>
                    <a:pt x="54" y="1453"/>
                  </a:cubicBezTo>
                  <a:cubicBezTo>
                    <a:pt x="1" y="1606"/>
                    <a:pt x="123" y="1714"/>
                    <a:pt x="246" y="1714"/>
                  </a:cubicBezTo>
                  <a:cubicBezTo>
                    <a:pt x="317" y="1714"/>
                    <a:pt x="388" y="1678"/>
                    <a:pt x="425" y="1592"/>
                  </a:cubicBezTo>
                  <a:cubicBezTo>
                    <a:pt x="625" y="1118"/>
                    <a:pt x="809" y="641"/>
                    <a:pt x="986" y="160"/>
                  </a:cubicBezTo>
                  <a:cubicBezTo>
                    <a:pt x="858" y="107"/>
                    <a:pt x="731" y="53"/>
                    <a:pt x="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-4215550" y="2452725"/>
              <a:ext cx="22800" cy="49975"/>
            </a:xfrm>
            <a:custGeom>
              <a:avLst/>
              <a:gdLst/>
              <a:ahLst/>
              <a:cxnLst/>
              <a:rect l="l" t="t" r="r" b="b"/>
              <a:pathLst>
                <a:path w="912" h="1999" extrusionOk="0">
                  <a:moveTo>
                    <a:pt x="543" y="0"/>
                  </a:moveTo>
                  <a:cubicBezTo>
                    <a:pt x="305" y="569"/>
                    <a:pt x="132" y="1166"/>
                    <a:pt x="23" y="1774"/>
                  </a:cubicBezTo>
                  <a:cubicBezTo>
                    <a:pt x="1" y="1911"/>
                    <a:pt x="127" y="1999"/>
                    <a:pt x="245" y="1999"/>
                  </a:cubicBezTo>
                  <a:cubicBezTo>
                    <a:pt x="323" y="1999"/>
                    <a:pt x="398" y="1959"/>
                    <a:pt x="422" y="1868"/>
                  </a:cubicBezTo>
                  <a:cubicBezTo>
                    <a:pt x="575" y="1292"/>
                    <a:pt x="735" y="726"/>
                    <a:pt x="912" y="165"/>
                  </a:cubicBezTo>
                  <a:cubicBezTo>
                    <a:pt x="789" y="109"/>
                    <a:pt x="665" y="55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-4115250" y="2500675"/>
              <a:ext cx="24975" cy="54500"/>
            </a:xfrm>
            <a:custGeom>
              <a:avLst/>
              <a:gdLst/>
              <a:ahLst/>
              <a:cxnLst/>
              <a:rect l="l" t="t" r="r" b="b"/>
              <a:pathLst>
                <a:path w="999" h="2180" extrusionOk="0">
                  <a:moveTo>
                    <a:pt x="632" y="1"/>
                  </a:moveTo>
                  <a:cubicBezTo>
                    <a:pt x="596" y="93"/>
                    <a:pt x="562" y="186"/>
                    <a:pt x="528" y="276"/>
                  </a:cubicBezTo>
                  <a:cubicBezTo>
                    <a:pt x="316" y="837"/>
                    <a:pt x="141" y="1396"/>
                    <a:pt x="25" y="1984"/>
                  </a:cubicBezTo>
                  <a:cubicBezTo>
                    <a:pt x="1" y="2105"/>
                    <a:pt x="106" y="2179"/>
                    <a:pt x="209" y="2179"/>
                  </a:cubicBezTo>
                  <a:cubicBezTo>
                    <a:pt x="280" y="2179"/>
                    <a:pt x="350" y="2144"/>
                    <a:pt x="377" y="2066"/>
                  </a:cubicBezTo>
                  <a:cubicBezTo>
                    <a:pt x="576" y="1491"/>
                    <a:pt x="746" y="908"/>
                    <a:pt x="943" y="334"/>
                  </a:cubicBezTo>
                  <a:cubicBezTo>
                    <a:pt x="961" y="283"/>
                    <a:pt x="978" y="232"/>
                    <a:pt x="999" y="181"/>
                  </a:cubicBezTo>
                  <a:lnTo>
                    <a:pt x="6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-4011250" y="2565000"/>
              <a:ext cx="43375" cy="52775"/>
            </a:xfrm>
            <a:custGeom>
              <a:avLst/>
              <a:gdLst/>
              <a:ahLst/>
              <a:cxnLst/>
              <a:rect l="l" t="t" r="r" b="b"/>
              <a:pathLst>
                <a:path w="1735" h="2111" extrusionOk="0">
                  <a:moveTo>
                    <a:pt x="1341" y="1"/>
                  </a:moveTo>
                  <a:cubicBezTo>
                    <a:pt x="909" y="572"/>
                    <a:pt x="506" y="1167"/>
                    <a:pt x="115" y="1760"/>
                  </a:cubicBezTo>
                  <a:cubicBezTo>
                    <a:pt x="1" y="1933"/>
                    <a:pt x="152" y="2111"/>
                    <a:pt x="310" y="2111"/>
                  </a:cubicBezTo>
                  <a:cubicBezTo>
                    <a:pt x="372" y="2111"/>
                    <a:pt x="435" y="2083"/>
                    <a:pt x="484" y="2018"/>
                  </a:cubicBezTo>
                  <a:cubicBezTo>
                    <a:pt x="914" y="1435"/>
                    <a:pt x="1342" y="842"/>
                    <a:pt x="1735" y="227"/>
                  </a:cubicBezTo>
                  <a:cubicBezTo>
                    <a:pt x="1604" y="152"/>
                    <a:pt x="1473" y="75"/>
                    <a:pt x="1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38"/>
          <p:cNvGrpSpPr/>
          <p:nvPr/>
        </p:nvGrpSpPr>
        <p:grpSpPr>
          <a:xfrm rot="2233302">
            <a:off x="7066571" y="3045606"/>
            <a:ext cx="1007099" cy="1024199"/>
            <a:chOff x="-5107387" y="3465875"/>
            <a:chExt cx="1007100" cy="1024200"/>
          </a:xfrm>
        </p:grpSpPr>
        <p:sp>
          <p:nvSpPr>
            <p:cNvPr id="1418" name="Google Shape;1418;p38"/>
            <p:cNvSpPr/>
            <p:nvPr/>
          </p:nvSpPr>
          <p:spPr>
            <a:xfrm>
              <a:off x="-4363212" y="3611850"/>
              <a:ext cx="178850" cy="134450"/>
            </a:xfrm>
            <a:custGeom>
              <a:avLst/>
              <a:gdLst/>
              <a:ahLst/>
              <a:cxnLst/>
              <a:rect l="l" t="t" r="r" b="b"/>
              <a:pathLst>
                <a:path w="7154" h="5378" extrusionOk="0">
                  <a:moveTo>
                    <a:pt x="6040" y="0"/>
                  </a:moveTo>
                  <a:lnTo>
                    <a:pt x="0" y="2169"/>
                  </a:lnTo>
                  <a:lnTo>
                    <a:pt x="1225" y="5377"/>
                  </a:lnTo>
                  <a:lnTo>
                    <a:pt x="7153" y="2587"/>
                  </a:lnTo>
                  <a:lnTo>
                    <a:pt x="5511" y="1812"/>
                  </a:lnTo>
                  <a:lnTo>
                    <a:pt x="604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-4317687" y="3746825"/>
              <a:ext cx="178850" cy="134450"/>
            </a:xfrm>
            <a:custGeom>
              <a:avLst/>
              <a:gdLst/>
              <a:ahLst/>
              <a:cxnLst/>
              <a:rect l="l" t="t" r="r" b="b"/>
              <a:pathLst>
                <a:path w="7154" h="5378" extrusionOk="0">
                  <a:moveTo>
                    <a:pt x="6041" y="0"/>
                  </a:moveTo>
                  <a:lnTo>
                    <a:pt x="1" y="2169"/>
                  </a:lnTo>
                  <a:lnTo>
                    <a:pt x="1226" y="5377"/>
                  </a:lnTo>
                  <a:lnTo>
                    <a:pt x="7154" y="2585"/>
                  </a:lnTo>
                  <a:lnTo>
                    <a:pt x="5512" y="181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-4279137" y="3866200"/>
              <a:ext cx="178850" cy="134450"/>
            </a:xfrm>
            <a:custGeom>
              <a:avLst/>
              <a:gdLst/>
              <a:ahLst/>
              <a:cxnLst/>
              <a:rect l="l" t="t" r="r" b="b"/>
              <a:pathLst>
                <a:path w="7154" h="5378" extrusionOk="0">
                  <a:moveTo>
                    <a:pt x="6040" y="1"/>
                  </a:moveTo>
                  <a:lnTo>
                    <a:pt x="0" y="2169"/>
                  </a:lnTo>
                  <a:lnTo>
                    <a:pt x="1226" y="5378"/>
                  </a:lnTo>
                  <a:lnTo>
                    <a:pt x="7153" y="2587"/>
                  </a:lnTo>
                  <a:lnTo>
                    <a:pt x="5512" y="1812"/>
                  </a:lnTo>
                  <a:lnTo>
                    <a:pt x="6040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-5107387" y="3465875"/>
              <a:ext cx="986700" cy="1024200"/>
            </a:xfrm>
            <a:custGeom>
              <a:avLst/>
              <a:gdLst/>
              <a:ahLst/>
              <a:cxnLst/>
              <a:rect l="l" t="t" r="r" b="b"/>
              <a:pathLst>
                <a:path w="39468" h="40968" extrusionOk="0">
                  <a:moveTo>
                    <a:pt x="29662" y="0"/>
                  </a:moveTo>
                  <a:cubicBezTo>
                    <a:pt x="20439" y="1674"/>
                    <a:pt x="11690" y="3978"/>
                    <a:pt x="6116" y="5569"/>
                  </a:cubicBezTo>
                  <a:cubicBezTo>
                    <a:pt x="5255" y="5816"/>
                    <a:pt x="4470" y="6045"/>
                    <a:pt x="3771" y="6251"/>
                  </a:cubicBezTo>
                  <a:cubicBezTo>
                    <a:pt x="1388" y="6956"/>
                    <a:pt x="0" y="7406"/>
                    <a:pt x="0" y="7406"/>
                  </a:cubicBezTo>
                  <a:cubicBezTo>
                    <a:pt x="1405" y="17936"/>
                    <a:pt x="9124" y="40968"/>
                    <a:pt x="9124" y="40968"/>
                  </a:cubicBezTo>
                  <a:cubicBezTo>
                    <a:pt x="10992" y="40708"/>
                    <a:pt x="13011" y="40349"/>
                    <a:pt x="15093" y="39931"/>
                  </a:cubicBezTo>
                  <a:cubicBezTo>
                    <a:pt x="26387" y="37663"/>
                    <a:pt x="39468" y="33606"/>
                    <a:pt x="39468" y="33606"/>
                  </a:cubicBezTo>
                  <a:cubicBezTo>
                    <a:pt x="39384" y="33232"/>
                    <a:pt x="39291" y="32845"/>
                    <a:pt x="39194" y="32444"/>
                  </a:cubicBezTo>
                  <a:cubicBezTo>
                    <a:pt x="36519" y="21353"/>
                    <a:pt x="29662" y="0"/>
                    <a:pt x="2966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-5107387" y="3605100"/>
              <a:ext cx="377325" cy="884975"/>
            </a:xfrm>
            <a:custGeom>
              <a:avLst/>
              <a:gdLst/>
              <a:ahLst/>
              <a:cxnLst/>
              <a:rect l="l" t="t" r="r" b="b"/>
              <a:pathLst>
                <a:path w="15093" h="35399" extrusionOk="0">
                  <a:moveTo>
                    <a:pt x="6116" y="0"/>
                  </a:moveTo>
                  <a:cubicBezTo>
                    <a:pt x="5255" y="247"/>
                    <a:pt x="4470" y="476"/>
                    <a:pt x="3771" y="682"/>
                  </a:cubicBezTo>
                  <a:cubicBezTo>
                    <a:pt x="1388" y="1387"/>
                    <a:pt x="0" y="1837"/>
                    <a:pt x="0" y="1837"/>
                  </a:cubicBezTo>
                  <a:cubicBezTo>
                    <a:pt x="1405" y="12367"/>
                    <a:pt x="9124" y="35399"/>
                    <a:pt x="9124" y="35399"/>
                  </a:cubicBezTo>
                  <a:cubicBezTo>
                    <a:pt x="10992" y="35139"/>
                    <a:pt x="13011" y="34780"/>
                    <a:pt x="15093" y="34362"/>
                  </a:cubicBezTo>
                  <a:cubicBezTo>
                    <a:pt x="13159" y="27860"/>
                    <a:pt x="9772" y="16337"/>
                    <a:pt x="8538" y="11976"/>
                  </a:cubicBezTo>
                  <a:cubicBezTo>
                    <a:pt x="8326" y="11223"/>
                    <a:pt x="8178" y="10683"/>
                    <a:pt x="8111" y="10419"/>
                  </a:cubicBezTo>
                  <a:cubicBezTo>
                    <a:pt x="7343" y="7350"/>
                    <a:pt x="7017" y="3396"/>
                    <a:pt x="611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-4778062" y="3747875"/>
              <a:ext cx="446225" cy="352950"/>
            </a:xfrm>
            <a:custGeom>
              <a:avLst/>
              <a:gdLst/>
              <a:ahLst/>
              <a:cxnLst/>
              <a:rect l="l" t="t" r="r" b="b"/>
              <a:pathLst>
                <a:path w="17849" h="14118" extrusionOk="0">
                  <a:moveTo>
                    <a:pt x="13982" y="1"/>
                  </a:moveTo>
                  <a:cubicBezTo>
                    <a:pt x="9409" y="1034"/>
                    <a:pt x="3684" y="2980"/>
                    <a:pt x="1063" y="3904"/>
                  </a:cubicBezTo>
                  <a:cubicBezTo>
                    <a:pt x="1264" y="4843"/>
                    <a:pt x="951" y="5891"/>
                    <a:pt x="1" y="6372"/>
                  </a:cubicBezTo>
                  <a:cubicBezTo>
                    <a:pt x="545" y="8870"/>
                    <a:pt x="1367" y="11443"/>
                    <a:pt x="1904" y="13013"/>
                  </a:cubicBezTo>
                  <a:cubicBezTo>
                    <a:pt x="2016" y="12999"/>
                    <a:pt x="2124" y="12991"/>
                    <a:pt x="2229" y="12991"/>
                  </a:cubicBezTo>
                  <a:cubicBezTo>
                    <a:pt x="3090" y="12991"/>
                    <a:pt x="3720" y="13470"/>
                    <a:pt x="4063" y="14118"/>
                  </a:cubicBezTo>
                  <a:cubicBezTo>
                    <a:pt x="8335" y="13001"/>
                    <a:pt x="13695" y="11282"/>
                    <a:pt x="16392" y="10396"/>
                  </a:cubicBezTo>
                  <a:cubicBezTo>
                    <a:pt x="16373" y="9501"/>
                    <a:pt x="16825" y="8608"/>
                    <a:pt x="17848" y="8282"/>
                  </a:cubicBezTo>
                  <a:cubicBezTo>
                    <a:pt x="17310" y="5347"/>
                    <a:pt x="16618" y="2734"/>
                    <a:pt x="16168" y="1172"/>
                  </a:cubicBezTo>
                  <a:cubicBezTo>
                    <a:pt x="16059" y="1186"/>
                    <a:pt x="15953" y="1193"/>
                    <a:pt x="15851" y="1193"/>
                  </a:cubicBezTo>
                  <a:cubicBezTo>
                    <a:pt x="14960" y="1193"/>
                    <a:pt x="14317" y="682"/>
                    <a:pt x="1398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C2EDAFF6-907C-48DA-9D44-241E56E31746}"/>
              </a:ext>
            </a:extLst>
          </p:cNvPr>
          <p:cNvSpPr txBox="1"/>
          <p:nvPr/>
        </p:nvSpPr>
        <p:spPr>
          <a:xfrm>
            <a:off x="3371350" y="3609767"/>
            <a:ext cx="396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omic Sans MS" panose="030F0702030302020204" pitchFamily="66" charset="0"/>
              </a:rPr>
              <a:t>Relaciona el número de elementos de una colección con la sucesión numérica escrita, del 1 al 30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6" name="Google Shape;1375;p38">
            <a:extLst>
              <a:ext uri="{FF2B5EF4-FFF2-40B4-BE49-F238E27FC236}">
                <a16:creationId xmlns:a16="http://schemas.microsoft.com/office/drawing/2014/main" id="{D2F2237D-471E-469C-AFA7-E77865201734}"/>
              </a:ext>
            </a:extLst>
          </p:cNvPr>
          <p:cNvSpPr txBox="1">
            <a:spLocks/>
          </p:cNvSpPr>
          <p:nvPr/>
        </p:nvSpPr>
        <p:spPr>
          <a:xfrm>
            <a:off x="860632" y="802838"/>
            <a:ext cx="2475061" cy="9818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MX" sz="2800" dirty="0"/>
              <a:t>ORGANIZADOR </a:t>
            </a:r>
          </a:p>
          <a:p>
            <a:r>
              <a:rPr lang="es-MX" sz="2800" dirty="0"/>
              <a:t>CURRICULAR 1</a:t>
            </a:r>
            <a:endParaRPr lang="en-US" sz="2800" dirty="0"/>
          </a:p>
        </p:txBody>
      </p:sp>
      <p:sp>
        <p:nvSpPr>
          <p:cNvPr id="57" name="Google Shape;1375;p38">
            <a:extLst>
              <a:ext uri="{FF2B5EF4-FFF2-40B4-BE49-F238E27FC236}">
                <a16:creationId xmlns:a16="http://schemas.microsoft.com/office/drawing/2014/main" id="{1BFC52DF-66E7-487C-B231-A9640BBD4DB3}"/>
              </a:ext>
            </a:extLst>
          </p:cNvPr>
          <p:cNvSpPr txBox="1">
            <a:spLocks/>
          </p:cNvSpPr>
          <p:nvPr/>
        </p:nvSpPr>
        <p:spPr>
          <a:xfrm>
            <a:off x="871037" y="1870638"/>
            <a:ext cx="2475061" cy="981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12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MX" sz="2800" dirty="0"/>
              <a:t>ORGANIZADOR </a:t>
            </a:r>
          </a:p>
          <a:p>
            <a:r>
              <a:rPr lang="es-MX" sz="2800" dirty="0"/>
              <a:t>CURRICULAR 2</a:t>
            </a:r>
            <a:endParaRPr lang="en-US" sz="2800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A2BA261-4063-4AF5-A737-1DA02EEE0793}"/>
              </a:ext>
            </a:extLst>
          </p:cNvPr>
          <p:cNvSpPr txBox="1"/>
          <p:nvPr/>
        </p:nvSpPr>
        <p:spPr>
          <a:xfrm>
            <a:off x="4030925" y="1168286"/>
            <a:ext cx="3969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omic Sans MS" panose="030F0702030302020204" pitchFamily="66" charset="0"/>
              </a:rPr>
              <a:t>Número, álgebra y variación 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3F606A75-8D8E-4690-96AA-7C7C3B61CC59}"/>
              </a:ext>
            </a:extLst>
          </p:cNvPr>
          <p:cNvSpPr txBox="1"/>
          <p:nvPr/>
        </p:nvSpPr>
        <p:spPr>
          <a:xfrm>
            <a:off x="3267975" y="2118477"/>
            <a:ext cx="3969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Comic Sans MS" panose="030F0702030302020204" pitchFamily="66" charset="0"/>
              </a:rPr>
              <a:t>Número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4E5C8EE-0AE9-496C-9182-55053EF7D772}"/>
              </a:ext>
            </a:extLst>
          </p:cNvPr>
          <p:cNvCxnSpPr/>
          <p:nvPr/>
        </p:nvCxnSpPr>
        <p:spPr>
          <a:xfrm>
            <a:off x="3948057" y="1651775"/>
            <a:ext cx="30188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B13D71C1-017C-4F57-8872-D9CCAA2D018C}"/>
              </a:ext>
            </a:extLst>
          </p:cNvPr>
          <p:cNvCxnSpPr/>
          <p:nvPr/>
        </p:nvCxnSpPr>
        <p:spPr>
          <a:xfrm>
            <a:off x="3948057" y="2562366"/>
            <a:ext cx="301889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9"/>
          <p:cNvSpPr txBox="1">
            <a:spLocks noGrp="1"/>
          </p:cNvSpPr>
          <p:nvPr>
            <p:ph type="title"/>
          </p:nvPr>
        </p:nvSpPr>
        <p:spPr>
          <a:xfrm>
            <a:off x="894279" y="670002"/>
            <a:ext cx="41088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ACTIVIDAD 1</a:t>
            </a:r>
            <a:endParaRPr dirty="0"/>
          </a:p>
        </p:txBody>
      </p:sp>
      <p:grpSp>
        <p:nvGrpSpPr>
          <p:cNvPr id="1440" name="Google Shape;1440;p39"/>
          <p:cNvGrpSpPr/>
          <p:nvPr/>
        </p:nvGrpSpPr>
        <p:grpSpPr>
          <a:xfrm rot="3254912">
            <a:off x="7200126" y="770784"/>
            <a:ext cx="835313" cy="627453"/>
            <a:chOff x="5165189" y="3719901"/>
            <a:chExt cx="835271" cy="627422"/>
          </a:xfrm>
        </p:grpSpPr>
        <p:sp>
          <p:nvSpPr>
            <p:cNvPr id="1441" name="Google Shape;1441;p39"/>
            <p:cNvSpPr/>
            <p:nvPr/>
          </p:nvSpPr>
          <p:spPr>
            <a:xfrm rot="-1058202">
              <a:off x="5216481" y="3970066"/>
              <a:ext cx="153895" cy="362462"/>
            </a:xfrm>
            <a:custGeom>
              <a:avLst/>
              <a:gdLst/>
              <a:ahLst/>
              <a:cxnLst/>
              <a:rect l="l" t="t" r="r" b="b"/>
              <a:pathLst>
                <a:path w="867" h="2042" extrusionOk="0">
                  <a:moveTo>
                    <a:pt x="572" y="1"/>
                  </a:moveTo>
                  <a:cubicBezTo>
                    <a:pt x="546" y="1"/>
                    <a:pt x="521" y="7"/>
                    <a:pt x="498" y="20"/>
                  </a:cubicBezTo>
                  <a:cubicBezTo>
                    <a:pt x="345" y="101"/>
                    <a:pt x="215" y="288"/>
                    <a:pt x="94" y="417"/>
                  </a:cubicBezTo>
                  <a:cubicBezTo>
                    <a:pt x="0" y="517"/>
                    <a:pt x="98" y="664"/>
                    <a:pt x="208" y="664"/>
                  </a:cubicBezTo>
                  <a:cubicBezTo>
                    <a:pt x="240" y="664"/>
                    <a:pt x="274" y="651"/>
                    <a:pt x="304" y="620"/>
                  </a:cubicBezTo>
                  <a:cubicBezTo>
                    <a:pt x="361" y="563"/>
                    <a:pt x="417" y="482"/>
                    <a:pt x="490" y="409"/>
                  </a:cubicBezTo>
                  <a:lnTo>
                    <a:pt x="490" y="409"/>
                  </a:lnTo>
                  <a:cubicBezTo>
                    <a:pt x="490" y="482"/>
                    <a:pt x="482" y="563"/>
                    <a:pt x="490" y="595"/>
                  </a:cubicBezTo>
                  <a:lnTo>
                    <a:pt x="515" y="1057"/>
                  </a:lnTo>
                  <a:cubicBezTo>
                    <a:pt x="531" y="1340"/>
                    <a:pt x="555" y="1615"/>
                    <a:pt x="571" y="1899"/>
                  </a:cubicBezTo>
                  <a:cubicBezTo>
                    <a:pt x="575" y="1995"/>
                    <a:pt x="649" y="2042"/>
                    <a:pt x="721" y="2042"/>
                  </a:cubicBezTo>
                  <a:cubicBezTo>
                    <a:pt x="794" y="2042"/>
                    <a:pt x="867" y="1993"/>
                    <a:pt x="863" y="1899"/>
                  </a:cubicBezTo>
                  <a:cubicBezTo>
                    <a:pt x="838" y="1510"/>
                    <a:pt x="814" y="1122"/>
                    <a:pt x="790" y="725"/>
                  </a:cubicBezTo>
                  <a:cubicBezTo>
                    <a:pt x="774" y="539"/>
                    <a:pt x="830" y="182"/>
                    <a:pt x="676" y="45"/>
                  </a:cubicBezTo>
                  <a:cubicBezTo>
                    <a:pt x="647" y="16"/>
                    <a:pt x="609" y="1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 rot="-1058202">
              <a:off x="5711232" y="3748710"/>
              <a:ext cx="243179" cy="341694"/>
            </a:xfrm>
            <a:custGeom>
              <a:avLst/>
              <a:gdLst/>
              <a:ahLst/>
              <a:cxnLst/>
              <a:rect l="l" t="t" r="r" b="b"/>
              <a:pathLst>
                <a:path w="1370" h="1925" extrusionOk="0">
                  <a:moveTo>
                    <a:pt x="575" y="0"/>
                  </a:moveTo>
                  <a:cubicBezTo>
                    <a:pt x="401" y="0"/>
                    <a:pt x="225" y="61"/>
                    <a:pt x="106" y="172"/>
                  </a:cubicBezTo>
                  <a:cubicBezTo>
                    <a:pt x="0" y="272"/>
                    <a:pt x="100" y="419"/>
                    <a:pt x="215" y="419"/>
                  </a:cubicBezTo>
                  <a:cubicBezTo>
                    <a:pt x="249" y="419"/>
                    <a:pt x="285" y="406"/>
                    <a:pt x="317" y="374"/>
                  </a:cubicBezTo>
                  <a:cubicBezTo>
                    <a:pt x="366" y="325"/>
                    <a:pt x="464" y="298"/>
                    <a:pt x="561" y="298"/>
                  </a:cubicBezTo>
                  <a:cubicBezTo>
                    <a:pt x="736" y="298"/>
                    <a:pt x="906" y="387"/>
                    <a:pt x="770" y="601"/>
                  </a:cubicBezTo>
                  <a:cubicBezTo>
                    <a:pt x="697" y="714"/>
                    <a:pt x="479" y="795"/>
                    <a:pt x="365" y="836"/>
                  </a:cubicBezTo>
                  <a:cubicBezTo>
                    <a:pt x="200" y="896"/>
                    <a:pt x="258" y="1124"/>
                    <a:pt x="409" y="1124"/>
                  </a:cubicBezTo>
                  <a:cubicBezTo>
                    <a:pt x="421" y="1124"/>
                    <a:pt x="433" y="1122"/>
                    <a:pt x="446" y="1119"/>
                  </a:cubicBezTo>
                  <a:cubicBezTo>
                    <a:pt x="475" y="1115"/>
                    <a:pt x="544" y="1110"/>
                    <a:pt x="625" y="1110"/>
                  </a:cubicBezTo>
                  <a:cubicBezTo>
                    <a:pt x="883" y="1110"/>
                    <a:pt x="1272" y="1167"/>
                    <a:pt x="964" y="1524"/>
                  </a:cubicBezTo>
                  <a:cubicBezTo>
                    <a:pt x="883" y="1619"/>
                    <a:pt x="755" y="1645"/>
                    <a:pt x="626" y="1645"/>
                  </a:cubicBezTo>
                  <a:cubicBezTo>
                    <a:pt x="511" y="1645"/>
                    <a:pt x="396" y="1625"/>
                    <a:pt x="308" y="1613"/>
                  </a:cubicBezTo>
                  <a:cubicBezTo>
                    <a:pt x="301" y="1612"/>
                    <a:pt x="293" y="1612"/>
                    <a:pt x="286" y="1612"/>
                  </a:cubicBezTo>
                  <a:cubicBezTo>
                    <a:pt x="116" y="1612"/>
                    <a:pt x="49" y="1873"/>
                    <a:pt x="236" y="1897"/>
                  </a:cubicBezTo>
                  <a:cubicBezTo>
                    <a:pt x="336" y="1913"/>
                    <a:pt x="450" y="1924"/>
                    <a:pt x="567" y="1924"/>
                  </a:cubicBezTo>
                  <a:cubicBezTo>
                    <a:pt x="921" y="1924"/>
                    <a:pt x="1294" y="1817"/>
                    <a:pt x="1337" y="1403"/>
                  </a:cubicBezTo>
                  <a:cubicBezTo>
                    <a:pt x="1369" y="1087"/>
                    <a:pt x="1175" y="925"/>
                    <a:pt x="932" y="860"/>
                  </a:cubicBezTo>
                  <a:cubicBezTo>
                    <a:pt x="1102" y="706"/>
                    <a:pt x="1215" y="512"/>
                    <a:pt x="1086" y="269"/>
                  </a:cubicBezTo>
                  <a:cubicBezTo>
                    <a:pt x="985" y="85"/>
                    <a:pt x="782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 rot="-1058202">
              <a:off x="5434331" y="3931896"/>
              <a:ext cx="246019" cy="215489"/>
            </a:xfrm>
            <a:custGeom>
              <a:avLst/>
              <a:gdLst/>
              <a:ahLst/>
              <a:cxnLst/>
              <a:rect l="l" t="t" r="r" b="b"/>
              <a:pathLst>
                <a:path w="1386" h="1214" extrusionOk="0">
                  <a:moveTo>
                    <a:pt x="632" y="0"/>
                  </a:moveTo>
                  <a:cubicBezTo>
                    <a:pt x="579" y="0"/>
                    <a:pt x="527" y="35"/>
                    <a:pt x="527" y="104"/>
                  </a:cubicBezTo>
                  <a:cubicBezTo>
                    <a:pt x="494" y="225"/>
                    <a:pt x="486" y="338"/>
                    <a:pt x="494" y="460"/>
                  </a:cubicBezTo>
                  <a:cubicBezTo>
                    <a:pt x="349" y="476"/>
                    <a:pt x="211" y="508"/>
                    <a:pt x="73" y="549"/>
                  </a:cubicBezTo>
                  <a:cubicBezTo>
                    <a:pt x="1" y="589"/>
                    <a:pt x="17" y="711"/>
                    <a:pt x="98" y="735"/>
                  </a:cubicBezTo>
                  <a:cubicBezTo>
                    <a:pt x="235" y="735"/>
                    <a:pt x="373" y="735"/>
                    <a:pt x="503" y="719"/>
                  </a:cubicBezTo>
                  <a:cubicBezTo>
                    <a:pt x="503" y="865"/>
                    <a:pt x="527" y="1002"/>
                    <a:pt x="584" y="1140"/>
                  </a:cubicBezTo>
                  <a:cubicBezTo>
                    <a:pt x="605" y="1190"/>
                    <a:pt x="650" y="1213"/>
                    <a:pt x="696" y="1213"/>
                  </a:cubicBezTo>
                  <a:cubicBezTo>
                    <a:pt x="754" y="1213"/>
                    <a:pt x="813" y="1176"/>
                    <a:pt x="826" y="1108"/>
                  </a:cubicBezTo>
                  <a:cubicBezTo>
                    <a:pt x="835" y="970"/>
                    <a:pt x="818" y="824"/>
                    <a:pt x="794" y="687"/>
                  </a:cubicBezTo>
                  <a:cubicBezTo>
                    <a:pt x="964" y="678"/>
                    <a:pt x="1134" y="646"/>
                    <a:pt x="1288" y="581"/>
                  </a:cubicBezTo>
                  <a:cubicBezTo>
                    <a:pt x="1385" y="549"/>
                    <a:pt x="1369" y="411"/>
                    <a:pt x="1264" y="403"/>
                  </a:cubicBezTo>
                  <a:cubicBezTo>
                    <a:pt x="1200" y="394"/>
                    <a:pt x="1135" y="389"/>
                    <a:pt x="1069" y="389"/>
                  </a:cubicBezTo>
                  <a:cubicBezTo>
                    <a:pt x="969" y="389"/>
                    <a:pt x="868" y="400"/>
                    <a:pt x="770" y="419"/>
                  </a:cubicBezTo>
                  <a:cubicBezTo>
                    <a:pt x="770" y="314"/>
                    <a:pt x="754" y="209"/>
                    <a:pt x="737" y="104"/>
                  </a:cubicBezTo>
                  <a:cubicBezTo>
                    <a:pt x="737" y="35"/>
                    <a:pt x="685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39"/>
          <p:cNvGrpSpPr/>
          <p:nvPr/>
        </p:nvGrpSpPr>
        <p:grpSpPr>
          <a:xfrm>
            <a:off x="8116414" y="1972523"/>
            <a:ext cx="761150" cy="740975"/>
            <a:chOff x="433763" y="3549850"/>
            <a:chExt cx="761150" cy="740975"/>
          </a:xfrm>
        </p:grpSpPr>
        <p:sp>
          <p:nvSpPr>
            <p:cNvPr id="1445" name="Google Shape;1445;p39"/>
            <p:cNvSpPr/>
            <p:nvPr/>
          </p:nvSpPr>
          <p:spPr>
            <a:xfrm>
              <a:off x="433763" y="3549850"/>
              <a:ext cx="761100" cy="740975"/>
            </a:xfrm>
            <a:custGeom>
              <a:avLst/>
              <a:gdLst/>
              <a:ahLst/>
              <a:cxnLst/>
              <a:rect l="l" t="t" r="r" b="b"/>
              <a:pathLst>
                <a:path w="30444" h="29639" extrusionOk="0">
                  <a:moveTo>
                    <a:pt x="25485" y="0"/>
                  </a:moveTo>
                  <a:lnTo>
                    <a:pt x="23641" y="1871"/>
                  </a:lnTo>
                  <a:lnTo>
                    <a:pt x="22248" y="3285"/>
                  </a:lnTo>
                  <a:lnTo>
                    <a:pt x="17895" y="2892"/>
                  </a:lnTo>
                  <a:cubicBezTo>
                    <a:pt x="17812" y="2885"/>
                    <a:pt x="17728" y="2881"/>
                    <a:pt x="17645" y="2881"/>
                  </a:cubicBezTo>
                  <a:cubicBezTo>
                    <a:pt x="16885" y="2881"/>
                    <a:pt x="16154" y="3199"/>
                    <a:pt x="15635" y="3764"/>
                  </a:cubicBezTo>
                  <a:lnTo>
                    <a:pt x="14845" y="4621"/>
                  </a:lnTo>
                  <a:lnTo>
                    <a:pt x="12806" y="6837"/>
                  </a:lnTo>
                  <a:lnTo>
                    <a:pt x="11771" y="7960"/>
                  </a:lnTo>
                  <a:lnTo>
                    <a:pt x="5767" y="14488"/>
                  </a:lnTo>
                  <a:lnTo>
                    <a:pt x="4640" y="15711"/>
                  </a:lnTo>
                  <a:lnTo>
                    <a:pt x="3041" y="17448"/>
                  </a:lnTo>
                  <a:lnTo>
                    <a:pt x="1462" y="19164"/>
                  </a:lnTo>
                  <a:cubicBezTo>
                    <a:pt x="0" y="20750"/>
                    <a:pt x="104" y="23219"/>
                    <a:pt x="1691" y="24677"/>
                  </a:cubicBezTo>
                  <a:lnTo>
                    <a:pt x="2589" y="25502"/>
                  </a:lnTo>
                  <a:lnTo>
                    <a:pt x="5969" y="28610"/>
                  </a:lnTo>
                  <a:cubicBezTo>
                    <a:pt x="6717" y="29298"/>
                    <a:pt x="7663" y="29638"/>
                    <a:pt x="8607" y="29638"/>
                  </a:cubicBezTo>
                  <a:cubicBezTo>
                    <a:pt x="9649" y="29638"/>
                    <a:pt x="10688" y="29223"/>
                    <a:pt x="11456" y="28402"/>
                  </a:cubicBezTo>
                  <a:lnTo>
                    <a:pt x="13397" y="26331"/>
                  </a:lnTo>
                  <a:lnTo>
                    <a:pt x="14378" y="25284"/>
                  </a:lnTo>
                  <a:lnTo>
                    <a:pt x="15825" y="23738"/>
                  </a:lnTo>
                  <a:lnTo>
                    <a:pt x="22069" y="17078"/>
                  </a:lnTo>
                  <a:lnTo>
                    <a:pt x="23424" y="15630"/>
                  </a:lnTo>
                  <a:lnTo>
                    <a:pt x="25295" y="13633"/>
                  </a:lnTo>
                  <a:lnTo>
                    <a:pt x="26172" y="12696"/>
                  </a:lnTo>
                  <a:cubicBezTo>
                    <a:pt x="26727" y="12100"/>
                    <a:pt x="26991" y="11289"/>
                    <a:pt x="26887" y="10480"/>
                  </a:cubicBezTo>
                  <a:lnTo>
                    <a:pt x="26545" y="7794"/>
                  </a:lnTo>
                  <a:lnTo>
                    <a:pt x="26398" y="6643"/>
                  </a:lnTo>
                  <a:lnTo>
                    <a:pt x="30177" y="2383"/>
                  </a:lnTo>
                  <a:cubicBezTo>
                    <a:pt x="30444" y="2080"/>
                    <a:pt x="30315" y="1604"/>
                    <a:pt x="29934" y="1477"/>
                  </a:cubicBezTo>
                  <a:lnTo>
                    <a:pt x="2548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509813" y="3665400"/>
              <a:ext cx="556325" cy="542725"/>
            </a:xfrm>
            <a:custGeom>
              <a:avLst/>
              <a:gdLst/>
              <a:ahLst/>
              <a:cxnLst/>
              <a:rect l="l" t="t" r="r" b="b"/>
              <a:pathLst>
                <a:path w="22253" h="21709" extrusionOk="0">
                  <a:moveTo>
                    <a:pt x="11805" y="0"/>
                  </a:moveTo>
                  <a:lnTo>
                    <a:pt x="9765" y="2217"/>
                  </a:lnTo>
                  <a:lnTo>
                    <a:pt x="8730" y="3340"/>
                  </a:lnTo>
                  <a:lnTo>
                    <a:pt x="2726" y="9867"/>
                  </a:lnTo>
                  <a:lnTo>
                    <a:pt x="1600" y="11091"/>
                  </a:lnTo>
                  <a:lnTo>
                    <a:pt x="0" y="12828"/>
                  </a:lnTo>
                  <a:cubicBezTo>
                    <a:pt x="1931" y="14976"/>
                    <a:pt x="3950" y="17066"/>
                    <a:pt x="6161" y="18861"/>
                  </a:cubicBezTo>
                  <a:cubicBezTo>
                    <a:pt x="7486" y="19931"/>
                    <a:pt x="8875" y="20898"/>
                    <a:pt x="10355" y="21709"/>
                  </a:cubicBezTo>
                  <a:lnTo>
                    <a:pt x="11336" y="20662"/>
                  </a:lnTo>
                  <a:lnTo>
                    <a:pt x="12783" y="19116"/>
                  </a:lnTo>
                  <a:lnTo>
                    <a:pt x="19027" y="12457"/>
                  </a:lnTo>
                  <a:lnTo>
                    <a:pt x="20382" y="11008"/>
                  </a:lnTo>
                  <a:lnTo>
                    <a:pt x="22253" y="9011"/>
                  </a:lnTo>
                  <a:cubicBezTo>
                    <a:pt x="21413" y="8424"/>
                    <a:pt x="20585" y="7823"/>
                    <a:pt x="19771" y="7203"/>
                  </a:cubicBezTo>
                  <a:cubicBezTo>
                    <a:pt x="18689" y="6380"/>
                    <a:pt x="17632" y="5527"/>
                    <a:pt x="16595" y="4645"/>
                  </a:cubicBezTo>
                  <a:cubicBezTo>
                    <a:pt x="15390" y="3619"/>
                    <a:pt x="14219" y="2553"/>
                    <a:pt x="13079" y="1453"/>
                  </a:cubicBezTo>
                  <a:cubicBezTo>
                    <a:pt x="12678" y="1063"/>
                    <a:pt x="12250" y="531"/>
                    <a:pt x="118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728063" y="3720750"/>
              <a:ext cx="291350" cy="256050"/>
            </a:xfrm>
            <a:custGeom>
              <a:avLst/>
              <a:gdLst/>
              <a:ahLst/>
              <a:cxnLst/>
              <a:rect l="l" t="t" r="r" b="b"/>
              <a:pathLst>
                <a:path w="11654" h="10242" extrusionOk="0">
                  <a:moveTo>
                    <a:pt x="1037" y="1"/>
                  </a:moveTo>
                  <a:lnTo>
                    <a:pt x="0" y="1124"/>
                  </a:lnTo>
                  <a:cubicBezTo>
                    <a:pt x="1479" y="2730"/>
                    <a:pt x="3037" y="4260"/>
                    <a:pt x="4672" y="5707"/>
                  </a:cubicBezTo>
                  <a:cubicBezTo>
                    <a:pt x="5641" y="6562"/>
                    <a:pt x="6630" y="7397"/>
                    <a:pt x="7643" y="8204"/>
                  </a:cubicBezTo>
                  <a:cubicBezTo>
                    <a:pt x="8457" y="8858"/>
                    <a:pt x="9284" y="9495"/>
                    <a:pt x="10124" y="10114"/>
                  </a:cubicBezTo>
                  <a:cubicBezTo>
                    <a:pt x="10182" y="10157"/>
                    <a:pt x="10239" y="10201"/>
                    <a:pt x="10297" y="10242"/>
                  </a:cubicBezTo>
                  <a:lnTo>
                    <a:pt x="11653" y="8794"/>
                  </a:lnTo>
                  <a:cubicBezTo>
                    <a:pt x="10764" y="8184"/>
                    <a:pt x="9881" y="7565"/>
                    <a:pt x="9016" y="6923"/>
                  </a:cubicBezTo>
                  <a:cubicBezTo>
                    <a:pt x="8365" y="6443"/>
                    <a:pt x="7726" y="5952"/>
                    <a:pt x="7099" y="5437"/>
                  </a:cubicBezTo>
                  <a:cubicBezTo>
                    <a:pt x="5532" y="4152"/>
                    <a:pt x="4018" y="2803"/>
                    <a:pt x="2532" y="1427"/>
                  </a:cubicBezTo>
                  <a:cubicBezTo>
                    <a:pt x="2028" y="958"/>
                    <a:pt x="1528" y="483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549788" y="3912025"/>
              <a:ext cx="279675" cy="269925"/>
            </a:xfrm>
            <a:custGeom>
              <a:avLst/>
              <a:gdLst/>
              <a:ahLst/>
              <a:cxnLst/>
              <a:rect l="l" t="t" r="r" b="b"/>
              <a:pathLst>
                <a:path w="11187" h="10797" extrusionOk="0">
                  <a:moveTo>
                    <a:pt x="1126" y="1"/>
                  </a:moveTo>
                  <a:lnTo>
                    <a:pt x="1" y="1224"/>
                  </a:lnTo>
                  <a:cubicBezTo>
                    <a:pt x="198" y="1460"/>
                    <a:pt x="398" y="1697"/>
                    <a:pt x="594" y="1928"/>
                  </a:cubicBezTo>
                  <a:cubicBezTo>
                    <a:pt x="1906" y="3476"/>
                    <a:pt x="3292" y="4956"/>
                    <a:pt x="4752" y="6365"/>
                  </a:cubicBezTo>
                  <a:cubicBezTo>
                    <a:pt x="5270" y="6863"/>
                    <a:pt x="5797" y="7366"/>
                    <a:pt x="6334" y="7862"/>
                  </a:cubicBezTo>
                  <a:cubicBezTo>
                    <a:pt x="7424" y="8875"/>
                    <a:pt x="8554" y="9873"/>
                    <a:pt x="9737" y="10797"/>
                  </a:cubicBezTo>
                  <a:lnTo>
                    <a:pt x="11186" y="9251"/>
                  </a:lnTo>
                  <a:cubicBezTo>
                    <a:pt x="10082" y="8394"/>
                    <a:pt x="8977" y="7539"/>
                    <a:pt x="7903" y="6642"/>
                  </a:cubicBezTo>
                  <a:cubicBezTo>
                    <a:pt x="7317" y="6149"/>
                    <a:pt x="6735" y="5644"/>
                    <a:pt x="6171" y="5121"/>
                  </a:cubicBezTo>
                  <a:cubicBezTo>
                    <a:pt x="4798" y="3851"/>
                    <a:pt x="3474" y="2526"/>
                    <a:pt x="2188" y="1171"/>
                  </a:cubicBezTo>
                  <a:cubicBezTo>
                    <a:pt x="1827" y="793"/>
                    <a:pt x="1476" y="400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1024813" y="3549850"/>
              <a:ext cx="170100" cy="126700"/>
            </a:xfrm>
            <a:custGeom>
              <a:avLst/>
              <a:gdLst/>
              <a:ahLst/>
              <a:cxnLst/>
              <a:rect l="l" t="t" r="r" b="b"/>
              <a:pathLst>
                <a:path w="6804" h="5068" extrusionOk="0">
                  <a:moveTo>
                    <a:pt x="1845" y="0"/>
                  </a:moveTo>
                  <a:lnTo>
                    <a:pt x="1" y="1871"/>
                  </a:lnTo>
                  <a:cubicBezTo>
                    <a:pt x="1014" y="2717"/>
                    <a:pt x="2774" y="4097"/>
                    <a:pt x="4156" y="5068"/>
                  </a:cubicBezTo>
                  <a:lnTo>
                    <a:pt x="6537" y="2383"/>
                  </a:lnTo>
                  <a:cubicBezTo>
                    <a:pt x="6804" y="2080"/>
                    <a:pt x="6676" y="1604"/>
                    <a:pt x="6294" y="1477"/>
                  </a:cubicBezTo>
                  <a:lnTo>
                    <a:pt x="1845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4429D819-A5F8-4C4C-8FC3-78F056823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9" t="29788" r="10407" b="13034"/>
          <a:stretch/>
        </p:blipFill>
        <p:spPr>
          <a:xfrm>
            <a:off x="579784" y="1329069"/>
            <a:ext cx="7627048" cy="324343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grpSp>
        <p:nvGrpSpPr>
          <p:cNvPr id="1430" name="Google Shape;1430;p39"/>
          <p:cNvGrpSpPr/>
          <p:nvPr/>
        </p:nvGrpSpPr>
        <p:grpSpPr>
          <a:xfrm rot="1716016">
            <a:off x="6423724" y="3609559"/>
            <a:ext cx="1827196" cy="1607953"/>
            <a:chOff x="3034600" y="577975"/>
            <a:chExt cx="908725" cy="991875"/>
          </a:xfrm>
        </p:grpSpPr>
        <p:sp>
          <p:nvSpPr>
            <p:cNvPr id="1431" name="Google Shape;1431;p39"/>
            <p:cNvSpPr/>
            <p:nvPr/>
          </p:nvSpPr>
          <p:spPr>
            <a:xfrm>
              <a:off x="3034650" y="577975"/>
              <a:ext cx="908675" cy="991775"/>
            </a:xfrm>
            <a:custGeom>
              <a:avLst/>
              <a:gdLst/>
              <a:ahLst/>
              <a:cxnLst/>
              <a:rect l="l" t="t" r="r" b="b"/>
              <a:pathLst>
                <a:path w="36347" h="39671" extrusionOk="0">
                  <a:moveTo>
                    <a:pt x="21692" y="1"/>
                  </a:moveTo>
                  <a:cubicBezTo>
                    <a:pt x="21438" y="1"/>
                    <a:pt x="21180" y="49"/>
                    <a:pt x="20932" y="149"/>
                  </a:cubicBezTo>
                  <a:cubicBezTo>
                    <a:pt x="20804" y="198"/>
                    <a:pt x="20680" y="249"/>
                    <a:pt x="20552" y="302"/>
                  </a:cubicBezTo>
                  <a:cubicBezTo>
                    <a:pt x="20278" y="414"/>
                    <a:pt x="20002" y="525"/>
                    <a:pt x="19730" y="640"/>
                  </a:cubicBezTo>
                  <a:cubicBezTo>
                    <a:pt x="19594" y="697"/>
                    <a:pt x="19461" y="755"/>
                    <a:pt x="19326" y="810"/>
                  </a:cubicBezTo>
                  <a:cubicBezTo>
                    <a:pt x="18310" y="1247"/>
                    <a:pt x="17303" y="1705"/>
                    <a:pt x="16316" y="2181"/>
                  </a:cubicBezTo>
                  <a:cubicBezTo>
                    <a:pt x="16185" y="2243"/>
                    <a:pt x="16057" y="2305"/>
                    <a:pt x="15925" y="2371"/>
                  </a:cubicBezTo>
                  <a:cubicBezTo>
                    <a:pt x="14836" y="2899"/>
                    <a:pt x="13771" y="3451"/>
                    <a:pt x="12744" y="4001"/>
                  </a:cubicBezTo>
                  <a:cubicBezTo>
                    <a:pt x="12612" y="4070"/>
                    <a:pt x="12484" y="4139"/>
                    <a:pt x="12360" y="4207"/>
                  </a:cubicBezTo>
                  <a:cubicBezTo>
                    <a:pt x="11258" y="4805"/>
                    <a:pt x="10197" y="5404"/>
                    <a:pt x="9195" y="5992"/>
                  </a:cubicBezTo>
                  <a:cubicBezTo>
                    <a:pt x="9067" y="6067"/>
                    <a:pt x="8943" y="6138"/>
                    <a:pt x="8819" y="6212"/>
                  </a:cubicBezTo>
                  <a:cubicBezTo>
                    <a:pt x="7836" y="6794"/>
                    <a:pt x="6911" y="7363"/>
                    <a:pt x="6054" y="7904"/>
                  </a:cubicBezTo>
                  <a:cubicBezTo>
                    <a:pt x="5930" y="7979"/>
                    <a:pt x="5809" y="8057"/>
                    <a:pt x="5687" y="8132"/>
                  </a:cubicBezTo>
                  <a:cubicBezTo>
                    <a:pt x="5290" y="8382"/>
                    <a:pt x="4910" y="8627"/>
                    <a:pt x="4545" y="8863"/>
                  </a:cubicBezTo>
                  <a:cubicBezTo>
                    <a:pt x="1738" y="10690"/>
                    <a:pt x="0" y="11988"/>
                    <a:pt x="0" y="11988"/>
                  </a:cubicBezTo>
                  <a:cubicBezTo>
                    <a:pt x="4461" y="22810"/>
                    <a:pt x="13899" y="39671"/>
                    <a:pt x="13899" y="39671"/>
                  </a:cubicBezTo>
                  <a:cubicBezTo>
                    <a:pt x="15571" y="38847"/>
                    <a:pt x="17286" y="37942"/>
                    <a:pt x="18984" y="37005"/>
                  </a:cubicBezTo>
                  <a:cubicBezTo>
                    <a:pt x="19932" y="36480"/>
                    <a:pt x="20868" y="35950"/>
                    <a:pt x="21792" y="35417"/>
                  </a:cubicBezTo>
                  <a:cubicBezTo>
                    <a:pt x="21864" y="35375"/>
                    <a:pt x="21937" y="35335"/>
                    <a:pt x="22008" y="35293"/>
                  </a:cubicBezTo>
                  <a:lnTo>
                    <a:pt x="22165" y="35203"/>
                  </a:lnTo>
                  <a:cubicBezTo>
                    <a:pt x="23435" y="34467"/>
                    <a:pt x="24678" y="33725"/>
                    <a:pt x="25869" y="32999"/>
                  </a:cubicBezTo>
                  <a:cubicBezTo>
                    <a:pt x="25993" y="32924"/>
                    <a:pt x="26118" y="32851"/>
                    <a:pt x="26238" y="32776"/>
                  </a:cubicBezTo>
                  <a:cubicBezTo>
                    <a:pt x="27386" y="32075"/>
                    <a:pt x="28486" y="31393"/>
                    <a:pt x="29505" y="30746"/>
                  </a:cubicBezTo>
                  <a:cubicBezTo>
                    <a:pt x="29626" y="30673"/>
                    <a:pt x="29748" y="30595"/>
                    <a:pt x="29869" y="30518"/>
                  </a:cubicBezTo>
                  <a:cubicBezTo>
                    <a:pt x="30644" y="30026"/>
                    <a:pt x="31371" y="29562"/>
                    <a:pt x="32040" y="29127"/>
                  </a:cubicBezTo>
                  <a:cubicBezTo>
                    <a:pt x="32164" y="29045"/>
                    <a:pt x="32287" y="28970"/>
                    <a:pt x="32403" y="28892"/>
                  </a:cubicBezTo>
                  <a:cubicBezTo>
                    <a:pt x="33293" y="28316"/>
                    <a:pt x="34066" y="27804"/>
                    <a:pt x="34700" y="27384"/>
                  </a:cubicBezTo>
                  <a:cubicBezTo>
                    <a:pt x="34828" y="27298"/>
                    <a:pt x="34949" y="27216"/>
                    <a:pt x="35064" y="27141"/>
                  </a:cubicBezTo>
                  <a:cubicBezTo>
                    <a:pt x="35119" y="27105"/>
                    <a:pt x="35172" y="27070"/>
                    <a:pt x="35223" y="27033"/>
                  </a:cubicBezTo>
                  <a:cubicBezTo>
                    <a:pt x="36034" y="26492"/>
                    <a:pt x="36347" y="25451"/>
                    <a:pt x="35965" y="24554"/>
                  </a:cubicBezTo>
                  <a:cubicBezTo>
                    <a:pt x="32122" y="15463"/>
                    <a:pt x="25752" y="4781"/>
                    <a:pt x="23424" y="971"/>
                  </a:cubicBezTo>
                  <a:cubicBezTo>
                    <a:pt x="23045" y="353"/>
                    <a:pt x="22381" y="1"/>
                    <a:pt x="2169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3034600" y="799625"/>
              <a:ext cx="474650" cy="770225"/>
            </a:xfrm>
            <a:custGeom>
              <a:avLst/>
              <a:gdLst/>
              <a:ahLst/>
              <a:cxnLst/>
              <a:rect l="l" t="t" r="r" b="b"/>
              <a:pathLst>
                <a:path w="18986" h="30809" extrusionOk="0">
                  <a:moveTo>
                    <a:pt x="4545" y="1"/>
                  </a:moveTo>
                  <a:cubicBezTo>
                    <a:pt x="1738" y="1828"/>
                    <a:pt x="1" y="3125"/>
                    <a:pt x="1" y="3125"/>
                  </a:cubicBezTo>
                  <a:cubicBezTo>
                    <a:pt x="4461" y="13948"/>
                    <a:pt x="13901" y="30808"/>
                    <a:pt x="13901" y="30808"/>
                  </a:cubicBezTo>
                  <a:cubicBezTo>
                    <a:pt x="15571" y="29984"/>
                    <a:pt x="17285" y="29080"/>
                    <a:pt x="18986" y="28140"/>
                  </a:cubicBezTo>
                  <a:cubicBezTo>
                    <a:pt x="17705" y="25875"/>
                    <a:pt x="16452" y="23592"/>
                    <a:pt x="15224" y="21297"/>
                  </a:cubicBezTo>
                  <a:cubicBezTo>
                    <a:pt x="11697" y="14701"/>
                    <a:pt x="8377" y="7999"/>
                    <a:pt x="5099" y="1278"/>
                  </a:cubicBezTo>
                  <a:cubicBezTo>
                    <a:pt x="4922" y="914"/>
                    <a:pt x="4742" y="474"/>
                    <a:pt x="454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3327025" y="832650"/>
              <a:ext cx="435125" cy="348925"/>
            </a:xfrm>
            <a:custGeom>
              <a:avLst/>
              <a:gdLst/>
              <a:ahLst/>
              <a:cxnLst/>
              <a:rect l="l" t="t" r="r" b="b"/>
              <a:pathLst>
                <a:path w="17405" h="13957" extrusionOk="0">
                  <a:moveTo>
                    <a:pt x="10732" y="1"/>
                  </a:moveTo>
                  <a:cubicBezTo>
                    <a:pt x="10649" y="1"/>
                    <a:pt x="10564" y="20"/>
                    <a:pt x="10485" y="57"/>
                  </a:cubicBezTo>
                  <a:cubicBezTo>
                    <a:pt x="7380" y="1561"/>
                    <a:pt x="4371" y="3251"/>
                    <a:pt x="1369" y="4947"/>
                  </a:cubicBezTo>
                  <a:cubicBezTo>
                    <a:pt x="1148" y="5073"/>
                    <a:pt x="1045" y="5331"/>
                    <a:pt x="1133" y="5554"/>
                  </a:cubicBezTo>
                  <a:cubicBezTo>
                    <a:pt x="1259" y="5872"/>
                    <a:pt x="1243" y="6228"/>
                    <a:pt x="1091" y="6533"/>
                  </a:cubicBezTo>
                  <a:cubicBezTo>
                    <a:pt x="948" y="6813"/>
                    <a:pt x="694" y="7034"/>
                    <a:pt x="397" y="7154"/>
                  </a:cubicBezTo>
                  <a:cubicBezTo>
                    <a:pt x="130" y="7264"/>
                    <a:pt x="0" y="7558"/>
                    <a:pt x="106" y="7809"/>
                  </a:cubicBezTo>
                  <a:cubicBezTo>
                    <a:pt x="910" y="9703"/>
                    <a:pt x="1763" y="11480"/>
                    <a:pt x="2955" y="13161"/>
                  </a:cubicBezTo>
                  <a:cubicBezTo>
                    <a:pt x="3051" y="13297"/>
                    <a:pt x="3206" y="13367"/>
                    <a:pt x="3366" y="13367"/>
                  </a:cubicBezTo>
                  <a:cubicBezTo>
                    <a:pt x="3481" y="13367"/>
                    <a:pt x="3599" y="13331"/>
                    <a:pt x="3700" y="13256"/>
                  </a:cubicBezTo>
                  <a:cubicBezTo>
                    <a:pt x="3933" y="13082"/>
                    <a:pt x="4225" y="12980"/>
                    <a:pt x="4513" y="12980"/>
                  </a:cubicBezTo>
                  <a:cubicBezTo>
                    <a:pt x="4601" y="12980"/>
                    <a:pt x="4688" y="12989"/>
                    <a:pt x="4773" y="13009"/>
                  </a:cubicBezTo>
                  <a:cubicBezTo>
                    <a:pt x="5124" y="13095"/>
                    <a:pt x="5418" y="13336"/>
                    <a:pt x="5568" y="13667"/>
                  </a:cubicBezTo>
                  <a:cubicBezTo>
                    <a:pt x="5651" y="13849"/>
                    <a:pt x="5832" y="13957"/>
                    <a:pt x="6026" y="13957"/>
                  </a:cubicBezTo>
                  <a:cubicBezTo>
                    <a:pt x="6108" y="13957"/>
                    <a:pt x="6193" y="13937"/>
                    <a:pt x="6273" y="13895"/>
                  </a:cubicBezTo>
                  <a:lnTo>
                    <a:pt x="15934" y="8770"/>
                  </a:lnTo>
                  <a:cubicBezTo>
                    <a:pt x="16186" y="8636"/>
                    <a:pt x="16294" y="8331"/>
                    <a:pt x="16157" y="8099"/>
                  </a:cubicBezTo>
                  <a:cubicBezTo>
                    <a:pt x="15905" y="7668"/>
                    <a:pt x="15936" y="7067"/>
                    <a:pt x="16296" y="6679"/>
                  </a:cubicBezTo>
                  <a:cubicBezTo>
                    <a:pt x="16553" y="6402"/>
                    <a:pt x="16922" y="6244"/>
                    <a:pt x="17217" y="6001"/>
                  </a:cubicBezTo>
                  <a:cubicBezTo>
                    <a:pt x="17295" y="5936"/>
                    <a:pt x="17370" y="5857"/>
                    <a:pt x="17386" y="5760"/>
                  </a:cubicBezTo>
                  <a:cubicBezTo>
                    <a:pt x="17405" y="5656"/>
                    <a:pt x="17350" y="5559"/>
                    <a:pt x="17295" y="5470"/>
                  </a:cubicBezTo>
                  <a:lnTo>
                    <a:pt x="14313" y="501"/>
                  </a:lnTo>
                  <a:cubicBezTo>
                    <a:pt x="14221" y="348"/>
                    <a:pt x="14057" y="268"/>
                    <a:pt x="13886" y="268"/>
                  </a:cubicBezTo>
                  <a:cubicBezTo>
                    <a:pt x="13767" y="268"/>
                    <a:pt x="13646" y="306"/>
                    <a:pt x="13542" y="384"/>
                  </a:cubicBezTo>
                  <a:cubicBezTo>
                    <a:pt x="13236" y="615"/>
                    <a:pt x="12854" y="752"/>
                    <a:pt x="12471" y="752"/>
                  </a:cubicBezTo>
                  <a:cubicBezTo>
                    <a:pt x="12459" y="752"/>
                    <a:pt x="12447" y="752"/>
                    <a:pt x="12435" y="752"/>
                  </a:cubicBezTo>
                  <a:cubicBezTo>
                    <a:pt x="11954" y="741"/>
                    <a:pt x="11428" y="514"/>
                    <a:pt x="11108" y="161"/>
                  </a:cubicBezTo>
                  <a:cubicBezTo>
                    <a:pt x="11012" y="55"/>
                    <a:pt x="10874" y="1"/>
                    <a:pt x="1073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3394575" y="885900"/>
              <a:ext cx="239800" cy="155375"/>
            </a:xfrm>
            <a:custGeom>
              <a:avLst/>
              <a:gdLst/>
              <a:ahLst/>
              <a:cxnLst/>
              <a:rect l="l" t="t" r="r" b="b"/>
              <a:pathLst>
                <a:path w="9592" h="6215" extrusionOk="0">
                  <a:moveTo>
                    <a:pt x="9253" y="0"/>
                  </a:moveTo>
                  <a:cubicBezTo>
                    <a:pt x="9212" y="0"/>
                    <a:pt x="9168" y="13"/>
                    <a:pt x="9126" y="41"/>
                  </a:cubicBezTo>
                  <a:cubicBezTo>
                    <a:pt x="6190" y="2035"/>
                    <a:pt x="3213" y="3970"/>
                    <a:pt x="196" y="5845"/>
                  </a:cubicBezTo>
                  <a:cubicBezTo>
                    <a:pt x="1" y="5966"/>
                    <a:pt x="158" y="6215"/>
                    <a:pt x="350" y="6215"/>
                  </a:cubicBezTo>
                  <a:cubicBezTo>
                    <a:pt x="390" y="6215"/>
                    <a:pt x="432" y="6204"/>
                    <a:pt x="472" y="6179"/>
                  </a:cubicBezTo>
                  <a:cubicBezTo>
                    <a:pt x="3487" y="4306"/>
                    <a:pt x="6464" y="2371"/>
                    <a:pt x="9402" y="376"/>
                  </a:cubicBezTo>
                  <a:cubicBezTo>
                    <a:pt x="9592" y="247"/>
                    <a:pt x="9441" y="0"/>
                    <a:pt x="9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3429400" y="946050"/>
              <a:ext cx="253425" cy="167275"/>
            </a:xfrm>
            <a:custGeom>
              <a:avLst/>
              <a:gdLst/>
              <a:ahLst/>
              <a:cxnLst/>
              <a:rect l="l" t="t" r="r" b="b"/>
              <a:pathLst>
                <a:path w="10137" h="6691" extrusionOk="0">
                  <a:moveTo>
                    <a:pt x="9789" y="0"/>
                  </a:moveTo>
                  <a:cubicBezTo>
                    <a:pt x="9749" y="0"/>
                    <a:pt x="9707" y="11"/>
                    <a:pt x="9666" y="36"/>
                  </a:cubicBezTo>
                  <a:cubicBezTo>
                    <a:pt x="6447" y="2037"/>
                    <a:pt x="3287" y="4130"/>
                    <a:pt x="186" y="6313"/>
                  </a:cubicBezTo>
                  <a:cubicBezTo>
                    <a:pt x="0" y="6444"/>
                    <a:pt x="149" y="6690"/>
                    <a:pt x="334" y="6690"/>
                  </a:cubicBezTo>
                  <a:cubicBezTo>
                    <a:pt x="376" y="6690"/>
                    <a:pt x="420" y="6677"/>
                    <a:pt x="462" y="6648"/>
                  </a:cubicBezTo>
                  <a:cubicBezTo>
                    <a:pt x="3561" y="4466"/>
                    <a:pt x="6722" y="2374"/>
                    <a:pt x="9942" y="371"/>
                  </a:cubicBezTo>
                  <a:cubicBezTo>
                    <a:pt x="10137" y="249"/>
                    <a:pt x="9981" y="0"/>
                    <a:pt x="9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oogle Shape;1467;p40"/>
          <p:cNvGrpSpPr/>
          <p:nvPr/>
        </p:nvGrpSpPr>
        <p:grpSpPr>
          <a:xfrm>
            <a:off x="8148766" y="819423"/>
            <a:ext cx="275229" cy="351227"/>
            <a:chOff x="6472041" y="1958998"/>
            <a:chExt cx="275229" cy="351227"/>
          </a:xfrm>
        </p:grpSpPr>
        <p:cxnSp>
          <p:nvCxnSpPr>
            <p:cNvPr id="1468" name="Google Shape;1468;p40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9" name="Google Shape;1469;p40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40"/>
          <p:cNvGrpSpPr/>
          <p:nvPr/>
        </p:nvGrpSpPr>
        <p:grpSpPr>
          <a:xfrm rot="3254912">
            <a:off x="1182209" y="3383746"/>
            <a:ext cx="835313" cy="627453"/>
            <a:chOff x="5165189" y="3719901"/>
            <a:chExt cx="835271" cy="627422"/>
          </a:xfrm>
        </p:grpSpPr>
        <p:sp>
          <p:nvSpPr>
            <p:cNvPr id="1471" name="Google Shape;1471;p40"/>
            <p:cNvSpPr/>
            <p:nvPr/>
          </p:nvSpPr>
          <p:spPr>
            <a:xfrm rot="-1058202">
              <a:off x="5216481" y="3970066"/>
              <a:ext cx="153895" cy="362462"/>
            </a:xfrm>
            <a:custGeom>
              <a:avLst/>
              <a:gdLst/>
              <a:ahLst/>
              <a:cxnLst/>
              <a:rect l="l" t="t" r="r" b="b"/>
              <a:pathLst>
                <a:path w="867" h="2042" extrusionOk="0">
                  <a:moveTo>
                    <a:pt x="572" y="1"/>
                  </a:moveTo>
                  <a:cubicBezTo>
                    <a:pt x="546" y="1"/>
                    <a:pt x="521" y="7"/>
                    <a:pt x="498" y="20"/>
                  </a:cubicBezTo>
                  <a:cubicBezTo>
                    <a:pt x="345" y="101"/>
                    <a:pt x="215" y="288"/>
                    <a:pt x="94" y="417"/>
                  </a:cubicBezTo>
                  <a:cubicBezTo>
                    <a:pt x="0" y="517"/>
                    <a:pt x="98" y="664"/>
                    <a:pt x="208" y="664"/>
                  </a:cubicBezTo>
                  <a:cubicBezTo>
                    <a:pt x="240" y="664"/>
                    <a:pt x="274" y="651"/>
                    <a:pt x="304" y="620"/>
                  </a:cubicBezTo>
                  <a:cubicBezTo>
                    <a:pt x="361" y="563"/>
                    <a:pt x="417" y="482"/>
                    <a:pt x="490" y="409"/>
                  </a:cubicBezTo>
                  <a:lnTo>
                    <a:pt x="490" y="409"/>
                  </a:lnTo>
                  <a:cubicBezTo>
                    <a:pt x="490" y="482"/>
                    <a:pt x="482" y="563"/>
                    <a:pt x="490" y="595"/>
                  </a:cubicBezTo>
                  <a:lnTo>
                    <a:pt x="515" y="1057"/>
                  </a:lnTo>
                  <a:cubicBezTo>
                    <a:pt x="531" y="1340"/>
                    <a:pt x="555" y="1615"/>
                    <a:pt x="571" y="1899"/>
                  </a:cubicBezTo>
                  <a:cubicBezTo>
                    <a:pt x="575" y="1995"/>
                    <a:pt x="649" y="2042"/>
                    <a:pt x="721" y="2042"/>
                  </a:cubicBezTo>
                  <a:cubicBezTo>
                    <a:pt x="794" y="2042"/>
                    <a:pt x="867" y="1993"/>
                    <a:pt x="863" y="1899"/>
                  </a:cubicBezTo>
                  <a:cubicBezTo>
                    <a:pt x="838" y="1510"/>
                    <a:pt x="814" y="1122"/>
                    <a:pt x="790" y="725"/>
                  </a:cubicBezTo>
                  <a:cubicBezTo>
                    <a:pt x="774" y="539"/>
                    <a:pt x="830" y="182"/>
                    <a:pt x="676" y="45"/>
                  </a:cubicBezTo>
                  <a:cubicBezTo>
                    <a:pt x="647" y="16"/>
                    <a:pt x="609" y="1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 rot="-1058202">
              <a:off x="5711232" y="3748710"/>
              <a:ext cx="243179" cy="341694"/>
            </a:xfrm>
            <a:custGeom>
              <a:avLst/>
              <a:gdLst/>
              <a:ahLst/>
              <a:cxnLst/>
              <a:rect l="l" t="t" r="r" b="b"/>
              <a:pathLst>
                <a:path w="1370" h="1925" extrusionOk="0">
                  <a:moveTo>
                    <a:pt x="575" y="0"/>
                  </a:moveTo>
                  <a:cubicBezTo>
                    <a:pt x="401" y="0"/>
                    <a:pt x="225" y="61"/>
                    <a:pt x="106" y="172"/>
                  </a:cubicBezTo>
                  <a:cubicBezTo>
                    <a:pt x="0" y="272"/>
                    <a:pt x="100" y="419"/>
                    <a:pt x="215" y="419"/>
                  </a:cubicBezTo>
                  <a:cubicBezTo>
                    <a:pt x="249" y="419"/>
                    <a:pt x="285" y="406"/>
                    <a:pt x="317" y="374"/>
                  </a:cubicBezTo>
                  <a:cubicBezTo>
                    <a:pt x="366" y="325"/>
                    <a:pt x="464" y="298"/>
                    <a:pt x="561" y="298"/>
                  </a:cubicBezTo>
                  <a:cubicBezTo>
                    <a:pt x="736" y="298"/>
                    <a:pt x="906" y="387"/>
                    <a:pt x="770" y="601"/>
                  </a:cubicBezTo>
                  <a:cubicBezTo>
                    <a:pt x="697" y="714"/>
                    <a:pt x="479" y="795"/>
                    <a:pt x="365" y="836"/>
                  </a:cubicBezTo>
                  <a:cubicBezTo>
                    <a:pt x="200" y="896"/>
                    <a:pt x="258" y="1124"/>
                    <a:pt x="409" y="1124"/>
                  </a:cubicBezTo>
                  <a:cubicBezTo>
                    <a:pt x="421" y="1124"/>
                    <a:pt x="433" y="1122"/>
                    <a:pt x="446" y="1119"/>
                  </a:cubicBezTo>
                  <a:cubicBezTo>
                    <a:pt x="475" y="1115"/>
                    <a:pt x="544" y="1110"/>
                    <a:pt x="625" y="1110"/>
                  </a:cubicBezTo>
                  <a:cubicBezTo>
                    <a:pt x="883" y="1110"/>
                    <a:pt x="1272" y="1167"/>
                    <a:pt x="964" y="1524"/>
                  </a:cubicBezTo>
                  <a:cubicBezTo>
                    <a:pt x="883" y="1619"/>
                    <a:pt x="755" y="1645"/>
                    <a:pt x="626" y="1645"/>
                  </a:cubicBezTo>
                  <a:cubicBezTo>
                    <a:pt x="511" y="1645"/>
                    <a:pt x="396" y="1625"/>
                    <a:pt x="308" y="1613"/>
                  </a:cubicBezTo>
                  <a:cubicBezTo>
                    <a:pt x="301" y="1612"/>
                    <a:pt x="293" y="1612"/>
                    <a:pt x="286" y="1612"/>
                  </a:cubicBezTo>
                  <a:cubicBezTo>
                    <a:pt x="116" y="1612"/>
                    <a:pt x="49" y="1873"/>
                    <a:pt x="236" y="1897"/>
                  </a:cubicBezTo>
                  <a:cubicBezTo>
                    <a:pt x="336" y="1913"/>
                    <a:pt x="450" y="1924"/>
                    <a:pt x="567" y="1924"/>
                  </a:cubicBezTo>
                  <a:cubicBezTo>
                    <a:pt x="921" y="1924"/>
                    <a:pt x="1294" y="1817"/>
                    <a:pt x="1337" y="1403"/>
                  </a:cubicBezTo>
                  <a:cubicBezTo>
                    <a:pt x="1369" y="1087"/>
                    <a:pt x="1175" y="925"/>
                    <a:pt x="932" y="860"/>
                  </a:cubicBezTo>
                  <a:cubicBezTo>
                    <a:pt x="1102" y="706"/>
                    <a:pt x="1215" y="512"/>
                    <a:pt x="1086" y="269"/>
                  </a:cubicBezTo>
                  <a:cubicBezTo>
                    <a:pt x="985" y="85"/>
                    <a:pt x="782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 rot="-1058202">
              <a:off x="5434331" y="3931896"/>
              <a:ext cx="246019" cy="215489"/>
            </a:xfrm>
            <a:custGeom>
              <a:avLst/>
              <a:gdLst/>
              <a:ahLst/>
              <a:cxnLst/>
              <a:rect l="l" t="t" r="r" b="b"/>
              <a:pathLst>
                <a:path w="1386" h="1214" extrusionOk="0">
                  <a:moveTo>
                    <a:pt x="632" y="0"/>
                  </a:moveTo>
                  <a:cubicBezTo>
                    <a:pt x="579" y="0"/>
                    <a:pt x="527" y="35"/>
                    <a:pt x="527" y="104"/>
                  </a:cubicBezTo>
                  <a:cubicBezTo>
                    <a:pt x="494" y="225"/>
                    <a:pt x="486" y="338"/>
                    <a:pt x="494" y="460"/>
                  </a:cubicBezTo>
                  <a:cubicBezTo>
                    <a:pt x="349" y="476"/>
                    <a:pt x="211" y="508"/>
                    <a:pt x="73" y="549"/>
                  </a:cubicBezTo>
                  <a:cubicBezTo>
                    <a:pt x="1" y="589"/>
                    <a:pt x="17" y="711"/>
                    <a:pt x="98" y="735"/>
                  </a:cubicBezTo>
                  <a:cubicBezTo>
                    <a:pt x="235" y="735"/>
                    <a:pt x="373" y="735"/>
                    <a:pt x="503" y="719"/>
                  </a:cubicBezTo>
                  <a:cubicBezTo>
                    <a:pt x="503" y="865"/>
                    <a:pt x="527" y="1002"/>
                    <a:pt x="584" y="1140"/>
                  </a:cubicBezTo>
                  <a:cubicBezTo>
                    <a:pt x="605" y="1190"/>
                    <a:pt x="650" y="1213"/>
                    <a:pt x="696" y="1213"/>
                  </a:cubicBezTo>
                  <a:cubicBezTo>
                    <a:pt x="754" y="1213"/>
                    <a:pt x="813" y="1176"/>
                    <a:pt x="826" y="1108"/>
                  </a:cubicBezTo>
                  <a:cubicBezTo>
                    <a:pt x="835" y="970"/>
                    <a:pt x="818" y="824"/>
                    <a:pt x="794" y="687"/>
                  </a:cubicBezTo>
                  <a:cubicBezTo>
                    <a:pt x="964" y="678"/>
                    <a:pt x="1134" y="646"/>
                    <a:pt x="1288" y="581"/>
                  </a:cubicBezTo>
                  <a:cubicBezTo>
                    <a:pt x="1385" y="549"/>
                    <a:pt x="1369" y="411"/>
                    <a:pt x="1264" y="403"/>
                  </a:cubicBezTo>
                  <a:cubicBezTo>
                    <a:pt x="1200" y="394"/>
                    <a:pt x="1135" y="389"/>
                    <a:pt x="1069" y="389"/>
                  </a:cubicBezTo>
                  <a:cubicBezTo>
                    <a:pt x="969" y="389"/>
                    <a:pt x="868" y="400"/>
                    <a:pt x="770" y="419"/>
                  </a:cubicBezTo>
                  <a:cubicBezTo>
                    <a:pt x="770" y="314"/>
                    <a:pt x="754" y="209"/>
                    <a:pt x="737" y="104"/>
                  </a:cubicBezTo>
                  <a:cubicBezTo>
                    <a:pt x="737" y="35"/>
                    <a:pt x="685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40"/>
          <p:cNvGrpSpPr/>
          <p:nvPr/>
        </p:nvGrpSpPr>
        <p:grpSpPr>
          <a:xfrm>
            <a:off x="6919655" y="3282063"/>
            <a:ext cx="797182" cy="536170"/>
            <a:chOff x="5620878" y="1052573"/>
            <a:chExt cx="705533" cy="474571"/>
          </a:xfrm>
        </p:grpSpPr>
        <p:sp>
          <p:nvSpPr>
            <p:cNvPr id="1475" name="Google Shape;1475;p40"/>
            <p:cNvSpPr/>
            <p:nvPr/>
          </p:nvSpPr>
          <p:spPr>
            <a:xfrm rot="636978">
              <a:off x="5642745" y="1249074"/>
              <a:ext cx="231973" cy="258918"/>
            </a:xfrm>
            <a:custGeom>
              <a:avLst/>
              <a:gdLst/>
              <a:ahLst/>
              <a:cxnLst/>
              <a:rect l="l" t="t" r="r" b="b"/>
              <a:pathLst>
                <a:path w="1808" h="2018" extrusionOk="0">
                  <a:moveTo>
                    <a:pt x="488" y="1"/>
                  </a:moveTo>
                  <a:cubicBezTo>
                    <a:pt x="202" y="1"/>
                    <a:pt x="1" y="340"/>
                    <a:pt x="31" y="679"/>
                  </a:cubicBezTo>
                  <a:cubicBezTo>
                    <a:pt x="41" y="761"/>
                    <a:pt x="99" y="797"/>
                    <a:pt x="161" y="797"/>
                  </a:cubicBezTo>
                  <a:cubicBezTo>
                    <a:pt x="245" y="797"/>
                    <a:pt x="336" y="730"/>
                    <a:pt x="322" y="622"/>
                  </a:cubicBezTo>
                  <a:cubicBezTo>
                    <a:pt x="289" y="454"/>
                    <a:pt x="337" y="371"/>
                    <a:pt x="464" y="371"/>
                  </a:cubicBezTo>
                  <a:cubicBezTo>
                    <a:pt x="520" y="371"/>
                    <a:pt x="592" y="388"/>
                    <a:pt x="679" y="420"/>
                  </a:cubicBezTo>
                  <a:cubicBezTo>
                    <a:pt x="743" y="542"/>
                    <a:pt x="768" y="679"/>
                    <a:pt x="752" y="817"/>
                  </a:cubicBezTo>
                  <a:cubicBezTo>
                    <a:pt x="752" y="922"/>
                    <a:pt x="735" y="1027"/>
                    <a:pt x="719" y="1125"/>
                  </a:cubicBezTo>
                  <a:cubicBezTo>
                    <a:pt x="679" y="1376"/>
                    <a:pt x="630" y="1610"/>
                    <a:pt x="598" y="1861"/>
                  </a:cubicBezTo>
                  <a:cubicBezTo>
                    <a:pt x="591" y="1949"/>
                    <a:pt x="663" y="2018"/>
                    <a:pt x="744" y="2018"/>
                  </a:cubicBezTo>
                  <a:cubicBezTo>
                    <a:pt x="768" y="2018"/>
                    <a:pt x="793" y="2012"/>
                    <a:pt x="816" y="1999"/>
                  </a:cubicBezTo>
                  <a:cubicBezTo>
                    <a:pt x="1116" y="1837"/>
                    <a:pt x="1399" y="1659"/>
                    <a:pt x="1683" y="1465"/>
                  </a:cubicBezTo>
                  <a:cubicBezTo>
                    <a:pt x="1808" y="1379"/>
                    <a:pt x="1697" y="1218"/>
                    <a:pt x="1568" y="1218"/>
                  </a:cubicBezTo>
                  <a:cubicBezTo>
                    <a:pt x="1539" y="1218"/>
                    <a:pt x="1509" y="1226"/>
                    <a:pt x="1480" y="1246"/>
                  </a:cubicBezTo>
                  <a:cubicBezTo>
                    <a:pt x="1310" y="1359"/>
                    <a:pt x="1132" y="1473"/>
                    <a:pt x="946" y="1578"/>
                  </a:cubicBezTo>
                  <a:cubicBezTo>
                    <a:pt x="1051" y="1084"/>
                    <a:pt x="1213" y="452"/>
                    <a:pt x="800" y="129"/>
                  </a:cubicBezTo>
                  <a:cubicBezTo>
                    <a:pt x="690" y="39"/>
                    <a:pt x="584" y="1"/>
                    <a:pt x="48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 rot="636978">
              <a:off x="6072603" y="1071704"/>
              <a:ext cx="231845" cy="259944"/>
            </a:xfrm>
            <a:custGeom>
              <a:avLst/>
              <a:gdLst/>
              <a:ahLst/>
              <a:cxnLst/>
              <a:rect l="l" t="t" r="r" b="b"/>
              <a:pathLst>
                <a:path w="1807" h="2026" extrusionOk="0">
                  <a:moveTo>
                    <a:pt x="485" y="1"/>
                  </a:moveTo>
                  <a:cubicBezTo>
                    <a:pt x="199" y="1"/>
                    <a:pt x="0" y="340"/>
                    <a:pt x="36" y="680"/>
                  </a:cubicBezTo>
                  <a:cubicBezTo>
                    <a:pt x="43" y="762"/>
                    <a:pt x="99" y="797"/>
                    <a:pt x="160" y="797"/>
                  </a:cubicBezTo>
                  <a:cubicBezTo>
                    <a:pt x="244" y="797"/>
                    <a:pt x="337" y="730"/>
                    <a:pt x="328" y="623"/>
                  </a:cubicBezTo>
                  <a:cubicBezTo>
                    <a:pt x="289" y="455"/>
                    <a:pt x="335" y="372"/>
                    <a:pt x="461" y="372"/>
                  </a:cubicBezTo>
                  <a:cubicBezTo>
                    <a:pt x="517" y="372"/>
                    <a:pt x="589" y="388"/>
                    <a:pt x="676" y="420"/>
                  </a:cubicBezTo>
                  <a:cubicBezTo>
                    <a:pt x="741" y="542"/>
                    <a:pt x="765" y="680"/>
                    <a:pt x="749" y="817"/>
                  </a:cubicBezTo>
                  <a:cubicBezTo>
                    <a:pt x="749" y="922"/>
                    <a:pt x="733" y="1028"/>
                    <a:pt x="717" y="1133"/>
                  </a:cubicBezTo>
                  <a:cubicBezTo>
                    <a:pt x="676" y="1376"/>
                    <a:pt x="627" y="1619"/>
                    <a:pt x="595" y="1862"/>
                  </a:cubicBezTo>
                  <a:cubicBezTo>
                    <a:pt x="589" y="1956"/>
                    <a:pt x="666" y="2026"/>
                    <a:pt x="749" y="2026"/>
                  </a:cubicBezTo>
                  <a:cubicBezTo>
                    <a:pt x="774" y="2026"/>
                    <a:pt x="798" y="2020"/>
                    <a:pt x="822" y="2007"/>
                  </a:cubicBezTo>
                  <a:cubicBezTo>
                    <a:pt x="1113" y="1837"/>
                    <a:pt x="1405" y="1659"/>
                    <a:pt x="1688" y="1465"/>
                  </a:cubicBezTo>
                  <a:cubicBezTo>
                    <a:pt x="1806" y="1380"/>
                    <a:pt x="1702" y="1215"/>
                    <a:pt x="1572" y="1215"/>
                  </a:cubicBezTo>
                  <a:cubicBezTo>
                    <a:pt x="1541" y="1215"/>
                    <a:pt x="1509" y="1225"/>
                    <a:pt x="1478" y="1246"/>
                  </a:cubicBezTo>
                  <a:cubicBezTo>
                    <a:pt x="1308" y="1368"/>
                    <a:pt x="1130" y="1473"/>
                    <a:pt x="943" y="1586"/>
                  </a:cubicBezTo>
                  <a:cubicBezTo>
                    <a:pt x="1049" y="1084"/>
                    <a:pt x="1210" y="453"/>
                    <a:pt x="798" y="129"/>
                  </a:cubicBezTo>
                  <a:cubicBezTo>
                    <a:pt x="687" y="39"/>
                    <a:pt x="582" y="1"/>
                    <a:pt x="485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 rot="636978">
              <a:off x="5883915" y="1199003"/>
              <a:ext cx="154221" cy="138055"/>
            </a:xfrm>
            <a:custGeom>
              <a:avLst/>
              <a:gdLst/>
              <a:ahLst/>
              <a:cxnLst/>
              <a:rect l="l" t="t" r="r" b="b"/>
              <a:pathLst>
                <a:path w="1202" h="1076" extrusionOk="0">
                  <a:moveTo>
                    <a:pt x="366" y="0"/>
                  </a:moveTo>
                  <a:cubicBezTo>
                    <a:pt x="302" y="0"/>
                    <a:pt x="242" y="56"/>
                    <a:pt x="264" y="139"/>
                  </a:cubicBezTo>
                  <a:cubicBezTo>
                    <a:pt x="288" y="252"/>
                    <a:pt x="329" y="365"/>
                    <a:pt x="385" y="471"/>
                  </a:cubicBezTo>
                  <a:cubicBezTo>
                    <a:pt x="264" y="552"/>
                    <a:pt x="151" y="641"/>
                    <a:pt x="45" y="730"/>
                  </a:cubicBezTo>
                  <a:cubicBezTo>
                    <a:pt x="0" y="805"/>
                    <a:pt x="53" y="894"/>
                    <a:pt x="131" y="894"/>
                  </a:cubicBezTo>
                  <a:cubicBezTo>
                    <a:pt x="138" y="894"/>
                    <a:pt x="144" y="893"/>
                    <a:pt x="151" y="892"/>
                  </a:cubicBezTo>
                  <a:cubicBezTo>
                    <a:pt x="272" y="835"/>
                    <a:pt x="394" y="770"/>
                    <a:pt x="507" y="697"/>
                  </a:cubicBezTo>
                  <a:cubicBezTo>
                    <a:pt x="572" y="827"/>
                    <a:pt x="661" y="948"/>
                    <a:pt x="766" y="1046"/>
                  </a:cubicBezTo>
                  <a:cubicBezTo>
                    <a:pt x="791" y="1066"/>
                    <a:pt x="819" y="1075"/>
                    <a:pt x="846" y="1075"/>
                  </a:cubicBezTo>
                  <a:cubicBezTo>
                    <a:pt x="923" y="1075"/>
                    <a:pt x="993" y="1000"/>
                    <a:pt x="968" y="916"/>
                  </a:cubicBezTo>
                  <a:cubicBezTo>
                    <a:pt x="912" y="778"/>
                    <a:pt x="839" y="657"/>
                    <a:pt x="758" y="544"/>
                  </a:cubicBezTo>
                  <a:cubicBezTo>
                    <a:pt x="904" y="463"/>
                    <a:pt x="1041" y="357"/>
                    <a:pt x="1163" y="228"/>
                  </a:cubicBezTo>
                  <a:cubicBezTo>
                    <a:pt x="1202" y="158"/>
                    <a:pt x="1151" y="73"/>
                    <a:pt x="1076" y="73"/>
                  </a:cubicBezTo>
                  <a:cubicBezTo>
                    <a:pt x="1073" y="73"/>
                    <a:pt x="1069" y="74"/>
                    <a:pt x="1066" y="74"/>
                  </a:cubicBezTo>
                  <a:cubicBezTo>
                    <a:pt x="904" y="131"/>
                    <a:pt x="758" y="212"/>
                    <a:pt x="628" y="317"/>
                  </a:cubicBezTo>
                  <a:cubicBezTo>
                    <a:pt x="572" y="220"/>
                    <a:pt x="515" y="131"/>
                    <a:pt x="450" y="42"/>
                  </a:cubicBezTo>
                  <a:cubicBezTo>
                    <a:pt x="427" y="13"/>
                    <a:pt x="396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WhatsApp Video 2022-10-27 at 4.57.05 PM">
            <a:hlinkClick r:id="" action="ppaction://media"/>
            <a:extLst>
              <a:ext uri="{FF2B5EF4-FFF2-40B4-BE49-F238E27FC236}">
                <a16:creationId xmlns:a16="http://schemas.microsoft.com/office/drawing/2014/main" id="{93559424-B467-471F-AC60-87F14F485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5258" y="855358"/>
            <a:ext cx="2828925" cy="343278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2BFC967-C904-4D28-A083-6094548365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47" t="31573" r="46373" b="27612"/>
          <a:stretch/>
        </p:blipFill>
        <p:spPr>
          <a:xfrm>
            <a:off x="4968643" y="821153"/>
            <a:ext cx="2743200" cy="3501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oogle Shape;1467;p40"/>
          <p:cNvGrpSpPr/>
          <p:nvPr/>
        </p:nvGrpSpPr>
        <p:grpSpPr>
          <a:xfrm>
            <a:off x="8148766" y="819423"/>
            <a:ext cx="275229" cy="351227"/>
            <a:chOff x="6472041" y="1958998"/>
            <a:chExt cx="275229" cy="351227"/>
          </a:xfrm>
        </p:grpSpPr>
        <p:cxnSp>
          <p:nvCxnSpPr>
            <p:cNvPr id="1468" name="Google Shape;1468;p40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9" name="Google Shape;1469;p40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40"/>
          <p:cNvGrpSpPr/>
          <p:nvPr/>
        </p:nvGrpSpPr>
        <p:grpSpPr>
          <a:xfrm rot="3254912">
            <a:off x="1182209" y="3383746"/>
            <a:ext cx="835313" cy="627453"/>
            <a:chOff x="5165189" y="3719901"/>
            <a:chExt cx="835271" cy="627422"/>
          </a:xfrm>
        </p:grpSpPr>
        <p:sp>
          <p:nvSpPr>
            <p:cNvPr id="1471" name="Google Shape;1471;p40"/>
            <p:cNvSpPr/>
            <p:nvPr/>
          </p:nvSpPr>
          <p:spPr>
            <a:xfrm rot="-1058202">
              <a:off x="5216481" y="3970066"/>
              <a:ext cx="153895" cy="362462"/>
            </a:xfrm>
            <a:custGeom>
              <a:avLst/>
              <a:gdLst/>
              <a:ahLst/>
              <a:cxnLst/>
              <a:rect l="l" t="t" r="r" b="b"/>
              <a:pathLst>
                <a:path w="867" h="2042" extrusionOk="0">
                  <a:moveTo>
                    <a:pt x="572" y="1"/>
                  </a:moveTo>
                  <a:cubicBezTo>
                    <a:pt x="546" y="1"/>
                    <a:pt x="521" y="7"/>
                    <a:pt x="498" y="20"/>
                  </a:cubicBezTo>
                  <a:cubicBezTo>
                    <a:pt x="345" y="101"/>
                    <a:pt x="215" y="288"/>
                    <a:pt x="94" y="417"/>
                  </a:cubicBezTo>
                  <a:cubicBezTo>
                    <a:pt x="0" y="517"/>
                    <a:pt x="98" y="664"/>
                    <a:pt x="208" y="664"/>
                  </a:cubicBezTo>
                  <a:cubicBezTo>
                    <a:pt x="240" y="664"/>
                    <a:pt x="274" y="651"/>
                    <a:pt x="304" y="620"/>
                  </a:cubicBezTo>
                  <a:cubicBezTo>
                    <a:pt x="361" y="563"/>
                    <a:pt x="417" y="482"/>
                    <a:pt x="490" y="409"/>
                  </a:cubicBezTo>
                  <a:lnTo>
                    <a:pt x="490" y="409"/>
                  </a:lnTo>
                  <a:cubicBezTo>
                    <a:pt x="490" y="482"/>
                    <a:pt x="482" y="563"/>
                    <a:pt x="490" y="595"/>
                  </a:cubicBezTo>
                  <a:lnTo>
                    <a:pt x="515" y="1057"/>
                  </a:lnTo>
                  <a:cubicBezTo>
                    <a:pt x="531" y="1340"/>
                    <a:pt x="555" y="1615"/>
                    <a:pt x="571" y="1899"/>
                  </a:cubicBezTo>
                  <a:cubicBezTo>
                    <a:pt x="575" y="1995"/>
                    <a:pt x="649" y="2042"/>
                    <a:pt x="721" y="2042"/>
                  </a:cubicBezTo>
                  <a:cubicBezTo>
                    <a:pt x="794" y="2042"/>
                    <a:pt x="867" y="1993"/>
                    <a:pt x="863" y="1899"/>
                  </a:cubicBezTo>
                  <a:cubicBezTo>
                    <a:pt x="838" y="1510"/>
                    <a:pt x="814" y="1122"/>
                    <a:pt x="790" y="725"/>
                  </a:cubicBezTo>
                  <a:cubicBezTo>
                    <a:pt x="774" y="539"/>
                    <a:pt x="830" y="182"/>
                    <a:pt x="676" y="45"/>
                  </a:cubicBezTo>
                  <a:cubicBezTo>
                    <a:pt x="647" y="16"/>
                    <a:pt x="609" y="1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 rot="-1058202">
              <a:off x="5711232" y="3748710"/>
              <a:ext cx="243179" cy="341694"/>
            </a:xfrm>
            <a:custGeom>
              <a:avLst/>
              <a:gdLst/>
              <a:ahLst/>
              <a:cxnLst/>
              <a:rect l="l" t="t" r="r" b="b"/>
              <a:pathLst>
                <a:path w="1370" h="1925" extrusionOk="0">
                  <a:moveTo>
                    <a:pt x="575" y="0"/>
                  </a:moveTo>
                  <a:cubicBezTo>
                    <a:pt x="401" y="0"/>
                    <a:pt x="225" y="61"/>
                    <a:pt x="106" y="172"/>
                  </a:cubicBezTo>
                  <a:cubicBezTo>
                    <a:pt x="0" y="272"/>
                    <a:pt x="100" y="419"/>
                    <a:pt x="215" y="419"/>
                  </a:cubicBezTo>
                  <a:cubicBezTo>
                    <a:pt x="249" y="419"/>
                    <a:pt x="285" y="406"/>
                    <a:pt x="317" y="374"/>
                  </a:cubicBezTo>
                  <a:cubicBezTo>
                    <a:pt x="366" y="325"/>
                    <a:pt x="464" y="298"/>
                    <a:pt x="561" y="298"/>
                  </a:cubicBezTo>
                  <a:cubicBezTo>
                    <a:pt x="736" y="298"/>
                    <a:pt x="906" y="387"/>
                    <a:pt x="770" y="601"/>
                  </a:cubicBezTo>
                  <a:cubicBezTo>
                    <a:pt x="697" y="714"/>
                    <a:pt x="479" y="795"/>
                    <a:pt x="365" y="836"/>
                  </a:cubicBezTo>
                  <a:cubicBezTo>
                    <a:pt x="200" y="896"/>
                    <a:pt x="258" y="1124"/>
                    <a:pt x="409" y="1124"/>
                  </a:cubicBezTo>
                  <a:cubicBezTo>
                    <a:pt x="421" y="1124"/>
                    <a:pt x="433" y="1122"/>
                    <a:pt x="446" y="1119"/>
                  </a:cubicBezTo>
                  <a:cubicBezTo>
                    <a:pt x="475" y="1115"/>
                    <a:pt x="544" y="1110"/>
                    <a:pt x="625" y="1110"/>
                  </a:cubicBezTo>
                  <a:cubicBezTo>
                    <a:pt x="883" y="1110"/>
                    <a:pt x="1272" y="1167"/>
                    <a:pt x="964" y="1524"/>
                  </a:cubicBezTo>
                  <a:cubicBezTo>
                    <a:pt x="883" y="1619"/>
                    <a:pt x="755" y="1645"/>
                    <a:pt x="626" y="1645"/>
                  </a:cubicBezTo>
                  <a:cubicBezTo>
                    <a:pt x="511" y="1645"/>
                    <a:pt x="396" y="1625"/>
                    <a:pt x="308" y="1613"/>
                  </a:cubicBezTo>
                  <a:cubicBezTo>
                    <a:pt x="301" y="1612"/>
                    <a:pt x="293" y="1612"/>
                    <a:pt x="286" y="1612"/>
                  </a:cubicBezTo>
                  <a:cubicBezTo>
                    <a:pt x="116" y="1612"/>
                    <a:pt x="49" y="1873"/>
                    <a:pt x="236" y="1897"/>
                  </a:cubicBezTo>
                  <a:cubicBezTo>
                    <a:pt x="336" y="1913"/>
                    <a:pt x="450" y="1924"/>
                    <a:pt x="567" y="1924"/>
                  </a:cubicBezTo>
                  <a:cubicBezTo>
                    <a:pt x="921" y="1924"/>
                    <a:pt x="1294" y="1817"/>
                    <a:pt x="1337" y="1403"/>
                  </a:cubicBezTo>
                  <a:cubicBezTo>
                    <a:pt x="1369" y="1087"/>
                    <a:pt x="1175" y="925"/>
                    <a:pt x="932" y="860"/>
                  </a:cubicBezTo>
                  <a:cubicBezTo>
                    <a:pt x="1102" y="706"/>
                    <a:pt x="1215" y="512"/>
                    <a:pt x="1086" y="269"/>
                  </a:cubicBezTo>
                  <a:cubicBezTo>
                    <a:pt x="985" y="85"/>
                    <a:pt x="782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 rot="-1058202">
              <a:off x="5434331" y="3931896"/>
              <a:ext cx="246019" cy="215489"/>
            </a:xfrm>
            <a:custGeom>
              <a:avLst/>
              <a:gdLst/>
              <a:ahLst/>
              <a:cxnLst/>
              <a:rect l="l" t="t" r="r" b="b"/>
              <a:pathLst>
                <a:path w="1386" h="1214" extrusionOk="0">
                  <a:moveTo>
                    <a:pt x="632" y="0"/>
                  </a:moveTo>
                  <a:cubicBezTo>
                    <a:pt x="579" y="0"/>
                    <a:pt x="527" y="35"/>
                    <a:pt x="527" y="104"/>
                  </a:cubicBezTo>
                  <a:cubicBezTo>
                    <a:pt x="494" y="225"/>
                    <a:pt x="486" y="338"/>
                    <a:pt x="494" y="460"/>
                  </a:cubicBezTo>
                  <a:cubicBezTo>
                    <a:pt x="349" y="476"/>
                    <a:pt x="211" y="508"/>
                    <a:pt x="73" y="549"/>
                  </a:cubicBezTo>
                  <a:cubicBezTo>
                    <a:pt x="1" y="589"/>
                    <a:pt x="17" y="711"/>
                    <a:pt x="98" y="735"/>
                  </a:cubicBezTo>
                  <a:cubicBezTo>
                    <a:pt x="235" y="735"/>
                    <a:pt x="373" y="735"/>
                    <a:pt x="503" y="719"/>
                  </a:cubicBezTo>
                  <a:cubicBezTo>
                    <a:pt x="503" y="865"/>
                    <a:pt x="527" y="1002"/>
                    <a:pt x="584" y="1140"/>
                  </a:cubicBezTo>
                  <a:cubicBezTo>
                    <a:pt x="605" y="1190"/>
                    <a:pt x="650" y="1213"/>
                    <a:pt x="696" y="1213"/>
                  </a:cubicBezTo>
                  <a:cubicBezTo>
                    <a:pt x="754" y="1213"/>
                    <a:pt x="813" y="1176"/>
                    <a:pt x="826" y="1108"/>
                  </a:cubicBezTo>
                  <a:cubicBezTo>
                    <a:pt x="835" y="970"/>
                    <a:pt x="818" y="824"/>
                    <a:pt x="794" y="687"/>
                  </a:cubicBezTo>
                  <a:cubicBezTo>
                    <a:pt x="964" y="678"/>
                    <a:pt x="1134" y="646"/>
                    <a:pt x="1288" y="581"/>
                  </a:cubicBezTo>
                  <a:cubicBezTo>
                    <a:pt x="1385" y="549"/>
                    <a:pt x="1369" y="411"/>
                    <a:pt x="1264" y="403"/>
                  </a:cubicBezTo>
                  <a:cubicBezTo>
                    <a:pt x="1200" y="394"/>
                    <a:pt x="1135" y="389"/>
                    <a:pt x="1069" y="389"/>
                  </a:cubicBezTo>
                  <a:cubicBezTo>
                    <a:pt x="969" y="389"/>
                    <a:pt x="868" y="400"/>
                    <a:pt x="770" y="419"/>
                  </a:cubicBezTo>
                  <a:cubicBezTo>
                    <a:pt x="770" y="314"/>
                    <a:pt x="754" y="209"/>
                    <a:pt x="737" y="104"/>
                  </a:cubicBezTo>
                  <a:cubicBezTo>
                    <a:pt x="737" y="35"/>
                    <a:pt x="685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40"/>
          <p:cNvGrpSpPr/>
          <p:nvPr/>
        </p:nvGrpSpPr>
        <p:grpSpPr>
          <a:xfrm>
            <a:off x="6919655" y="3282063"/>
            <a:ext cx="797182" cy="536170"/>
            <a:chOff x="5620878" y="1052573"/>
            <a:chExt cx="705533" cy="474571"/>
          </a:xfrm>
        </p:grpSpPr>
        <p:sp>
          <p:nvSpPr>
            <p:cNvPr id="1475" name="Google Shape;1475;p40"/>
            <p:cNvSpPr/>
            <p:nvPr/>
          </p:nvSpPr>
          <p:spPr>
            <a:xfrm rot="636978">
              <a:off x="5642745" y="1249074"/>
              <a:ext cx="231973" cy="258918"/>
            </a:xfrm>
            <a:custGeom>
              <a:avLst/>
              <a:gdLst/>
              <a:ahLst/>
              <a:cxnLst/>
              <a:rect l="l" t="t" r="r" b="b"/>
              <a:pathLst>
                <a:path w="1808" h="2018" extrusionOk="0">
                  <a:moveTo>
                    <a:pt x="488" y="1"/>
                  </a:moveTo>
                  <a:cubicBezTo>
                    <a:pt x="202" y="1"/>
                    <a:pt x="1" y="340"/>
                    <a:pt x="31" y="679"/>
                  </a:cubicBezTo>
                  <a:cubicBezTo>
                    <a:pt x="41" y="761"/>
                    <a:pt x="99" y="797"/>
                    <a:pt x="161" y="797"/>
                  </a:cubicBezTo>
                  <a:cubicBezTo>
                    <a:pt x="245" y="797"/>
                    <a:pt x="336" y="730"/>
                    <a:pt x="322" y="622"/>
                  </a:cubicBezTo>
                  <a:cubicBezTo>
                    <a:pt x="289" y="454"/>
                    <a:pt x="337" y="371"/>
                    <a:pt x="464" y="371"/>
                  </a:cubicBezTo>
                  <a:cubicBezTo>
                    <a:pt x="520" y="371"/>
                    <a:pt x="592" y="388"/>
                    <a:pt x="679" y="420"/>
                  </a:cubicBezTo>
                  <a:cubicBezTo>
                    <a:pt x="743" y="542"/>
                    <a:pt x="768" y="679"/>
                    <a:pt x="752" y="817"/>
                  </a:cubicBezTo>
                  <a:cubicBezTo>
                    <a:pt x="752" y="922"/>
                    <a:pt x="735" y="1027"/>
                    <a:pt x="719" y="1125"/>
                  </a:cubicBezTo>
                  <a:cubicBezTo>
                    <a:pt x="679" y="1376"/>
                    <a:pt x="630" y="1610"/>
                    <a:pt x="598" y="1861"/>
                  </a:cubicBezTo>
                  <a:cubicBezTo>
                    <a:pt x="591" y="1949"/>
                    <a:pt x="663" y="2018"/>
                    <a:pt x="744" y="2018"/>
                  </a:cubicBezTo>
                  <a:cubicBezTo>
                    <a:pt x="768" y="2018"/>
                    <a:pt x="793" y="2012"/>
                    <a:pt x="816" y="1999"/>
                  </a:cubicBezTo>
                  <a:cubicBezTo>
                    <a:pt x="1116" y="1837"/>
                    <a:pt x="1399" y="1659"/>
                    <a:pt x="1683" y="1465"/>
                  </a:cubicBezTo>
                  <a:cubicBezTo>
                    <a:pt x="1808" y="1379"/>
                    <a:pt x="1697" y="1218"/>
                    <a:pt x="1568" y="1218"/>
                  </a:cubicBezTo>
                  <a:cubicBezTo>
                    <a:pt x="1539" y="1218"/>
                    <a:pt x="1509" y="1226"/>
                    <a:pt x="1480" y="1246"/>
                  </a:cubicBezTo>
                  <a:cubicBezTo>
                    <a:pt x="1310" y="1359"/>
                    <a:pt x="1132" y="1473"/>
                    <a:pt x="946" y="1578"/>
                  </a:cubicBezTo>
                  <a:cubicBezTo>
                    <a:pt x="1051" y="1084"/>
                    <a:pt x="1213" y="452"/>
                    <a:pt x="800" y="129"/>
                  </a:cubicBezTo>
                  <a:cubicBezTo>
                    <a:pt x="690" y="39"/>
                    <a:pt x="584" y="1"/>
                    <a:pt x="48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 rot="636978">
              <a:off x="6072603" y="1071704"/>
              <a:ext cx="231845" cy="259944"/>
            </a:xfrm>
            <a:custGeom>
              <a:avLst/>
              <a:gdLst/>
              <a:ahLst/>
              <a:cxnLst/>
              <a:rect l="l" t="t" r="r" b="b"/>
              <a:pathLst>
                <a:path w="1807" h="2026" extrusionOk="0">
                  <a:moveTo>
                    <a:pt x="485" y="1"/>
                  </a:moveTo>
                  <a:cubicBezTo>
                    <a:pt x="199" y="1"/>
                    <a:pt x="0" y="340"/>
                    <a:pt x="36" y="680"/>
                  </a:cubicBezTo>
                  <a:cubicBezTo>
                    <a:pt x="43" y="762"/>
                    <a:pt x="99" y="797"/>
                    <a:pt x="160" y="797"/>
                  </a:cubicBezTo>
                  <a:cubicBezTo>
                    <a:pt x="244" y="797"/>
                    <a:pt x="337" y="730"/>
                    <a:pt x="328" y="623"/>
                  </a:cubicBezTo>
                  <a:cubicBezTo>
                    <a:pt x="289" y="455"/>
                    <a:pt x="335" y="372"/>
                    <a:pt x="461" y="372"/>
                  </a:cubicBezTo>
                  <a:cubicBezTo>
                    <a:pt x="517" y="372"/>
                    <a:pt x="589" y="388"/>
                    <a:pt x="676" y="420"/>
                  </a:cubicBezTo>
                  <a:cubicBezTo>
                    <a:pt x="741" y="542"/>
                    <a:pt x="765" y="680"/>
                    <a:pt x="749" y="817"/>
                  </a:cubicBezTo>
                  <a:cubicBezTo>
                    <a:pt x="749" y="922"/>
                    <a:pt x="733" y="1028"/>
                    <a:pt x="717" y="1133"/>
                  </a:cubicBezTo>
                  <a:cubicBezTo>
                    <a:pt x="676" y="1376"/>
                    <a:pt x="627" y="1619"/>
                    <a:pt x="595" y="1862"/>
                  </a:cubicBezTo>
                  <a:cubicBezTo>
                    <a:pt x="589" y="1956"/>
                    <a:pt x="666" y="2026"/>
                    <a:pt x="749" y="2026"/>
                  </a:cubicBezTo>
                  <a:cubicBezTo>
                    <a:pt x="774" y="2026"/>
                    <a:pt x="798" y="2020"/>
                    <a:pt x="822" y="2007"/>
                  </a:cubicBezTo>
                  <a:cubicBezTo>
                    <a:pt x="1113" y="1837"/>
                    <a:pt x="1405" y="1659"/>
                    <a:pt x="1688" y="1465"/>
                  </a:cubicBezTo>
                  <a:cubicBezTo>
                    <a:pt x="1806" y="1380"/>
                    <a:pt x="1702" y="1215"/>
                    <a:pt x="1572" y="1215"/>
                  </a:cubicBezTo>
                  <a:cubicBezTo>
                    <a:pt x="1541" y="1215"/>
                    <a:pt x="1509" y="1225"/>
                    <a:pt x="1478" y="1246"/>
                  </a:cubicBezTo>
                  <a:cubicBezTo>
                    <a:pt x="1308" y="1368"/>
                    <a:pt x="1130" y="1473"/>
                    <a:pt x="943" y="1586"/>
                  </a:cubicBezTo>
                  <a:cubicBezTo>
                    <a:pt x="1049" y="1084"/>
                    <a:pt x="1210" y="453"/>
                    <a:pt x="798" y="129"/>
                  </a:cubicBezTo>
                  <a:cubicBezTo>
                    <a:pt x="687" y="39"/>
                    <a:pt x="582" y="1"/>
                    <a:pt x="485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 rot="636978">
              <a:off x="5883915" y="1199003"/>
              <a:ext cx="154221" cy="138055"/>
            </a:xfrm>
            <a:custGeom>
              <a:avLst/>
              <a:gdLst/>
              <a:ahLst/>
              <a:cxnLst/>
              <a:rect l="l" t="t" r="r" b="b"/>
              <a:pathLst>
                <a:path w="1202" h="1076" extrusionOk="0">
                  <a:moveTo>
                    <a:pt x="366" y="0"/>
                  </a:moveTo>
                  <a:cubicBezTo>
                    <a:pt x="302" y="0"/>
                    <a:pt x="242" y="56"/>
                    <a:pt x="264" y="139"/>
                  </a:cubicBezTo>
                  <a:cubicBezTo>
                    <a:pt x="288" y="252"/>
                    <a:pt x="329" y="365"/>
                    <a:pt x="385" y="471"/>
                  </a:cubicBezTo>
                  <a:cubicBezTo>
                    <a:pt x="264" y="552"/>
                    <a:pt x="151" y="641"/>
                    <a:pt x="45" y="730"/>
                  </a:cubicBezTo>
                  <a:cubicBezTo>
                    <a:pt x="0" y="805"/>
                    <a:pt x="53" y="894"/>
                    <a:pt x="131" y="894"/>
                  </a:cubicBezTo>
                  <a:cubicBezTo>
                    <a:pt x="138" y="894"/>
                    <a:pt x="144" y="893"/>
                    <a:pt x="151" y="892"/>
                  </a:cubicBezTo>
                  <a:cubicBezTo>
                    <a:pt x="272" y="835"/>
                    <a:pt x="394" y="770"/>
                    <a:pt x="507" y="697"/>
                  </a:cubicBezTo>
                  <a:cubicBezTo>
                    <a:pt x="572" y="827"/>
                    <a:pt x="661" y="948"/>
                    <a:pt x="766" y="1046"/>
                  </a:cubicBezTo>
                  <a:cubicBezTo>
                    <a:pt x="791" y="1066"/>
                    <a:pt x="819" y="1075"/>
                    <a:pt x="846" y="1075"/>
                  </a:cubicBezTo>
                  <a:cubicBezTo>
                    <a:pt x="923" y="1075"/>
                    <a:pt x="993" y="1000"/>
                    <a:pt x="968" y="916"/>
                  </a:cubicBezTo>
                  <a:cubicBezTo>
                    <a:pt x="912" y="778"/>
                    <a:pt x="839" y="657"/>
                    <a:pt x="758" y="544"/>
                  </a:cubicBezTo>
                  <a:cubicBezTo>
                    <a:pt x="904" y="463"/>
                    <a:pt x="1041" y="357"/>
                    <a:pt x="1163" y="228"/>
                  </a:cubicBezTo>
                  <a:cubicBezTo>
                    <a:pt x="1202" y="158"/>
                    <a:pt x="1151" y="73"/>
                    <a:pt x="1076" y="73"/>
                  </a:cubicBezTo>
                  <a:cubicBezTo>
                    <a:pt x="1073" y="73"/>
                    <a:pt x="1069" y="74"/>
                    <a:pt x="1066" y="74"/>
                  </a:cubicBezTo>
                  <a:cubicBezTo>
                    <a:pt x="904" y="131"/>
                    <a:pt x="758" y="212"/>
                    <a:pt x="628" y="317"/>
                  </a:cubicBezTo>
                  <a:cubicBezTo>
                    <a:pt x="572" y="220"/>
                    <a:pt x="515" y="131"/>
                    <a:pt x="450" y="42"/>
                  </a:cubicBezTo>
                  <a:cubicBezTo>
                    <a:pt x="427" y="13"/>
                    <a:pt x="396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WhatsApp Video 2022-10-27 at 4.57.04 PM">
            <a:hlinkClick r:id="" action="ppaction://media"/>
            <a:extLst>
              <a:ext uri="{FF2B5EF4-FFF2-40B4-BE49-F238E27FC236}">
                <a16:creationId xmlns:a16="http://schemas.microsoft.com/office/drawing/2014/main" id="{06DAB7BB-350C-4605-831F-EC17FAA4A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007" y="236668"/>
            <a:ext cx="5099124" cy="44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3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4" name="Google Shape;1514;p42"/>
          <p:cNvGrpSpPr/>
          <p:nvPr/>
        </p:nvGrpSpPr>
        <p:grpSpPr>
          <a:xfrm>
            <a:off x="7094299" y="1011339"/>
            <a:ext cx="1312725" cy="770575"/>
            <a:chOff x="9724850" y="817950"/>
            <a:chExt cx="1312725" cy="770575"/>
          </a:xfrm>
        </p:grpSpPr>
        <p:sp>
          <p:nvSpPr>
            <p:cNvPr id="1515" name="Google Shape;1515;p42"/>
            <p:cNvSpPr/>
            <p:nvPr/>
          </p:nvSpPr>
          <p:spPr>
            <a:xfrm>
              <a:off x="9724850" y="817950"/>
              <a:ext cx="954075" cy="567150"/>
            </a:xfrm>
            <a:custGeom>
              <a:avLst/>
              <a:gdLst/>
              <a:ahLst/>
              <a:cxnLst/>
              <a:rect l="l" t="t" r="r" b="b"/>
              <a:pathLst>
                <a:path w="38163" h="22686" extrusionOk="0">
                  <a:moveTo>
                    <a:pt x="4394" y="0"/>
                  </a:moveTo>
                  <a:cubicBezTo>
                    <a:pt x="3956" y="0"/>
                    <a:pt x="3530" y="199"/>
                    <a:pt x="3250" y="564"/>
                  </a:cubicBezTo>
                  <a:cubicBezTo>
                    <a:pt x="2250" y="1858"/>
                    <a:pt x="556" y="4459"/>
                    <a:pt x="88" y="7669"/>
                  </a:cubicBezTo>
                  <a:cubicBezTo>
                    <a:pt x="1" y="8288"/>
                    <a:pt x="322" y="8894"/>
                    <a:pt x="883" y="9171"/>
                  </a:cubicBezTo>
                  <a:cubicBezTo>
                    <a:pt x="1457" y="9453"/>
                    <a:pt x="2285" y="9857"/>
                    <a:pt x="3300" y="10353"/>
                  </a:cubicBezTo>
                  <a:cubicBezTo>
                    <a:pt x="3947" y="10670"/>
                    <a:pt x="4670" y="11023"/>
                    <a:pt x="5453" y="11402"/>
                  </a:cubicBezTo>
                  <a:cubicBezTo>
                    <a:pt x="5974" y="11655"/>
                    <a:pt x="6520" y="11922"/>
                    <a:pt x="7088" y="12200"/>
                  </a:cubicBezTo>
                  <a:cubicBezTo>
                    <a:pt x="12514" y="14839"/>
                    <a:pt x="19877" y="18399"/>
                    <a:pt x="24829" y="20703"/>
                  </a:cubicBezTo>
                  <a:cubicBezTo>
                    <a:pt x="25426" y="20982"/>
                    <a:pt x="25987" y="21241"/>
                    <a:pt x="26508" y="21480"/>
                  </a:cubicBezTo>
                  <a:cubicBezTo>
                    <a:pt x="27057" y="21730"/>
                    <a:pt x="27558" y="21958"/>
                    <a:pt x="28006" y="22156"/>
                  </a:cubicBezTo>
                  <a:lnTo>
                    <a:pt x="28057" y="22178"/>
                  </a:lnTo>
                  <a:cubicBezTo>
                    <a:pt x="28057" y="22178"/>
                    <a:pt x="29874" y="22331"/>
                    <a:pt x="31811" y="22430"/>
                  </a:cubicBezTo>
                  <a:cubicBezTo>
                    <a:pt x="32728" y="22477"/>
                    <a:pt x="33673" y="22512"/>
                    <a:pt x="34465" y="22512"/>
                  </a:cubicBezTo>
                  <a:cubicBezTo>
                    <a:pt x="35120" y="22512"/>
                    <a:pt x="35670" y="22488"/>
                    <a:pt x="36014" y="22429"/>
                  </a:cubicBezTo>
                  <a:lnTo>
                    <a:pt x="36467" y="22629"/>
                  </a:lnTo>
                  <a:cubicBezTo>
                    <a:pt x="36553" y="22667"/>
                    <a:pt x="36643" y="22685"/>
                    <a:pt x="36732" y="22685"/>
                  </a:cubicBezTo>
                  <a:cubicBezTo>
                    <a:pt x="36984" y="22685"/>
                    <a:pt x="37225" y="22540"/>
                    <a:pt x="37334" y="22294"/>
                  </a:cubicBezTo>
                  <a:lnTo>
                    <a:pt x="38016" y="20756"/>
                  </a:lnTo>
                  <a:cubicBezTo>
                    <a:pt x="38162" y="20424"/>
                    <a:pt x="38013" y="20036"/>
                    <a:pt x="37681" y="19888"/>
                  </a:cubicBezTo>
                  <a:lnTo>
                    <a:pt x="37229" y="19689"/>
                  </a:lnTo>
                  <a:cubicBezTo>
                    <a:pt x="37229" y="19689"/>
                    <a:pt x="35714" y="17851"/>
                    <a:pt x="34247" y="16079"/>
                  </a:cubicBezTo>
                  <a:cubicBezTo>
                    <a:pt x="33401" y="15053"/>
                    <a:pt x="32573" y="14045"/>
                    <a:pt x="32064" y="13428"/>
                  </a:cubicBezTo>
                  <a:cubicBezTo>
                    <a:pt x="32034" y="13395"/>
                    <a:pt x="32007" y="13360"/>
                    <a:pt x="31980" y="13328"/>
                  </a:cubicBezTo>
                  <a:cubicBezTo>
                    <a:pt x="31921" y="13258"/>
                    <a:pt x="31438" y="12962"/>
                    <a:pt x="30260" y="12334"/>
                  </a:cubicBezTo>
                  <a:cubicBezTo>
                    <a:pt x="29909" y="12149"/>
                    <a:pt x="29494" y="11931"/>
                    <a:pt x="29009" y="11681"/>
                  </a:cubicBezTo>
                  <a:cubicBezTo>
                    <a:pt x="26052" y="10157"/>
                    <a:pt x="20500" y="7416"/>
                    <a:pt x="10691" y="2801"/>
                  </a:cubicBezTo>
                  <a:cubicBezTo>
                    <a:pt x="10258" y="2594"/>
                    <a:pt x="9816" y="2386"/>
                    <a:pt x="9365" y="2176"/>
                  </a:cubicBezTo>
                  <a:cubicBezTo>
                    <a:pt x="8736" y="1882"/>
                    <a:pt x="8092" y="1579"/>
                    <a:pt x="7429" y="1268"/>
                  </a:cubicBezTo>
                  <a:cubicBezTo>
                    <a:pt x="6645" y="903"/>
                    <a:pt x="5836" y="524"/>
                    <a:pt x="5002" y="135"/>
                  </a:cubicBezTo>
                  <a:cubicBezTo>
                    <a:pt x="4806" y="44"/>
                    <a:pt x="4599" y="0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9807350" y="849650"/>
              <a:ext cx="719125" cy="522200"/>
            </a:xfrm>
            <a:custGeom>
              <a:avLst/>
              <a:gdLst/>
              <a:ahLst/>
              <a:cxnLst/>
              <a:rect l="l" t="t" r="r" b="b"/>
              <a:pathLst>
                <a:path w="28765" h="20888" extrusionOk="0">
                  <a:moveTo>
                    <a:pt x="4129" y="0"/>
                  </a:moveTo>
                  <a:cubicBezTo>
                    <a:pt x="3241" y="1349"/>
                    <a:pt x="2432" y="2750"/>
                    <a:pt x="1746" y="4196"/>
                  </a:cubicBezTo>
                  <a:cubicBezTo>
                    <a:pt x="1000" y="5771"/>
                    <a:pt x="400" y="7403"/>
                    <a:pt x="0" y="9085"/>
                  </a:cubicBezTo>
                  <a:cubicBezTo>
                    <a:pt x="647" y="9402"/>
                    <a:pt x="1370" y="9755"/>
                    <a:pt x="2153" y="10134"/>
                  </a:cubicBezTo>
                  <a:cubicBezTo>
                    <a:pt x="2674" y="10387"/>
                    <a:pt x="3220" y="10654"/>
                    <a:pt x="3788" y="10932"/>
                  </a:cubicBezTo>
                  <a:cubicBezTo>
                    <a:pt x="9214" y="13571"/>
                    <a:pt x="16577" y="17131"/>
                    <a:pt x="21529" y="19435"/>
                  </a:cubicBezTo>
                  <a:cubicBezTo>
                    <a:pt x="22126" y="19714"/>
                    <a:pt x="22687" y="19973"/>
                    <a:pt x="23206" y="20212"/>
                  </a:cubicBezTo>
                  <a:cubicBezTo>
                    <a:pt x="23756" y="20462"/>
                    <a:pt x="24258" y="20690"/>
                    <a:pt x="24705" y="20888"/>
                  </a:cubicBezTo>
                  <a:cubicBezTo>
                    <a:pt x="25316" y="19441"/>
                    <a:pt x="26154" y="17511"/>
                    <a:pt x="26771" y="16093"/>
                  </a:cubicBezTo>
                  <a:cubicBezTo>
                    <a:pt x="27185" y="15155"/>
                    <a:pt x="27499" y="14441"/>
                    <a:pt x="27589" y="14249"/>
                  </a:cubicBezTo>
                  <a:cubicBezTo>
                    <a:pt x="27847" y="13696"/>
                    <a:pt x="28339" y="12948"/>
                    <a:pt x="28764" y="12160"/>
                  </a:cubicBezTo>
                  <a:cubicBezTo>
                    <a:pt x="28734" y="12127"/>
                    <a:pt x="28707" y="12092"/>
                    <a:pt x="28680" y="12060"/>
                  </a:cubicBezTo>
                  <a:cubicBezTo>
                    <a:pt x="28621" y="11990"/>
                    <a:pt x="28138" y="11694"/>
                    <a:pt x="26960" y="11066"/>
                  </a:cubicBezTo>
                  <a:cubicBezTo>
                    <a:pt x="26609" y="10881"/>
                    <a:pt x="26194" y="10663"/>
                    <a:pt x="25709" y="10413"/>
                  </a:cubicBezTo>
                  <a:cubicBezTo>
                    <a:pt x="22752" y="8889"/>
                    <a:pt x="17200" y="6148"/>
                    <a:pt x="7391" y="1533"/>
                  </a:cubicBezTo>
                  <a:cubicBezTo>
                    <a:pt x="6958" y="1326"/>
                    <a:pt x="6516" y="1118"/>
                    <a:pt x="6065" y="908"/>
                  </a:cubicBezTo>
                  <a:cubicBezTo>
                    <a:pt x="5436" y="614"/>
                    <a:pt x="4792" y="311"/>
                    <a:pt x="412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10345550" y="1109950"/>
              <a:ext cx="135825" cy="245000"/>
            </a:xfrm>
            <a:custGeom>
              <a:avLst/>
              <a:gdLst/>
              <a:ahLst/>
              <a:cxnLst/>
              <a:rect l="l" t="t" r="r" b="b"/>
              <a:pathLst>
                <a:path w="5433" h="9800" extrusionOk="0">
                  <a:moveTo>
                    <a:pt x="4180" y="1"/>
                  </a:moveTo>
                  <a:cubicBezTo>
                    <a:pt x="2164" y="2652"/>
                    <a:pt x="639" y="5750"/>
                    <a:pt x="1" y="9023"/>
                  </a:cubicBezTo>
                  <a:cubicBezTo>
                    <a:pt x="598" y="9302"/>
                    <a:pt x="1159" y="9561"/>
                    <a:pt x="1680" y="9800"/>
                  </a:cubicBezTo>
                  <a:cubicBezTo>
                    <a:pt x="2164" y="7697"/>
                    <a:pt x="2792" y="5655"/>
                    <a:pt x="3733" y="3691"/>
                  </a:cubicBezTo>
                  <a:cubicBezTo>
                    <a:pt x="4233" y="2647"/>
                    <a:pt x="4797" y="1626"/>
                    <a:pt x="5432" y="654"/>
                  </a:cubicBezTo>
                  <a:cubicBezTo>
                    <a:pt x="5081" y="469"/>
                    <a:pt x="4664" y="25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9861175" y="872350"/>
              <a:ext cx="130975" cy="250600"/>
            </a:xfrm>
            <a:custGeom>
              <a:avLst/>
              <a:gdLst/>
              <a:ahLst/>
              <a:cxnLst/>
              <a:rect l="l" t="t" r="r" b="b"/>
              <a:pathLst>
                <a:path w="5239" h="10024" extrusionOk="0">
                  <a:moveTo>
                    <a:pt x="3912" y="0"/>
                  </a:moveTo>
                  <a:cubicBezTo>
                    <a:pt x="1945" y="2731"/>
                    <a:pt x="507" y="5902"/>
                    <a:pt x="0" y="9226"/>
                  </a:cubicBezTo>
                  <a:cubicBezTo>
                    <a:pt x="521" y="9479"/>
                    <a:pt x="1067" y="9746"/>
                    <a:pt x="1635" y="10024"/>
                  </a:cubicBezTo>
                  <a:cubicBezTo>
                    <a:pt x="2147" y="7654"/>
                    <a:pt x="2808" y="5355"/>
                    <a:pt x="3861" y="3152"/>
                  </a:cubicBezTo>
                  <a:cubicBezTo>
                    <a:pt x="4276" y="2286"/>
                    <a:pt x="4736" y="1443"/>
                    <a:pt x="5238" y="625"/>
                  </a:cubicBezTo>
                  <a:cubicBezTo>
                    <a:pt x="4805" y="418"/>
                    <a:pt x="4363" y="21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9956300" y="1001750"/>
              <a:ext cx="396250" cy="208975"/>
            </a:xfrm>
            <a:custGeom>
              <a:avLst/>
              <a:gdLst/>
              <a:ahLst/>
              <a:cxnLst/>
              <a:rect l="l" t="t" r="r" b="b"/>
              <a:pathLst>
                <a:path w="15850" h="8359" extrusionOk="0">
                  <a:moveTo>
                    <a:pt x="1347" y="0"/>
                  </a:moveTo>
                  <a:cubicBezTo>
                    <a:pt x="644" y="0"/>
                    <a:pt x="1" y="843"/>
                    <a:pt x="451" y="1663"/>
                  </a:cubicBezTo>
                  <a:cubicBezTo>
                    <a:pt x="1851" y="4211"/>
                    <a:pt x="4115" y="6900"/>
                    <a:pt x="7268" y="6900"/>
                  </a:cubicBezTo>
                  <a:cubicBezTo>
                    <a:pt x="7330" y="6900"/>
                    <a:pt x="7392" y="6899"/>
                    <a:pt x="7454" y="6897"/>
                  </a:cubicBezTo>
                  <a:cubicBezTo>
                    <a:pt x="8762" y="6854"/>
                    <a:pt x="9897" y="6185"/>
                    <a:pt x="11166" y="5979"/>
                  </a:cubicBezTo>
                  <a:cubicBezTo>
                    <a:pt x="11319" y="5955"/>
                    <a:pt x="11462" y="5943"/>
                    <a:pt x="11598" y="5943"/>
                  </a:cubicBezTo>
                  <a:cubicBezTo>
                    <a:pt x="13155" y="5943"/>
                    <a:pt x="13629" y="7479"/>
                    <a:pt x="14880" y="8253"/>
                  </a:cubicBezTo>
                  <a:cubicBezTo>
                    <a:pt x="14989" y="8321"/>
                    <a:pt x="15131" y="8358"/>
                    <a:pt x="15271" y="8358"/>
                  </a:cubicBezTo>
                  <a:cubicBezTo>
                    <a:pt x="15540" y="8358"/>
                    <a:pt x="15802" y="8220"/>
                    <a:pt x="15811" y="7895"/>
                  </a:cubicBezTo>
                  <a:cubicBezTo>
                    <a:pt x="15850" y="6500"/>
                    <a:pt x="14925" y="5073"/>
                    <a:pt x="13788" y="4294"/>
                  </a:cubicBezTo>
                  <a:cubicBezTo>
                    <a:pt x="13107" y="3829"/>
                    <a:pt x="12392" y="3643"/>
                    <a:pt x="11655" y="3643"/>
                  </a:cubicBezTo>
                  <a:cubicBezTo>
                    <a:pt x="11119" y="3643"/>
                    <a:pt x="10572" y="3741"/>
                    <a:pt x="10016" y="3900"/>
                  </a:cubicBezTo>
                  <a:cubicBezTo>
                    <a:pt x="9014" y="4187"/>
                    <a:pt x="8101" y="4599"/>
                    <a:pt x="7138" y="4599"/>
                  </a:cubicBezTo>
                  <a:cubicBezTo>
                    <a:pt x="6709" y="4599"/>
                    <a:pt x="6270" y="4517"/>
                    <a:pt x="5808" y="4306"/>
                  </a:cubicBezTo>
                  <a:cubicBezTo>
                    <a:pt x="4131" y="3540"/>
                    <a:pt x="3192" y="1868"/>
                    <a:pt x="2141" y="444"/>
                  </a:cubicBezTo>
                  <a:cubicBezTo>
                    <a:pt x="1909" y="131"/>
                    <a:pt x="1624" y="0"/>
                    <a:pt x="134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10669025" y="1356725"/>
              <a:ext cx="368550" cy="231800"/>
            </a:xfrm>
            <a:custGeom>
              <a:avLst/>
              <a:gdLst/>
              <a:ahLst/>
              <a:cxnLst/>
              <a:rect l="l" t="t" r="r" b="b"/>
              <a:pathLst>
                <a:path w="14742" h="9272" extrusionOk="0">
                  <a:moveTo>
                    <a:pt x="1542" y="0"/>
                  </a:moveTo>
                  <a:cubicBezTo>
                    <a:pt x="746" y="0"/>
                    <a:pt x="1" y="864"/>
                    <a:pt x="326" y="1723"/>
                  </a:cubicBezTo>
                  <a:cubicBezTo>
                    <a:pt x="996" y="3492"/>
                    <a:pt x="2422" y="5090"/>
                    <a:pt x="3781" y="6387"/>
                  </a:cubicBezTo>
                  <a:cubicBezTo>
                    <a:pt x="4515" y="7090"/>
                    <a:pt x="5460" y="7558"/>
                    <a:pt x="6412" y="7558"/>
                  </a:cubicBezTo>
                  <a:cubicBezTo>
                    <a:pt x="6982" y="7558"/>
                    <a:pt x="7556" y="7390"/>
                    <a:pt x="8088" y="7004"/>
                  </a:cubicBezTo>
                  <a:cubicBezTo>
                    <a:pt x="8687" y="6570"/>
                    <a:pt x="9099" y="5966"/>
                    <a:pt x="9470" y="5339"/>
                  </a:cubicBezTo>
                  <a:cubicBezTo>
                    <a:pt x="9496" y="5298"/>
                    <a:pt x="9539" y="5233"/>
                    <a:pt x="9592" y="5158"/>
                  </a:cubicBezTo>
                  <a:cubicBezTo>
                    <a:pt x="10902" y="6193"/>
                    <a:pt x="11716" y="7508"/>
                    <a:pt x="12683" y="8837"/>
                  </a:cubicBezTo>
                  <a:cubicBezTo>
                    <a:pt x="12902" y="9139"/>
                    <a:pt x="13221" y="9272"/>
                    <a:pt x="13539" y="9272"/>
                  </a:cubicBezTo>
                  <a:cubicBezTo>
                    <a:pt x="14141" y="9272"/>
                    <a:pt x="14741" y="8794"/>
                    <a:pt x="14649" y="8078"/>
                  </a:cubicBezTo>
                  <a:cubicBezTo>
                    <a:pt x="14447" y="6496"/>
                    <a:pt x="13548" y="4898"/>
                    <a:pt x="12495" y="3726"/>
                  </a:cubicBezTo>
                  <a:cubicBezTo>
                    <a:pt x="11677" y="2817"/>
                    <a:pt x="10498" y="1565"/>
                    <a:pt x="9177" y="1565"/>
                  </a:cubicBezTo>
                  <a:cubicBezTo>
                    <a:pt x="8945" y="1565"/>
                    <a:pt x="8707" y="1604"/>
                    <a:pt x="8467" y="1691"/>
                  </a:cubicBezTo>
                  <a:cubicBezTo>
                    <a:pt x="7750" y="1949"/>
                    <a:pt x="7322" y="2560"/>
                    <a:pt x="6988" y="3210"/>
                  </a:cubicBezTo>
                  <a:cubicBezTo>
                    <a:pt x="6868" y="3442"/>
                    <a:pt x="6548" y="4468"/>
                    <a:pt x="6248" y="4524"/>
                  </a:cubicBezTo>
                  <a:cubicBezTo>
                    <a:pt x="6235" y="4527"/>
                    <a:pt x="6222" y="4528"/>
                    <a:pt x="6208" y="4528"/>
                  </a:cubicBezTo>
                  <a:cubicBezTo>
                    <a:pt x="5686" y="4528"/>
                    <a:pt x="4477" y="2792"/>
                    <a:pt x="4226" y="2481"/>
                  </a:cubicBezTo>
                  <a:cubicBezTo>
                    <a:pt x="3604" y="1713"/>
                    <a:pt x="3034" y="962"/>
                    <a:pt x="2293" y="298"/>
                  </a:cubicBezTo>
                  <a:cubicBezTo>
                    <a:pt x="2060" y="90"/>
                    <a:pt x="1798" y="0"/>
                    <a:pt x="154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42"/>
          <p:cNvGrpSpPr/>
          <p:nvPr/>
        </p:nvGrpSpPr>
        <p:grpSpPr>
          <a:xfrm rot="1238870">
            <a:off x="98049" y="684585"/>
            <a:ext cx="927047" cy="1439059"/>
            <a:chOff x="1808738" y="1647900"/>
            <a:chExt cx="834775" cy="1295825"/>
          </a:xfrm>
        </p:grpSpPr>
        <p:sp>
          <p:nvSpPr>
            <p:cNvPr id="1522" name="Google Shape;1522;p42"/>
            <p:cNvSpPr/>
            <p:nvPr/>
          </p:nvSpPr>
          <p:spPr>
            <a:xfrm>
              <a:off x="1808738" y="1647900"/>
              <a:ext cx="834775" cy="1295825"/>
            </a:xfrm>
            <a:custGeom>
              <a:avLst/>
              <a:gdLst/>
              <a:ahLst/>
              <a:cxnLst/>
              <a:rect l="l" t="t" r="r" b="b"/>
              <a:pathLst>
                <a:path w="33391" h="51833" extrusionOk="0">
                  <a:moveTo>
                    <a:pt x="27682" y="3288"/>
                  </a:moveTo>
                  <a:cubicBezTo>
                    <a:pt x="27729" y="3288"/>
                    <a:pt x="27775" y="3290"/>
                    <a:pt x="27822" y="3296"/>
                  </a:cubicBezTo>
                  <a:cubicBezTo>
                    <a:pt x="27828" y="3295"/>
                    <a:pt x="27835" y="3295"/>
                    <a:pt x="27841" y="3295"/>
                  </a:cubicBezTo>
                  <a:cubicBezTo>
                    <a:pt x="28025" y="3295"/>
                    <a:pt x="28206" y="3341"/>
                    <a:pt x="28367" y="3431"/>
                  </a:cubicBezTo>
                  <a:cubicBezTo>
                    <a:pt x="28435" y="3464"/>
                    <a:pt x="28498" y="3503"/>
                    <a:pt x="28559" y="3547"/>
                  </a:cubicBezTo>
                  <a:cubicBezTo>
                    <a:pt x="28802" y="3724"/>
                    <a:pt x="28975" y="3972"/>
                    <a:pt x="29082" y="4257"/>
                  </a:cubicBezTo>
                  <a:cubicBezTo>
                    <a:pt x="29161" y="4490"/>
                    <a:pt x="29176" y="4742"/>
                    <a:pt x="29128" y="4983"/>
                  </a:cubicBezTo>
                  <a:cubicBezTo>
                    <a:pt x="29086" y="5104"/>
                    <a:pt x="29047" y="5224"/>
                    <a:pt x="29004" y="5345"/>
                  </a:cubicBezTo>
                  <a:cubicBezTo>
                    <a:pt x="28926" y="5520"/>
                    <a:pt x="28804" y="5670"/>
                    <a:pt x="28649" y="5782"/>
                  </a:cubicBezTo>
                  <a:cubicBezTo>
                    <a:pt x="28373" y="6003"/>
                    <a:pt x="28033" y="6119"/>
                    <a:pt x="27688" y="6119"/>
                  </a:cubicBezTo>
                  <a:cubicBezTo>
                    <a:pt x="27552" y="6119"/>
                    <a:pt x="27414" y="6101"/>
                    <a:pt x="27279" y="6064"/>
                  </a:cubicBezTo>
                  <a:cubicBezTo>
                    <a:pt x="27213" y="6043"/>
                    <a:pt x="27150" y="6015"/>
                    <a:pt x="27089" y="5982"/>
                  </a:cubicBezTo>
                  <a:cubicBezTo>
                    <a:pt x="26744" y="5809"/>
                    <a:pt x="26510" y="5512"/>
                    <a:pt x="26375" y="5156"/>
                  </a:cubicBezTo>
                  <a:cubicBezTo>
                    <a:pt x="26297" y="4922"/>
                    <a:pt x="26280" y="4672"/>
                    <a:pt x="26329" y="4431"/>
                  </a:cubicBezTo>
                  <a:cubicBezTo>
                    <a:pt x="26372" y="4308"/>
                    <a:pt x="26411" y="4189"/>
                    <a:pt x="26453" y="4069"/>
                  </a:cubicBezTo>
                  <a:cubicBezTo>
                    <a:pt x="26532" y="3894"/>
                    <a:pt x="26654" y="3742"/>
                    <a:pt x="26809" y="3632"/>
                  </a:cubicBezTo>
                  <a:cubicBezTo>
                    <a:pt x="27048" y="3411"/>
                    <a:pt x="27360" y="3288"/>
                    <a:pt x="27682" y="3288"/>
                  </a:cubicBezTo>
                  <a:close/>
                  <a:moveTo>
                    <a:pt x="23559" y="0"/>
                  </a:moveTo>
                  <a:lnTo>
                    <a:pt x="21427" y="4281"/>
                  </a:lnTo>
                  <a:lnTo>
                    <a:pt x="21083" y="4975"/>
                  </a:lnTo>
                  <a:lnTo>
                    <a:pt x="20279" y="6589"/>
                  </a:lnTo>
                  <a:lnTo>
                    <a:pt x="19916" y="7318"/>
                  </a:lnTo>
                  <a:lnTo>
                    <a:pt x="19228" y="8698"/>
                  </a:lnTo>
                  <a:lnTo>
                    <a:pt x="18942" y="9272"/>
                  </a:lnTo>
                  <a:lnTo>
                    <a:pt x="18193" y="10778"/>
                  </a:lnTo>
                  <a:lnTo>
                    <a:pt x="17895" y="11375"/>
                  </a:lnTo>
                  <a:lnTo>
                    <a:pt x="16804" y="13567"/>
                  </a:lnTo>
                  <a:lnTo>
                    <a:pt x="16507" y="14165"/>
                  </a:lnTo>
                  <a:lnTo>
                    <a:pt x="15450" y="16289"/>
                  </a:lnTo>
                  <a:lnTo>
                    <a:pt x="15086" y="17022"/>
                  </a:lnTo>
                  <a:lnTo>
                    <a:pt x="14398" y="18400"/>
                  </a:lnTo>
                  <a:lnTo>
                    <a:pt x="14111" y="18979"/>
                  </a:lnTo>
                  <a:lnTo>
                    <a:pt x="13363" y="20480"/>
                  </a:lnTo>
                  <a:lnTo>
                    <a:pt x="13065" y="21078"/>
                  </a:lnTo>
                  <a:lnTo>
                    <a:pt x="11976" y="23269"/>
                  </a:lnTo>
                  <a:lnTo>
                    <a:pt x="11679" y="23867"/>
                  </a:lnTo>
                  <a:lnTo>
                    <a:pt x="10620" y="25993"/>
                  </a:lnTo>
                  <a:lnTo>
                    <a:pt x="10255" y="26727"/>
                  </a:lnTo>
                  <a:lnTo>
                    <a:pt x="9570" y="28102"/>
                  </a:lnTo>
                  <a:lnTo>
                    <a:pt x="9281" y="28685"/>
                  </a:lnTo>
                  <a:lnTo>
                    <a:pt x="8535" y="30182"/>
                  </a:lnTo>
                  <a:lnTo>
                    <a:pt x="8236" y="30782"/>
                  </a:lnTo>
                  <a:lnTo>
                    <a:pt x="7146" y="32971"/>
                  </a:lnTo>
                  <a:lnTo>
                    <a:pt x="6849" y="33571"/>
                  </a:lnTo>
                  <a:lnTo>
                    <a:pt x="5790" y="35695"/>
                  </a:lnTo>
                  <a:lnTo>
                    <a:pt x="5425" y="36429"/>
                  </a:lnTo>
                  <a:lnTo>
                    <a:pt x="4742" y="37802"/>
                  </a:lnTo>
                  <a:lnTo>
                    <a:pt x="4449" y="38388"/>
                  </a:lnTo>
                  <a:lnTo>
                    <a:pt x="3707" y="39882"/>
                  </a:lnTo>
                  <a:lnTo>
                    <a:pt x="3406" y="40486"/>
                  </a:lnTo>
                  <a:lnTo>
                    <a:pt x="2318" y="42673"/>
                  </a:lnTo>
                  <a:lnTo>
                    <a:pt x="2019" y="43273"/>
                  </a:lnTo>
                  <a:lnTo>
                    <a:pt x="0" y="47327"/>
                  </a:lnTo>
                  <a:cubicBezTo>
                    <a:pt x="2051" y="48442"/>
                    <a:pt x="4052" y="49375"/>
                    <a:pt x="5727" y="50096"/>
                  </a:cubicBezTo>
                  <a:cubicBezTo>
                    <a:pt x="8334" y="51217"/>
                    <a:pt x="10156" y="51833"/>
                    <a:pt x="10156" y="51833"/>
                  </a:cubicBezTo>
                  <a:cubicBezTo>
                    <a:pt x="17457" y="38069"/>
                    <a:pt x="33391" y="5347"/>
                    <a:pt x="33391" y="5347"/>
                  </a:cubicBezTo>
                  <a:cubicBezTo>
                    <a:pt x="32075" y="4137"/>
                    <a:pt x="30563" y="3146"/>
                    <a:pt x="29122" y="2357"/>
                  </a:cubicBezTo>
                  <a:cubicBezTo>
                    <a:pt x="26187" y="751"/>
                    <a:pt x="23559" y="0"/>
                    <a:pt x="23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2321438" y="1783625"/>
              <a:ext cx="115025" cy="54700"/>
            </a:xfrm>
            <a:custGeom>
              <a:avLst/>
              <a:gdLst/>
              <a:ahLst/>
              <a:cxnLst/>
              <a:rect l="l" t="t" r="r" b="b"/>
              <a:pathLst>
                <a:path w="4601" h="2188" extrusionOk="0">
                  <a:moveTo>
                    <a:pt x="344" y="1"/>
                  </a:moveTo>
                  <a:lnTo>
                    <a:pt x="1" y="693"/>
                  </a:lnTo>
                  <a:cubicBezTo>
                    <a:pt x="424" y="900"/>
                    <a:pt x="864" y="1075"/>
                    <a:pt x="1264" y="1245"/>
                  </a:cubicBezTo>
                  <a:cubicBezTo>
                    <a:pt x="2151" y="1621"/>
                    <a:pt x="3058" y="1981"/>
                    <a:pt x="4005" y="2180"/>
                  </a:cubicBezTo>
                  <a:cubicBezTo>
                    <a:pt x="4030" y="2185"/>
                    <a:pt x="4055" y="2187"/>
                    <a:pt x="4078" y="2187"/>
                  </a:cubicBezTo>
                  <a:cubicBezTo>
                    <a:pt x="4425" y="2187"/>
                    <a:pt x="4600" y="1649"/>
                    <a:pt x="4238" y="1493"/>
                  </a:cubicBezTo>
                  <a:cubicBezTo>
                    <a:pt x="3342" y="1106"/>
                    <a:pt x="2407" y="815"/>
                    <a:pt x="1495" y="473"/>
                  </a:cubicBezTo>
                  <a:cubicBezTo>
                    <a:pt x="1121" y="332"/>
                    <a:pt x="735" y="159"/>
                    <a:pt x="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2292263" y="1841300"/>
              <a:ext cx="56675" cy="29925"/>
            </a:xfrm>
            <a:custGeom>
              <a:avLst/>
              <a:gdLst/>
              <a:ahLst/>
              <a:cxnLst/>
              <a:rect l="l" t="t" r="r" b="b"/>
              <a:pathLst>
                <a:path w="2267" h="1197" extrusionOk="0">
                  <a:moveTo>
                    <a:pt x="364" y="0"/>
                  </a:moveTo>
                  <a:lnTo>
                    <a:pt x="0" y="729"/>
                  </a:lnTo>
                  <a:cubicBezTo>
                    <a:pt x="525" y="984"/>
                    <a:pt x="1134" y="1139"/>
                    <a:pt x="1649" y="1193"/>
                  </a:cubicBezTo>
                  <a:cubicBezTo>
                    <a:pt x="1668" y="1195"/>
                    <a:pt x="1686" y="1196"/>
                    <a:pt x="1703" y="1196"/>
                  </a:cubicBezTo>
                  <a:cubicBezTo>
                    <a:pt x="2158" y="1196"/>
                    <a:pt x="2266" y="566"/>
                    <a:pt x="1798" y="428"/>
                  </a:cubicBezTo>
                  <a:cubicBezTo>
                    <a:pt x="1385" y="306"/>
                    <a:pt x="962" y="218"/>
                    <a:pt x="554" y="73"/>
                  </a:cubicBezTo>
                  <a:cubicBezTo>
                    <a:pt x="492" y="49"/>
                    <a:pt x="427" y="26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2267913" y="1894050"/>
              <a:ext cx="44625" cy="25700"/>
            </a:xfrm>
            <a:custGeom>
              <a:avLst/>
              <a:gdLst/>
              <a:ahLst/>
              <a:cxnLst/>
              <a:rect l="l" t="t" r="r" b="b"/>
              <a:pathLst>
                <a:path w="1785" h="1028" extrusionOk="0">
                  <a:moveTo>
                    <a:pt x="286" y="1"/>
                  </a:moveTo>
                  <a:lnTo>
                    <a:pt x="1" y="577"/>
                  </a:lnTo>
                  <a:cubicBezTo>
                    <a:pt x="70" y="614"/>
                    <a:pt x="140" y="650"/>
                    <a:pt x="213" y="682"/>
                  </a:cubicBezTo>
                  <a:cubicBezTo>
                    <a:pt x="542" y="836"/>
                    <a:pt x="909" y="1028"/>
                    <a:pt x="1277" y="1028"/>
                  </a:cubicBezTo>
                  <a:cubicBezTo>
                    <a:pt x="1312" y="1028"/>
                    <a:pt x="1347" y="1026"/>
                    <a:pt x="1382" y="1022"/>
                  </a:cubicBezTo>
                  <a:cubicBezTo>
                    <a:pt x="1627" y="998"/>
                    <a:pt x="1785" y="662"/>
                    <a:pt x="1567" y="494"/>
                  </a:cubicBezTo>
                  <a:cubicBezTo>
                    <a:pt x="1280" y="269"/>
                    <a:pt x="935" y="215"/>
                    <a:pt x="594" y="104"/>
                  </a:cubicBezTo>
                  <a:cubicBezTo>
                    <a:pt x="492" y="70"/>
                    <a:pt x="390" y="36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2241788" y="1946100"/>
              <a:ext cx="46275" cy="29800"/>
            </a:xfrm>
            <a:custGeom>
              <a:avLst/>
              <a:gdLst/>
              <a:ahLst/>
              <a:cxnLst/>
              <a:rect l="l" t="t" r="r" b="b"/>
              <a:pathLst>
                <a:path w="1851" h="1192" extrusionOk="0">
                  <a:moveTo>
                    <a:pt x="298" y="1"/>
                  </a:moveTo>
                  <a:lnTo>
                    <a:pt x="0" y="595"/>
                  </a:lnTo>
                  <a:cubicBezTo>
                    <a:pt x="92" y="636"/>
                    <a:pt x="186" y="679"/>
                    <a:pt x="276" y="721"/>
                  </a:cubicBezTo>
                  <a:cubicBezTo>
                    <a:pt x="638" y="889"/>
                    <a:pt x="993" y="1117"/>
                    <a:pt x="1387" y="1187"/>
                  </a:cubicBezTo>
                  <a:cubicBezTo>
                    <a:pt x="1407" y="1190"/>
                    <a:pt x="1426" y="1192"/>
                    <a:pt x="1444" y="1192"/>
                  </a:cubicBezTo>
                  <a:cubicBezTo>
                    <a:pt x="1708" y="1192"/>
                    <a:pt x="1851" y="857"/>
                    <a:pt x="1651" y="662"/>
                  </a:cubicBezTo>
                  <a:cubicBezTo>
                    <a:pt x="1321" y="342"/>
                    <a:pt x="835" y="191"/>
                    <a:pt x="410" y="40"/>
                  </a:cubicBezTo>
                  <a:cubicBezTo>
                    <a:pt x="373" y="24"/>
                    <a:pt x="335" y="12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2207038" y="2015775"/>
              <a:ext cx="89750" cy="44800"/>
            </a:xfrm>
            <a:custGeom>
              <a:avLst/>
              <a:gdLst/>
              <a:ahLst/>
              <a:cxnLst/>
              <a:rect l="l" t="t" r="r" b="b"/>
              <a:pathLst>
                <a:path w="3590" h="1792" extrusionOk="0">
                  <a:moveTo>
                    <a:pt x="298" y="1"/>
                  </a:moveTo>
                  <a:lnTo>
                    <a:pt x="0" y="599"/>
                  </a:lnTo>
                  <a:cubicBezTo>
                    <a:pt x="288" y="716"/>
                    <a:pt x="582" y="823"/>
                    <a:pt x="857" y="937"/>
                  </a:cubicBezTo>
                  <a:cubicBezTo>
                    <a:pt x="1572" y="1228"/>
                    <a:pt x="2284" y="1530"/>
                    <a:pt x="3017" y="1775"/>
                  </a:cubicBezTo>
                  <a:cubicBezTo>
                    <a:pt x="3052" y="1786"/>
                    <a:pt x="3085" y="1792"/>
                    <a:pt x="3117" y="1792"/>
                  </a:cubicBezTo>
                  <a:cubicBezTo>
                    <a:pt x="3439" y="1792"/>
                    <a:pt x="3590" y="1242"/>
                    <a:pt x="3250" y="1095"/>
                  </a:cubicBezTo>
                  <a:cubicBezTo>
                    <a:pt x="2485" y="764"/>
                    <a:pt x="1688" y="504"/>
                    <a:pt x="906" y="223"/>
                  </a:cubicBezTo>
                  <a:cubicBezTo>
                    <a:pt x="706" y="152"/>
                    <a:pt x="502" y="74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2171513" y="2083875"/>
              <a:ext cx="56075" cy="29675"/>
            </a:xfrm>
            <a:custGeom>
              <a:avLst/>
              <a:gdLst/>
              <a:ahLst/>
              <a:cxnLst/>
              <a:rect l="l" t="t" r="r" b="b"/>
              <a:pathLst>
                <a:path w="2243" h="1187" extrusionOk="0">
                  <a:moveTo>
                    <a:pt x="364" y="1"/>
                  </a:moveTo>
                  <a:lnTo>
                    <a:pt x="1" y="733"/>
                  </a:lnTo>
                  <a:cubicBezTo>
                    <a:pt x="521" y="978"/>
                    <a:pt x="1117" y="1131"/>
                    <a:pt x="1625" y="1184"/>
                  </a:cubicBezTo>
                  <a:cubicBezTo>
                    <a:pt x="1644" y="1186"/>
                    <a:pt x="1662" y="1186"/>
                    <a:pt x="1680" y="1186"/>
                  </a:cubicBezTo>
                  <a:cubicBezTo>
                    <a:pt x="2133" y="1186"/>
                    <a:pt x="2243" y="556"/>
                    <a:pt x="1775" y="419"/>
                  </a:cubicBezTo>
                  <a:cubicBezTo>
                    <a:pt x="1362" y="298"/>
                    <a:pt x="939" y="210"/>
                    <a:pt x="531" y="64"/>
                  </a:cubicBezTo>
                  <a:cubicBezTo>
                    <a:pt x="475" y="43"/>
                    <a:pt x="420" y="21"/>
                    <a:pt x="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2147138" y="2136650"/>
              <a:ext cx="44025" cy="25450"/>
            </a:xfrm>
            <a:custGeom>
              <a:avLst/>
              <a:gdLst/>
              <a:ahLst/>
              <a:cxnLst/>
              <a:rect l="l" t="t" r="r" b="b"/>
              <a:pathLst>
                <a:path w="1761" h="1018" extrusionOk="0">
                  <a:moveTo>
                    <a:pt x="287" y="0"/>
                  </a:moveTo>
                  <a:lnTo>
                    <a:pt x="0" y="578"/>
                  </a:lnTo>
                  <a:cubicBezTo>
                    <a:pt x="61" y="612"/>
                    <a:pt x="126" y="641"/>
                    <a:pt x="189" y="672"/>
                  </a:cubicBezTo>
                  <a:cubicBezTo>
                    <a:pt x="519" y="825"/>
                    <a:pt x="885" y="1017"/>
                    <a:pt x="1253" y="1017"/>
                  </a:cubicBezTo>
                  <a:cubicBezTo>
                    <a:pt x="1288" y="1017"/>
                    <a:pt x="1323" y="1015"/>
                    <a:pt x="1358" y="1012"/>
                  </a:cubicBezTo>
                  <a:cubicBezTo>
                    <a:pt x="1603" y="988"/>
                    <a:pt x="1761" y="651"/>
                    <a:pt x="1545" y="483"/>
                  </a:cubicBezTo>
                  <a:cubicBezTo>
                    <a:pt x="1258" y="259"/>
                    <a:pt x="913" y="204"/>
                    <a:pt x="571" y="94"/>
                  </a:cubicBezTo>
                  <a:cubicBezTo>
                    <a:pt x="476" y="65"/>
                    <a:pt x="381" y="33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2121038" y="2188600"/>
              <a:ext cx="45700" cy="29650"/>
            </a:xfrm>
            <a:custGeom>
              <a:avLst/>
              <a:gdLst/>
              <a:ahLst/>
              <a:cxnLst/>
              <a:rect l="l" t="t" r="r" b="b"/>
              <a:pathLst>
                <a:path w="1828" h="1186" extrusionOk="0">
                  <a:moveTo>
                    <a:pt x="298" y="1"/>
                  </a:moveTo>
                  <a:lnTo>
                    <a:pt x="1" y="601"/>
                  </a:lnTo>
                  <a:cubicBezTo>
                    <a:pt x="86" y="638"/>
                    <a:pt x="169" y="676"/>
                    <a:pt x="252" y="715"/>
                  </a:cubicBezTo>
                  <a:cubicBezTo>
                    <a:pt x="614" y="883"/>
                    <a:pt x="968" y="1111"/>
                    <a:pt x="1364" y="1180"/>
                  </a:cubicBezTo>
                  <a:cubicBezTo>
                    <a:pt x="1383" y="1184"/>
                    <a:pt x="1402" y="1185"/>
                    <a:pt x="1421" y="1185"/>
                  </a:cubicBezTo>
                  <a:cubicBezTo>
                    <a:pt x="1683" y="1185"/>
                    <a:pt x="1827" y="852"/>
                    <a:pt x="1627" y="655"/>
                  </a:cubicBezTo>
                  <a:cubicBezTo>
                    <a:pt x="1297" y="336"/>
                    <a:pt x="811" y="184"/>
                    <a:pt x="386" y="33"/>
                  </a:cubicBezTo>
                  <a:cubicBezTo>
                    <a:pt x="356" y="23"/>
                    <a:pt x="329" y="1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2086288" y="2258375"/>
              <a:ext cx="89125" cy="44550"/>
            </a:xfrm>
            <a:custGeom>
              <a:avLst/>
              <a:gdLst/>
              <a:ahLst/>
              <a:cxnLst/>
              <a:rect l="l" t="t" r="r" b="b"/>
              <a:pathLst>
                <a:path w="3565" h="1782" extrusionOk="0">
                  <a:moveTo>
                    <a:pt x="298" y="0"/>
                  </a:moveTo>
                  <a:lnTo>
                    <a:pt x="1" y="598"/>
                  </a:lnTo>
                  <a:cubicBezTo>
                    <a:pt x="281" y="714"/>
                    <a:pt x="563" y="816"/>
                    <a:pt x="833" y="926"/>
                  </a:cubicBezTo>
                  <a:cubicBezTo>
                    <a:pt x="1547" y="1217"/>
                    <a:pt x="2261" y="1520"/>
                    <a:pt x="2992" y="1764"/>
                  </a:cubicBezTo>
                  <a:cubicBezTo>
                    <a:pt x="3026" y="1776"/>
                    <a:pt x="3060" y="1781"/>
                    <a:pt x="3091" y="1781"/>
                  </a:cubicBezTo>
                  <a:cubicBezTo>
                    <a:pt x="3414" y="1781"/>
                    <a:pt x="3565" y="1231"/>
                    <a:pt x="3226" y="1085"/>
                  </a:cubicBezTo>
                  <a:cubicBezTo>
                    <a:pt x="2461" y="753"/>
                    <a:pt x="1664" y="493"/>
                    <a:pt x="881" y="213"/>
                  </a:cubicBezTo>
                  <a:cubicBezTo>
                    <a:pt x="689" y="145"/>
                    <a:pt x="495" y="7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2050688" y="2326475"/>
              <a:ext cx="55525" cy="29400"/>
            </a:xfrm>
            <a:custGeom>
              <a:avLst/>
              <a:gdLst/>
              <a:ahLst/>
              <a:cxnLst/>
              <a:rect l="l" t="t" r="r" b="b"/>
              <a:pathLst>
                <a:path w="2221" h="1176" extrusionOk="0">
                  <a:moveTo>
                    <a:pt x="366" y="0"/>
                  </a:moveTo>
                  <a:lnTo>
                    <a:pt x="0" y="733"/>
                  </a:lnTo>
                  <a:cubicBezTo>
                    <a:pt x="515" y="974"/>
                    <a:pt x="1103" y="1120"/>
                    <a:pt x="1603" y="1173"/>
                  </a:cubicBezTo>
                  <a:cubicBezTo>
                    <a:pt x="1622" y="1175"/>
                    <a:pt x="1640" y="1176"/>
                    <a:pt x="1657" y="1176"/>
                  </a:cubicBezTo>
                  <a:cubicBezTo>
                    <a:pt x="2110" y="1176"/>
                    <a:pt x="2220" y="546"/>
                    <a:pt x="1753" y="408"/>
                  </a:cubicBezTo>
                  <a:cubicBezTo>
                    <a:pt x="1340" y="288"/>
                    <a:pt x="916" y="198"/>
                    <a:pt x="510" y="53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2"/>
            <p:cNvSpPr/>
            <p:nvPr/>
          </p:nvSpPr>
          <p:spPr>
            <a:xfrm>
              <a:off x="2026338" y="2379200"/>
              <a:ext cx="43450" cy="25225"/>
            </a:xfrm>
            <a:custGeom>
              <a:avLst/>
              <a:gdLst/>
              <a:ahLst/>
              <a:cxnLst/>
              <a:rect l="l" t="t" r="r" b="b"/>
              <a:pathLst>
                <a:path w="1738" h="1009" extrusionOk="0">
                  <a:moveTo>
                    <a:pt x="291" y="0"/>
                  </a:moveTo>
                  <a:lnTo>
                    <a:pt x="1" y="583"/>
                  </a:lnTo>
                  <a:cubicBezTo>
                    <a:pt x="55" y="612"/>
                    <a:pt x="111" y="638"/>
                    <a:pt x="166" y="663"/>
                  </a:cubicBezTo>
                  <a:cubicBezTo>
                    <a:pt x="496" y="817"/>
                    <a:pt x="862" y="1009"/>
                    <a:pt x="1231" y="1009"/>
                  </a:cubicBezTo>
                  <a:cubicBezTo>
                    <a:pt x="1266" y="1009"/>
                    <a:pt x="1301" y="1007"/>
                    <a:pt x="1336" y="1003"/>
                  </a:cubicBezTo>
                  <a:cubicBezTo>
                    <a:pt x="1579" y="979"/>
                    <a:pt x="1737" y="643"/>
                    <a:pt x="1522" y="475"/>
                  </a:cubicBezTo>
                  <a:cubicBezTo>
                    <a:pt x="1234" y="250"/>
                    <a:pt x="889" y="196"/>
                    <a:pt x="548" y="85"/>
                  </a:cubicBezTo>
                  <a:cubicBezTo>
                    <a:pt x="463" y="60"/>
                    <a:pt x="376" y="31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2"/>
            <p:cNvSpPr/>
            <p:nvPr/>
          </p:nvSpPr>
          <p:spPr>
            <a:xfrm>
              <a:off x="2000263" y="2431200"/>
              <a:ext cx="45125" cy="29375"/>
            </a:xfrm>
            <a:custGeom>
              <a:avLst/>
              <a:gdLst/>
              <a:ahLst/>
              <a:cxnLst/>
              <a:rect l="l" t="t" r="r" b="b"/>
              <a:pathLst>
                <a:path w="1805" h="1175" extrusionOk="0">
                  <a:moveTo>
                    <a:pt x="299" y="1"/>
                  </a:moveTo>
                  <a:lnTo>
                    <a:pt x="0" y="600"/>
                  </a:lnTo>
                  <a:cubicBezTo>
                    <a:pt x="77" y="634"/>
                    <a:pt x="151" y="668"/>
                    <a:pt x="228" y="704"/>
                  </a:cubicBezTo>
                  <a:cubicBezTo>
                    <a:pt x="590" y="872"/>
                    <a:pt x="943" y="1100"/>
                    <a:pt x="1339" y="1170"/>
                  </a:cubicBezTo>
                  <a:cubicBezTo>
                    <a:pt x="1359" y="1173"/>
                    <a:pt x="1378" y="1175"/>
                    <a:pt x="1396" y="1175"/>
                  </a:cubicBezTo>
                  <a:cubicBezTo>
                    <a:pt x="1660" y="1175"/>
                    <a:pt x="1804" y="840"/>
                    <a:pt x="1601" y="645"/>
                  </a:cubicBezTo>
                  <a:cubicBezTo>
                    <a:pt x="1271" y="325"/>
                    <a:pt x="785" y="174"/>
                    <a:pt x="360" y="21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2"/>
            <p:cNvSpPr/>
            <p:nvPr/>
          </p:nvSpPr>
          <p:spPr>
            <a:xfrm>
              <a:off x="1965538" y="2500925"/>
              <a:ext cx="88550" cy="44325"/>
            </a:xfrm>
            <a:custGeom>
              <a:avLst/>
              <a:gdLst/>
              <a:ahLst/>
              <a:cxnLst/>
              <a:rect l="l" t="t" r="r" b="b"/>
              <a:pathLst>
                <a:path w="3542" h="1773" extrusionOk="0">
                  <a:moveTo>
                    <a:pt x="298" y="0"/>
                  </a:moveTo>
                  <a:lnTo>
                    <a:pt x="1" y="602"/>
                  </a:lnTo>
                  <a:cubicBezTo>
                    <a:pt x="273" y="709"/>
                    <a:pt x="546" y="811"/>
                    <a:pt x="808" y="918"/>
                  </a:cubicBezTo>
                  <a:cubicBezTo>
                    <a:pt x="1523" y="1209"/>
                    <a:pt x="2236" y="1511"/>
                    <a:pt x="2968" y="1756"/>
                  </a:cubicBezTo>
                  <a:cubicBezTo>
                    <a:pt x="3003" y="1767"/>
                    <a:pt x="3036" y="1773"/>
                    <a:pt x="3068" y="1773"/>
                  </a:cubicBezTo>
                  <a:cubicBezTo>
                    <a:pt x="3390" y="1773"/>
                    <a:pt x="3541" y="1223"/>
                    <a:pt x="3201" y="1076"/>
                  </a:cubicBezTo>
                  <a:cubicBezTo>
                    <a:pt x="2436" y="746"/>
                    <a:pt x="1639" y="485"/>
                    <a:pt x="856" y="204"/>
                  </a:cubicBezTo>
                  <a:cubicBezTo>
                    <a:pt x="672" y="138"/>
                    <a:pt x="487" y="68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2"/>
            <p:cNvSpPr/>
            <p:nvPr/>
          </p:nvSpPr>
          <p:spPr>
            <a:xfrm>
              <a:off x="1929938" y="2569075"/>
              <a:ext cx="54900" cy="29150"/>
            </a:xfrm>
            <a:custGeom>
              <a:avLst/>
              <a:gdLst/>
              <a:ahLst/>
              <a:cxnLst/>
              <a:rect l="l" t="t" r="r" b="b"/>
              <a:pathLst>
                <a:path w="2196" h="1166" extrusionOk="0">
                  <a:moveTo>
                    <a:pt x="368" y="0"/>
                  </a:moveTo>
                  <a:lnTo>
                    <a:pt x="1" y="734"/>
                  </a:lnTo>
                  <a:cubicBezTo>
                    <a:pt x="500" y="959"/>
                    <a:pt x="1032" y="1103"/>
                    <a:pt x="1578" y="1163"/>
                  </a:cubicBezTo>
                  <a:cubicBezTo>
                    <a:pt x="1596" y="1164"/>
                    <a:pt x="1615" y="1165"/>
                    <a:pt x="1632" y="1165"/>
                  </a:cubicBezTo>
                  <a:cubicBezTo>
                    <a:pt x="2087" y="1165"/>
                    <a:pt x="2195" y="535"/>
                    <a:pt x="1729" y="398"/>
                  </a:cubicBezTo>
                  <a:cubicBezTo>
                    <a:pt x="1314" y="275"/>
                    <a:pt x="893" y="187"/>
                    <a:pt x="485" y="43"/>
                  </a:cubicBezTo>
                  <a:cubicBezTo>
                    <a:pt x="446" y="29"/>
                    <a:pt x="407" y="15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2"/>
            <p:cNvSpPr/>
            <p:nvPr/>
          </p:nvSpPr>
          <p:spPr>
            <a:xfrm>
              <a:off x="1905588" y="2621750"/>
              <a:ext cx="42850" cy="25025"/>
            </a:xfrm>
            <a:custGeom>
              <a:avLst/>
              <a:gdLst/>
              <a:ahLst/>
              <a:cxnLst/>
              <a:rect l="l" t="t" r="r" b="b"/>
              <a:pathLst>
                <a:path w="1714" h="1001" extrusionOk="0">
                  <a:moveTo>
                    <a:pt x="293" y="0"/>
                  </a:moveTo>
                  <a:lnTo>
                    <a:pt x="1" y="587"/>
                  </a:lnTo>
                  <a:cubicBezTo>
                    <a:pt x="45" y="610"/>
                    <a:pt x="94" y="633"/>
                    <a:pt x="142" y="655"/>
                  </a:cubicBezTo>
                  <a:cubicBezTo>
                    <a:pt x="471" y="808"/>
                    <a:pt x="836" y="1000"/>
                    <a:pt x="1205" y="1000"/>
                  </a:cubicBezTo>
                  <a:cubicBezTo>
                    <a:pt x="1241" y="1000"/>
                    <a:pt x="1276" y="998"/>
                    <a:pt x="1311" y="995"/>
                  </a:cubicBezTo>
                  <a:cubicBezTo>
                    <a:pt x="1554" y="971"/>
                    <a:pt x="1714" y="636"/>
                    <a:pt x="1496" y="466"/>
                  </a:cubicBezTo>
                  <a:cubicBezTo>
                    <a:pt x="1209" y="243"/>
                    <a:pt x="866" y="189"/>
                    <a:pt x="523" y="77"/>
                  </a:cubicBezTo>
                  <a:cubicBezTo>
                    <a:pt x="446" y="53"/>
                    <a:pt x="370" y="28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2"/>
            <p:cNvSpPr/>
            <p:nvPr/>
          </p:nvSpPr>
          <p:spPr>
            <a:xfrm>
              <a:off x="1879513" y="2673750"/>
              <a:ext cx="44500" cy="29175"/>
            </a:xfrm>
            <a:custGeom>
              <a:avLst/>
              <a:gdLst/>
              <a:ahLst/>
              <a:cxnLst/>
              <a:rect l="l" t="t" r="r" b="b"/>
              <a:pathLst>
                <a:path w="1780" h="1167" extrusionOk="0">
                  <a:moveTo>
                    <a:pt x="300" y="0"/>
                  </a:moveTo>
                  <a:lnTo>
                    <a:pt x="0" y="604"/>
                  </a:lnTo>
                  <a:lnTo>
                    <a:pt x="203" y="696"/>
                  </a:lnTo>
                  <a:cubicBezTo>
                    <a:pt x="565" y="864"/>
                    <a:pt x="920" y="1092"/>
                    <a:pt x="1314" y="1161"/>
                  </a:cubicBezTo>
                  <a:cubicBezTo>
                    <a:pt x="1334" y="1165"/>
                    <a:pt x="1353" y="1166"/>
                    <a:pt x="1371" y="1166"/>
                  </a:cubicBezTo>
                  <a:cubicBezTo>
                    <a:pt x="1635" y="1166"/>
                    <a:pt x="1779" y="831"/>
                    <a:pt x="1576" y="636"/>
                  </a:cubicBezTo>
                  <a:cubicBezTo>
                    <a:pt x="1246" y="317"/>
                    <a:pt x="760" y="165"/>
                    <a:pt x="335" y="14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2"/>
            <p:cNvSpPr/>
            <p:nvPr/>
          </p:nvSpPr>
          <p:spPr>
            <a:xfrm>
              <a:off x="1844813" y="2743475"/>
              <a:ext cx="87875" cy="44125"/>
            </a:xfrm>
            <a:custGeom>
              <a:avLst/>
              <a:gdLst/>
              <a:ahLst/>
              <a:cxnLst/>
              <a:rect l="l" t="t" r="r" b="b"/>
              <a:pathLst>
                <a:path w="3515" h="1765" extrusionOk="0">
                  <a:moveTo>
                    <a:pt x="299" y="0"/>
                  </a:moveTo>
                  <a:lnTo>
                    <a:pt x="0" y="602"/>
                  </a:lnTo>
                  <a:cubicBezTo>
                    <a:pt x="262" y="707"/>
                    <a:pt x="529" y="806"/>
                    <a:pt x="782" y="909"/>
                  </a:cubicBezTo>
                  <a:cubicBezTo>
                    <a:pt x="1497" y="1200"/>
                    <a:pt x="2209" y="1503"/>
                    <a:pt x="2942" y="1747"/>
                  </a:cubicBezTo>
                  <a:cubicBezTo>
                    <a:pt x="2976" y="1759"/>
                    <a:pt x="3010" y="1764"/>
                    <a:pt x="3042" y="1764"/>
                  </a:cubicBezTo>
                  <a:cubicBezTo>
                    <a:pt x="3364" y="1764"/>
                    <a:pt x="3515" y="1214"/>
                    <a:pt x="3175" y="1067"/>
                  </a:cubicBezTo>
                  <a:cubicBezTo>
                    <a:pt x="2410" y="738"/>
                    <a:pt x="1613" y="478"/>
                    <a:pt x="831" y="196"/>
                  </a:cubicBezTo>
                  <a:cubicBezTo>
                    <a:pt x="656" y="133"/>
                    <a:pt x="478" y="65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42"/>
          <p:cNvGrpSpPr/>
          <p:nvPr/>
        </p:nvGrpSpPr>
        <p:grpSpPr>
          <a:xfrm>
            <a:off x="8038474" y="3565012"/>
            <a:ext cx="1105538" cy="1047321"/>
            <a:chOff x="3149950" y="767963"/>
            <a:chExt cx="931450" cy="882400"/>
          </a:xfrm>
        </p:grpSpPr>
        <p:sp>
          <p:nvSpPr>
            <p:cNvPr id="1541" name="Google Shape;1541;p42"/>
            <p:cNvSpPr/>
            <p:nvPr/>
          </p:nvSpPr>
          <p:spPr>
            <a:xfrm>
              <a:off x="3149950" y="767963"/>
              <a:ext cx="931450" cy="880575"/>
            </a:xfrm>
            <a:custGeom>
              <a:avLst/>
              <a:gdLst/>
              <a:ahLst/>
              <a:cxnLst/>
              <a:rect l="l" t="t" r="r" b="b"/>
              <a:pathLst>
                <a:path w="37258" h="35223" extrusionOk="0">
                  <a:moveTo>
                    <a:pt x="14325" y="1"/>
                  </a:moveTo>
                  <a:cubicBezTo>
                    <a:pt x="9208" y="8387"/>
                    <a:pt x="1" y="27431"/>
                    <a:pt x="1" y="27431"/>
                  </a:cubicBezTo>
                  <a:cubicBezTo>
                    <a:pt x="1846" y="28474"/>
                    <a:pt x="4299" y="29649"/>
                    <a:pt x="6781" y="30762"/>
                  </a:cubicBezTo>
                  <a:cubicBezTo>
                    <a:pt x="12058" y="33126"/>
                    <a:pt x="17466" y="35223"/>
                    <a:pt x="17466" y="35223"/>
                  </a:cubicBezTo>
                  <a:lnTo>
                    <a:pt x="25286" y="33297"/>
                  </a:lnTo>
                  <a:lnTo>
                    <a:pt x="37257" y="9529"/>
                  </a:lnTo>
                  <a:cubicBezTo>
                    <a:pt x="36207" y="8892"/>
                    <a:pt x="35090" y="8275"/>
                    <a:pt x="33933" y="7679"/>
                  </a:cubicBezTo>
                  <a:cubicBezTo>
                    <a:pt x="25224" y="3192"/>
                    <a:pt x="14325" y="1"/>
                    <a:pt x="14325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2"/>
            <p:cNvSpPr/>
            <p:nvPr/>
          </p:nvSpPr>
          <p:spPr>
            <a:xfrm>
              <a:off x="3515925" y="890988"/>
              <a:ext cx="441775" cy="212975"/>
            </a:xfrm>
            <a:custGeom>
              <a:avLst/>
              <a:gdLst/>
              <a:ahLst/>
              <a:cxnLst/>
              <a:rect l="l" t="t" r="r" b="b"/>
              <a:pathLst>
                <a:path w="17671" h="8519" extrusionOk="0">
                  <a:moveTo>
                    <a:pt x="659" y="0"/>
                  </a:moveTo>
                  <a:cubicBezTo>
                    <a:pt x="248" y="0"/>
                    <a:pt x="0" y="606"/>
                    <a:pt x="446" y="759"/>
                  </a:cubicBezTo>
                  <a:cubicBezTo>
                    <a:pt x="6200" y="2729"/>
                    <a:pt x="11572" y="5594"/>
                    <a:pt x="16915" y="8468"/>
                  </a:cubicBezTo>
                  <a:cubicBezTo>
                    <a:pt x="16980" y="8503"/>
                    <a:pt x="17044" y="8518"/>
                    <a:pt x="17103" y="8518"/>
                  </a:cubicBezTo>
                  <a:cubicBezTo>
                    <a:pt x="17463" y="8518"/>
                    <a:pt x="17671" y="7947"/>
                    <a:pt x="17274" y="7734"/>
                  </a:cubicBezTo>
                  <a:cubicBezTo>
                    <a:pt x="11931" y="4860"/>
                    <a:pt x="6560" y="1995"/>
                    <a:pt x="804" y="25"/>
                  </a:cubicBezTo>
                  <a:cubicBezTo>
                    <a:pt x="754" y="8"/>
                    <a:pt x="706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2"/>
            <p:cNvSpPr/>
            <p:nvPr/>
          </p:nvSpPr>
          <p:spPr>
            <a:xfrm>
              <a:off x="3445425" y="1043913"/>
              <a:ext cx="441825" cy="213000"/>
            </a:xfrm>
            <a:custGeom>
              <a:avLst/>
              <a:gdLst/>
              <a:ahLst/>
              <a:cxnLst/>
              <a:rect l="l" t="t" r="r" b="b"/>
              <a:pathLst>
                <a:path w="17673" h="8520" extrusionOk="0">
                  <a:moveTo>
                    <a:pt x="661" y="1"/>
                  </a:moveTo>
                  <a:cubicBezTo>
                    <a:pt x="250" y="1"/>
                    <a:pt x="1" y="607"/>
                    <a:pt x="446" y="760"/>
                  </a:cubicBezTo>
                  <a:cubicBezTo>
                    <a:pt x="6202" y="2730"/>
                    <a:pt x="11573" y="5595"/>
                    <a:pt x="16916" y="8469"/>
                  </a:cubicBezTo>
                  <a:cubicBezTo>
                    <a:pt x="16981" y="8504"/>
                    <a:pt x="17045" y="8519"/>
                    <a:pt x="17104" y="8519"/>
                  </a:cubicBezTo>
                  <a:cubicBezTo>
                    <a:pt x="17464" y="8519"/>
                    <a:pt x="17673" y="7948"/>
                    <a:pt x="17276" y="7734"/>
                  </a:cubicBezTo>
                  <a:cubicBezTo>
                    <a:pt x="11933" y="4861"/>
                    <a:pt x="6563" y="1997"/>
                    <a:pt x="807" y="26"/>
                  </a:cubicBezTo>
                  <a:cubicBezTo>
                    <a:pt x="757" y="9"/>
                    <a:pt x="708" y="1"/>
                    <a:pt x="6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60875" y="1189063"/>
              <a:ext cx="441825" cy="212950"/>
            </a:xfrm>
            <a:custGeom>
              <a:avLst/>
              <a:gdLst/>
              <a:ahLst/>
              <a:cxnLst/>
              <a:rect l="l" t="t" r="r" b="b"/>
              <a:pathLst>
                <a:path w="17673" h="8518" extrusionOk="0">
                  <a:moveTo>
                    <a:pt x="661" y="0"/>
                  </a:moveTo>
                  <a:cubicBezTo>
                    <a:pt x="249" y="0"/>
                    <a:pt x="1" y="607"/>
                    <a:pt x="447" y="759"/>
                  </a:cubicBezTo>
                  <a:cubicBezTo>
                    <a:pt x="6203" y="2729"/>
                    <a:pt x="11573" y="5592"/>
                    <a:pt x="16916" y="8466"/>
                  </a:cubicBezTo>
                  <a:cubicBezTo>
                    <a:pt x="16982" y="8502"/>
                    <a:pt x="17045" y="8517"/>
                    <a:pt x="17105" y="8517"/>
                  </a:cubicBezTo>
                  <a:cubicBezTo>
                    <a:pt x="17465" y="8517"/>
                    <a:pt x="17673" y="7947"/>
                    <a:pt x="17276" y="7734"/>
                  </a:cubicBezTo>
                  <a:cubicBezTo>
                    <a:pt x="11933" y="4860"/>
                    <a:pt x="6561" y="1995"/>
                    <a:pt x="807" y="25"/>
                  </a:cubicBezTo>
                  <a:cubicBezTo>
                    <a:pt x="757" y="8"/>
                    <a:pt x="708" y="0"/>
                    <a:pt x="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288225" y="1325988"/>
              <a:ext cx="441825" cy="213000"/>
            </a:xfrm>
            <a:custGeom>
              <a:avLst/>
              <a:gdLst/>
              <a:ahLst/>
              <a:cxnLst/>
              <a:rect l="l" t="t" r="r" b="b"/>
              <a:pathLst>
                <a:path w="17673" h="8520" extrusionOk="0">
                  <a:moveTo>
                    <a:pt x="662" y="0"/>
                  </a:moveTo>
                  <a:cubicBezTo>
                    <a:pt x="250" y="0"/>
                    <a:pt x="1" y="607"/>
                    <a:pt x="447" y="759"/>
                  </a:cubicBezTo>
                  <a:cubicBezTo>
                    <a:pt x="6203" y="2729"/>
                    <a:pt x="11573" y="5594"/>
                    <a:pt x="16917" y="8468"/>
                  </a:cubicBezTo>
                  <a:cubicBezTo>
                    <a:pt x="16983" y="8503"/>
                    <a:pt x="17047" y="8519"/>
                    <a:pt x="17106" y="8519"/>
                  </a:cubicBezTo>
                  <a:cubicBezTo>
                    <a:pt x="17466" y="8519"/>
                    <a:pt x="17673" y="7947"/>
                    <a:pt x="17276" y="7734"/>
                  </a:cubicBezTo>
                  <a:cubicBezTo>
                    <a:pt x="11933" y="4860"/>
                    <a:pt x="6563" y="1997"/>
                    <a:pt x="807" y="25"/>
                  </a:cubicBezTo>
                  <a:cubicBezTo>
                    <a:pt x="757" y="8"/>
                    <a:pt x="708" y="0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585600" y="1526538"/>
              <a:ext cx="196725" cy="123825"/>
            </a:xfrm>
            <a:custGeom>
              <a:avLst/>
              <a:gdLst/>
              <a:ahLst/>
              <a:cxnLst/>
              <a:rect l="l" t="t" r="r" b="b"/>
              <a:pathLst>
                <a:path w="7869" h="4953" extrusionOk="0">
                  <a:moveTo>
                    <a:pt x="2392" y="1"/>
                  </a:moveTo>
                  <a:cubicBezTo>
                    <a:pt x="1409" y="1894"/>
                    <a:pt x="1" y="4953"/>
                    <a:pt x="1" y="4953"/>
                  </a:cubicBezTo>
                  <a:lnTo>
                    <a:pt x="7869" y="2907"/>
                  </a:lnTo>
                  <a:lnTo>
                    <a:pt x="239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E8D0FD4-35EA-4EB4-AC49-0829212F8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214459"/>
              </p:ext>
            </p:extLst>
          </p:nvPr>
        </p:nvGraphicFramePr>
        <p:xfrm>
          <a:off x="470586" y="507253"/>
          <a:ext cx="7847367" cy="4560821"/>
        </p:xfrm>
        <a:graphic>
          <a:graphicData uri="http://schemas.openxmlformats.org/drawingml/2006/table">
            <a:tbl>
              <a:tblPr firstRow="1" firstCol="1" bandRow="1">
                <a:tableStyleId>{CFFF2E59-CDC3-43AA-BE86-8FCE69C7ACF2}</a:tableStyleId>
              </a:tblPr>
              <a:tblGrid>
                <a:gridCol w="1972940">
                  <a:extLst>
                    <a:ext uri="{9D8B030D-6E8A-4147-A177-3AD203B41FA5}">
                      <a16:colId xmlns:a16="http://schemas.microsoft.com/office/drawing/2014/main" val="1137078837"/>
                    </a:ext>
                  </a:extLst>
                </a:gridCol>
                <a:gridCol w="1399081">
                  <a:extLst>
                    <a:ext uri="{9D8B030D-6E8A-4147-A177-3AD203B41FA5}">
                      <a16:colId xmlns:a16="http://schemas.microsoft.com/office/drawing/2014/main" val="3959755875"/>
                    </a:ext>
                  </a:extLst>
                </a:gridCol>
                <a:gridCol w="1442936">
                  <a:extLst>
                    <a:ext uri="{9D8B030D-6E8A-4147-A177-3AD203B41FA5}">
                      <a16:colId xmlns:a16="http://schemas.microsoft.com/office/drawing/2014/main" val="1100594270"/>
                    </a:ext>
                  </a:extLst>
                </a:gridCol>
                <a:gridCol w="1516205">
                  <a:extLst>
                    <a:ext uri="{9D8B030D-6E8A-4147-A177-3AD203B41FA5}">
                      <a16:colId xmlns:a16="http://schemas.microsoft.com/office/drawing/2014/main" val="1816978488"/>
                    </a:ext>
                  </a:extLst>
                </a:gridCol>
                <a:gridCol w="1516205">
                  <a:extLst>
                    <a:ext uri="{9D8B030D-6E8A-4147-A177-3AD203B41FA5}">
                      <a16:colId xmlns:a16="http://schemas.microsoft.com/office/drawing/2014/main" val="4070203204"/>
                    </a:ext>
                  </a:extLst>
                </a:gridCol>
              </a:tblGrid>
              <a:tr h="15163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Comic Sans MS" panose="030F0702030302020204" pitchFamily="66" charset="0"/>
                        </a:rPr>
                        <a:t>  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7556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         RUBROS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NIVELES DE DESEMPEÑO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343407"/>
                  </a:ext>
                </a:extLst>
              </a:tr>
              <a:tr h="6049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SOBRESALIENTE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(4)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SATISFACTORIO 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(3)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BÁSICO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(2)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INSUFICIENTE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effectLst/>
                          <a:latin typeface="Comic Sans MS" panose="030F0702030302020204" pitchFamily="66" charset="0"/>
                        </a:rPr>
                        <a:t>(1)</a:t>
                      </a:r>
                      <a:endParaRPr lang="en-US" sz="105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126838"/>
                  </a:ext>
                </a:extLst>
              </a:tr>
              <a:tr h="1339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Relaciona el número de elementos de una colección con la sucesión numérica escrita, el 1 al 30.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Con un alto grado de efectividad relaciona el número de elementos de una colección con la sucesión numérica escrita, el 1 al 30.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Con efectividad relaciona el número de elementos de una colección con la sucesión numérica escrita, el 1 al 30.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effectLst/>
                          <a:latin typeface="Comic Sans MS" panose="030F0702030302020204" pitchFamily="66" charset="0"/>
                        </a:rPr>
                        <a:t>Tiene dificultades para relacionar el número de elementos de una colección con la sucesión numérica escrita, el 1 al 30.</a:t>
                      </a:r>
                      <a:endParaRPr lang="en-US" sz="120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effectLst/>
                          <a:latin typeface="Comic Sans MS" panose="030F0702030302020204" pitchFamily="66" charset="0"/>
                        </a:rPr>
                        <a:t>Tiene carencias fundamentales para relacionar el número de elementos de una colección con la sucesión numérica escrita, el 1 al 30.</a:t>
                      </a:r>
                      <a:endParaRPr lang="en-US" sz="120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0978"/>
                  </a:ext>
                </a:extLst>
              </a:tr>
              <a:tr h="1680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LUNES 24 DE OCTUBRE DE 2022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</a:rPr>
                        <a:t>Aidan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Levi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</a:rPr>
                        <a:t>Naidelyn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Sol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Raúl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Mario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Lesly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</a:rPr>
                        <a:t>Eidan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</a:rPr>
                        <a:t>Dominic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Cloe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Erick 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Mateo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</a:rPr>
                        <a:t>Othon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Brayan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 err="1">
                          <a:effectLst/>
                          <a:latin typeface="Comic Sans MS" panose="030F0702030302020204" pitchFamily="66" charset="0"/>
                        </a:rPr>
                        <a:t>Keimy</a:t>
                      </a: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Genesis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Osvaldo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  <a:latin typeface="Comic Sans MS" panose="030F0702030302020204" pitchFamily="66" charset="0"/>
                        </a:rPr>
                        <a:t>Romina </a:t>
                      </a: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73" marR="28673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793082"/>
                  </a:ext>
                </a:extLst>
              </a:tr>
            </a:tbl>
          </a:graphicData>
        </a:graphic>
      </p:graphicFrame>
      <p:sp>
        <p:nvSpPr>
          <p:cNvPr id="1511" name="Google Shape;1511;p42"/>
          <p:cNvSpPr txBox="1">
            <a:spLocks noGrp="1"/>
          </p:cNvSpPr>
          <p:nvPr>
            <p:ph type="title"/>
          </p:nvPr>
        </p:nvSpPr>
        <p:spPr>
          <a:xfrm>
            <a:off x="633856" y="281955"/>
            <a:ext cx="2343750" cy="589596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Rúbrica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9"/>
          <p:cNvSpPr txBox="1">
            <a:spLocks noGrp="1"/>
          </p:cNvSpPr>
          <p:nvPr>
            <p:ph type="title"/>
          </p:nvPr>
        </p:nvSpPr>
        <p:spPr>
          <a:xfrm>
            <a:off x="894279" y="670002"/>
            <a:ext cx="41088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ACTIVIDAD 2</a:t>
            </a:r>
            <a:endParaRPr dirty="0"/>
          </a:p>
        </p:txBody>
      </p:sp>
      <p:grpSp>
        <p:nvGrpSpPr>
          <p:cNvPr id="1440" name="Google Shape;1440;p39"/>
          <p:cNvGrpSpPr/>
          <p:nvPr/>
        </p:nvGrpSpPr>
        <p:grpSpPr>
          <a:xfrm rot="3254912">
            <a:off x="7200126" y="770784"/>
            <a:ext cx="835313" cy="627453"/>
            <a:chOff x="5165189" y="3719901"/>
            <a:chExt cx="835271" cy="627422"/>
          </a:xfrm>
        </p:grpSpPr>
        <p:sp>
          <p:nvSpPr>
            <p:cNvPr id="1441" name="Google Shape;1441;p39"/>
            <p:cNvSpPr/>
            <p:nvPr/>
          </p:nvSpPr>
          <p:spPr>
            <a:xfrm rot="-1058202">
              <a:off x="5216481" y="3970066"/>
              <a:ext cx="153895" cy="362462"/>
            </a:xfrm>
            <a:custGeom>
              <a:avLst/>
              <a:gdLst/>
              <a:ahLst/>
              <a:cxnLst/>
              <a:rect l="l" t="t" r="r" b="b"/>
              <a:pathLst>
                <a:path w="867" h="2042" extrusionOk="0">
                  <a:moveTo>
                    <a:pt x="572" y="1"/>
                  </a:moveTo>
                  <a:cubicBezTo>
                    <a:pt x="546" y="1"/>
                    <a:pt x="521" y="7"/>
                    <a:pt x="498" y="20"/>
                  </a:cubicBezTo>
                  <a:cubicBezTo>
                    <a:pt x="345" y="101"/>
                    <a:pt x="215" y="288"/>
                    <a:pt x="94" y="417"/>
                  </a:cubicBezTo>
                  <a:cubicBezTo>
                    <a:pt x="0" y="517"/>
                    <a:pt x="98" y="664"/>
                    <a:pt x="208" y="664"/>
                  </a:cubicBezTo>
                  <a:cubicBezTo>
                    <a:pt x="240" y="664"/>
                    <a:pt x="274" y="651"/>
                    <a:pt x="304" y="620"/>
                  </a:cubicBezTo>
                  <a:cubicBezTo>
                    <a:pt x="361" y="563"/>
                    <a:pt x="417" y="482"/>
                    <a:pt x="490" y="409"/>
                  </a:cubicBezTo>
                  <a:lnTo>
                    <a:pt x="490" y="409"/>
                  </a:lnTo>
                  <a:cubicBezTo>
                    <a:pt x="490" y="482"/>
                    <a:pt x="482" y="563"/>
                    <a:pt x="490" y="595"/>
                  </a:cubicBezTo>
                  <a:lnTo>
                    <a:pt x="515" y="1057"/>
                  </a:lnTo>
                  <a:cubicBezTo>
                    <a:pt x="531" y="1340"/>
                    <a:pt x="555" y="1615"/>
                    <a:pt x="571" y="1899"/>
                  </a:cubicBezTo>
                  <a:cubicBezTo>
                    <a:pt x="575" y="1995"/>
                    <a:pt x="649" y="2042"/>
                    <a:pt x="721" y="2042"/>
                  </a:cubicBezTo>
                  <a:cubicBezTo>
                    <a:pt x="794" y="2042"/>
                    <a:pt x="867" y="1993"/>
                    <a:pt x="863" y="1899"/>
                  </a:cubicBezTo>
                  <a:cubicBezTo>
                    <a:pt x="838" y="1510"/>
                    <a:pt x="814" y="1122"/>
                    <a:pt x="790" y="725"/>
                  </a:cubicBezTo>
                  <a:cubicBezTo>
                    <a:pt x="774" y="539"/>
                    <a:pt x="830" y="182"/>
                    <a:pt x="676" y="45"/>
                  </a:cubicBezTo>
                  <a:cubicBezTo>
                    <a:pt x="647" y="16"/>
                    <a:pt x="609" y="1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 rot="-1058202">
              <a:off x="5711232" y="3748710"/>
              <a:ext cx="243179" cy="341694"/>
            </a:xfrm>
            <a:custGeom>
              <a:avLst/>
              <a:gdLst/>
              <a:ahLst/>
              <a:cxnLst/>
              <a:rect l="l" t="t" r="r" b="b"/>
              <a:pathLst>
                <a:path w="1370" h="1925" extrusionOk="0">
                  <a:moveTo>
                    <a:pt x="575" y="0"/>
                  </a:moveTo>
                  <a:cubicBezTo>
                    <a:pt x="401" y="0"/>
                    <a:pt x="225" y="61"/>
                    <a:pt x="106" y="172"/>
                  </a:cubicBezTo>
                  <a:cubicBezTo>
                    <a:pt x="0" y="272"/>
                    <a:pt x="100" y="419"/>
                    <a:pt x="215" y="419"/>
                  </a:cubicBezTo>
                  <a:cubicBezTo>
                    <a:pt x="249" y="419"/>
                    <a:pt x="285" y="406"/>
                    <a:pt x="317" y="374"/>
                  </a:cubicBezTo>
                  <a:cubicBezTo>
                    <a:pt x="366" y="325"/>
                    <a:pt x="464" y="298"/>
                    <a:pt x="561" y="298"/>
                  </a:cubicBezTo>
                  <a:cubicBezTo>
                    <a:pt x="736" y="298"/>
                    <a:pt x="906" y="387"/>
                    <a:pt x="770" y="601"/>
                  </a:cubicBezTo>
                  <a:cubicBezTo>
                    <a:pt x="697" y="714"/>
                    <a:pt x="479" y="795"/>
                    <a:pt x="365" y="836"/>
                  </a:cubicBezTo>
                  <a:cubicBezTo>
                    <a:pt x="200" y="896"/>
                    <a:pt x="258" y="1124"/>
                    <a:pt x="409" y="1124"/>
                  </a:cubicBezTo>
                  <a:cubicBezTo>
                    <a:pt x="421" y="1124"/>
                    <a:pt x="433" y="1122"/>
                    <a:pt x="446" y="1119"/>
                  </a:cubicBezTo>
                  <a:cubicBezTo>
                    <a:pt x="475" y="1115"/>
                    <a:pt x="544" y="1110"/>
                    <a:pt x="625" y="1110"/>
                  </a:cubicBezTo>
                  <a:cubicBezTo>
                    <a:pt x="883" y="1110"/>
                    <a:pt x="1272" y="1167"/>
                    <a:pt x="964" y="1524"/>
                  </a:cubicBezTo>
                  <a:cubicBezTo>
                    <a:pt x="883" y="1619"/>
                    <a:pt x="755" y="1645"/>
                    <a:pt x="626" y="1645"/>
                  </a:cubicBezTo>
                  <a:cubicBezTo>
                    <a:pt x="511" y="1645"/>
                    <a:pt x="396" y="1625"/>
                    <a:pt x="308" y="1613"/>
                  </a:cubicBezTo>
                  <a:cubicBezTo>
                    <a:pt x="301" y="1612"/>
                    <a:pt x="293" y="1612"/>
                    <a:pt x="286" y="1612"/>
                  </a:cubicBezTo>
                  <a:cubicBezTo>
                    <a:pt x="116" y="1612"/>
                    <a:pt x="49" y="1873"/>
                    <a:pt x="236" y="1897"/>
                  </a:cubicBezTo>
                  <a:cubicBezTo>
                    <a:pt x="336" y="1913"/>
                    <a:pt x="450" y="1924"/>
                    <a:pt x="567" y="1924"/>
                  </a:cubicBezTo>
                  <a:cubicBezTo>
                    <a:pt x="921" y="1924"/>
                    <a:pt x="1294" y="1817"/>
                    <a:pt x="1337" y="1403"/>
                  </a:cubicBezTo>
                  <a:cubicBezTo>
                    <a:pt x="1369" y="1087"/>
                    <a:pt x="1175" y="925"/>
                    <a:pt x="932" y="860"/>
                  </a:cubicBezTo>
                  <a:cubicBezTo>
                    <a:pt x="1102" y="706"/>
                    <a:pt x="1215" y="512"/>
                    <a:pt x="1086" y="269"/>
                  </a:cubicBezTo>
                  <a:cubicBezTo>
                    <a:pt x="985" y="85"/>
                    <a:pt x="782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 rot="-1058202">
              <a:off x="5434331" y="3931896"/>
              <a:ext cx="246019" cy="215489"/>
            </a:xfrm>
            <a:custGeom>
              <a:avLst/>
              <a:gdLst/>
              <a:ahLst/>
              <a:cxnLst/>
              <a:rect l="l" t="t" r="r" b="b"/>
              <a:pathLst>
                <a:path w="1386" h="1214" extrusionOk="0">
                  <a:moveTo>
                    <a:pt x="632" y="0"/>
                  </a:moveTo>
                  <a:cubicBezTo>
                    <a:pt x="579" y="0"/>
                    <a:pt x="527" y="35"/>
                    <a:pt x="527" y="104"/>
                  </a:cubicBezTo>
                  <a:cubicBezTo>
                    <a:pt x="494" y="225"/>
                    <a:pt x="486" y="338"/>
                    <a:pt x="494" y="460"/>
                  </a:cubicBezTo>
                  <a:cubicBezTo>
                    <a:pt x="349" y="476"/>
                    <a:pt x="211" y="508"/>
                    <a:pt x="73" y="549"/>
                  </a:cubicBezTo>
                  <a:cubicBezTo>
                    <a:pt x="1" y="589"/>
                    <a:pt x="17" y="711"/>
                    <a:pt x="98" y="735"/>
                  </a:cubicBezTo>
                  <a:cubicBezTo>
                    <a:pt x="235" y="735"/>
                    <a:pt x="373" y="735"/>
                    <a:pt x="503" y="719"/>
                  </a:cubicBezTo>
                  <a:cubicBezTo>
                    <a:pt x="503" y="865"/>
                    <a:pt x="527" y="1002"/>
                    <a:pt x="584" y="1140"/>
                  </a:cubicBezTo>
                  <a:cubicBezTo>
                    <a:pt x="605" y="1190"/>
                    <a:pt x="650" y="1213"/>
                    <a:pt x="696" y="1213"/>
                  </a:cubicBezTo>
                  <a:cubicBezTo>
                    <a:pt x="754" y="1213"/>
                    <a:pt x="813" y="1176"/>
                    <a:pt x="826" y="1108"/>
                  </a:cubicBezTo>
                  <a:cubicBezTo>
                    <a:pt x="835" y="970"/>
                    <a:pt x="818" y="824"/>
                    <a:pt x="794" y="687"/>
                  </a:cubicBezTo>
                  <a:cubicBezTo>
                    <a:pt x="964" y="678"/>
                    <a:pt x="1134" y="646"/>
                    <a:pt x="1288" y="581"/>
                  </a:cubicBezTo>
                  <a:cubicBezTo>
                    <a:pt x="1385" y="549"/>
                    <a:pt x="1369" y="411"/>
                    <a:pt x="1264" y="403"/>
                  </a:cubicBezTo>
                  <a:cubicBezTo>
                    <a:pt x="1200" y="394"/>
                    <a:pt x="1135" y="389"/>
                    <a:pt x="1069" y="389"/>
                  </a:cubicBezTo>
                  <a:cubicBezTo>
                    <a:pt x="969" y="389"/>
                    <a:pt x="868" y="400"/>
                    <a:pt x="770" y="419"/>
                  </a:cubicBezTo>
                  <a:cubicBezTo>
                    <a:pt x="770" y="314"/>
                    <a:pt x="754" y="209"/>
                    <a:pt x="737" y="104"/>
                  </a:cubicBezTo>
                  <a:cubicBezTo>
                    <a:pt x="737" y="35"/>
                    <a:pt x="685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39"/>
          <p:cNvGrpSpPr/>
          <p:nvPr/>
        </p:nvGrpSpPr>
        <p:grpSpPr>
          <a:xfrm>
            <a:off x="8116414" y="1972523"/>
            <a:ext cx="761150" cy="740975"/>
            <a:chOff x="433763" y="3549850"/>
            <a:chExt cx="761150" cy="740975"/>
          </a:xfrm>
        </p:grpSpPr>
        <p:sp>
          <p:nvSpPr>
            <p:cNvPr id="1445" name="Google Shape;1445;p39"/>
            <p:cNvSpPr/>
            <p:nvPr/>
          </p:nvSpPr>
          <p:spPr>
            <a:xfrm>
              <a:off x="433763" y="3549850"/>
              <a:ext cx="761100" cy="740975"/>
            </a:xfrm>
            <a:custGeom>
              <a:avLst/>
              <a:gdLst/>
              <a:ahLst/>
              <a:cxnLst/>
              <a:rect l="l" t="t" r="r" b="b"/>
              <a:pathLst>
                <a:path w="30444" h="29639" extrusionOk="0">
                  <a:moveTo>
                    <a:pt x="25485" y="0"/>
                  </a:moveTo>
                  <a:lnTo>
                    <a:pt x="23641" y="1871"/>
                  </a:lnTo>
                  <a:lnTo>
                    <a:pt x="22248" y="3285"/>
                  </a:lnTo>
                  <a:lnTo>
                    <a:pt x="17895" y="2892"/>
                  </a:lnTo>
                  <a:cubicBezTo>
                    <a:pt x="17812" y="2885"/>
                    <a:pt x="17728" y="2881"/>
                    <a:pt x="17645" y="2881"/>
                  </a:cubicBezTo>
                  <a:cubicBezTo>
                    <a:pt x="16885" y="2881"/>
                    <a:pt x="16154" y="3199"/>
                    <a:pt x="15635" y="3764"/>
                  </a:cubicBezTo>
                  <a:lnTo>
                    <a:pt x="14845" y="4621"/>
                  </a:lnTo>
                  <a:lnTo>
                    <a:pt x="12806" y="6837"/>
                  </a:lnTo>
                  <a:lnTo>
                    <a:pt x="11771" y="7960"/>
                  </a:lnTo>
                  <a:lnTo>
                    <a:pt x="5767" y="14488"/>
                  </a:lnTo>
                  <a:lnTo>
                    <a:pt x="4640" y="15711"/>
                  </a:lnTo>
                  <a:lnTo>
                    <a:pt x="3041" y="17448"/>
                  </a:lnTo>
                  <a:lnTo>
                    <a:pt x="1462" y="19164"/>
                  </a:lnTo>
                  <a:cubicBezTo>
                    <a:pt x="0" y="20750"/>
                    <a:pt x="104" y="23219"/>
                    <a:pt x="1691" y="24677"/>
                  </a:cubicBezTo>
                  <a:lnTo>
                    <a:pt x="2589" y="25502"/>
                  </a:lnTo>
                  <a:lnTo>
                    <a:pt x="5969" y="28610"/>
                  </a:lnTo>
                  <a:cubicBezTo>
                    <a:pt x="6717" y="29298"/>
                    <a:pt x="7663" y="29638"/>
                    <a:pt x="8607" y="29638"/>
                  </a:cubicBezTo>
                  <a:cubicBezTo>
                    <a:pt x="9649" y="29638"/>
                    <a:pt x="10688" y="29223"/>
                    <a:pt x="11456" y="28402"/>
                  </a:cubicBezTo>
                  <a:lnTo>
                    <a:pt x="13397" y="26331"/>
                  </a:lnTo>
                  <a:lnTo>
                    <a:pt x="14378" y="25284"/>
                  </a:lnTo>
                  <a:lnTo>
                    <a:pt x="15825" y="23738"/>
                  </a:lnTo>
                  <a:lnTo>
                    <a:pt x="22069" y="17078"/>
                  </a:lnTo>
                  <a:lnTo>
                    <a:pt x="23424" y="15630"/>
                  </a:lnTo>
                  <a:lnTo>
                    <a:pt x="25295" y="13633"/>
                  </a:lnTo>
                  <a:lnTo>
                    <a:pt x="26172" y="12696"/>
                  </a:lnTo>
                  <a:cubicBezTo>
                    <a:pt x="26727" y="12100"/>
                    <a:pt x="26991" y="11289"/>
                    <a:pt x="26887" y="10480"/>
                  </a:cubicBezTo>
                  <a:lnTo>
                    <a:pt x="26545" y="7794"/>
                  </a:lnTo>
                  <a:lnTo>
                    <a:pt x="26398" y="6643"/>
                  </a:lnTo>
                  <a:lnTo>
                    <a:pt x="30177" y="2383"/>
                  </a:lnTo>
                  <a:cubicBezTo>
                    <a:pt x="30444" y="2080"/>
                    <a:pt x="30315" y="1604"/>
                    <a:pt x="29934" y="1477"/>
                  </a:cubicBezTo>
                  <a:lnTo>
                    <a:pt x="2548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509813" y="3665400"/>
              <a:ext cx="556325" cy="542725"/>
            </a:xfrm>
            <a:custGeom>
              <a:avLst/>
              <a:gdLst/>
              <a:ahLst/>
              <a:cxnLst/>
              <a:rect l="l" t="t" r="r" b="b"/>
              <a:pathLst>
                <a:path w="22253" h="21709" extrusionOk="0">
                  <a:moveTo>
                    <a:pt x="11805" y="0"/>
                  </a:moveTo>
                  <a:lnTo>
                    <a:pt x="9765" y="2217"/>
                  </a:lnTo>
                  <a:lnTo>
                    <a:pt x="8730" y="3340"/>
                  </a:lnTo>
                  <a:lnTo>
                    <a:pt x="2726" y="9867"/>
                  </a:lnTo>
                  <a:lnTo>
                    <a:pt x="1600" y="11091"/>
                  </a:lnTo>
                  <a:lnTo>
                    <a:pt x="0" y="12828"/>
                  </a:lnTo>
                  <a:cubicBezTo>
                    <a:pt x="1931" y="14976"/>
                    <a:pt x="3950" y="17066"/>
                    <a:pt x="6161" y="18861"/>
                  </a:cubicBezTo>
                  <a:cubicBezTo>
                    <a:pt x="7486" y="19931"/>
                    <a:pt x="8875" y="20898"/>
                    <a:pt x="10355" y="21709"/>
                  </a:cubicBezTo>
                  <a:lnTo>
                    <a:pt x="11336" y="20662"/>
                  </a:lnTo>
                  <a:lnTo>
                    <a:pt x="12783" y="19116"/>
                  </a:lnTo>
                  <a:lnTo>
                    <a:pt x="19027" y="12457"/>
                  </a:lnTo>
                  <a:lnTo>
                    <a:pt x="20382" y="11008"/>
                  </a:lnTo>
                  <a:lnTo>
                    <a:pt x="22253" y="9011"/>
                  </a:lnTo>
                  <a:cubicBezTo>
                    <a:pt x="21413" y="8424"/>
                    <a:pt x="20585" y="7823"/>
                    <a:pt x="19771" y="7203"/>
                  </a:cubicBezTo>
                  <a:cubicBezTo>
                    <a:pt x="18689" y="6380"/>
                    <a:pt x="17632" y="5527"/>
                    <a:pt x="16595" y="4645"/>
                  </a:cubicBezTo>
                  <a:cubicBezTo>
                    <a:pt x="15390" y="3619"/>
                    <a:pt x="14219" y="2553"/>
                    <a:pt x="13079" y="1453"/>
                  </a:cubicBezTo>
                  <a:cubicBezTo>
                    <a:pt x="12678" y="1063"/>
                    <a:pt x="12250" y="531"/>
                    <a:pt x="118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728063" y="3720750"/>
              <a:ext cx="291350" cy="256050"/>
            </a:xfrm>
            <a:custGeom>
              <a:avLst/>
              <a:gdLst/>
              <a:ahLst/>
              <a:cxnLst/>
              <a:rect l="l" t="t" r="r" b="b"/>
              <a:pathLst>
                <a:path w="11654" h="10242" extrusionOk="0">
                  <a:moveTo>
                    <a:pt x="1037" y="1"/>
                  </a:moveTo>
                  <a:lnTo>
                    <a:pt x="0" y="1124"/>
                  </a:lnTo>
                  <a:cubicBezTo>
                    <a:pt x="1479" y="2730"/>
                    <a:pt x="3037" y="4260"/>
                    <a:pt x="4672" y="5707"/>
                  </a:cubicBezTo>
                  <a:cubicBezTo>
                    <a:pt x="5641" y="6562"/>
                    <a:pt x="6630" y="7397"/>
                    <a:pt x="7643" y="8204"/>
                  </a:cubicBezTo>
                  <a:cubicBezTo>
                    <a:pt x="8457" y="8858"/>
                    <a:pt x="9284" y="9495"/>
                    <a:pt x="10124" y="10114"/>
                  </a:cubicBezTo>
                  <a:cubicBezTo>
                    <a:pt x="10182" y="10157"/>
                    <a:pt x="10239" y="10201"/>
                    <a:pt x="10297" y="10242"/>
                  </a:cubicBezTo>
                  <a:lnTo>
                    <a:pt x="11653" y="8794"/>
                  </a:lnTo>
                  <a:cubicBezTo>
                    <a:pt x="10764" y="8184"/>
                    <a:pt x="9881" y="7565"/>
                    <a:pt x="9016" y="6923"/>
                  </a:cubicBezTo>
                  <a:cubicBezTo>
                    <a:pt x="8365" y="6443"/>
                    <a:pt x="7726" y="5952"/>
                    <a:pt x="7099" y="5437"/>
                  </a:cubicBezTo>
                  <a:cubicBezTo>
                    <a:pt x="5532" y="4152"/>
                    <a:pt x="4018" y="2803"/>
                    <a:pt x="2532" y="1427"/>
                  </a:cubicBezTo>
                  <a:cubicBezTo>
                    <a:pt x="2028" y="958"/>
                    <a:pt x="1528" y="483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549788" y="3912025"/>
              <a:ext cx="279675" cy="269925"/>
            </a:xfrm>
            <a:custGeom>
              <a:avLst/>
              <a:gdLst/>
              <a:ahLst/>
              <a:cxnLst/>
              <a:rect l="l" t="t" r="r" b="b"/>
              <a:pathLst>
                <a:path w="11187" h="10797" extrusionOk="0">
                  <a:moveTo>
                    <a:pt x="1126" y="1"/>
                  </a:moveTo>
                  <a:lnTo>
                    <a:pt x="1" y="1224"/>
                  </a:lnTo>
                  <a:cubicBezTo>
                    <a:pt x="198" y="1460"/>
                    <a:pt x="398" y="1697"/>
                    <a:pt x="594" y="1928"/>
                  </a:cubicBezTo>
                  <a:cubicBezTo>
                    <a:pt x="1906" y="3476"/>
                    <a:pt x="3292" y="4956"/>
                    <a:pt x="4752" y="6365"/>
                  </a:cubicBezTo>
                  <a:cubicBezTo>
                    <a:pt x="5270" y="6863"/>
                    <a:pt x="5797" y="7366"/>
                    <a:pt x="6334" y="7862"/>
                  </a:cubicBezTo>
                  <a:cubicBezTo>
                    <a:pt x="7424" y="8875"/>
                    <a:pt x="8554" y="9873"/>
                    <a:pt x="9737" y="10797"/>
                  </a:cubicBezTo>
                  <a:lnTo>
                    <a:pt x="11186" y="9251"/>
                  </a:lnTo>
                  <a:cubicBezTo>
                    <a:pt x="10082" y="8394"/>
                    <a:pt x="8977" y="7539"/>
                    <a:pt x="7903" y="6642"/>
                  </a:cubicBezTo>
                  <a:cubicBezTo>
                    <a:pt x="7317" y="6149"/>
                    <a:pt x="6735" y="5644"/>
                    <a:pt x="6171" y="5121"/>
                  </a:cubicBezTo>
                  <a:cubicBezTo>
                    <a:pt x="4798" y="3851"/>
                    <a:pt x="3474" y="2526"/>
                    <a:pt x="2188" y="1171"/>
                  </a:cubicBezTo>
                  <a:cubicBezTo>
                    <a:pt x="1827" y="793"/>
                    <a:pt x="1476" y="400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1024813" y="3549850"/>
              <a:ext cx="170100" cy="126700"/>
            </a:xfrm>
            <a:custGeom>
              <a:avLst/>
              <a:gdLst/>
              <a:ahLst/>
              <a:cxnLst/>
              <a:rect l="l" t="t" r="r" b="b"/>
              <a:pathLst>
                <a:path w="6804" h="5068" extrusionOk="0">
                  <a:moveTo>
                    <a:pt x="1845" y="0"/>
                  </a:moveTo>
                  <a:lnTo>
                    <a:pt x="1" y="1871"/>
                  </a:lnTo>
                  <a:cubicBezTo>
                    <a:pt x="1014" y="2717"/>
                    <a:pt x="2774" y="4097"/>
                    <a:pt x="4156" y="5068"/>
                  </a:cubicBezTo>
                  <a:lnTo>
                    <a:pt x="6537" y="2383"/>
                  </a:lnTo>
                  <a:cubicBezTo>
                    <a:pt x="6804" y="2080"/>
                    <a:pt x="6676" y="1604"/>
                    <a:pt x="6294" y="1477"/>
                  </a:cubicBezTo>
                  <a:lnTo>
                    <a:pt x="1845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F27F2B6B-3B70-4A38-9AC1-5B47F2BB2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6" t="27800" r="13315" b="31695"/>
          <a:stretch/>
        </p:blipFill>
        <p:spPr>
          <a:xfrm>
            <a:off x="710005" y="1430429"/>
            <a:ext cx="7216459" cy="29860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CB51661-FD47-4550-8A3E-C507852CA0AC}"/>
              </a:ext>
            </a:extLst>
          </p:cNvPr>
          <p:cNvSpPr txBox="1"/>
          <p:nvPr/>
        </p:nvSpPr>
        <p:spPr>
          <a:xfrm>
            <a:off x="6002767" y="1581374"/>
            <a:ext cx="18769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Century Gothic" panose="020B0502020202020204" pitchFamily="34" charset="0"/>
              </a:rPr>
              <a:t>Maíz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Century Gothic" panose="020B0502020202020204" pitchFamily="34" charset="0"/>
              </a:rPr>
              <a:t>Pollos de fomi con vasito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Century Gothic" panose="020B0502020202020204" pitchFamily="34" charset="0"/>
              </a:rPr>
              <a:t>Tarjetas de números 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2748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oogle Shape;1467;p40"/>
          <p:cNvGrpSpPr/>
          <p:nvPr/>
        </p:nvGrpSpPr>
        <p:grpSpPr>
          <a:xfrm>
            <a:off x="8148766" y="819423"/>
            <a:ext cx="275229" cy="351227"/>
            <a:chOff x="6472041" y="1958998"/>
            <a:chExt cx="275229" cy="351227"/>
          </a:xfrm>
        </p:grpSpPr>
        <p:cxnSp>
          <p:nvCxnSpPr>
            <p:cNvPr id="1468" name="Google Shape;1468;p40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9" name="Google Shape;1469;p40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40"/>
          <p:cNvGrpSpPr/>
          <p:nvPr/>
        </p:nvGrpSpPr>
        <p:grpSpPr>
          <a:xfrm rot="3254912">
            <a:off x="1182209" y="3383746"/>
            <a:ext cx="835313" cy="627453"/>
            <a:chOff x="5165189" y="3719901"/>
            <a:chExt cx="835271" cy="627422"/>
          </a:xfrm>
        </p:grpSpPr>
        <p:sp>
          <p:nvSpPr>
            <p:cNvPr id="1471" name="Google Shape;1471;p40"/>
            <p:cNvSpPr/>
            <p:nvPr/>
          </p:nvSpPr>
          <p:spPr>
            <a:xfrm rot="-1058202">
              <a:off x="5216481" y="3970066"/>
              <a:ext cx="153895" cy="362462"/>
            </a:xfrm>
            <a:custGeom>
              <a:avLst/>
              <a:gdLst/>
              <a:ahLst/>
              <a:cxnLst/>
              <a:rect l="l" t="t" r="r" b="b"/>
              <a:pathLst>
                <a:path w="867" h="2042" extrusionOk="0">
                  <a:moveTo>
                    <a:pt x="572" y="1"/>
                  </a:moveTo>
                  <a:cubicBezTo>
                    <a:pt x="546" y="1"/>
                    <a:pt x="521" y="7"/>
                    <a:pt x="498" y="20"/>
                  </a:cubicBezTo>
                  <a:cubicBezTo>
                    <a:pt x="345" y="101"/>
                    <a:pt x="215" y="288"/>
                    <a:pt x="94" y="417"/>
                  </a:cubicBezTo>
                  <a:cubicBezTo>
                    <a:pt x="0" y="517"/>
                    <a:pt x="98" y="664"/>
                    <a:pt x="208" y="664"/>
                  </a:cubicBezTo>
                  <a:cubicBezTo>
                    <a:pt x="240" y="664"/>
                    <a:pt x="274" y="651"/>
                    <a:pt x="304" y="620"/>
                  </a:cubicBezTo>
                  <a:cubicBezTo>
                    <a:pt x="361" y="563"/>
                    <a:pt x="417" y="482"/>
                    <a:pt x="490" y="409"/>
                  </a:cubicBezTo>
                  <a:lnTo>
                    <a:pt x="490" y="409"/>
                  </a:lnTo>
                  <a:cubicBezTo>
                    <a:pt x="490" y="482"/>
                    <a:pt x="482" y="563"/>
                    <a:pt x="490" y="595"/>
                  </a:cubicBezTo>
                  <a:lnTo>
                    <a:pt x="515" y="1057"/>
                  </a:lnTo>
                  <a:cubicBezTo>
                    <a:pt x="531" y="1340"/>
                    <a:pt x="555" y="1615"/>
                    <a:pt x="571" y="1899"/>
                  </a:cubicBezTo>
                  <a:cubicBezTo>
                    <a:pt x="575" y="1995"/>
                    <a:pt x="649" y="2042"/>
                    <a:pt x="721" y="2042"/>
                  </a:cubicBezTo>
                  <a:cubicBezTo>
                    <a:pt x="794" y="2042"/>
                    <a:pt x="867" y="1993"/>
                    <a:pt x="863" y="1899"/>
                  </a:cubicBezTo>
                  <a:cubicBezTo>
                    <a:pt x="838" y="1510"/>
                    <a:pt x="814" y="1122"/>
                    <a:pt x="790" y="725"/>
                  </a:cubicBezTo>
                  <a:cubicBezTo>
                    <a:pt x="774" y="539"/>
                    <a:pt x="830" y="182"/>
                    <a:pt x="676" y="45"/>
                  </a:cubicBezTo>
                  <a:cubicBezTo>
                    <a:pt x="647" y="16"/>
                    <a:pt x="609" y="1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 rot="-1058202">
              <a:off x="5711232" y="3748710"/>
              <a:ext cx="243179" cy="341694"/>
            </a:xfrm>
            <a:custGeom>
              <a:avLst/>
              <a:gdLst/>
              <a:ahLst/>
              <a:cxnLst/>
              <a:rect l="l" t="t" r="r" b="b"/>
              <a:pathLst>
                <a:path w="1370" h="1925" extrusionOk="0">
                  <a:moveTo>
                    <a:pt x="575" y="0"/>
                  </a:moveTo>
                  <a:cubicBezTo>
                    <a:pt x="401" y="0"/>
                    <a:pt x="225" y="61"/>
                    <a:pt x="106" y="172"/>
                  </a:cubicBezTo>
                  <a:cubicBezTo>
                    <a:pt x="0" y="272"/>
                    <a:pt x="100" y="419"/>
                    <a:pt x="215" y="419"/>
                  </a:cubicBezTo>
                  <a:cubicBezTo>
                    <a:pt x="249" y="419"/>
                    <a:pt x="285" y="406"/>
                    <a:pt x="317" y="374"/>
                  </a:cubicBezTo>
                  <a:cubicBezTo>
                    <a:pt x="366" y="325"/>
                    <a:pt x="464" y="298"/>
                    <a:pt x="561" y="298"/>
                  </a:cubicBezTo>
                  <a:cubicBezTo>
                    <a:pt x="736" y="298"/>
                    <a:pt x="906" y="387"/>
                    <a:pt x="770" y="601"/>
                  </a:cubicBezTo>
                  <a:cubicBezTo>
                    <a:pt x="697" y="714"/>
                    <a:pt x="479" y="795"/>
                    <a:pt x="365" y="836"/>
                  </a:cubicBezTo>
                  <a:cubicBezTo>
                    <a:pt x="200" y="896"/>
                    <a:pt x="258" y="1124"/>
                    <a:pt x="409" y="1124"/>
                  </a:cubicBezTo>
                  <a:cubicBezTo>
                    <a:pt x="421" y="1124"/>
                    <a:pt x="433" y="1122"/>
                    <a:pt x="446" y="1119"/>
                  </a:cubicBezTo>
                  <a:cubicBezTo>
                    <a:pt x="475" y="1115"/>
                    <a:pt x="544" y="1110"/>
                    <a:pt x="625" y="1110"/>
                  </a:cubicBezTo>
                  <a:cubicBezTo>
                    <a:pt x="883" y="1110"/>
                    <a:pt x="1272" y="1167"/>
                    <a:pt x="964" y="1524"/>
                  </a:cubicBezTo>
                  <a:cubicBezTo>
                    <a:pt x="883" y="1619"/>
                    <a:pt x="755" y="1645"/>
                    <a:pt x="626" y="1645"/>
                  </a:cubicBezTo>
                  <a:cubicBezTo>
                    <a:pt x="511" y="1645"/>
                    <a:pt x="396" y="1625"/>
                    <a:pt x="308" y="1613"/>
                  </a:cubicBezTo>
                  <a:cubicBezTo>
                    <a:pt x="301" y="1612"/>
                    <a:pt x="293" y="1612"/>
                    <a:pt x="286" y="1612"/>
                  </a:cubicBezTo>
                  <a:cubicBezTo>
                    <a:pt x="116" y="1612"/>
                    <a:pt x="49" y="1873"/>
                    <a:pt x="236" y="1897"/>
                  </a:cubicBezTo>
                  <a:cubicBezTo>
                    <a:pt x="336" y="1913"/>
                    <a:pt x="450" y="1924"/>
                    <a:pt x="567" y="1924"/>
                  </a:cubicBezTo>
                  <a:cubicBezTo>
                    <a:pt x="921" y="1924"/>
                    <a:pt x="1294" y="1817"/>
                    <a:pt x="1337" y="1403"/>
                  </a:cubicBezTo>
                  <a:cubicBezTo>
                    <a:pt x="1369" y="1087"/>
                    <a:pt x="1175" y="925"/>
                    <a:pt x="932" y="860"/>
                  </a:cubicBezTo>
                  <a:cubicBezTo>
                    <a:pt x="1102" y="706"/>
                    <a:pt x="1215" y="512"/>
                    <a:pt x="1086" y="269"/>
                  </a:cubicBezTo>
                  <a:cubicBezTo>
                    <a:pt x="985" y="85"/>
                    <a:pt x="782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 rot="-1058202">
              <a:off x="5434331" y="3931896"/>
              <a:ext cx="246019" cy="215489"/>
            </a:xfrm>
            <a:custGeom>
              <a:avLst/>
              <a:gdLst/>
              <a:ahLst/>
              <a:cxnLst/>
              <a:rect l="l" t="t" r="r" b="b"/>
              <a:pathLst>
                <a:path w="1386" h="1214" extrusionOk="0">
                  <a:moveTo>
                    <a:pt x="632" y="0"/>
                  </a:moveTo>
                  <a:cubicBezTo>
                    <a:pt x="579" y="0"/>
                    <a:pt x="527" y="35"/>
                    <a:pt x="527" y="104"/>
                  </a:cubicBezTo>
                  <a:cubicBezTo>
                    <a:pt x="494" y="225"/>
                    <a:pt x="486" y="338"/>
                    <a:pt x="494" y="460"/>
                  </a:cubicBezTo>
                  <a:cubicBezTo>
                    <a:pt x="349" y="476"/>
                    <a:pt x="211" y="508"/>
                    <a:pt x="73" y="549"/>
                  </a:cubicBezTo>
                  <a:cubicBezTo>
                    <a:pt x="1" y="589"/>
                    <a:pt x="17" y="711"/>
                    <a:pt x="98" y="735"/>
                  </a:cubicBezTo>
                  <a:cubicBezTo>
                    <a:pt x="235" y="735"/>
                    <a:pt x="373" y="735"/>
                    <a:pt x="503" y="719"/>
                  </a:cubicBezTo>
                  <a:cubicBezTo>
                    <a:pt x="503" y="865"/>
                    <a:pt x="527" y="1002"/>
                    <a:pt x="584" y="1140"/>
                  </a:cubicBezTo>
                  <a:cubicBezTo>
                    <a:pt x="605" y="1190"/>
                    <a:pt x="650" y="1213"/>
                    <a:pt x="696" y="1213"/>
                  </a:cubicBezTo>
                  <a:cubicBezTo>
                    <a:pt x="754" y="1213"/>
                    <a:pt x="813" y="1176"/>
                    <a:pt x="826" y="1108"/>
                  </a:cubicBezTo>
                  <a:cubicBezTo>
                    <a:pt x="835" y="970"/>
                    <a:pt x="818" y="824"/>
                    <a:pt x="794" y="687"/>
                  </a:cubicBezTo>
                  <a:cubicBezTo>
                    <a:pt x="964" y="678"/>
                    <a:pt x="1134" y="646"/>
                    <a:pt x="1288" y="581"/>
                  </a:cubicBezTo>
                  <a:cubicBezTo>
                    <a:pt x="1385" y="549"/>
                    <a:pt x="1369" y="411"/>
                    <a:pt x="1264" y="403"/>
                  </a:cubicBezTo>
                  <a:cubicBezTo>
                    <a:pt x="1200" y="394"/>
                    <a:pt x="1135" y="389"/>
                    <a:pt x="1069" y="389"/>
                  </a:cubicBezTo>
                  <a:cubicBezTo>
                    <a:pt x="969" y="389"/>
                    <a:pt x="868" y="400"/>
                    <a:pt x="770" y="419"/>
                  </a:cubicBezTo>
                  <a:cubicBezTo>
                    <a:pt x="770" y="314"/>
                    <a:pt x="754" y="209"/>
                    <a:pt x="737" y="104"/>
                  </a:cubicBezTo>
                  <a:cubicBezTo>
                    <a:pt x="737" y="35"/>
                    <a:pt x="685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40"/>
          <p:cNvGrpSpPr/>
          <p:nvPr/>
        </p:nvGrpSpPr>
        <p:grpSpPr>
          <a:xfrm>
            <a:off x="6919655" y="3282063"/>
            <a:ext cx="797182" cy="536170"/>
            <a:chOff x="5620878" y="1052573"/>
            <a:chExt cx="705533" cy="474571"/>
          </a:xfrm>
        </p:grpSpPr>
        <p:sp>
          <p:nvSpPr>
            <p:cNvPr id="1475" name="Google Shape;1475;p40"/>
            <p:cNvSpPr/>
            <p:nvPr/>
          </p:nvSpPr>
          <p:spPr>
            <a:xfrm rot="636978">
              <a:off x="5642745" y="1249074"/>
              <a:ext cx="231973" cy="258918"/>
            </a:xfrm>
            <a:custGeom>
              <a:avLst/>
              <a:gdLst/>
              <a:ahLst/>
              <a:cxnLst/>
              <a:rect l="l" t="t" r="r" b="b"/>
              <a:pathLst>
                <a:path w="1808" h="2018" extrusionOk="0">
                  <a:moveTo>
                    <a:pt x="488" y="1"/>
                  </a:moveTo>
                  <a:cubicBezTo>
                    <a:pt x="202" y="1"/>
                    <a:pt x="1" y="340"/>
                    <a:pt x="31" y="679"/>
                  </a:cubicBezTo>
                  <a:cubicBezTo>
                    <a:pt x="41" y="761"/>
                    <a:pt x="99" y="797"/>
                    <a:pt x="161" y="797"/>
                  </a:cubicBezTo>
                  <a:cubicBezTo>
                    <a:pt x="245" y="797"/>
                    <a:pt x="336" y="730"/>
                    <a:pt x="322" y="622"/>
                  </a:cubicBezTo>
                  <a:cubicBezTo>
                    <a:pt x="289" y="454"/>
                    <a:pt x="337" y="371"/>
                    <a:pt x="464" y="371"/>
                  </a:cubicBezTo>
                  <a:cubicBezTo>
                    <a:pt x="520" y="371"/>
                    <a:pt x="592" y="388"/>
                    <a:pt x="679" y="420"/>
                  </a:cubicBezTo>
                  <a:cubicBezTo>
                    <a:pt x="743" y="542"/>
                    <a:pt x="768" y="679"/>
                    <a:pt x="752" y="817"/>
                  </a:cubicBezTo>
                  <a:cubicBezTo>
                    <a:pt x="752" y="922"/>
                    <a:pt x="735" y="1027"/>
                    <a:pt x="719" y="1125"/>
                  </a:cubicBezTo>
                  <a:cubicBezTo>
                    <a:pt x="679" y="1376"/>
                    <a:pt x="630" y="1610"/>
                    <a:pt x="598" y="1861"/>
                  </a:cubicBezTo>
                  <a:cubicBezTo>
                    <a:pt x="591" y="1949"/>
                    <a:pt x="663" y="2018"/>
                    <a:pt x="744" y="2018"/>
                  </a:cubicBezTo>
                  <a:cubicBezTo>
                    <a:pt x="768" y="2018"/>
                    <a:pt x="793" y="2012"/>
                    <a:pt x="816" y="1999"/>
                  </a:cubicBezTo>
                  <a:cubicBezTo>
                    <a:pt x="1116" y="1837"/>
                    <a:pt x="1399" y="1659"/>
                    <a:pt x="1683" y="1465"/>
                  </a:cubicBezTo>
                  <a:cubicBezTo>
                    <a:pt x="1808" y="1379"/>
                    <a:pt x="1697" y="1218"/>
                    <a:pt x="1568" y="1218"/>
                  </a:cubicBezTo>
                  <a:cubicBezTo>
                    <a:pt x="1539" y="1218"/>
                    <a:pt x="1509" y="1226"/>
                    <a:pt x="1480" y="1246"/>
                  </a:cubicBezTo>
                  <a:cubicBezTo>
                    <a:pt x="1310" y="1359"/>
                    <a:pt x="1132" y="1473"/>
                    <a:pt x="946" y="1578"/>
                  </a:cubicBezTo>
                  <a:cubicBezTo>
                    <a:pt x="1051" y="1084"/>
                    <a:pt x="1213" y="452"/>
                    <a:pt x="800" y="129"/>
                  </a:cubicBezTo>
                  <a:cubicBezTo>
                    <a:pt x="690" y="39"/>
                    <a:pt x="584" y="1"/>
                    <a:pt x="48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 rot="636978">
              <a:off x="6072603" y="1071704"/>
              <a:ext cx="231845" cy="259944"/>
            </a:xfrm>
            <a:custGeom>
              <a:avLst/>
              <a:gdLst/>
              <a:ahLst/>
              <a:cxnLst/>
              <a:rect l="l" t="t" r="r" b="b"/>
              <a:pathLst>
                <a:path w="1807" h="2026" extrusionOk="0">
                  <a:moveTo>
                    <a:pt x="485" y="1"/>
                  </a:moveTo>
                  <a:cubicBezTo>
                    <a:pt x="199" y="1"/>
                    <a:pt x="0" y="340"/>
                    <a:pt x="36" y="680"/>
                  </a:cubicBezTo>
                  <a:cubicBezTo>
                    <a:pt x="43" y="762"/>
                    <a:pt x="99" y="797"/>
                    <a:pt x="160" y="797"/>
                  </a:cubicBezTo>
                  <a:cubicBezTo>
                    <a:pt x="244" y="797"/>
                    <a:pt x="337" y="730"/>
                    <a:pt x="328" y="623"/>
                  </a:cubicBezTo>
                  <a:cubicBezTo>
                    <a:pt x="289" y="455"/>
                    <a:pt x="335" y="372"/>
                    <a:pt x="461" y="372"/>
                  </a:cubicBezTo>
                  <a:cubicBezTo>
                    <a:pt x="517" y="372"/>
                    <a:pt x="589" y="388"/>
                    <a:pt x="676" y="420"/>
                  </a:cubicBezTo>
                  <a:cubicBezTo>
                    <a:pt x="741" y="542"/>
                    <a:pt x="765" y="680"/>
                    <a:pt x="749" y="817"/>
                  </a:cubicBezTo>
                  <a:cubicBezTo>
                    <a:pt x="749" y="922"/>
                    <a:pt x="733" y="1028"/>
                    <a:pt x="717" y="1133"/>
                  </a:cubicBezTo>
                  <a:cubicBezTo>
                    <a:pt x="676" y="1376"/>
                    <a:pt x="627" y="1619"/>
                    <a:pt x="595" y="1862"/>
                  </a:cubicBezTo>
                  <a:cubicBezTo>
                    <a:pt x="589" y="1956"/>
                    <a:pt x="666" y="2026"/>
                    <a:pt x="749" y="2026"/>
                  </a:cubicBezTo>
                  <a:cubicBezTo>
                    <a:pt x="774" y="2026"/>
                    <a:pt x="798" y="2020"/>
                    <a:pt x="822" y="2007"/>
                  </a:cubicBezTo>
                  <a:cubicBezTo>
                    <a:pt x="1113" y="1837"/>
                    <a:pt x="1405" y="1659"/>
                    <a:pt x="1688" y="1465"/>
                  </a:cubicBezTo>
                  <a:cubicBezTo>
                    <a:pt x="1806" y="1380"/>
                    <a:pt x="1702" y="1215"/>
                    <a:pt x="1572" y="1215"/>
                  </a:cubicBezTo>
                  <a:cubicBezTo>
                    <a:pt x="1541" y="1215"/>
                    <a:pt x="1509" y="1225"/>
                    <a:pt x="1478" y="1246"/>
                  </a:cubicBezTo>
                  <a:cubicBezTo>
                    <a:pt x="1308" y="1368"/>
                    <a:pt x="1130" y="1473"/>
                    <a:pt x="943" y="1586"/>
                  </a:cubicBezTo>
                  <a:cubicBezTo>
                    <a:pt x="1049" y="1084"/>
                    <a:pt x="1210" y="453"/>
                    <a:pt x="798" y="129"/>
                  </a:cubicBezTo>
                  <a:cubicBezTo>
                    <a:pt x="687" y="39"/>
                    <a:pt x="582" y="1"/>
                    <a:pt x="485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 rot="636978">
              <a:off x="5883915" y="1199003"/>
              <a:ext cx="154221" cy="138055"/>
            </a:xfrm>
            <a:custGeom>
              <a:avLst/>
              <a:gdLst/>
              <a:ahLst/>
              <a:cxnLst/>
              <a:rect l="l" t="t" r="r" b="b"/>
              <a:pathLst>
                <a:path w="1202" h="1076" extrusionOk="0">
                  <a:moveTo>
                    <a:pt x="366" y="0"/>
                  </a:moveTo>
                  <a:cubicBezTo>
                    <a:pt x="302" y="0"/>
                    <a:pt x="242" y="56"/>
                    <a:pt x="264" y="139"/>
                  </a:cubicBezTo>
                  <a:cubicBezTo>
                    <a:pt x="288" y="252"/>
                    <a:pt x="329" y="365"/>
                    <a:pt x="385" y="471"/>
                  </a:cubicBezTo>
                  <a:cubicBezTo>
                    <a:pt x="264" y="552"/>
                    <a:pt x="151" y="641"/>
                    <a:pt x="45" y="730"/>
                  </a:cubicBezTo>
                  <a:cubicBezTo>
                    <a:pt x="0" y="805"/>
                    <a:pt x="53" y="894"/>
                    <a:pt x="131" y="894"/>
                  </a:cubicBezTo>
                  <a:cubicBezTo>
                    <a:pt x="138" y="894"/>
                    <a:pt x="144" y="893"/>
                    <a:pt x="151" y="892"/>
                  </a:cubicBezTo>
                  <a:cubicBezTo>
                    <a:pt x="272" y="835"/>
                    <a:pt x="394" y="770"/>
                    <a:pt x="507" y="697"/>
                  </a:cubicBezTo>
                  <a:cubicBezTo>
                    <a:pt x="572" y="827"/>
                    <a:pt x="661" y="948"/>
                    <a:pt x="766" y="1046"/>
                  </a:cubicBezTo>
                  <a:cubicBezTo>
                    <a:pt x="791" y="1066"/>
                    <a:pt x="819" y="1075"/>
                    <a:pt x="846" y="1075"/>
                  </a:cubicBezTo>
                  <a:cubicBezTo>
                    <a:pt x="923" y="1075"/>
                    <a:pt x="993" y="1000"/>
                    <a:pt x="968" y="916"/>
                  </a:cubicBezTo>
                  <a:cubicBezTo>
                    <a:pt x="912" y="778"/>
                    <a:pt x="839" y="657"/>
                    <a:pt x="758" y="544"/>
                  </a:cubicBezTo>
                  <a:cubicBezTo>
                    <a:pt x="904" y="463"/>
                    <a:pt x="1041" y="357"/>
                    <a:pt x="1163" y="228"/>
                  </a:cubicBezTo>
                  <a:cubicBezTo>
                    <a:pt x="1202" y="158"/>
                    <a:pt x="1151" y="73"/>
                    <a:pt x="1076" y="73"/>
                  </a:cubicBezTo>
                  <a:cubicBezTo>
                    <a:pt x="1073" y="73"/>
                    <a:pt x="1069" y="74"/>
                    <a:pt x="1066" y="74"/>
                  </a:cubicBezTo>
                  <a:cubicBezTo>
                    <a:pt x="904" y="131"/>
                    <a:pt x="758" y="212"/>
                    <a:pt x="628" y="317"/>
                  </a:cubicBezTo>
                  <a:cubicBezTo>
                    <a:pt x="572" y="220"/>
                    <a:pt x="515" y="131"/>
                    <a:pt x="450" y="42"/>
                  </a:cubicBezTo>
                  <a:cubicBezTo>
                    <a:pt x="427" y="13"/>
                    <a:pt x="396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WhatsApp Video 2022-10-27 at 5.23.09 PM">
            <a:hlinkClick r:id="" action="ppaction://media"/>
            <a:extLst>
              <a:ext uri="{FF2B5EF4-FFF2-40B4-BE49-F238E27FC236}">
                <a16:creationId xmlns:a16="http://schemas.microsoft.com/office/drawing/2014/main" id="{DFB8334C-9025-404B-88C0-E6D93B83C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331" y="688490"/>
            <a:ext cx="4821063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43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oogle Shape;1467;p40"/>
          <p:cNvGrpSpPr/>
          <p:nvPr/>
        </p:nvGrpSpPr>
        <p:grpSpPr>
          <a:xfrm>
            <a:off x="8148766" y="819423"/>
            <a:ext cx="275229" cy="351227"/>
            <a:chOff x="6472041" y="1958998"/>
            <a:chExt cx="275229" cy="351227"/>
          </a:xfrm>
        </p:grpSpPr>
        <p:cxnSp>
          <p:nvCxnSpPr>
            <p:cNvPr id="1468" name="Google Shape;1468;p40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9" name="Google Shape;1469;p40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40"/>
          <p:cNvGrpSpPr/>
          <p:nvPr/>
        </p:nvGrpSpPr>
        <p:grpSpPr>
          <a:xfrm rot="3254912">
            <a:off x="1182209" y="3383746"/>
            <a:ext cx="835313" cy="627453"/>
            <a:chOff x="5165189" y="3719901"/>
            <a:chExt cx="835271" cy="627422"/>
          </a:xfrm>
        </p:grpSpPr>
        <p:sp>
          <p:nvSpPr>
            <p:cNvPr id="1471" name="Google Shape;1471;p40"/>
            <p:cNvSpPr/>
            <p:nvPr/>
          </p:nvSpPr>
          <p:spPr>
            <a:xfrm rot="-1058202">
              <a:off x="5216481" y="3970066"/>
              <a:ext cx="153895" cy="362462"/>
            </a:xfrm>
            <a:custGeom>
              <a:avLst/>
              <a:gdLst/>
              <a:ahLst/>
              <a:cxnLst/>
              <a:rect l="l" t="t" r="r" b="b"/>
              <a:pathLst>
                <a:path w="867" h="2042" extrusionOk="0">
                  <a:moveTo>
                    <a:pt x="572" y="1"/>
                  </a:moveTo>
                  <a:cubicBezTo>
                    <a:pt x="546" y="1"/>
                    <a:pt x="521" y="7"/>
                    <a:pt x="498" y="20"/>
                  </a:cubicBezTo>
                  <a:cubicBezTo>
                    <a:pt x="345" y="101"/>
                    <a:pt x="215" y="288"/>
                    <a:pt x="94" y="417"/>
                  </a:cubicBezTo>
                  <a:cubicBezTo>
                    <a:pt x="0" y="517"/>
                    <a:pt x="98" y="664"/>
                    <a:pt x="208" y="664"/>
                  </a:cubicBezTo>
                  <a:cubicBezTo>
                    <a:pt x="240" y="664"/>
                    <a:pt x="274" y="651"/>
                    <a:pt x="304" y="620"/>
                  </a:cubicBezTo>
                  <a:cubicBezTo>
                    <a:pt x="361" y="563"/>
                    <a:pt x="417" y="482"/>
                    <a:pt x="490" y="409"/>
                  </a:cubicBezTo>
                  <a:lnTo>
                    <a:pt x="490" y="409"/>
                  </a:lnTo>
                  <a:cubicBezTo>
                    <a:pt x="490" y="482"/>
                    <a:pt x="482" y="563"/>
                    <a:pt x="490" y="595"/>
                  </a:cubicBezTo>
                  <a:lnTo>
                    <a:pt x="515" y="1057"/>
                  </a:lnTo>
                  <a:cubicBezTo>
                    <a:pt x="531" y="1340"/>
                    <a:pt x="555" y="1615"/>
                    <a:pt x="571" y="1899"/>
                  </a:cubicBezTo>
                  <a:cubicBezTo>
                    <a:pt x="575" y="1995"/>
                    <a:pt x="649" y="2042"/>
                    <a:pt x="721" y="2042"/>
                  </a:cubicBezTo>
                  <a:cubicBezTo>
                    <a:pt x="794" y="2042"/>
                    <a:pt x="867" y="1993"/>
                    <a:pt x="863" y="1899"/>
                  </a:cubicBezTo>
                  <a:cubicBezTo>
                    <a:pt x="838" y="1510"/>
                    <a:pt x="814" y="1122"/>
                    <a:pt x="790" y="725"/>
                  </a:cubicBezTo>
                  <a:cubicBezTo>
                    <a:pt x="774" y="539"/>
                    <a:pt x="830" y="182"/>
                    <a:pt x="676" y="45"/>
                  </a:cubicBezTo>
                  <a:cubicBezTo>
                    <a:pt x="647" y="16"/>
                    <a:pt x="609" y="1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 rot="-1058202">
              <a:off x="5711232" y="3748710"/>
              <a:ext cx="243179" cy="341694"/>
            </a:xfrm>
            <a:custGeom>
              <a:avLst/>
              <a:gdLst/>
              <a:ahLst/>
              <a:cxnLst/>
              <a:rect l="l" t="t" r="r" b="b"/>
              <a:pathLst>
                <a:path w="1370" h="1925" extrusionOk="0">
                  <a:moveTo>
                    <a:pt x="575" y="0"/>
                  </a:moveTo>
                  <a:cubicBezTo>
                    <a:pt x="401" y="0"/>
                    <a:pt x="225" y="61"/>
                    <a:pt x="106" y="172"/>
                  </a:cubicBezTo>
                  <a:cubicBezTo>
                    <a:pt x="0" y="272"/>
                    <a:pt x="100" y="419"/>
                    <a:pt x="215" y="419"/>
                  </a:cubicBezTo>
                  <a:cubicBezTo>
                    <a:pt x="249" y="419"/>
                    <a:pt x="285" y="406"/>
                    <a:pt x="317" y="374"/>
                  </a:cubicBezTo>
                  <a:cubicBezTo>
                    <a:pt x="366" y="325"/>
                    <a:pt x="464" y="298"/>
                    <a:pt x="561" y="298"/>
                  </a:cubicBezTo>
                  <a:cubicBezTo>
                    <a:pt x="736" y="298"/>
                    <a:pt x="906" y="387"/>
                    <a:pt x="770" y="601"/>
                  </a:cubicBezTo>
                  <a:cubicBezTo>
                    <a:pt x="697" y="714"/>
                    <a:pt x="479" y="795"/>
                    <a:pt x="365" y="836"/>
                  </a:cubicBezTo>
                  <a:cubicBezTo>
                    <a:pt x="200" y="896"/>
                    <a:pt x="258" y="1124"/>
                    <a:pt x="409" y="1124"/>
                  </a:cubicBezTo>
                  <a:cubicBezTo>
                    <a:pt x="421" y="1124"/>
                    <a:pt x="433" y="1122"/>
                    <a:pt x="446" y="1119"/>
                  </a:cubicBezTo>
                  <a:cubicBezTo>
                    <a:pt x="475" y="1115"/>
                    <a:pt x="544" y="1110"/>
                    <a:pt x="625" y="1110"/>
                  </a:cubicBezTo>
                  <a:cubicBezTo>
                    <a:pt x="883" y="1110"/>
                    <a:pt x="1272" y="1167"/>
                    <a:pt x="964" y="1524"/>
                  </a:cubicBezTo>
                  <a:cubicBezTo>
                    <a:pt x="883" y="1619"/>
                    <a:pt x="755" y="1645"/>
                    <a:pt x="626" y="1645"/>
                  </a:cubicBezTo>
                  <a:cubicBezTo>
                    <a:pt x="511" y="1645"/>
                    <a:pt x="396" y="1625"/>
                    <a:pt x="308" y="1613"/>
                  </a:cubicBezTo>
                  <a:cubicBezTo>
                    <a:pt x="301" y="1612"/>
                    <a:pt x="293" y="1612"/>
                    <a:pt x="286" y="1612"/>
                  </a:cubicBezTo>
                  <a:cubicBezTo>
                    <a:pt x="116" y="1612"/>
                    <a:pt x="49" y="1873"/>
                    <a:pt x="236" y="1897"/>
                  </a:cubicBezTo>
                  <a:cubicBezTo>
                    <a:pt x="336" y="1913"/>
                    <a:pt x="450" y="1924"/>
                    <a:pt x="567" y="1924"/>
                  </a:cubicBezTo>
                  <a:cubicBezTo>
                    <a:pt x="921" y="1924"/>
                    <a:pt x="1294" y="1817"/>
                    <a:pt x="1337" y="1403"/>
                  </a:cubicBezTo>
                  <a:cubicBezTo>
                    <a:pt x="1369" y="1087"/>
                    <a:pt x="1175" y="925"/>
                    <a:pt x="932" y="860"/>
                  </a:cubicBezTo>
                  <a:cubicBezTo>
                    <a:pt x="1102" y="706"/>
                    <a:pt x="1215" y="512"/>
                    <a:pt x="1086" y="269"/>
                  </a:cubicBezTo>
                  <a:cubicBezTo>
                    <a:pt x="985" y="85"/>
                    <a:pt x="782" y="0"/>
                    <a:pt x="575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 rot="-1058202">
              <a:off x="5434331" y="3931896"/>
              <a:ext cx="246019" cy="215489"/>
            </a:xfrm>
            <a:custGeom>
              <a:avLst/>
              <a:gdLst/>
              <a:ahLst/>
              <a:cxnLst/>
              <a:rect l="l" t="t" r="r" b="b"/>
              <a:pathLst>
                <a:path w="1386" h="1214" extrusionOk="0">
                  <a:moveTo>
                    <a:pt x="632" y="0"/>
                  </a:moveTo>
                  <a:cubicBezTo>
                    <a:pt x="579" y="0"/>
                    <a:pt x="527" y="35"/>
                    <a:pt x="527" y="104"/>
                  </a:cubicBezTo>
                  <a:cubicBezTo>
                    <a:pt x="494" y="225"/>
                    <a:pt x="486" y="338"/>
                    <a:pt x="494" y="460"/>
                  </a:cubicBezTo>
                  <a:cubicBezTo>
                    <a:pt x="349" y="476"/>
                    <a:pt x="211" y="508"/>
                    <a:pt x="73" y="549"/>
                  </a:cubicBezTo>
                  <a:cubicBezTo>
                    <a:pt x="1" y="589"/>
                    <a:pt x="17" y="711"/>
                    <a:pt x="98" y="735"/>
                  </a:cubicBezTo>
                  <a:cubicBezTo>
                    <a:pt x="235" y="735"/>
                    <a:pt x="373" y="735"/>
                    <a:pt x="503" y="719"/>
                  </a:cubicBezTo>
                  <a:cubicBezTo>
                    <a:pt x="503" y="865"/>
                    <a:pt x="527" y="1002"/>
                    <a:pt x="584" y="1140"/>
                  </a:cubicBezTo>
                  <a:cubicBezTo>
                    <a:pt x="605" y="1190"/>
                    <a:pt x="650" y="1213"/>
                    <a:pt x="696" y="1213"/>
                  </a:cubicBezTo>
                  <a:cubicBezTo>
                    <a:pt x="754" y="1213"/>
                    <a:pt x="813" y="1176"/>
                    <a:pt x="826" y="1108"/>
                  </a:cubicBezTo>
                  <a:cubicBezTo>
                    <a:pt x="835" y="970"/>
                    <a:pt x="818" y="824"/>
                    <a:pt x="794" y="687"/>
                  </a:cubicBezTo>
                  <a:cubicBezTo>
                    <a:pt x="964" y="678"/>
                    <a:pt x="1134" y="646"/>
                    <a:pt x="1288" y="581"/>
                  </a:cubicBezTo>
                  <a:cubicBezTo>
                    <a:pt x="1385" y="549"/>
                    <a:pt x="1369" y="411"/>
                    <a:pt x="1264" y="403"/>
                  </a:cubicBezTo>
                  <a:cubicBezTo>
                    <a:pt x="1200" y="394"/>
                    <a:pt x="1135" y="389"/>
                    <a:pt x="1069" y="389"/>
                  </a:cubicBezTo>
                  <a:cubicBezTo>
                    <a:pt x="969" y="389"/>
                    <a:pt x="868" y="400"/>
                    <a:pt x="770" y="419"/>
                  </a:cubicBezTo>
                  <a:cubicBezTo>
                    <a:pt x="770" y="314"/>
                    <a:pt x="754" y="209"/>
                    <a:pt x="737" y="104"/>
                  </a:cubicBezTo>
                  <a:cubicBezTo>
                    <a:pt x="737" y="35"/>
                    <a:pt x="685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40"/>
          <p:cNvGrpSpPr/>
          <p:nvPr/>
        </p:nvGrpSpPr>
        <p:grpSpPr>
          <a:xfrm>
            <a:off x="6919655" y="3282063"/>
            <a:ext cx="797182" cy="536170"/>
            <a:chOff x="5620878" y="1052573"/>
            <a:chExt cx="705533" cy="474571"/>
          </a:xfrm>
        </p:grpSpPr>
        <p:sp>
          <p:nvSpPr>
            <p:cNvPr id="1475" name="Google Shape;1475;p40"/>
            <p:cNvSpPr/>
            <p:nvPr/>
          </p:nvSpPr>
          <p:spPr>
            <a:xfrm rot="636978">
              <a:off x="5642745" y="1249074"/>
              <a:ext cx="231973" cy="258918"/>
            </a:xfrm>
            <a:custGeom>
              <a:avLst/>
              <a:gdLst/>
              <a:ahLst/>
              <a:cxnLst/>
              <a:rect l="l" t="t" r="r" b="b"/>
              <a:pathLst>
                <a:path w="1808" h="2018" extrusionOk="0">
                  <a:moveTo>
                    <a:pt x="488" y="1"/>
                  </a:moveTo>
                  <a:cubicBezTo>
                    <a:pt x="202" y="1"/>
                    <a:pt x="1" y="340"/>
                    <a:pt x="31" y="679"/>
                  </a:cubicBezTo>
                  <a:cubicBezTo>
                    <a:pt x="41" y="761"/>
                    <a:pt x="99" y="797"/>
                    <a:pt x="161" y="797"/>
                  </a:cubicBezTo>
                  <a:cubicBezTo>
                    <a:pt x="245" y="797"/>
                    <a:pt x="336" y="730"/>
                    <a:pt x="322" y="622"/>
                  </a:cubicBezTo>
                  <a:cubicBezTo>
                    <a:pt x="289" y="454"/>
                    <a:pt x="337" y="371"/>
                    <a:pt x="464" y="371"/>
                  </a:cubicBezTo>
                  <a:cubicBezTo>
                    <a:pt x="520" y="371"/>
                    <a:pt x="592" y="388"/>
                    <a:pt x="679" y="420"/>
                  </a:cubicBezTo>
                  <a:cubicBezTo>
                    <a:pt x="743" y="542"/>
                    <a:pt x="768" y="679"/>
                    <a:pt x="752" y="817"/>
                  </a:cubicBezTo>
                  <a:cubicBezTo>
                    <a:pt x="752" y="922"/>
                    <a:pt x="735" y="1027"/>
                    <a:pt x="719" y="1125"/>
                  </a:cubicBezTo>
                  <a:cubicBezTo>
                    <a:pt x="679" y="1376"/>
                    <a:pt x="630" y="1610"/>
                    <a:pt x="598" y="1861"/>
                  </a:cubicBezTo>
                  <a:cubicBezTo>
                    <a:pt x="591" y="1949"/>
                    <a:pt x="663" y="2018"/>
                    <a:pt x="744" y="2018"/>
                  </a:cubicBezTo>
                  <a:cubicBezTo>
                    <a:pt x="768" y="2018"/>
                    <a:pt x="793" y="2012"/>
                    <a:pt x="816" y="1999"/>
                  </a:cubicBezTo>
                  <a:cubicBezTo>
                    <a:pt x="1116" y="1837"/>
                    <a:pt x="1399" y="1659"/>
                    <a:pt x="1683" y="1465"/>
                  </a:cubicBezTo>
                  <a:cubicBezTo>
                    <a:pt x="1808" y="1379"/>
                    <a:pt x="1697" y="1218"/>
                    <a:pt x="1568" y="1218"/>
                  </a:cubicBezTo>
                  <a:cubicBezTo>
                    <a:pt x="1539" y="1218"/>
                    <a:pt x="1509" y="1226"/>
                    <a:pt x="1480" y="1246"/>
                  </a:cubicBezTo>
                  <a:cubicBezTo>
                    <a:pt x="1310" y="1359"/>
                    <a:pt x="1132" y="1473"/>
                    <a:pt x="946" y="1578"/>
                  </a:cubicBezTo>
                  <a:cubicBezTo>
                    <a:pt x="1051" y="1084"/>
                    <a:pt x="1213" y="452"/>
                    <a:pt x="800" y="129"/>
                  </a:cubicBezTo>
                  <a:cubicBezTo>
                    <a:pt x="690" y="39"/>
                    <a:pt x="584" y="1"/>
                    <a:pt x="48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 rot="636978">
              <a:off x="6072603" y="1071704"/>
              <a:ext cx="231845" cy="259944"/>
            </a:xfrm>
            <a:custGeom>
              <a:avLst/>
              <a:gdLst/>
              <a:ahLst/>
              <a:cxnLst/>
              <a:rect l="l" t="t" r="r" b="b"/>
              <a:pathLst>
                <a:path w="1807" h="2026" extrusionOk="0">
                  <a:moveTo>
                    <a:pt x="485" y="1"/>
                  </a:moveTo>
                  <a:cubicBezTo>
                    <a:pt x="199" y="1"/>
                    <a:pt x="0" y="340"/>
                    <a:pt x="36" y="680"/>
                  </a:cubicBezTo>
                  <a:cubicBezTo>
                    <a:pt x="43" y="762"/>
                    <a:pt x="99" y="797"/>
                    <a:pt x="160" y="797"/>
                  </a:cubicBezTo>
                  <a:cubicBezTo>
                    <a:pt x="244" y="797"/>
                    <a:pt x="337" y="730"/>
                    <a:pt x="328" y="623"/>
                  </a:cubicBezTo>
                  <a:cubicBezTo>
                    <a:pt x="289" y="455"/>
                    <a:pt x="335" y="372"/>
                    <a:pt x="461" y="372"/>
                  </a:cubicBezTo>
                  <a:cubicBezTo>
                    <a:pt x="517" y="372"/>
                    <a:pt x="589" y="388"/>
                    <a:pt x="676" y="420"/>
                  </a:cubicBezTo>
                  <a:cubicBezTo>
                    <a:pt x="741" y="542"/>
                    <a:pt x="765" y="680"/>
                    <a:pt x="749" y="817"/>
                  </a:cubicBezTo>
                  <a:cubicBezTo>
                    <a:pt x="749" y="922"/>
                    <a:pt x="733" y="1028"/>
                    <a:pt x="717" y="1133"/>
                  </a:cubicBezTo>
                  <a:cubicBezTo>
                    <a:pt x="676" y="1376"/>
                    <a:pt x="627" y="1619"/>
                    <a:pt x="595" y="1862"/>
                  </a:cubicBezTo>
                  <a:cubicBezTo>
                    <a:pt x="589" y="1956"/>
                    <a:pt x="666" y="2026"/>
                    <a:pt x="749" y="2026"/>
                  </a:cubicBezTo>
                  <a:cubicBezTo>
                    <a:pt x="774" y="2026"/>
                    <a:pt x="798" y="2020"/>
                    <a:pt x="822" y="2007"/>
                  </a:cubicBezTo>
                  <a:cubicBezTo>
                    <a:pt x="1113" y="1837"/>
                    <a:pt x="1405" y="1659"/>
                    <a:pt x="1688" y="1465"/>
                  </a:cubicBezTo>
                  <a:cubicBezTo>
                    <a:pt x="1806" y="1380"/>
                    <a:pt x="1702" y="1215"/>
                    <a:pt x="1572" y="1215"/>
                  </a:cubicBezTo>
                  <a:cubicBezTo>
                    <a:pt x="1541" y="1215"/>
                    <a:pt x="1509" y="1225"/>
                    <a:pt x="1478" y="1246"/>
                  </a:cubicBezTo>
                  <a:cubicBezTo>
                    <a:pt x="1308" y="1368"/>
                    <a:pt x="1130" y="1473"/>
                    <a:pt x="943" y="1586"/>
                  </a:cubicBezTo>
                  <a:cubicBezTo>
                    <a:pt x="1049" y="1084"/>
                    <a:pt x="1210" y="453"/>
                    <a:pt x="798" y="129"/>
                  </a:cubicBezTo>
                  <a:cubicBezTo>
                    <a:pt x="687" y="39"/>
                    <a:pt x="582" y="1"/>
                    <a:pt x="485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 rot="636978">
              <a:off x="5883915" y="1199003"/>
              <a:ext cx="154221" cy="138055"/>
            </a:xfrm>
            <a:custGeom>
              <a:avLst/>
              <a:gdLst/>
              <a:ahLst/>
              <a:cxnLst/>
              <a:rect l="l" t="t" r="r" b="b"/>
              <a:pathLst>
                <a:path w="1202" h="1076" extrusionOk="0">
                  <a:moveTo>
                    <a:pt x="366" y="0"/>
                  </a:moveTo>
                  <a:cubicBezTo>
                    <a:pt x="302" y="0"/>
                    <a:pt x="242" y="56"/>
                    <a:pt x="264" y="139"/>
                  </a:cubicBezTo>
                  <a:cubicBezTo>
                    <a:pt x="288" y="252"/>
                    <a:pt x="329" y="365"/>
                    <a:pt x="385" y="471"/>
                  </a:cubicBezTo>
                  <a:cubicBezTo>
                    <a:pt x="264" y="552"/>
                    <a:pt x="151" y="641"/>
                    <a:pt x="45" y="730"/>
                  </a:cubicBezTo>
                  <a:cubicBezTo>
                    <a:pt x="0" y="805"/>
                    <a:pt x="53" y="894"/>
                    <a:pt x="131" y="894"/>
                  </a:cubicBezTo>
                  <a:cubicBezTo>
                    <a:pt x="138" y="894"/>
                    <a:pt x="144" y="893"/>
                    <a:pt x="151" y="892"/>
                  </a:cubicBezTo>
                  <a:cubicBezTo>
                    <a:pt x="272" y="835"/>
                    <a:pt x="394" y="770"/>
                    <a:pt x="507" y="697"/>
                  </a:cubicBezTo>
                  <a:cubicBezTo>
                    <a:pt x="572" y="827"/>
                    <a:pt x="661" y="948"/>
                    <a:pt x="766" y="1046"/>
                  </a:cubicBezTo>
                  <a:cubicBezTo>
                    <a:pt x="791" y="1066"/>
                    <a:pt x="819" y="1075"/>
                    <a:pt x="846" y="1075"/>
                  </a:cubicBezTo>
                  <a:cubicBezTo>
                    <a:pt x="923" y="1075"/>
                    <a:pt x="993" y="1000"/>
                    <a:pt x="968" y="916"/>
                  </a:cubicBezTo>
                  <a:cubicBezTo>
                    <a:pt x="912" y="778"/>
                    <a:pt x="839" y="657"/>
                    <a:pt x="758" y="544"/>
                  </a:cubicBezTo>
                  <a:cubicBezTo>
                    <a:pt x="904" y="463"/>
                    <a:pt x="1041" y="357"/>
                    <a:pt x="1163" y="228"/>
                  </a:cubicBezTo>
                  <a:cubicBezTo>
                    <a:pt x="1202" y="158"/>
                    <a:pt x="1151" y="73"/>
                    <a:pt x="1076" y="73"/>
                  </a:cubicBezTo>
                  <a:cubicBezTo>
                    <a:pt x="1073" y="73"/>
                    <a:pt x="1069" y="74"/>
                    <a:pt x="1066" y="74"/>
                  </a:cubicBezTo>
                  <a:cubicBezTo>
                    <a:pt x="904" y="131"/>
                    <a:pt x="758" y="212"/>
                    <a:pt x="628" y="317"/>
                  </a:cubicBezTo>
                  <a:cubicBezTo>
                    <a:pt x="572" y="220"/>
                    <a:pt x="515" y="131"/>
                    <a:pt x="450" y="42"/>
                  </a:cubicBezTo>
                  <a:cubicBezTo>
                    <a:pt x="427" y="13"/>
                    <a:pt x="396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WhatsApp Video 2022-10-27 at 5.25.49 PM">
            <a:hlinkClick r:id="" action="ppaction://media"/>
            <a:extLst>
              <a:ext uri="{FF2B5EF4-FFF2-40B4-BE49-F238E27FC236}">
                <a16:creationId xmlns:a16="http://schemas.microsoft.com/office/drawing/2014/main" id="{C008C8B1-B3D5-4F23-896E-E623D2EC8D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8034" y="645458"/>
            <a:ext cx="4482406" cy="407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536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5th Grade: Fractions I">
  <a:themeElements>
    <a:clrScheme name="Simple Light">
      <a:dk1>
        <a:srgbClr val="2C2C75"/>
      </a:dk1>
      <a:lt1>
        <a:srgbClr val="AEB4FF"/>
      </a:lt1>
      <a:dk2>
        <a:srgbClr val="19164B"/>
      </a:dk2>
      <a:lt2>
        <a:srgbClr val="FFBD39"/>
      </a:lt2>
      <a:accent1>
        <a:srgbClr val="FF92AF"/>
      </a:accent1>
      <a:accent2>
        <a:srgbClr val="B0EFDE"/>
      </a:accent2>
      <a:accent3>
        <a:srgbClr val="FAFAF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391</Words>
  <Application>Microsoft Office PowerPoint</Application>
  <PresentationFormat>Presentación en pantalla (16:9)</PresentationFormat>
  <Paragraphs>117</Paragraphs>
  <Slides>10</Slides>
  <Notes>10</Notes>
  <HiddenSlides>0</HiddenSlides>
  <MMClips>4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Comic Sans MS</vt:lpstr>
      <vt:lpstr>Barlow Medium</vt:lpstr>
      <vt:lpstr>Arial</vt:lpstr>
      <vt:lpstr>Patrick Hand</vt:lpstr>
      <vt:lpstr>Bebas Neue</vt:lpstr>
      <vt:lpstr>Anaheim</vt:lpstr>
      <vt:lpstr>Century Gothic</vt:lpstr>
      <vt:lpstr>Math Subject for Elementary - 5th Grade: Fractions I</vt:lpstr>
      <vt:lpstr>PENSAMIENTO MATEMÁTICO </vt:lpstr>
      <vt:lpstr>APRENDIZAJE ESPERADO </vt:lpstr>
      <vt:lpstr>ACTIVIDAD 1</vt:lpstr>
      <vt:lpstr>Presentación de PowerPoint</vt:lpstr>
      <vt:lpstr>Presentación de PowerPoint</vt:lpstr>
      <vt:lpstr>Rúbrica </vt:lpstr>
      <vt:lpstr>ACTIVIDAD 2</vt:lpstr>
      <vt:lpstr>Presentación de PowerPoint</vt:lpstr>
      <vt:lpstr>Presentación de PowerPoint</vt:lpstr>
      <vt:lpstr>Rúbrica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PENSAMIENTO MATEMÁTICO</dc:title>
  <dc:creator>HP</dc:creator>
  <cp:lastModifiedBy>montsemg161999@outlook.com</cp:lastModifiedBy>
  <cp:revision>5</cp:revision>
  <dcterms:modified xsi:type="dcterms:W3CDTF">2022-10-28T03:11:15Z</dcterms:modified>
</cp:coreProperties>
</file>