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64704"/>
            <a:ext cx="8964488" cy="1787624"/>
          </a:xfrm>
        </p:spPr>
        <p:txBody>
          <a:bodyPr>
            <a:normAutofit fontScale="90000"/>
          </a:bodyPr>
          <a:lstStyle/>
          <a:p>
            <a:pPr algn="ctr"/>
            <a:r>
              <a:rPr lang="es-MX" i="1" dirty="0" smtClean="0">
                <a:latin typeface="Aharoni" pitchFamily="2" charset="-79"/>
                <a:cs typeface="Aharoni" pitchFamily="2" charset="-79"/>
              </a:rPr>
              <a:t>LA EVALUACION FORMATIVA EN MI GRUPO.</a:t>
            </a:r>
            <a:endParaRPr lang="es-MX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ESCUELA PRIMARIA </a:t>
            </a:r>
          </a:p>
          <a:p>
            <a:pPr algn="ctr"/>
            <a:r>
              <a:rPr lang="es-MX" sz="2800" dirty="0" smtClean="0"/>
              <a:t>«SOR JUANA INÉS DE LA CRUZ»</a:t>
            </a:r>
          </a:p>
          <a:p>
            <a:pPr algn="ctr"/>
            <a:r>
              <a:rPr lang="es-MX" sz="2800" dirty="0" smtClean="0"/>
              <a:t>C.C.T: 10DPR0005Z</a:t>
            </a:r>
          </a:p>
          <a:p>
            <a:pPr algn="ctr"/>
            <a:r>
              <a:rPr lang="es-MX" sz="2800" dirty="0" smtClean="0"/>
              <a:t>EL RINCÓN DE LOS MACEDO, TAMAZULA, DGO.</a:t>
            </a:r>
          </a:p>
        </p:txBody>
      </p:sp>
    </p:spTree>
    <p:extLst>
      <p:ext uri="{BB962C8B-B14F-4D97-AF65-F5344CB8AC3E}">
        <p14:creationId xmlns:p14="http://schemas.microsoft.com/office/powerpoint/2010/main" val="8948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CONCENTRADO FINAL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3" name="2 Imagen" descr="C:\Users\Hp\Desktop\evaluacion formativa\20230525_144548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r="2389"/>
          <a:stretch/>
        </p:blipFill>
        <p:spPr bwMode="auto">
          <a:xfrm>
            <a:off x="251520" y="1412776"/>
            <a:ext cx="8712968" cy="4536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1873"/>
              </p:ext>
            </p:extLst>
          </p:nvPr>
        </p:nvGraphicFramePr>
        <p:xfrm>
          <a:off x="251520" y="6032020"/>
          <a:ext cx="8568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016224"/>
                <a:gridCol w="1612978"/>
                <a:gridCol w="1713790"/>
                <a:gridCol w="1713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Asistencia 20%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Lectura-escritura </a:t>
                      </a:r>
                      <a:r>
                        <a:rPr lang="es-MX" baseline="0" dirty="0" smtClean="0"/>
                        <a:t> 6%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Tareas</a:t>
                      </a:r>
                    </a:p>
                    <a:p>
                      <a:pPr algn="ctr"/>
                      <a:r>
                        <a:rPr lang="es-MX" dirty="0" smtClean="0"/>
                        <a:t>14 %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Disciplina</a:t>
                      </a:r>
                    </a:p>
                    <a:p>
                      <a:pPr algn="ctr"/>
                      <a:r>
                        <a:rPr lang="es-MX" dirty="0" smtClean="0"/>
                        <a:t>5%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Participación</a:t>
                      </a:r>
                    </a:p>
                    <a:p>
                      <a:pPr algn="ctr"/>
                      <a:r>
                        <a:rPr lang="es-MX" dirty="0" smtClean="0"/>
                        <a:t>15 %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7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86636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ASIGNACION DE CALIFIACIONES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3" name="2 Imagen" descr="C:\Users\Hp\Desktop\evaluacion formativa\20230525_144558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/>
          <a:stretch/>
        </p:blipFill>
        <p:spPr bwMode="auto">
          <a:xfrm>
            <a:off x="395536" y="1556792"/>
            <a:ext cx="842493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NOTA: Se agrega la calificación del examen trimestral con un porcentaje del 40 %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Hp\Desktop\evaluacion formativa\20230525_144440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813690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68952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  <a:latin typeface="Bernard MT Condensed" pitchFamily="18" charset="0"/>
              </a:rPr>
              <a:t>INSTRUMENTOS APLICADOS EN MI ESCUELA.</a:t>
            </a:r>
            <a:endParaRPr lang="es-MX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4248472"/>
          </a:xfrm>
        </p:spPr>
        <p:txBody>
          <a:bodyPr/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DE OBSERVACION DIRECTA.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1.- Registro de asistencia.</a:t>
            </a:r>
          </a:p>
        </p:txBody>
      </p:sp>
    </p:spTree>
    <p:extLst>
      <p:ext uri="{BB962C8B-B14F-4D97-AF65-F5344CB8AC3E}">
        <p14:creationId xmlns:p14="http://schemas.microsoft.com/office/powerpoint/2010/main" val="40450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Hp\Desktop\evaluacion formativa\20230525_144502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9510"/>
            <a:ext cx="5616624" cy="524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Hp\Desktop\evaluacion formativa\20230525_080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242" y="2498272"/>
            <a:ext cx="524583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115616" y="66607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Bernard MT Condensed" pitchFamily="18" charset="0"/>
              </a:rPr>
              <a:t>2.- registros de disciplina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3.- participación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7" name="6 Imagen" descr="C:\Users\Hp\Desktop\evaluacion formativa\20230525_144536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Pruebas escritas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240841" y="177281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C00000"/>
                </a:solidFill>
                <a:latin typeface="Bernard MT Condensed" pitchFamily="18" charset="0"/>
              </a:rPr>
              <a:t>1.- ESCRITURA</a:t>
            </a:r>
            <a:endParaRPr lang="es-MX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5" name="4 Imagen" descr="C:\Users\Hp\Desktop\evaluacion formativa\20230525_080115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4482"/>
            <a:ext cx="5470212" cy="421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Hp\Desktop\evaluacion formativa\20230525_1505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8387" r="30978" b="23870"/>
          <a:stretch/>
        </p:blipFill>
        <p:spPr bwMode="auto">
          <a:xfrm>
            <a:off x="5940152" y="2603813"/>
            <a:ext cx="3024336" cy="3849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84168" y="223448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ESCALA ESTIMATIVA</a:t>
            </a:r>
            <a:endParaRPr lang="es-MX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63" y="620688"/>
            <a:ext cx="8305800" cy="866360"/>
          </a:xfrm>
        </p:spPr>
        <p:txBody>
          <a:bodyPr/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2.- SISAT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3" name="2 Imagen" descr="C:\Users\Hp\Desktop\evaluacion formativa\20230524_165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7" cy="511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0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3.- TAREAS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3" name="2 Imagen" descr="C:\Users\Hp\Desktop\evaluacion formativa\20230525_144451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2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4.- EVALUACIONES MENSUALES </a:t>
            </a:r>
            <a:br>
              <a:rPr lang="es-MX" dirty="0" smtClean="0">
                <a:latin typeface="Bernard MT Condensed" pitchFamily="18" charset="0"/>
              </a:rPr>
            </a:br>
            <a:r>
              <a:rPr lang="es-MX" dirty="0" smtClean="0">
                <a:latin typeface="Bernard MT Condensed" pitchFamily="18" charset="0"/>
              </a:rPr>
              <a:t>Y TRIMESTRALES.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3" name="2 Imagen" descr="C:\Users\Hp\Desktop\evaluacion formativa\20230524_1731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0250"/>
            <a:ext cx="8352927" cy="452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2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692696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ernard MT Condensed" pitchFamily="18" charset="0"/>
              </a:rPr>
              <a:t>PORTAFOLIO DE EVIDENCIAS.</a:t>
            </a:r>
            <a:endParaRPr lang="es-MX" dirty="0">
              <a:latin typeface="Bernard MT Condensed" pitchFamily="18" charset="0"/>
            </a:endParaRPr>
          </a:p>
        </p:txBody>
      </p:sp>
      <p:pic>
        <p:nvPicPr>
          <p:cNvPr id="4" name="3 Imagen" descr="C:\Users\Hp\Desktop\evaluacion formativa\20230524_1709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60440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Hp\Desktop\evaluacion formativa\20230525_1511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26122" b="7371"/>
          <a:stretch/>
        </p:blipFill>
        <p:spPr bwMode="auto">
          <a:xfrm rot="5400000">
            <a:off x="4535996" y="2384884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163370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RÚBRICAS PARA EVALUAR LOS PRODUCTOS.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443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118</Words>
  <Application>Microsoft Office PowerPoint</Application>
  <PresentationFormat>Presentación en pantalla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LA EVALUACION FORMATIVA EN MI GRUPO.</vt:lpstr>
      <vt:lpstr>INSTRUMENTOS APLICADOS EN MI ESCUELA.</vt:lpstr>
      <vt:lpstr>Presentación de PowerPoint</vt:lpstr>
      <vt:lpstr>3.- participación</vt:lpstr>
      <vt:lpstr>Pruebas escritas.</vt:lpstr>
      <vt:lpstr>2.- SISAT</vt:lpstr>
      <vt:lpstr>3.- TAREAS</vt:lpstr>
      <vt:lpstr>4.- EVALUACIONES MENSUALES  Y TRIMESTRALES.</vt:lpstr>
      <vt:lpstr>PORTAFOLIO DE EVIDENCIAS.</vt:lpstr>
      <vt:lpstr>CONCENTRADO FINAL</vt:lpstr>
      <vt:lpstr>ASIGNACION DE CALIFIACIONES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EVALUACION FORMATIVA EN MI GRUPO.</dc:title>
  <dc:creator>Hp</dc:creator>
  <cp:lastModifiedBy>Hp</cp:lastModifiedBy>
  <cp:revision>7</cp:revision>
  <dcterms:created xsi:type="dcterms:W3CDTF">2023-05-25T21:21:06Z</dcterms:created>
  <dcterms:modified xsi:type="dcterms:W3CDTF">2023-05-25T22:36:30Z</dcterms:modified>
</cp:coreProperties>
</file>