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"/>
  </p:notesMasterIdLst>
  <p:sldIdLst>
    <p:sldId id="280" r:id="rId2"/>
    <p:sldId id="281" r:id="rId3"/>
    <p:sldId id="282" r:id="rId4"/>
    <p:sldId id="274" r:id="rId5"/>
    <p:sldId id="277" r:id="rId6"/>
    <p:sldId id="275" r:id="rId7"/>
    <p:sldId id="278" r:id="rId8"/>
    <p:sldId id="279" r:id="rId9"/>
  </p:sldIdLst>
  <p:sldSz cx="11879263" cy="16919575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 Mendoza Guerrero" initials="MMG" lastIdx="1" clrIdx="0">
    <p:extLst>
      <p:ext uri="{19B8F6BF-5375-455C-9EA6-DF929625EA0E}">
        <p15:presenceInfo xmlns="" xmlns:p15="http://schemas.microsoft.com/office/powerpoint/2012/main" userId="a123863ef92c81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969696"/>
    <a:srgbClr val="C0C0C0"/>
    <a:srgbClr val="996600"/>
    <a:srgbClr val="00FFCC"/>
    <a:srgbClr val="FF00FF"/>
    <a:srgbClr val="00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5512" autoAdjust="0"/>
  </p:normalViewPr>
  <p:slideViewPr>
    <p:cSldViewPr snapToGrid="0">
      <p:cViewPr>
        <p:scale>
          <a:sx n="30" d="100"/>
          <a:sy n="30" d="100"/>
        </p:scale>
        <p:origin x="-2172" y="-78"/>
      </p:cViewPr>
      <p:guideLst>
        <p:guide orient="horz" pos="5329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265EB-A9E1-42D5-94B6-D4E06F88E518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46325" y="1143000"/>
            <a:ext cx="21653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7CE0A-63B3-4456-A79B-A08A9751DD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8015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945" y="2769015"/>
            <a:ext cx="10097374" cy="5890519"/>
          </a:xfrm>
        </p:spPr>
        <p:txBody>
          <a:bodyPr anchor="b"/>
          <a:lstStyle>
            <a:lvl1pPr algn="ctr">
              <a:defRPr sz="779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8886695"/>
            <a:ext cx="8909447" cy="4084979"/>
          </a:xfrm>
        </p:spPr>
        <p:txBody>
          <a:bodyPr/>
          <a:lstStyle>
            <a:lvl1pPr marL="0" indent="0" algn="ctr">
              <a:buNone/>
              <a:defRPr sz="3118"/>
            </a:lvl1pPr>
            <a:lvl2pPr marL="593949" indent="0" algn="ctr">
              <a:buNone/>
              <a:defRPr sz="2598"/>
            </a:lvl2pPr>
            <a:lvl3pPr marL="1187897" indent="0" algn="ctr">
              <a:buNone/>
              <a:defRPr sz="2338"/>
            </a:lvl3pPr>
            <a:lvl4pPr marL="1781846" indent="0" algn="ctr">
              <a:buNone/>
              <a:defRPr sz="2079"/>
            </a:lvl4pPr>
            <a:lvl5pPr marL="2375794" indent="0" algn="ctr">
              <a:buNone/>
              <a:defRPr sz="2079"/>
            </a:lvl5pPr>
            <a:lvl6pPr marL="2969743" indent="0" algn="ctr">
              <a:buNone/>
              <a:defRPr sz="2079"/>
            </a:lvl6pPr>
            <a:lvl7pPr marL="3563691" indent="0" algn="ctr">
              <a:buNone/>
              <a:defRPr sz="2079"/>
            </a:lvl7pPr>
            <a:lvl8pPr marL="4157640" indent="0" algn="ctr">
              <a:buNone/>
              <a:defRPr sz="2079"/>
            </a:lvl8pPr>
            <a:lvl9pPr marL="4751588" indent="0" algn="ctr">
              <a:buNone/>
              <a:defRPr sz="2079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7047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4198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900811"/>
            <a:ext cx="2561466" cy="1433855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900811"/>
            <a:ext cx="7535907" cy="1433855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744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000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4218149"/>
            <a:ext cx="10245864" cy="7038072"/>
          </a:xfrm>
        </p:spPr>
        <p:txBody>
          <a:bodyPr anchor="b"/>
          <a:lstStyle>
            <a:lvl1pPr>
              <a:defRPr sz="779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11322804"/>
            <a:ext cx="10245864" cy="3701156"/>
          </a:xfrm>
        </p:spPr>
        <p:txBody>
          <a:bodyPr/>
          <a:lstStyle>
            <a:lvl1pPr marL="0" indent="0">
              <a:buNone/>
              <a:defRPr sz="3118">
                <a:solidFill>
                  <a:schemeClr val="tx1"/>
                </a:solidFill>
              </a:defRPr>
            </a:lvl1pPr>
            <a:lvl2pPr marL="593949" indent="0">
              <a:buNone/>
              <a:defRPr sz="2598">
                <a:solidFill>
                  <a:schemeClr val="tx1">
                    <a:tint val="75000"/>
                  </a:schemeClr>
                </a:solidFill>
              </a:defRPr>
            </a:lvl2pPr>
            <a:lvl3pPr marL="1187897" indent="0">
              <a:buNone/>
              <a:defRPr sz="2338">
                <a:solidFill>
                  <a:schemeClr val="tx1">
                    <a:tint val="75000"/>
                  </a:schemeClr>
                </a:solidFill>
              </a:defRPr>
            </a:lvl3pPr>
            <a:lvl4pPr marL="1781846" indent="0">
              <a:buNone/>
              <a:defRPr sz="2079">
                <a:solidFill>
                  <a:schemeClr val="tx1">
                    <a:tint val="75000"/>
                  </a:schemeClr>
                </a:solidFill>
              </a:defRPr>
            </a:lvl4pPr>
            <a:lvl5pPr marL="2375794" indent="0">
              <a:buNone/>
              <a:defRPr sz="2079">
                <a:solidFill>
                  <a:schemeClr val="tx1">
                    <a:tint val="75000"/>
                  </a:schemeClr>
                </a:solidFill>
              </a:defRPr>
            </a:lvl5pPr>
            <a:lvl6pPr marL="2969743" indent="0">
              <a:buNone/>
              <a:defRPr sz="2079">
                <a:solidFill>
                  <a:schemeClr val="tx1">
                    <a:tint val="75000"/>
                  </a:schemeClr>
                </a:solidFill>
              </a:defRPr>
            </a:lvl6pPr>
            <a:lvl7pPr marL="3563691" indent="0">
              <a:buNone/>
              <a:defRPr sz="2079">
                <a:solidFill>
                  <a:schemeClr val="tx1">
                    <a:tint val="75000"/>
                  </a:schemeClr>
                </a:solidFill>
              </a:defRPr>
            </a:lvl7pPr>
            <a:lvl8pPr marL="4157640" indent="0">
              <a:buNone/>
              <a:defRPr sz="2079">
                <a:solidFill>
                  <a:schemeClr val="tx1">
                    <a:tint val="75000"/>
                  </a:schemeClr>
                </a:solidFill>
              </a:defRPr>
            </a:lvl8pPr>
            <a:lvl9pPr marL="4751588" indent="0">
              <a:buNone/>
              <a:defRPr sz="20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815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4504053"/>
            <a:ext cx="5048687" cy="1073531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4504053"/>
            <a:ext cx="5048687" cy="1073531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268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900814"/>
            <a:ext cx="10245864" cy="32703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4147647"/>
            <a:ext cx="5025484" cy="2032698"/>
          </a:xfrm>
        </p:spPr>
        <p:txBody>
          <a:bodyPr anchor="b"/>
          <a:lstStyle>
            <a:lvl1pPr marL="0" indent="0">
              <a:buNone/>
              <a:defRPr sz="3118" b="1"/>
            </a:lvl1pPr>
            <a:lvl2pPr marL="593949" indent="0">
              <a:buNone/>
              <a:defRPr sz="2598" b="1"/>
            </a:lvl2pPr>
            <a:lvl3pPr marL="1187897" indent="0">
              <a:buNone/>
              <a:defRPr sz="2338" b="1"/>
            </a:lvl3pPr>
            <a:lvl4pPr marL="1781846" indent="0">
              <a:buNone/>
              <a:defRPr sz="2079" b="1"/>
            </a:lvl4pPr>
            <a:lvl5pPr marL="2375794" indent="0">
              <a:buNone/>
              <a:defRPr sz="2079" b="1"/>
            </a:lvl5pPr>
            <a:lvl6pPr marL="2969743" indent="0">
              <a:buNone/>
              <a:defRPr sz="2079" b="1"/>
            </a:lvl6pPr>
            <a:lvl7pPr marL="3563691" indent="0">
              <a:buNone/>
              <a:defRPr sz="2079" b="1"/>
            </a:lvl7pPr>
            <a:lvl8pPr marL="4157640" indent="0">
              <a:buNone/>
              <a:defRPr sz="2079" b="1"/>
            </a:lvl8pPr>
            <a:lvl9pPr marL="4751588" indent="0">
              <a:buNone/>
              <a:defRPr sz="207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6180345"/>
            <a:ext cx="5025484" cy="909035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4147647"/>
            <a:ext cx="5050234" cy="2032698"/>
          </a:xfrm>
        </p:spPr>
        <p:txBody>
          <a:bodyPr anchor="b"/>
          <a:lstStyle>
            <a:lvl1pPr marL="0" indent="0">
              <a:buNone/>
              <a:defRPr sz="3118" b="1"/>
            </a:lvl1pPr>
            <a:lvl2pPr marL="593949" indent="0">
              <a:buNone/>
              <a:defRPr sz="2598" b="1"/>
            </a:lvl2pPr>
            <a:lvl3pPr marL="1187897" indent="0">
              <a:buNone/>
              <a:defRPr sz="2338" b="1"/>
            </a:lvl3pPr>
            <a:lvl4pPr marL="1781846" indent="0">
              <a:buNone/>
              <a:defRPr sz="2079" b="1"/>
            </a:lvl4pPr>
            <a:lvl5pPr marL="2375794" indent="0">
              <a:buNone/>
              <a:defRPr sz="2079" b="1"/>
            </a:lvl5pPr>
            <a:lvl6pPr marL="2969743" indent="0">
              <a:buNone/>
              <a:defRPr sz="2079" b="1"/>
            </a:lvl6pPr>
            <a:lvl7pPr marL="3563691" indent="0">
              <a:buNone/>
              <a:defRPr sz="2079" b="1"/>
            </a:lvl7pPr>
            <a:lvl8pPr marL="4157640" indent="0">
              <a:buNone/>
              <a:defRPr sz="2079" b="1"/>
            </a:lvl8pPr>
            <a:lvl9pPr marL="4751588" indent="0">
              <a:buNone/>
              <a:defRPr sz="207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6180345"/>
            <a:ext cx="5050234" cy="909035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366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404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5417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1127972"/>
            <a:ext cx="3831372" cy="3947901"/>
          </a:xfrm>
        </p:spPr>
        <p:txBody>
          <a:bodyPr anchor="b"/>
          <a:lstStyle>
            <a:lvl1pPr>
              <a:defRPr sz="415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2436109"/>
            <a:ext cx="6013877" cy="12023865"/>
          </a:xfrm>
        </p:spPr>
        <p:txBody>
          <a:bodyPr/>
          <a:lstStyle>
            <a:lvl1pPr>
              <a:defRPr sz="4157"/>
            </a:lvl1pPr>
            <a:lvl2pPr>
              <a:defRPr sz="3637"/>
            </a:lvl2pPr>
            <a:lvl3pPr>
              <a:defRPr sz="3118"/>
            </a:lvl3pPr>
            <a:lvl4pPr>
              <a:defRPr sz="2598"/>
            </a:lvl4pPr>
            <a:lvl5pPr>
              <a:defRPr sz="2598"/>
            </a:lvl5pPr>
            <a:lvl6pPr>
              <a:defRPr sz="2598"/>
            </a:lvl6pPr>
            <a:lvl7pPr>
              <a:defRPr sz="2598"/>
            </a:lvl7pPr>
            <a:lvl8pPr>
              <a:defRPr sz="2598"/>
            </a:lvl8pPr>
            <a:lvl9pPr>
              <a:defRPr sz="2598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5075872"/>
            <a:ext cx="3831372" cy="9403682"/>
          </a:xfrm>
        </p:spPr>
        <p:txBody>
          <a:bodyPr/>
          <a:lstStyle>
            <a:lvl1pPr marL="0" indent="0">
              <a:buNone/>
              <a:defRPr sz="2079"/>
            </a:lvl1pPr>
            <a:lvl2pPr marL="593949" indent="0">
              <a:buNone/>
              <a:defRPr sz="1819"/>
            </a:lvl2pPr>
            <a:lvl3pPr marL="1187897" indent="0">
              <a:buNone/>
              <a:defRPr sz="1559"/>
            </a:lvl3pPr>
            <a:lvl4pPr marL="1781846" indent="0">
              <a:buNone/>
              <a:defRPr sz="1299"/>
            </a:lvl4pPr>
            <a:lvl5pPr marL="2375794" indent="0">
              <a:buNone/>
              <a:defRPr sz="1299"/>
            </a:lvl5pPr>
            <a:lvl6pPr marL="2969743" indent="0">
              <a:buNone/>
              <a:defRPr sz="1299"/>
            </a:lvl6pPr>
            <a:lvl7pPr marL="3563691" indent="0">
              <a:buNone/>
              <a:defRPr sz="1299"/>
            </a:lvl7pPr>
            <a:lvl8pPr marL="4157640" indent="0">
              <a:buNone/>
              <a:defRPr sz="1299"/>
            </a:lvl8pPr>
            <a:lvl9pPr marL="4751588" indent="0">
              <a:buNone/>
              <a:defRPr sz="1299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53404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1127972"/>
            <a:ext cx="3831372" cy="3947901"/>
          </a:xfrm>
        </p:spPr>
        <p:txBody>
          <a:bodyPr anchor="b"/>
          <a:lstStyle>
            <a:lvl1pPr>
              <a:defRPr sz="415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2436109"/>
            <a:ext cx="6013877" cy="12023865"/>
          </a:xfrm>
        </p:spPr>
        <p:txBody>
          <a:bodyPr anchor="t"/>
          <a:lstStyle>
            <a:lvl1pPr marL="0" indent="0">
              <a:buNone/>
              <a:defRPr sz="4157"/>
            </a:lvl1pPr>
            <a:lvl2pPr marL="593949" indent="0">
              <a:buNone/>
              <a:defRPr sz="3637"/>
            </a:lvl2pPr>
            <a:lvl3pPr marL="1187897" indent="0">
              <a:buNone/>
              <a:defRPr sz="3118"/>
            </a:lvl3pPr>
            <a:lvl4pPr marL="1781846" indent="0">
              <a:buNone/>
              <a:defRPr sz="2598"/>
            </a:lvl4pPr>
            <a:lvl5pPr marL="2375794" indent="0">
              <a:buNone/>
              <a:defRPr sz="2598"/>
            </a:lvl5pPr>
            <a:lvl6pPr marL="2969743" indent="0">
              <a:buNone/>
              <a:defRPr sz="2598"/>
            </a:lvl6pPr>
            <a:lvl7pPr marL="3563691" indent="0">
              <a:buNone/>
              <a:defRPr sz="2598"/>
            </a:lvl7pPr>
            <a:lvl8pPr marL="4157640" indent="0">
              <a:buNone/>
              <a:defRPr sz="2598"/>
            </a:lvl8pPr>
            <a:lvl9pPr marL="4751588" indent="0">
              <a:buNone/>
              <a:defRPr sz="2598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5075872"/>
            <a:ext cx="3831372" cy="9403682"/>
          </a:xfrm>
        </p:spPr>
        <p:txBody>
          <a:bodyPr/>
          <a:lstStyle>
            <a:lvl1pPr marL="0" indent="0">
              <a:buNone/>
              <a:defRPr sz="2079"/>
            </a:lvl1pPr>
            <a:lvl2pPr marL="593949" indent="0">
              <a:buNone/>
              <a:defRPr sz="1819"/>
            </a:lvl2pPr>
            <a:lvl3pPr marL="1187897" indent="0">
              <a:buNone/>
              <a:defRPr sz="1559"/>
            </a:lvl3pPr>
            <a:lvl4pPr marL="1781846" indent="0">
              <a:buNone/>
              <a:defRPr sz="1299"/>
            </a:lvl4pPr>
            <a:lvl5pPr marL="2375794" indent="0">
              <a:buNone/>
              <a:defRPr sz="1299"/>
            </a:lvl5pPr>
            <a:lvl6pPr marL="2969743" indent="0">
              <a:buNone/>
              <a:defRPr sz="1299"/>
            </a:lvl6pPr>
            <a:lvl7pPr marL="3563691" indent="0">
              <a:buNone/>
              <a:defRPr sz="1299"/>
            </a:lvl7pPr>
            <a:lvl8pPr marL="4157640" indent="0">
              <a:buNone/>
              <a:defRPr sz="1299"/>
            </a:lvl8pPr>
            <a:lvl9pPr marL="4751588" indent="0">
              <a:buNone/>
              <a:defRPr sz="1299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9890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900814"/>
            <a:ext cx="10245864" cy="3270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4504053"/>
            <a:ext cx="10245864" cy="1073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15681943"/>
            <a:ext cx="2672834" cy="900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51348-DC89-4D46-86DF-8B21C83C16C0}" type="datetimeFigureOut">
              <a:rPr lang="es-MX" smtClean="0"/>
              <a:t>07/01/2022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15681943"/>
            <a:ext cx="4009251" cy="900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15681943"/>
            <a:ext cx="2672834" cy="900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06C76-3FBB-474F-A005-7EDC574CEC6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4660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187897" rtl="0" eaLnBrk="1" latinLnBrk="0" hangingPunct="1">
        <a:lnSpc>
          <a:spcPct val="90000"/>
        </a:lnSpc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974" indent="-296974" algn="l" defTabSz="1187897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1pPr>
      <a:lvl2pPr marL="890923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484871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2078820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672768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717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665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614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562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49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897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846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794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691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640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588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72724" y="-1872723"/>
            <a:ext cx="8135007" cy="1188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94462" y="6240549"/>
            <a:ext cx="8153946" cy="1194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30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70977" y="-1870978"/>
            <a:ext cx="8071945" cy="1181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6191" y="6209757"/>
            <a:ext cx="8090884" cy="1181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814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98618" y="-1898619"/>
            <a:ext cx="8229600" cy="1202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89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" y="-1"/>
            <a:ext cx="11587346" cy="169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7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87506" y="2687505"/>
            <a:ext cx="16946903" cy="1157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88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71890" cy="1693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759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68312" y="2668312"/>
            <a:ext cx="16940044" cy="1160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29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603421" cy="1695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7169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3334</TotalTime>
  <Words>0</Words>
  <Application>Microsoft Office PowerPoint</Application>
  <PresentationFormat>Personalizado</PresentationFormat>
  <Paragraphs>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May Mendoza Guerrero</dc:creator>
  <cp:lastModifiedBy>usuario</cp:lastModifiedBy>
  <cp:revision>138</cp:revision>
  <dcterms:created xsi:type="dcterms:W3CDTF">2018-08-12T21:00:38Z</dcterms:created>
  <dcterms:modified xsi:type="dcterms:W3CDTF">2022-01-07T14:59:06Z</dcterms:modified>
</cp:coreProperties>
</file>