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83" r:id="rId9"/>
    <p:sldId id="265" r:id="rId10"/>
    <p:sldId id="270" r:id="rId11"/>
    <p:sldId id="272" r:id="rId12"/>
    <p:sldId id="274" r:id="rId13"/>
    <p:sldId id="277" r:id="rId14"/>
    <p:sldId id="286" r:id="rId15"/>
    <p:sldId id="291" r:id="rId16"/>
    <p:sldId id="290" r:id="rId17"/>
    <p:sldId id="281" r:id="rId18"/>
    <p:sldId id="273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538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924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238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448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910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800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770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9504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670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2921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054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E94DF-1B64-4670-ADAB-30DDEE2F0276}" type="datetimeFigureOut">
              <a:rPr lang="es-MX" smtClean="0"/>
              <a:t>04/07/2023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5723-B5D4-4BCF-837B-E39575DA1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453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="" xmlns:a16="http://schemas.microsoft.com/office/drawing/2014/main" id="{2B3D4231-6D29-581C-EF3B-4224F2B04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5C318EDD-E632-A632-9CBB-7E1CC4CCCF73}"/>
              </a:ext>
            </a:extLst>
          </p:cNvPr>
          <p:cNvSpPr txBox="1"/>
          <p:nvPr/>
        </p:nvSpPr>
        <p:spPr>
          <a:xfrm>
            <a:off x="1889760" y="4826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Comic Sans MS" panose="030F0702030302020204" pitchFamily="66" charset="0"/>
              </a:rPr>
              <a:t>2°A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E83DBD51-FCFC-FA62-B1A1-938407014E59}"/>
              </a:ext>
            </a:extLst>
          </p:cNvPr>
          <p:cNvSpPr txBox="1"/>
          <p:nvPr/>
        </p:nvSpPr>
        <p:spPr>
          <a:xfrm>
            <a:off x="508000" y="6150114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Comic Sans MS" panose="030F0702030302020204" pitchFamily="66" charset="0"/>
              </a:rPr>
              <a:t>Yenshi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FD93E72-6063-D6ED-5AD2-70E68943B83A}"/>
              </a:ext>
            </a:extLst>
          </p:cNvPr>
          <p:cNvSpPr/>
          <p:nvPr/>
        </p:nvSpPr>
        <p:spPr>
          <a:xfrm>
            <a:off x="614363" y="3800475"/>
            <a:ext cx="2646997" cy="885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349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20911363-9EA0-EF73-A575-5298549F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3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2296BBD-D404-11DF-7788-80C7CEA19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0"/>
            <a:ext cx="4436269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59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20911363-9EA0-EF73-A575-5298549F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3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CC2DDFA-87C5-2997-DC3D-F91BB662B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535781"/>
            <a:ext cx="8346717" cy="57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94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20911363-9EA0-EF73-A575-5298549F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3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5DBC918-12C6-591D-A679-6D9C76A49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0"/>
            <a:ext cx="5572125" cy="6858000"/>
          </a:xfrm>
          <a:prstGeom prst="rect">
            <a:avLst/>
          </a:prstGeom>
        </p:spPr>
      </p:pic>
      <p:sp>
        <p:nvSpPr>
          <p:cNvPr id="2" name="Cara sonriente 1"/>
          <p:cNvSpPr/>
          <p:nvPr/>
        </p:nvSpPr>
        <p:spPr>
          <a:xfrm>
            <a:off x="2472743" y="669701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2293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20911363-9EA0-EF73-A575-5298549F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3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140AA992-7144-A650-3844-7C7C2DA44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" y="167879"/>
            <a:ext cx="7415212" cy="5561409"/>
          </a:xfrm>
          <a:prstGeom prst="rect">
            <a:avLst/>
          </a:prstGeom>
        </p:spPr>
      </p:pic>
      <p:sp>
        <p:nvSpPr>
          <p:cNvPr id="2" name="Cara sonriente 1"/>
          <p:cNvSpPr/>
          <p:nvPr/>
        </p:nvSpPr>
        <p:spPr>
          <a:xfrm>
            <a:off x="231820" y="2034183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611" y="1227016"/>
            <a:ext cx="926672" cy="9266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166" y="1140084"/>
            <a:ext cx="92667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16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20911363-9EA0-EF73-A575-5298549F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3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7D15EBB9-6D10-8CCE-EAB3-216B1123B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3889772" cy="51863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541660A-8176-7AE3-68C4-36083D256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04" y="164306"/>
            <a:ext cx="3643313" cy="4857750"/>
          </a:xfrm>
          <a:prstGeom prst="rect">
            <a:avLst/>
          </a:prstGeom>
        </p:spPr>
      </p:pic>
      <p:sp>
        <p:nvSpPr>
          <p:cNvPr id="2" name="Cara sonriente 1"/>
          <p:cNvSpPr/>
          <p:nvPr/>
        </p:nvSpPr>
        <p:spPr>
          <a:xfrm>
            <a:off x="734095" y="251460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760" y="2965664"/>
            <a:ext cx="92667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82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20911363-9EA0-EF73-A575-5298549F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3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4AB8E3D-C8BE-0679-CC78-2198B17C6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0"/>
            <a:ext cx="5643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41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20911363-9EA0-EF73-A575-5298549F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3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B4FB294-6633-A136-6D73-D24A3CE0E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69" y="128587"/>
            <a:ext cx="3450431" cy="46005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B9E55BC-AD51-82B9-074D-848D096B5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8587"/>
            <a:ext cx="2925365" cy="39004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0C610F42-EFA4-88D9-272D-7735E0A181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3" y="3429000"/>
            <a:ext cx="2571750" cy="3429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9E9797BF-443D-0665-FDC3-8E20A79ED2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5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20911363-9EA0-EF73-A575-5298549F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3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28C341F-E398-2106-02B3-49B28DA0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100000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06" y="-6181"/>
            <a:ext cx="3261032" cy="32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DC4AEE7A-35AB-C108-7A02-34D79C570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1" b="983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32" y="290975"/>
            <a:ext cx="3745334" cy="238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B6F422B-2765-9582-D96A-8C519C4BB88E}"/>
              </a:ext>
            </a:extLst>
          </p:cNvPr>
          <p:cNvSpPr txBox="1"/>
          <p:nvPr/>
        </p:nvSpPr>
        <p:spPr>
          <a:xfrm>
            <a:off x="541003" y="1258828"/>
            <a:ext cx="1928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Century Gothic" panose="020B0502020202020204" pitchFamily="34" charset="0"/>
              </a:rPr>
              <a:t>AVANCE DE MI HIJO(A)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91621A7-8C86-C082-5C4E-E014DE1CB33F}"/>
              </a:ext>
            </a:extLst>
          </p:cNvPr>
          <p:cNvSpPr txBox="1"/>
          <p:nvPr/>
        </p:nvSpPr>
        <p:spPr>
          <a:xfrm>
            <a:off x="3788933" y="1129031"/>
            <a:ext cx="285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Century Gothic" panose="020B0502020202020204" pitchFamily="34" charset="0"/>
              </a:rPr>
              <a:t>ÁREA DE OPOTUNIDAD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2E0633C8-1D96-7330-1133-B0D03CFF3EA2}"/>
              </a:ext>
            </a:extLst>
          </p:cNvPr>
          <p:cNvGrpSpPr/>
          <p:nvPr/>
        </p:nvGrpSpPr>
        <p:grpSpPr>
          <a:xfrm>
            <a:off x="2288857" y="3225542"/>
            <a:ext cx="5454968" cy="3103821"/>
            <a:chOff x="0" y="0"/>
            <a:chExt cx="4000500" cy="2486025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="" xmlns:a16="http://schemas.microsoft.com/office/drawing/2014/main" id="{2BC9754A-E780-6CCB-E67D-4DFF14ECA10A}"/>
                </a:ext>
              </a:extLst>
            </p:cNvPr>
            <p:cNvSpPr/>
            <p:nvPr/>
          </p:nvSpPr>
          <p:spPr>
            <a:xfrm>
              <a:off x="0" y="0"/>
              <a:ext cx="4000500" cy="2486025"/>
            </a:xfrm>
            <a:prstGeom prst="roundRect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/>
            </a:p>
          </p:txBody>
        </p:sp>
        <p:sp>
          <p:nvSpPr>
            <p:cNvPr id="7" name="CuadroTexto 5">
              <a:extLst>
                <a:ext uri="{FF2B5EF4-FFF2-40B4-BE49-F238E27FC236}">
                  <a16:creationId xmlns="" xmlns:a16="http://schemas.microsoft.com/office/drawing/2014/main" id="{1AEBAF43-69FB-8B70-52CF-59E08EF84963}"/>
                </a:ext>
              </a:extLst>
            </p:cNvPr>
            <p:cNvSpPr txBox="1"/>
            <p:nvPr/>
          </p:nvSpPr>
          <p:spPr>
            <a:xfrm>
              <a:off x="76200" y="47625"/>
              <a:ext cx="3800475" cy="2390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MX" sz="20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Las palomitas se preparan todas juntas, en la misma olla, a la misma temperatura y con el mismo aceite; sin embrago, no todos los granos se revientan al mismo tiempo. Confía en el proceso de aprendizaje de tu hijo(a). Escúchalo, apóyalo y acompáñalo en su aprendizaje. </a:t>
              </a:r>
              <a:endParaRPr lang="es-MX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MX" sz="14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MX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MX" sz="14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MX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="" xmlns:a16="http://schemas.microsoft.com/office/drawing/2014/main" id="{96AE3D30-E50F-310A-6DDD-1C2EA758D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6" b="9237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88"/>
            <a:stretch/>
          </p:blipFill>
          <p:spPr>
            <a:xfrm>
              <a:off x="2695575" y="1762125"/>
              <a:ext cx="1056005" cy="723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0272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A766E092-2F73-3F7F-641C-F66F71FD5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3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6D3B5EF-3888-5410-4FEB-B97D8A5D6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09" y="7397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latin typeface="Century Gothic" panose="020B0502020202020204" pitchFamily="34" charset="0"/>
              </a:rPr>
              <a:t>Semáforo de asistencia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B3D863F-9FCF-7D2B-7FCA-AF4F2268E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8889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00" t="2971" r="28955" b="22650"/>
          <a:stretch/>
        </p:blipFill>
        <p:spPr bwMode="auto">
          <a:xfrm rot="10800000">
            <a:off x="-482454" y="914400"/>
            <a:ext cx="3660005" cy="637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12D0B3E9-273D-4C82-A50C-0CA59A66027F}"/>
              </a:ext>
            </a:extLst>
          </p:cNvPr>
          <p:cNvSpPr txBox="1"/>
          <p:nvPr/>
        </p:nvSpPr>
        <p:spPr>
          <a:xfrm>
            <a:off x="2558004" y="1635151"/>
            <a:ext cx="1812014" cy="1323439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entury Gothic" panose="020B0502020202020204" pitchFamily="34" charset="0"/>
              </a:rPr>
              <a:t>-Omar Said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-Tadeo 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-Hansel Leonel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-Ian Ismael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-Anthony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A230609-0CE2-6256-5198-309DE29C2EFA}"/>
              </a:ext>
            </a:extLst>
          </p:cNvPr>
          <p:cNvSpPr txBox="1"/>
          <p:nvPr/>
        </p:nvSpPr>
        <p:spPr>
          <a:xfrm>
            <a:off x="2460814" y="5023949"/>
            <a:ext cx="1368236" cy="646331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>
                <a:latin typeface="Century Gothic" panose="020B0502020202020204" pitchFamily="34" charset="0"/>
              </a:rPr>
              <a:t>-Sol Maite </a:t>
            </a:r>
          </a:p>
          <a:p>
            <a:r>
              <a:rPr lang="es-MX" dirty="0">
                <a:latin typeface="Century Gothic" panose="020B0502020202020204" pitchFamily="34" charset="0"/>
              </a:rPr>
              <a:t>-Leonardo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5AF50D1-7371-1317-1147-CA064A5A9A57}"/>
              </a:ext>
            </a:extLst>
          </p:cNvPr>
          <p:cNvSpPr txBox="1"/>
          <p:nvPr/>
        </p:nvSpPr>
        <p:spPr>
          <a:xfrm>
            <a:off x="4648572" y="1608584"/>
            <a:ext cx="2201870" cy="2554545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entury Gothic" panose="020B0502020202020204" pitchFamily="34" charset="0"/>
              </a:rPr>
              <a:t>-Jaime Rubén 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-Isamar 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-Mateo Miguel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-Deivid 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-Andrea Daniela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-Dante Alí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-Génesis </a:t>
            </a:r>
          </a:p>
          <a:p>
            <a:r>
              <a:rPr lang="es-MX" sz="1600" dirty="0">
                <a:latin typeface="Century Gothic" panose="020B0502020202020204" pitchFamily="34" charset="0"/>
              </a:rPr>
              <a:t>-Luisa </a:t>
            </a:r>
          </a:p>
          <a:p>
            <a:endParaRPr lang="es-MX" sz="1600" dirty="0">
              <a:latin typeface="Century Gothic" panose="020B0502020202020204" pitchFamily="34" charset="0"/>
            </a:endParaRPr>
          </a:p>
          <a:p>
            <a:endParaRPr lang="es-MX" sz="1600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0ACD00C-9341-C28B-9559-340AAEEEF85A}"/>
              </a:ext>
            </a:extLst>
          </p:cNvPr>
          <p:cNvSpPr txBox="1"/>
          <p:nvPr/>
        </p:nvSpPr>
        <p:spPr>
          <a:xfrm>
            <a:off x="2558004" y="3429000"/>
            <a:ext cx="1546841" cy="854080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>
                <a:latin typeface="Century Gothic" panose="020B0502020202020204" pitchFamily="34" charset="0"/>
              </a:rPr>
              <a:t>-José Pablo</a:t>
            </a:r>
          </a:p>
          <a:p>
            <a:r>
              <a:rPr lang="es-MX" dirty="0">
                <a:latin typeface="Century Gothic" panose="020B0502020202020204" pitchFamily="34" charset="0"/>
              </a:rPr>
              <a:t>-Victoria </a:t>
            </a:r>
          </a:p>
          <a:p>
            <a:r>
              <a:rPr lang="es-MX" sz="135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130118CC-8ED7-5A79-2CB0-5E298105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04" y="828921"/>
            <a:ext cx="1612460" cy="161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401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140023B4-A3DE-2D28-9297-18C0D284D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43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="" xmlns:a16="http://schemas.microsoft.com/office/drawing/2014/main" id="{8F0F7BCE-B4B2-6D2E-D6E0-B6AC188EA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25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67EE1EB-48FC-4FF3-8048-C00C95DC7012}"/>
              </a:ext>
            </a:extLst>
          </p:cNvPr>
          <p:cNvSpPr txBox="1"/>
          <p:nvPr/>
        </p:nvSpPr>
        <p:spPr>
          <a:xfrm>
            <a:off x="1371759" y="1393507"/>
            <a:ext cx="75865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Comic Sans MS" panose="030F0702030302020204" pitchFamily="66" charset="0"/>
              </a:rPr>
              <a:t>Orden del día: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Propósito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Video de reflexión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Rendición de cuentas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Dinámica y entrega de reconocimientos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Asuntos generales: asistencia, diplomas, compromisos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Despedida y agradecimientos</a:t>
            </a:r>
          </a:p>
        </p:txBody>
      </p:sp>
    </p:spTree>
    <p:extLst>
      <p:ext uri="{BB962C8B-B14F-4D97-AF65-F5344CB8AC3E}">
        <p14:creationId xmlns:p14="http://schemas.microsoft.com/office/powerpoint/2010/main" val="1855406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&#10;&#10;Descripción generada automáticamente">
            <a:extLst>
              <a:ext uri="{FF2B5EF4-FFF2-40B4-BE49-F238E27FC236}">
                <a16:creationId xmlns="" xmlns:a16="http://schemas.microsoft.com/office/drawing/2014/main" id="{55B95FBA-D984-52A7-528B-A47950C898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C4A05EB-FADE-B917-A44B-D7BCCF13D1AF}"/>
              </a:ext>
            </a:extLst>
          </p:cNvPr>
          <p:cNvSpPr txBox="1"/>
          <p:nvPr/>
        </p:nvSpPr>
        <p:spPr>
          <a:xfrm>
            <a:off x="743268" y="2307907"/>
            <a:ext cx="52120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>
                <a:latin typeface="Comic Sans MS" panose="030F0702030302020204" pitchFamily="66" charset="0"/>
              </a:rPr>
              <a:t>Dar a conocer a los padres de familia el resultado de los principales logros obtenidos, así como el trabajo realizado, los avances y dificultades presentadas, con el fin de propiciar el desarrollo integral y armónico de los alumnos, y así trabajar de manera conjunta.</a:t>
            </a:r>
          </a:p>
        </p:txBody>
      </p:sp>
    </p:spTree>
    <p:extLst>
      <p:ext uri="{BB962C8B-B14F-4D97-AF65-F5344CB8AC3E}">
        <p14:creationId xmlns:p14="http://schemas.microsoft.com/office/powerpoint/2010/main" val="2071409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="" xmlns:a16="http://schemas.microsoft.com/office/drawing/2014/main" id="{2BCD9EB0-03C8-5AB6-3B51-4AB4FD0D1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4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C1921709-C314-5B54-3AB2-306D0E5DB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A8A95BB-2589-3D7A-3D90-28B412ACAB2D}"/>
              </a:ext>
            </a:extLst>
          </p:cNvPr>
          <p:cNvSpPr txBox="1"/>
          <p:nvPr/>
        </p:nvSpPr>
        <p:spPr>
          <a:xfrm>
            <a:off x="671513" y="2036445"/>
            <a:ext cx="5600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latin typeface="Century Gothic" panose="020B0502020202020204" pitchFamily="34" charset="0"/>
              </a:rPr>
              <a:t>Fortalecimiento de la expresión oral, dan a conocer sus ideas mas claras y con mayor articulación de diversos temas. Identifican y describen personajes de cuentos, muestran un conocimiento más amplio sobre los temas y lo comunican (avance en lenguaje oral)</a:t>
            </a:r>
          </a:p>
          <a:p>
            <a:pPr algn="just"/>
            <a:r>
              <a:rPr lang="es-MX" b="1" dirty="0">
                <a:latin typeface="Century Gothic" panose="020B0502020202020204" pitchFamily="34" charset="0"/>
              </a:rPr>
              <a:t>Reconocen su nombre propio, identifican la letra inicial y lo escriben al observarlo. Juegos del lenguaje.</a:t>
            </a:r>
          </a:p>
        </p:txBody>
      </p:sp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89BF159B-9C9B-3B3F-93B3-9699CC4355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1875" r="31562" b="66458"/>
          <a:stretch/>
        </p:blipFill>
        <p:spPr>
          <a:xfrm>
            <a:off x="2514601" y="4280475"/>
            <a:ext cx="2557461" cy="10311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B225434-5AF0-4C08-3716-5EF7E91BFC24}"/>
              </a:ext>
            </a:extLst>
          </p:cNvPr>
          <p:cNvSpPr txBox="1"/>
          <p:nvPr/>
        </p:nvSpPr>
        <p:spPr>
          <a:xfrm>
            <a:off x="514350" y="5247306"/>
            <a:ext cx="5757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latin typeface="Century Gothic" panose="020B0502020202020204" pitchFamily="34" charset="0"/>
              </a:rPr>
              <a:t>Conteo de colecciones de acuerdo al rango de conteo del 1-10, 1-5, 1 al 20. Clasifican por color, tamaño y cantidad. Reconocen cual tiene más y cual menos e identificación de algunos números. Identificación de figuras y aproximación al uso de tangram. Establecen relación entre numero y cantidad </a:t>
            </a:r>
            <a:endParaRPr lang="es-MX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21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59C6341B-AC86-B0EE-A673-25F6DBCEE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300"/>
            <a:ext cx="9515475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48FAEDD-2636-DB00-259F-1AFA8E166F60}"/>
              </a:ext>
            </a:extLst>
          </p:cNvPr>
          <p:cNvSpPr txBox="1"/>
          <p:nvPr/>
        </p:nvSpPr>
        <p:spPr>
          <a:xfrm>
            <a:off x="628650" y="1704109"/>
            <a:ext cx="544099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latin typeface="Century Gothic" panose="020B0502020202020204" pitchFamily="34" charset="0"/>
              </a:rPr>
              <a:t>Describen características de seres vivos que conocen y observan. Exploran su entorno cercano y comunican sus hallazgos al realizar caminatas como plantas, animales y características de espacios. </a:t>
            </a:r>
          </a:p>
          <a:p>
            <a:pPr algn="just"/>
            <a:r>
              <a:rPr lang="es-MX" sz="1600" b="1" dirty="0">
                <a:latin typeface="Century Gothic" panose="020B0502020202020204" pitchFamily="34" charset="0"/>
              </a:rPr>
              <a:t>Identificación de zonas de riesgo en la escuela, casa y calle.  Conocen medidas para cuidar el medio ambiente. Identifican en que consisten actividades productivas de su familia y localidad.</a:t>
            </a:r>
          </a:p>
          <a:p>
            <a:pPr algn="ctr"/>
            <a:endParaRPr lang="es-MX" sz="2000" dirty="0">
              <a:latin typeface="Comic Sans MS" panose="030F0702030302020204" pitchFamily="66" charset="0"/>
            </a:endParaRPr>
          </a:p>
        </p:txBody>
      </p:sp>
      <p:pic>
        <p:nvPicPr>
          <p:cNvPr id="2" name="Imagen 1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407CB42A-4D51-1539-498D-3B47E9E14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1209" r="35313" b="67181"/>
          <a:stretch/>
        </p:blipFill>
        <p:spPr>
          <a:xfrm>
            <a:off x="2740010" y="3806964"/>
            <a:ext cx="1218273" cy="5982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BF380EA6-2269-99C6-23E1-E5A9E4A2A9DD}"/>
              </a:ext>
            </a:extLst>
          </p:cNvPr>
          <p:cNvSpPr txBox="1"/>
          <p:nvPr/>
        </p:nvSpPr>
        <p:spPr>
          <a:xfrm>
            <a:off x="542924" y="4451138"/>
            <a:ext cx="5612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latin typeface="Century Gothic" panose="020B0502020202020204" pitchFamily="34" charset="0"/>
              </a:rPr>
              <a:t>Desarrollo de creatividad. Usan diversos materiales como plastilina, pintura, técnica del arrugado; entre otros en sus creaciones propias. Identifican los colores básicos y mejores trazos al colorear. </a:t>
            </a:r>
          </a:p>
          <a:p>
            <a:r>
              <a:rPr lang="es-MX" sz="1600" b="1" dirty="0">
                <a:latin typeface="Century Gothic" panose="020B0502020202020204" pitchFamily="34" charset="0"/>
              </a:rPr>
              <a:t>-Bailan y se mueven con música variada, siguen la secuencia de pasos y mayor seguridad.</a:t>
            </a:r>
          </a:p>
          <a:p>
            <a:r>
              <a:rPr lang="es-MX" sz="1600" b="1" dirty="0">
                <a:latin typeface="Century Gothic" panose="020B0502020202020204" pitchFamily="34" charset="0"/>
              </a:rPr>
              <a:t>-Identifican instrumentos musicales que han escuchado y mayor ritmo.  Seguridad al cantar y expresión corporal </a:t>
            </a:r>
            <a:endParaRPr lang="es-MX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9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F13AEB64-03F5-882F-E07A-8BDA516D4F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9" r="-716" b="-10671"/>
          <a:stretch/>
        </p:blipFill>
        <p:spPr>
          <a:xfrm>
            <a:off x="-214313" y="0"/>
            <a:ext cx="9358313" cy="75899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5210FB8-C69B-8F38-15A4-3FADE16F46F9}"/>
              </a:ext>
            </a:extLst>
          </p:cNvPr>
          <p:cNvSpPr txBox="1"/>
          <p:nvPr/>
        </p:nvSpPr>
        <p:spPr>
          <a:xfrm>
            <a:off x="643255" y="2407920"/>
            <a:ext cx="52120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latin typeface="Century Gothic" panose="020B0502020202020204" pitchFamily="34" charset="0"/>
              </a:rPr>
              <a:t>Identifican emociones básicas por colorimetría, nombran situaciones que les causan alegría, tristeza, miedo, seguridad y enojo. Registran como se sienten diariamente y proponen acciones a realizar al sentir emociones como tristeza, miedo y enojo (avance en autorregulación de emociones)</a:t>
            </a:r>
          </a:p>
          <a:p>
            <a:pPr algn="just"/>
            <a:r>
              <a:rPr lang="es-MX" sz="2000" b="1" dirty="0">
                <a:latin typeface="Century Gothic" panose="020B0502020202020204" pitchFamily="34" charset="0"/>
              </a:rPr>
              <a:t>-Conviven, juegan y trabajan con distintos compañeros (interactúan más, conocen sus cualidades y expresan características de algunos compañeros).</a:t>
            </a:r>
          </a:p>
        </p:txBody>
      </p:sp>
    </p:spTree>
    <p:extLst>
      <p:ext uri="{BB962C8B-B14F-4D97-AF65-F5344CB8AC3E}">
        <p14:creationId xmlns:p14="http://schemas.microsoft.com/office/powerpoint/2010/main" val="3657434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="" xmlns:a16="http://schemas.microsoft.com/office/drawing/2014/main" id="{F13AEB64-03F5-882F-E07A-8BDA516D4F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9" t="52916" r="-716" b="-10671"/>
          <a:stretch/>
        </p:blipFill>
        <p:spPr>
          <a:xfrm>
            <a:off x="-350045" y="1914526"/>
            <a:ext cx="9358313" cy="51292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BBD2F7E-F480-5247-099A-249F5A01B7FA}"/>
              </a:ext>
            </a:extLst>
          </p:cNvPr>
          <p:cNvSpPr txBox="1"/>
          <p:nvPr/>
        </p:nvSpPr>
        <p:spPr>
          <a:xfrm>
            <a:off x="1571625" y="928688"/>
            <a:ext cx="485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Edu</a:t>
            </a:r>
            <a:r>
              <a:rPr lang="es-MX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ca</a:t>
            </a:r>
            <a:r>
              <a:rPr lang="es-MX" sz="3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ción</a:t>
            </a:r>
            <a:r>
              <a:rPr lang="es-MX" sz="3600" b="1" dirty="0">
                <a:latin typeface="Century Gothic" panose="020B0502020202020204" pitchFamily="34" charset="0"/>
              </a:rPr>
              <a:t> </a:t>
            </a:r>
            <a:r>
              <a:rPr lang="es-MX" sz="3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fí</a:t>
            </a:r>
            <a:r>
              <a:rPr lang="es-MX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</a:t>
            </a:r>
            <a:r>
              <a:rPr lang="es-MX" sz="3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ca</a:t>
            </a:r>
            <a:r>
              <a:rPr lang="es-MX" sz="36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B76E310-D7EC-9852-9596-866F3EB7525B}"/>
              </a:ext>
            </a:extLst>
          </p:cNvPr>
          <p:cNvSpPr txBox="1"/>
          <p:nvPr/>
        </p:nvSpPr>
        <p:spPr>
          <a:xfrm>
            <a:off x="600075" y="2171700"/>
            <a:ext cx="48863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latin typeface="Century Gothic" panose="020B0502020202020204" pitchFamily="34" charset="0"/>
              </a:rPr>
              <a:t>Reconocen las formas de participación e interacción en juegos y actividades físicas. Reconocen sus posibilidades físicas y de movimiento. </a:t>
            </a:r>
          </a:p>
          <a:p>
            <a:pPr algn="just"/>
            <a:r>
              <a:rPr lang="es-MX" b="1" dirty="0">
                <a:latin typeface="Century Gothic" panose="020B0502020202020204" pitchFamily="34" charset="0"/>
              </a:rPr>
              <a:t>Desarrollo de motricidad fina, manipulación de materiales y objetos con mayor precisión y control.</a:t>
            </a:r>
          </a:p>
          <a:p>
            <a:pPr algn="just"/>
            <a:r>
              <a:rPr lang="es-MX" b="1" dirty="0">
                <a:latin typeface="Century Gothic" panose="020B0502020202020204" pitchFamily="34" charset="0"/>
              </a:rPr>
              <a:t>Reconocimiento de la importancia de realizar actividades físicas en beneficio de su salud.</a:t>
            </a:r>
          </a:p>
        </p:txBody>
      </p:sp>
    </p:spTree>
    <p:extLst>
      <p:ext uri="{BB962C8B-B14F-4D97-AF65-F5344CB8AC3E}">
        <p14:creationId xmlns:p14="http://schemas.microsoft.com/office/powerpoint/2010/main" val="59743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3687451C-49E4-A225-9705-F407F2678F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600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958</TotalTime>
  <Words>560</Words>
  <Application>Microsoft Office PowerPoint</Application>
  <PresentationFormat>Presentación en pantalla (4:3)</PresentationFormat>
  <Paragraphs>48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Comic Sans MS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Semáforo de asistencia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Eloisa Fuentes Peña</dc:creator>
  <cp:lastModifiedBy>Usuario de Windows</cp:lastModifiedBy>
  <cp:revision>9</cp:revision>
  <dcterms:created xsi:type="dcterms:W3CDTF">2023-03-18T00:39:32Z</dcterms:created>
  <dcterms:modified xsi:type="dcterms:W3CDTF">2023-07-04T23:47:37Z</dcterms:modified>
</cp:coreProperties>
</file>