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364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51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6716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6036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1835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0672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8156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306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483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456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43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255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578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8400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864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311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110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340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561CE87-982B-4BB1-B549-B6054ECA1E7E}" type="datetimeFigureOut">
              <a:rPr lang="es-MX" smtClean="0"/>
              <a:t>19/02/2021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C51740B-3BB9-45C1-B515-FF8FCC6AA3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1747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94113" y="574765"/>
            <a:ext cx="8425543" cy="4025370"/>
          </a:xfrm>
        </p:spPr>
        <p:txBody>
          <a:bodyPr>
            <a:normAutofit fontScale="90000"/>
          </a:bodyPr>
          <a:lstStyle/>
          <a:p>
            <a:r>
              <a:rPr lang="es-MX" sz="13800" dirty="0" smtClean="0"/>
              <a:t>Evidencias. </a:t>
            </a:r>
            <a:br>
              <a:rPr lang="es-MX" sz="13800" dirty="0" smtClean="0"/>
            </a:br>
            <a:r>
              <a:rPr lang="es-MX" sz="6700" dirty="0" smtClean="0"/>
              <a:t>3° “A”</a:t>
            </a:r>
            <a:br>
              <a:rPr lang="es-MX" sz="6700" dirty="0" smtClean="0"/>
            </a:br>
            <a:endParaRPr lang="es-MX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798277" y="4951829"/>
            <a:ext cx="8096667" cy="1588326"/>
          </a:xfrm>
        </p:spPr>
        <p:txBody>
          <a:bodyPr>
            <a:normAutofit/>
          </a:bodyPr>
          <a:lstStyle/>
          <a:p>
            <a:r>
              <a:rPr lang="es-MX" sz="3600" dirty="0" smtClean="0"/>
              <a:t>Profesora. Ana Karen Rosas Carranza.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14976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606" y="322217"/>
            <a:ext cx="10353762" cy="970450"/>
          </a:xfrm>
        </p:spPr>
        <p:txBody>
          <a:bodyPr>
            <a:normAutofit/>
          </a:bodyPr>
          <a:lstStyle/>
          <a:p>
            <a:r>
              <a:rPr lang="es-MX" sz="5400" dirty="0" smtClean="0"/>
              <a:t>Español.</a:t>
            </a:r>
            <a:endParaRPr lang="es-MX" sz="5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780757" y="2453252"/>
            <a:ext cx="4881493" cy="25603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61" y="1292664"/>
            <a:ext cx="2891788" cy="48814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58" y="1292664"/>
            <a:ext cx="2497535" cy="48814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77" y="1292665"/>
            <a:ext cx="2837162" cy="48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0732" y="335280"/>
            <a:ext cx="10353762" cy="970450"/>
          </a:xfrm>
        </p:spPr>
        <p:txBody>
          <a:bodyPr/>
          <a:lstStyle/>
          <a:p>
            <a:r>
              <a:rPr lang="es-MX" sz="5400" dirty="0" smtClean="0"/>
              <a:t>Matemáticas</a:t>
            </a:r>
            <a:r>
              <a:rPr lang="es-MX" dirty="0" smtClean="0"/>
              <a:t>.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3" y="1672874"/>
            <a:ext cx="2475914" cy="4446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84" y="1672874"/>
            <a:ext cx="2366596" cy="44465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207" y="1672874"/>
            <a:ext cx="2577611" cy="44465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63334" y="2628284"/>
            <a:ext cx="4446570" cy="253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309154"/>
            <a:ext cx="10353762" cy="970450"/>
          </a:xfrm>
        </p:spPr>
        <p:txBody>
          <a:bodyPr/>
          <a:lstStyle/>
          <a:p>
            <a:r>
              <a:rPr lang="es-MX" sz="5400" dirty="0" smtClean="0"/>
              <a:t>Ciencias</a:t>
            </a:r>
            <a:r>
              <a:rPr lang="es-MX" dirty="0" smtClean="0"/>
              <a:t> </a:t>
            </a:r>
            <a:r>
              <a:rPr lang="es-MX" sz="5400" dirty="0" smtClean="0"/>
              <a:t>Naturales</a:t>
            </a:r>
            <a:r>
              <a:rPr lang="es-MX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5" y="1279604"/>
            <a:ext cx="2686928" cy="47976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965" y="1279604"/>
            <a:ext cx="2637549" cy="47976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31917" y="2226005"/>
            <a:ext cx="4797640" cy="29048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960" y="1286897"/>
            <a:ext cx="2324914" cy="479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98828" y="365759"/>
            <a:ext cx="9440034" cy="1757331"/>
          </a:xfrm>
        </p:spPr>
        <p:txBody>
          <a:bodyPr>
            <a:normAutofit/>
          </a:bodyPr>
          <a:lstStyle/>
          <a:p>
            <a:r>
              <a:rPr lang="es-MX" sz="4800" dirty="0" smtClean="0"/>
              <a:t>Durango-Formación Cívica y Ética. </a:t>
            </a:r>
            <a:endParaRPr lang="es-MX" sz="4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92" y="1927273"/>
            <a:ext cx="2681471" cy="436098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77" y="1927273"/>
            <a:ext cx="2718584" cy="436098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75" y="1927272"/>
            <a:ext cx="2662310" cy="43609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99" y="1927272"/>
            <a:ext cx="2876037" cy="43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547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Pizarr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izarr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TM04033929[[fn=Pizarra]]</Template>
  <TotalTime>204</TotalTime>
  <Words>21</Words>
  <Application>Microsoft Office PowerPoint</Application>
  <PresentationFormat>Panorámica</PresentationFormat>
  <Paragraphs>6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Calisto MT</vt:lpstr>
      <vt:lpstr>Trebuchet MS</vt:lpstr>
      <vt:lpstr>Wingdings 2</vt:lpstr>
      <vt:lpstr>Pizarra</vt:lpstr>
      <vt:lpstr>Evidencias.  3° “A” </vt:lpstr>
      <vt:lpstr>Español.</vt:lpstr>
      <vt:lpstr>Matemáticas.</vt:lpstr>
      <vt:lpstr>Ciencias Naturales.</vt:lpstr>
      <vt:lpstr>Durango-Formación Cívica y Ética.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Evidencias  3° “A”</dc:title>
  <dc:creator>Usuario de Windows</dc:creator>
  <cp:lastModifiedBy>Usuario de Windows</cp:lastModifiedBy>
  <cp:revision>19</cp:revision>
  <dcterms:created xsi:type="dcterms:W3CDTF">2020-09-11T22:42:15Z</dcterms:created>
  <dcterms:modified xsi:type="dcterms:W3CDTF">2021-02-19T18:35:32Z</dcterms:modified>
</cp:coreProperties>
</file>