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89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393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647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7492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629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9026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713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463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37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3373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9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29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74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888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27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5600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0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D68DAC-A76E-4263-8775-D4714FED5734}" type="datetimeFigureOut">
              <a:rPr lang="es-MX" smtClean="0"/>
              <a:t>29/06/2023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CBCF90-62A0-4CFF-96BE-7588A0C788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15906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569777-7298-4A72-B98B-307C751E0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382" y="1577009"/>
            <a:ext cx="9051235" cy="4331598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b="1" dirty="0"/>
              <a:t>¿Qué modificaciones han de hacerse en la práctica docente para considerar la evaluación</a:t>
            </a:r>
            <a:br>
              <a:rPr lang="es-MX" sz="3600" b="1" dirty="0"/>
            </a:br>
            <a:r>
              <a:rPr lang="es-MX" sz="3600" b="1" dirty="0"/>
              <a:t>diagnóstica, formativa y la acreditación de acuerdo con lo establecido en el Plan de Estudio</a:t>
            </a:r>
            <a:br>
              <a:rPr lang="es-MX" sz="3600" b="1" dirty="0"/>
            </a:br>
            <a:r>
              <a:rPr lang="es-MX" sz="3600" b="1" dirty="0"/>
              <a:t>2022?</a:t>
            </a:r>
            <a:br>
              <a:rPr lang="es-MX" b="1" dirty="0"/>
            </a:b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604442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890B71-D924-4CEC-A9C3-CA994A4E0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056862"/>
            <a:ext cx="11290082" cy="1898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s-MX" sz="1800" dirty="0">
                <a:solidFill>
                  <a:schemeClr val="tx1"/>
                </a:solidFill>
              </a:rPr>
              <a:t>Realizar evaluaciones iniciales para comprender las habilidades, conocimientos previos y necesidades individuales de los estudiantes al comienzo de un tema o unidad. Esto permitirá adaptar la enseñanza y el apoyo según las necesidades específicas de cada estudiante.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FB2ECC3-F1DB-4D0B-ADE8-D50080BA9C37}"/>
              </a:ext>
            </a:extLst>
          </p:cNvPr>
          <p:cNvSpPr txBox="1"/>
          <p:nvPr/>
        </p:nvSpPr>
        <p:spPr>
          <a:xfrm>
            <a:off x="2980660" y="248094"/>
            <a:ext cx="6535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Evaluación     diagnóstica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C0E9C8-B8E2-4672-950B-FBBF06A6E115}"/>
              </a:ext>
            </a:extLst>
          </p:cNvPr>
          <p:cNvSpPr txBox="1"/>
          <p:nvPr/>
        </p:nvSpPr>
        <p:spPr>
          <a:xfrm>
            <a:off x="935665" y="3492814"/>
            <a:ext cx="9420447" cy="2308324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Hacer entrevistas a padres de familia</a:t>
            </a:r>
          </a:p>
          <a:p>
            <a:r>
              <a:rPr lang="es-MX" dirty="0"/>
              <a:t>Entrevistas a los alumnos</a:t>
            </a:r>
          </a:p>
          <a:p>
            <a:r>
              <a:rPr lang="es-MX" dirty="0"/>
              <a:t>Test de estilos de aprendizaje</a:t>
            </a:r>
          </a:p>
          <a:p>
            <a:r>
              <a:rPr lang="es-MX" dirty="0"/>
              <a:t>Dictados para obtener nivel de conceptualización</a:t>
            </a:r>
          </a:p>
          <a:p>
            <a:r>
              <a:rPr lang="es-MX" dirty="0"/>
              <a:t>Leer claramente las recomendaciones del  grado anterior.</a:t>
            </a:r>
          </a:p>
          <a:p>
            <a:r>
              <a:rPr lang="es-MX" dirty="0"/>
              <a:t>Contexto escolar, familiar y de aula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6219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9C0DF-1CCA-4D18-B403-5DC2939E9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13" y="1427922"/>
            <a:ext cx="11264347" cy="21871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1800" dirty="0">
                <a:solidFill>
                  <a:schemeClr val="tx1"/>
                </a:solidFill>
              </a:rPr>
              <a:t>Integrar estrategias de evaluación formativa en la planificación y diseño de actividades de aprendizaje. Esto implica brindar retroalimentación regular y específica a los estudiantes, destacando sus fortalezas y áreas de mejora, y proporcionando oportunidades para la autorreflexión y la revisión del trabajo</a:t>
            </a:r>
            <a:r>
              <a:rPr lang="es-MX" sz="28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F9CA029-9CBE-41E3-BC42-761BE244780A}"/>
              </a:ext>
            </a:extLst>
          </p:cNvPr>
          <p:cNvSpPr txBox="1"/>
          <p:nvPr/>
        </p:nvSpPr>
        <p:spPr>
          <a:xfrm>
            <a:off x="4146698" y="255181"/>
            <a:ext cx="4167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  <a:tabLst/>
              <a:defRPr/>
            </a:pPr>
            <a:r>
              <a:rPr kumimoji="0" lang="es-MX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Evaluación formativa 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5F5B708-8DF2-4095-914E-0BFAC7D71652}"/>
              </a:ext>
            </a:extLst>
          </p:cNvPr>
          <p:cNvSpPr txBox="1"/>
          <p:nvPr/>
        </p:nvSpPr>
        <p:spPr>
          <a:xfrm>
            <a:off x="627322" y="3231499"/>
            <a:ext cx="11021338" cy="341632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Autoevaluación</a:t>
            </a:r>
          </a:p>
          <a:p>
            <a:r>
              <a:rPr lang="es-MX" dirty="0"/>
              <a:t>Juegos o dinámicas con preguntas</a:t>
            </a:r>
          </a:p>
          <a:p>
            <a:r>
              <a:rPr lang="es-MX" dirty="0"/>
              <a:t>Debates</a:t>
            </a:r>
          </a:p>
          <a:p>
            <a:r>
              <a:rPr lang="es-MX" dirty="0"/>
              <a:t>Exámenes </a:t>
            </a:r>
          </a:p>
          <a:p>
            <a:r>
              <a:rPr lang="es-MX" dirty="0"/>
              <a:t>Exposiciones orales</a:t>
            </a:r>
          </a:p>
          <a:p>
            <a:r>
              <a:rPr lang="es-MX" dirty="0"/>
              <a:t>Trabajar con el error del estudiante ( experimentar en situaciones concretas de su vida)</a:t>
            </a:r>
          </a:p>
          <a:p>
            <a:r>
              <a:rPr lang="es-MX" dirty="0"/>
              <a:t>Observación</a:t>
            </a:r>
          </a:p>
          <a:p>
            <a:r>
              <a:rPr lang="es-MX" dirty="0"/>
              <a:t>Registro</a:t>
            </a:r>
          </a:p>
          <a:p>
            <a:r>
              <a:rPr lang="es-MX" dirty="0"/>
              <a:t>Sistematización</a:t>
            </a:r>
          </a:p>
          <a:p>
            <a:r>
              <a:rPr lang="es-MX" dirty="0"/>
              <a:t>Ser flexibles</a:t>
            </a:r>
          </a:p>
          <a:p>
            <a:r>
              <a:rPr lang="es-MX" sz="1800" dirty="0">
                <a:solidFill>
                  <a:schemeClr val="tx1"/>
                </a:solidFill>
              </a:rPr>
              <a:t>Mantener una comunicación abierta y transparente con los estudiantes y los padres de familia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9300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E86DE9-33C4-4655-9188-BEE04408C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946" y="1525772"/>
            <a:ext cx="11096971" cy="16108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s-MX" sz="2800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s-MX" sz="2800" dirty="0">
                <a:solidFill>
                  <a:schemeClr val="tx1"/>
                </a:solidFill>
              </a:rPr>
              <a:t>Diseñar actividades y tareas que permitan a los estudiantes demostrar su comprensión y aplicación de los contenidos y estándares establecidos en el Plan de Estudio 2022. Estas actividades deben ser auténticas, significativas y alineadas con los objetivos de aprendizaje.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BBF665-262A-4C5B-9942-227A18961C72}"/>
              </a:ext>
            </a:extLst>
          </p:cNvPr>
          <p:cNvSpPr txBox="1"/>
          <p:nvPr/>
        </p:nvSpPr>
        <p:spPr>
          <a:xfrm>
            <a:off x="3391786" y="517075"/>
            <a:ext cx="4816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Acreditación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276576C-3D77-4458-8B5B-EEED75BA1838}"/>
              </a:ext>
            </a:extLst>
          </p:cNvPr>
          <p:cNvSpPr txBox="1"/>
          <p:nvPr/>
        </p:nvSpPr>
        <p:spPr>
          <a:xfrm>
            <a:off x="2527005" y="3997841"/>
            <a:ext cx="7655442" cy="147732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/>
              <a:t>Evidencias de exámenes, tareas, trabajos solicitados.</a:t>
            </a:r>
          </a:p>
          <a:p>
            <a:r>
              <a:rPr lang="es-MX" dirty="0"/>
              <a:t>Portafolio de evidencias</a:t>
            </a:r>
          </a:p>
          <a:p>
            <a:r>
              <a:rPr lang="es-MX" dirty="0"/>
              <a:t>Diario de grupo</a:t>
            </a:r>
          </a:p>
          <a:p>
            <a:r>
              <a:rPr lang="es-MX" dirty="0"/>
              <a:t>Diario del docente</a:t>
            </a:r>
          </a:p>
          <a:p>
            <a:r>
              <a:rPr lang="es-MX" dirty="0"/>
              <a:t>Actividades que se realizaron durante el proceso.</a:t>
            </a:r>
          </a:p>
        </p:txBody>
      </p:sp>
    </p:spTree>
    <p:extLst>
      <p:ext uri="{BB962C8B-B14F-4D97-AF65-F5344CB8AC3E}">
        <p14:creationId xmlns:p14="http://schemas.microsoft.com/office/powerpoint/2010/main" val="138151038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341</TotalTime>
  <Words>275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Sector</vt:lpstr>
      <vt:lpstr>¿Qué modificaciones han de hacerse en la práctica docente para considerar la evaluación diagnóstica, formativa y la acreditación de acuerdo con lo establecido en el Plan de Estudio 2022?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modificaciones han de hacerse en la práctica docente para considerar la evaluación diagnóstica, formativa y la acreditación de acuerdo con lo establecido en el Plan de Estudio 2022?</dc:title>
  <dc:creator>Edgar Gerardo Ortega Dominguez</dc:creator>
  <cp:lastModifiedBy>EPM-1B</cp:lastModifiedBy>
  <cp:revision>12</cp:revision>
  <dcterms:created xsi:type="dcterms:W3CDTF">2023-06-29T01:13:48Z</dcterms:created>
  <dcterms:modified xsi:type="dcterms:W3CDTF">2023-06-29T19:12:04Z</dcterms:modified>
</cp:coreProperties>
</file>